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30"/>
  </p:notesMasterIdLst>
  <p:sldIdLst>
    <p:sldId id="256" r:id="rId3"/>
    <p:sldId id="257" r:id="rId4"/>
    <p:sldId id="258" r:id="rId5"/>
    <p:sldId id="264" r:id="rId6"/>
    <p:sldId id="265" r:id="rId7"/>
    <p:sldId id="266" r:id="rId8"/>
    <p:sldId id="267" r:id="rId9"/>
    <p:sldId id="268" r:id="rId10"/>
    <p:sldId id="259" r:id="rId11"/>
    <p:sldId id="269" r:id="rId12"/>
    <p:sldId id="271" r:id="rId13"/>
    <p:sldId id="270" r:id="rId14"/>
    <p:sldId id="272" r:id="rId15"/>
    <p:sldId id="260" r:id="rId16"/>
    <p:sldId id="274" r:id="rId17"/>
    <p:sldId id="280" r:id="rId18"/>
    <p:sldId id="273" r:id="rId19"/>
    <p:sldId id="277" r:id="rId20"/>
    <p:sldId id="279" r:id="rId21"/>
    <p:sldId id="261" r:id="rId22"/>
    <p:sldId id="283" r:id="rId23"/>
    <p:sldId id="275" r:id="rId24"/>
    <p:sldId id="262" r:id="rId25"/>
    <p:sldId id="276" r:id="rId26"/>
    <p:sldId id="285" r:id="rId27"/>
    <p:sldId id="286" r:id="rId28"/>
    <p:sldId id="287"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94660"/>
  </p:normalViewPr>
  <p:slideViewPr>
    <p:cSldViewPr snapToGrid="0" showGuides="1">
      <p:cViewPr varScale="1">
        <p:scale>
          <a:sx n="83" d="100"/>
          <a:sy n="83" d="100"/>
        </p:scale>
        <p:origin x="186" y="36"/>
      </p:cViewPr>
      <p:guideLst>
        <p:guide orient="horz" pos="2160"/>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6.xml"/></Relationships>
</file>

<file path=ppt/media/image1.jpg>
</file>

<file path=ppt/media/image10.jpg>
</file>

<file path=ppt/media/image11.jpg>
</file>

<file path=ppt/media/image12.jpg>
</file>

<file path=ppt/media/image13.png>
</file>

<file path=ppt/media/image14.jpg>
</file>

<file path=ppt/media/image15.png>
</file>

<file path=ppt/media/image16.png>
</file>

<file path=ppt/media/image2.png>
</file>

<file path=ppt/media/image3.png>
</file>

<file path=ppt/media/image4.sv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327D64-86B1-4031-BC9F-1737420DBFC3}" type="datetimeFigureOut">
              <a:rPr lang="zh-CN" altLang="en-US" smtClean="0"/>
              <a:t>2019/4/21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300619-8453-4189-8C72-65EF9106ACBC}" type="slidenum">
              <a:rPr lang="zh-CN" altLang="en-US" smtClean="0"/>
              <a:t>‹#›</a:t>
            </a:fld>
            <a:endParaRPr lang="zh-CN" altLang="en-US"/>
          </a:p>
        </p:txBody>
      </p:sp>
    </p:spTree>
    <p:extLst>
      <p:ext uri="{BB962C8B-B14F-4D97-AF65-F5344CB8AC3E}">
        <p14:creationId xmlns:p14="http://schemas.microsoft.com/office/powerpoint/2010/main" val="3452098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300619-8453-4189-8C72-65EF9106ACBC}" type="slidenum">
              <a:rPr lang="zh-CN" altLang="en-US" smtClean="0"/>
              <a:t>1</a:t>
            </a:fld>
            <a:endParaRPr lang="zh-CN" altLang="en-US"/>
          </a:p>
        </p:txBody>
      </p:sp>
    </p:spTree>
    <p:extLst>
      <p:ext uri="{BB962C8B-B14F-4D97-AF65-F5344CB8AC3E}">
        <p14:creationId xmlns:p14="http://schemas.microsoft.com/office/powerpoint/2010/main" val="1899248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10</a:t>
            </a:fld>
            <a:endParaRPr lang="zh-CN" altLang="en-US">
              <a:solidFill>
                <a:prstClr val="black"/>
              </a:solidFill>
            </a:endParaRPr>
          </a:p>
        </p:txBody>
      </p:sp>
    </p:spTree>
    <p:extLst>
      <p:ext uri="{BB962C8B-B14F-4D97-AF65-F5344CB8AC3E}">
        <p14:creationId xmlns:p14="http://schemas.microsoft.com/office/powerpoint/2010/main" val="1944661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23459948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1342726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13</a:t>
            </a:fld>
            <a:endParaRPr lang="zh-CN" altLang="en-US">
              <a:solidFill>
                <a:prstClr val="black"/>
              </a:solidFill>
            </a:endParaRPr>
          </a:p>
        </p:txBody>
      </p:sp>
    </p:spTree>
    <p:extLst>
      <p:ext uri="{BB962C8B-B14F-4D97-AF65-F5344CB8AC3E}">
        <p14:creationId xmlns:p14="http://schemas.microsoft.com/office/powerpoint/2010/main" val="3910425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14</a:t>
            </a:fld>
            <a:endParaRPr lang="zh-CN" altLang="en-US"/>
          </a:p>
        </p:txBody>
      </p:sp>
    </p:spTree>
    <p:extLst>
      <p:ext uri="{BB962C8B-B14F-4D97-AF65-F5344CB8AC3E}">
        <p14:creationId xmlns:p14="http://schemas.microsoft.com/office/powerpoint/2010/main" val="27884537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22953809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16</a:t>
            </a:fld>
            <a:endParaRPr lang="zh-CN" altLang="en-US">
              <a:solidFill>
                <a:prstClr val="black"/>
              </a:solidFill>
            </a:endParaRPr>
          </a:p>
        </p:txBody>
      </p:sp>
    </p:spTree>
    <p:extLst>
      <p:ext uri="{BB962C8B-B14F-4D97-AF65-F5344CB8AC3E}">
        <p14:creationId xmlns:p14="http://schemas.microsoft.com/office/powerpoint/2010/main" val="734023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17</a:t>
            </a:fld>
            <a:endParaRPr lang="zh-CN" altLang="en-US">
              <a:solidFill>
                <a:prstClr val="black"/>
              </a:solidFill>
            </a:endParaRPr>
          </a:p>
        </p:txBody>
      </p:sp>
    </p:spTree>
    <p:extLst>
      <p:ext uri="{BB962C8B-B14F-4D97-AF65-F5344CB8AC3E}">
        <p14:creationId xmlns:p14="http://schemas.microsoft.com/office/powerpoint/2010/main" val="14657851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18</a:t>
            </a:fld>
            <a:endParaRPr lang="zh-CN" altLang="en-US">
              <a:solidFill>
                <a:prstClr val="black"/>
              </a:solidFill>
            </a:endParaRPr>
          </a:p>
        </p:txBody>
      </p:sp>
    </p:spTree>
    <p:extLst>
      <p:ext uri="{BB962C8B-B14F-4D97-AF65-F5344CB8AC3E}">
        <p14:creationId xmlns:p14="http://schemas.microsoft.com/office/powerpoint/2010/main" val="3482957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1080650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2</a:t>
            </a:fld>
            <a:endParaRPr lang="zh-CN" altLang="en-US"/>
          </a:p>
        </p:txBody>
      </p:sp>
    </p:spTree>
    <p:extLst>
      <p:ext uri="{BB962C8B-B14F-4D97-AF65-F5344CB8AC3E}">
        <p14:creationId xmlns:p14="http://schemas.microsoft.com/office/powerpoint/2010/main" val="36272297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20</a:t>
            </a:fld>
            <a:endParaRPr lang="zh-CN" altLang="en-US"/>
          </a:p>
        </p:txBody>
      </p:sp>
    </p:spTree>
    <p:extLst>
      <p:ext uri="{BB962C8B-B14F-4D97-AF65-F5344CB8AC3E}">
        <p14:creationId xmlns:p14="http://schemas.microsoft.com/office/powerpoint/2010/main" val="6409874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5299790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6921728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23</a:t>
            </a:fld>
            <a:endParaRPr lang="zh-CN" altLang="en-US"/>
          </a:p>
        </p:txBody>
      </p:sp>
    </p:spTree>
    <p:extLst>
      <p:ext uri="{BB962C8B-B14F-4D97-AF65-F5344CB8AC3E}">
        <p14:creationId xmlns:p14="http://schemas.microsoft.com/office/powerpoint/2010/main" val="33221324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1844355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A300619-8453-4189-8C72-65EF9106ACBC}" type="slidenum">
              <a:rPr lang="zh-CN" altLang="en-US" smtClean="0"/>
              <a:t>25</a:t>
            </a:fld>
            <a:endParaRPr lang="zh-CN" altLang="en-US"/>
          </a:p>
        </p:txBody>
      </p:sp>
    </p:spTree>
    <p:extLst>
      <p:ext uri="{BB962C8B-B14F-4D97-AF65-F5344CB8AC3E}">
        <p14:creationId xmlns:p14="http://schemas.microsoft.com/office/powerpoint/2010/main" val="1760308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3</a:t>
            </a:fld>
            <a:endParaRPr lang="zh-CN" altLang="en-US"/>
          </a:p>
        </p:txBody>
      </p:sp>
    </p:spTree>
    <p:extLst>
      <p:ext uri="{BB962C8B-B14F-4D97-AF65-F5344CB8AC3E}">
        <p14:creationId xmlns:p14="http://schemas.microsoft.com/office/powerpoint/2010/main" val="2497189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1673087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5</a:t>
            </a:fld>
            <a:endParaRPr lang="zh-CN" altLang="en-US">
              <a:solidFill>
                <a:prstClr val="black"/>
              </a:solidFill>
            </a:endParaRPr>
          </a:p>
        </p:txBody>
      </p:sp>
    </p:spTree>
    <p:extLst>
      <p:ext uri="{BB962C8B-B14F-4D97-AF65-F5344CB8AC3E}">
        <p14:creationId xmlns:p14="http://schemas.microsoft.com/office/powerpoint/2010/main" val="1823031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2372433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3616515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8</a:t>
            </a:fld>
            <a:endParaRPr lang="zh-CN" altLang="en-US"/>
          </a:p>
        </p:txBody>
      </p:sp>
    </p:spTree>
    <p:extLst>
      <p:ext uri="{BB962C8B-B14F-4D97-AF65-F5344CB8AC3E}">
        <p14:creationId xmlns:p14="http://schemas.microsoft.com/office/powerpoint/2010/main" val="12989742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A300619-8453-4189-8C72-65EF9106ACBC}" type="slidenum">
              <a:rPr lang="zh-CN" altLang="en-US" smtClean="0"/>
              <a:t>9</a:t>
            </a:fld>
            <a:endParaRPr lang="zh-CN" altLang="en-US"/>
          </a:p>
        </p:txBody>
      </p:sp>
    </p:spTree>
    <p:extLst>
      <p:ext uri="{BB962C8B-B14F-4D97-AF65-F5344CB8AC3E}">
        <p14:creationId xmlns:p14="http://schemas.microsoft.com/office/powerpoint/2010/main" val="1558839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07824F-1D31-4F1C-BDD0-AFC3995DC74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8D5F282-A424-4BA7-8B25-90003C9B67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id="{B8B98C60-DE5C-4A57-8999-AC56A114F60A}"/>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C695DCE4-F090-4CA8-A511-5E81835C6EC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EB766D-EF7E-4701-9883-D48C7AE7597F}"/>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3633163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09BBBF1-E5F7-442C-BD19-4391748FA66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CF88A9CB-EA64-4592-8536-FDC8AEAD63F8}"/>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51D4DB9-D105-4475-87FB-A4AB1186E157}"/>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06B05943-FF4D-45B0-9F73-9746B725DCB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DA271A1-1887-4F80-87DA-EFB8C2B5B418}"/>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932578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E4AD943-FD0C-494E-83EE-3150F628E06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DA677F9-ED00-4000-B251-9C58BBA012D4}"/>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26968BF-C2AB-4A45-8672-EDE999C8DB3F}"/>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3DADCBE7-CED9-42DB-8EE1-933B7412C6E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243236B-68E9-436F-8F97-67E2623F9ABB}"/>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3644665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04889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矩形 3"/>
          <p:cNvSpPr/>
          <p:nvPr userDrawn="1"/>
        </p:nvSpPr>
        <p:spPr>
          <a:xfrm>
            <a:off x="0" y="0"/>
            <a:ext cx="12192000" cy="6858000"/>
          </a:xfrm>
          <a:prstGeom prst="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0" name="组合 19"/>
          <p:cNvGrpSpPr/>
          <p:nvPr userDrawn="1"/>
        </p:nvGrpSpPr>
        <p:grpSpPr>
          <a:xfrm flipV="1">
            <a:off x="930253" y="-20914"/>
            <a:ext cx="935059" cy="1330158"/>
            <a:chOff x="8412163" y="1649413"/>
            <a:chExt cx="1909762" cy="2865439"/>
          </a:xfrm>
          <a:solidFill>
            <a:schemeClr val="tx1">
              <a:lumMod val="75000"/>
              <a:lumOff val="25000"/>
            </a:schemeClr>
          </a:solidFill>
        </p:grpSpPr>
        <p:sp>
          <p:nvSpPr>
            <p:cNvPr id="21" name="Freeform 5"/>
            <p:cNvSpPr>
              <a:spLocks/>
            </p:cNvSpPr>
            <p:nvPr/>
          </p:nvSpPr>
          <p:spPr bwMode="auto">
            <a:xfrm>
              <a:off x="9121775" y="3165476"/>
              <a:ext cx="7937" cy="15875"/>
            </a:xfrm>
            <a:custGeom>
              <a:avLst/>
              <a:gdLst>
                <a:gd name="T0" fmla="*/ 1 w 2"/>
                <a:gd name="T1" fmla="*/ 1 h 4"/>
                <a:gd name="T2" fmla="*/ 1 w 2"/>
                <a:gd name="T3" fmla="*/ 3 h 4"/>
                <a:gd name="T4" fmla="*/ 1 w 2"/>
                <a:gd name="T5" fmla="*/ 1 h 4"/>
              </a:gdLst>
              <a:ahLst/>
              <a:cxnLst>
                <a:cxn ang="0">
                  <a:pos x="T0" y="T1"/>
                </a:cxn>
                <a:cxn ang="0">
                  <a:pos x="T2" y="T3"/>
                </a:cxn>
                <a:cxn ang="0">
                  <a:pos x="T4" y="T5"/>
                </a:cxn>
              </a:cxnLst>
              <a:rect l="0" t="0" r="r" b="b"/>
              <a:pathLst>
                <a:path w="2" h="4">
                  <a:moveTo>
                    <a:pt x="1" y="1"/>
                  </a:moveTo>
                  <a:cubicBezTo>
                    <a:pt x="1" y="4"/>
                    <a:pt x="2" y="0"/>
                    <a:pt x="1" y="3"/>
                  </a:cubicBezTo>
                  <a:cubicBezTo>
                    <a:pt x="1" y="3"/>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p:cNvSpPr>
            <p:nvPr/>
          </p:nvSpPr>
          <p:spPr bwMode="auto">
            <a:xfrm>
              <a:off x="8896350" y="2154238"/>
              <a:ext cx="922337" cy="1030288"/>
            </a:xfrm>
            <a:custGeom>
              <a:avLst/>
              <a:gdLst>
                <a:gd name="T0" fmla="*/ 183 w 245"/>
                <a:gd name="T1" fmla="*/ 210 h 274"/>
                <a:gd name="T2" fmla="*/ 197 w 245"/>
                <a:gd name="T3" fmla="*/ 195 h 274"/>
                <a:gd name="T4" fmla="*/ 217 w 245"/>
                <a:gd name="T5" fmla="*/ 160 h 274"/>
                <a:gd name="T6" fmla="*/ 222 w 245"/>
                <a:gd name="T7" fmla="*/ 147 h 274"/>
                <a:gd name="T8" fmla="*/ 227 w 245"/>
                <a:gd name="T9" fmla="*/ 104 h 274"/>
                <a:gd name="T10" fmla="*/ 224 w 245"/>
                <a:gd name="T11" fmla="*/ 91 h 274"/>
                <a:gd name="T12" fmla="*/ 214 w 245"/>
                <a:gd name="T13" fmla="*/ 69 h 274"/>
                <a:gd name="T14" fmla="*/ 204 w 245"/>
                <a:gd name="T15" fmla="*/ 51 h 274"/>
                <a:gd name="T16" fmla="*/ 197 w 245"/>
                <a:gd name="T17" fmla="*/ 42 h 274"/>
                <a:gd name="T18" fmla="*/ 188 w 245"/>
                <a:gd name="T19" fmla="*/ 37 h 274"/>
                <a:gd name="T20" fmla="*/ 168 w 245"/>
                <a:gd name="T21" fmla="*/ 26 h 274"/>
                <a:gd name="T22" fmla="*/ 156 w 245"/>
                <a:gd name="T23" fmla="*/ 22 h 274"/>
                <a:gd name="T24" fmla="*/ 142 w 245"/>
                <a:gd name="T25" fmla="*/ 20 h 274"/>
                <a:gd name="T26" fmla="*/ 125 w 245"/>
                <a:gd name="T27" fmla="*/ 16 h 274"/>
                <a:gd name="T28" fmla="*/ 106 w 245"/>
                <a:gd name="T29" fmla="*/ 17 h 274"/>
                <a:gd name="T30" fmla="*/ 83 w 245"/>
                <a:gd name="T31" fmla="*/ 21 h 274"/>
                <a:gd name="T32" fmla="*/ 75 w 245"/>
                <a:gd name="T33" fmla="*/ 26 h 274"/>
                <a:gd name="T34" fmla="*/ 66 w 245"/>
                <a:gd name="T35" fmla="*/ 29 h 274"/>
                <a:gd name="T36" fmla="*/ 60 w 245"/>
                <a:gd name="T37" fmla="*/ 35 h 274"/>
                <a:gd name="T38" fmla="*/ 57 w 245"/>
                <a:gd name="T39" fmla="*/ 38 h 274"/>
                <a:gd name="T40" fmla="*/ 50 w 245"/>
                <a:gd name="T41" fmla="*/ 46 h 274"/>
                <a:gd name="T42" fmla="*/ 31 w 245"/>
                <a:gd name="T43" fmla="*/ 72 h 274"/>
                <a:gd name="T44" fmla="*/ 26 w 245"/>
                <a:gd name="T45" fmla="*/ 84 h 274"/>
                <a:gd name="T46" fmla="*/ 22 w 245"/>
                <a:gd name="T47" fmla="*/ 94 h 274"/>
                <a:gd name="T48" fmla="*/ 18 w 245"/>
                <a:gd name="T49" fmla="*/ 120 h 274"/>
                <a:gd name="T50" fmla="*/ 14 w 245"/>
                <a:gd name="T51" fmla="*/ 126 h 274"/>
                <a:gd name="T52" fmla="*/ 19 w 245"/>
                <a:gd name="T53" fmla="*/ 135 h 274"/>
                <a:gd name="T54" fmla="*/ 25 w 245"/>
                <a:gd name="T55" fmla="*/ 142 h 274"/>
                <a:gd name="T56" fmla="*/ 27 w 245"/>
                <a:gd name="T57" fmla="*/ 153 h 274"/>
                <a:gd name="T58" fmla="*/ 31 w 245"/>
                <a:gd name="T59" fmla="*/ 156 h 274"/>
                <a:gd name="T60" fmla="*/ 31 w 245"/>
                <a:gd name="T61" fmla="*/ 162 h 274"/>
                <a:gd name="T62" fmla="*/ 32 w 245"/>
                <a:gd name="T63" fmla="*/ 173 h 274"/>
                <a:gd name="T64" fmla="*/ 40 w 245"/>
                <a:gd name="T65" fmla="*/ 180 h 274"/>
                <a:gd name="T66" fmla="*/ 41 w 245"/>
                <a:gd name="T67" fmla="*/ 186 h 274"/>
                <a:gd name="T68" fmla="*/ 48 w 245"/>
                <a:gd name="T69" fmla="*/ 193 h 274"/>
                <a:gd name="T70" fmla="*/ 53 w 245"/>
                <a:gd name="T71" fmla="*/ 202 h 274"/>
                <a:gd name="T72" fmla="*/ 46 w 245"/>
                <a:gd name="T73" fmla="*/ 200 h 274"/>
                <a:gd name="T74" fmla="*/ 57 w 245"/>
                <a:gd name="T75" fmla="*/ 214 h 274"/>
                <a:gd name="T76" fmla="*/ 61 w 245"/>
                <a:gd name="T77" fmla="*/ 241 h 274"/>
                <a:gd name="T78" fmla="*/ 62 w 245"/>
                <a:gd name="T79" fmla="*/ 248 h 274"/>
                <a:gd name="T80" fmla="*/ 64 w 245"/>
                <a:gd name="T81" fmla="*/ 265 h 274"/>
                <a:gd name="T82" fmla="*/ 61 w 245"/>
                <a:gd name="T83" fmla="*/ 259 h 274"/>
                <a:gd name="T84" fmla="*/ 60 w 245"/>
                <a:gd name="T85" fmla="*/ 243 h 274"/>
                <a:gd name="T86" fmla="*/ 44 w 245"/>
                <a:gd name="T87" fmla="*/ 219 h 274"/>
                <a:gd name="T88" fmla="*/ 19 w 245"/>
                <a:gd name="T89" fmla="*/ 177 h 274"/>
                <a:gd name="T90" fmla="*/ 2 w 245"/>
                <a:gd name="T91" fmla="*/ 123 h 274"/>
                <a:gd name="T92" fmla="*/ 10 w 245"/>
                <a:gd name="T93" fmla="*/ 78 h 274"/>
                <a:gd name="T94" fmla="*/ 25 w 245"/>
                <a:gd name="T95" fmla="*/ 48 h 274"/>
                <a:gd name="T96" fmla="*/ 82 w 245"/>
                <a:gd name="T97" fmla="*/ 6 h 274"/>
                <a:gd name="T98" fmla="*/ 120 w 245"/>
                <a:gd name="T99" fmla="*/ 2 h 274"/>
                <a:gd name="T100" fmla="*/ 166 w 245"/>
                <a:gd name="T101" fmla="*/ 13 h 274"/>
                <a:gd name="T102" fmla="*/ 239 w 245"/>
                <a:gd name="T103" fmla="*/ 141 h 274"/>
                <a:gd name="T104" fmla="*/ 221 w 245"/>
                <a:gd name="T105" fmla="*/ 181 h 274"/>
                <a:gd name="T106" fmla="*/ 148 w 245"/>
                <a:gd name="T107" fmla="*/ 26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5" h="274">
                  <a:moveTo>
                    <a:pt x="148" y="266"/>
                  </a:moveTo>
                  <a:cubicBezTo>
                    <a:pt x="144" y="256"/>
                    <a:pt x="154" y="248"/>
                    <a:pt x="155" y="239"/>
                  </a:cubicBezTo>
                  <a:cubicBezTo>
                    <a:pt x="156" y="238"/>
                    <a:pt x="157" y="241"/>
                    <a:pt x="158" y="239"/>
                  </a:cubicBezTo>
                  <a:cubicBezTo>
                    <a:pt x="160" y="229"/>
                    <a:pt x="170" y="220"/>
                    <a:pt x="180" y="214"/>
                  </a:cubicBezTo>
                  <a:cubicBezTo>
                    <a:pt x="180" y="215"/>
                    <a:pt x="180" y="215"/>
                    <a:pt x="180" y="215"/>
                  </a:cubicBezTo>
                  <a:cubicBezTo>
                    <a:pt x="182" y="214"/>
                    <a:pt x="182" y="211"/>
                    <a:pt x="183" y="210"/>
                  </a:cubicBezTo>
                  <a:cubicBezTo>
                    <a:pt x="184" y="210"/>
                    <a:pt x="183" y="211"/>
                    <a:pt x="184" y="211"/>
                  </a:cubicBezTo>
                  <a:cubicBezTo>
                    <a:pt x="183" y="209"/>
                    <a:pt x="186" y="207"/>
                    <a:pt x="186" y="206"/>
                  </a:cubicBezTo>
                  <a:cubicBezTo>
                    <a:pt x="187" y="206"/>
                    <a:pt x="188" y="207"/>
                    <a:pt x="189" y="206"/>
                  </a:cubicBezTo>
                  <a:cubicBezTo>
                    <a:pt x="189" y="204"/>
                    <a:pt x="189" y="204"/>
                    <a:pt x="189" y="204"/>
                  </a:cubicBezTo>
                  <a:cubicBezTo>
                    <a:pt x="188" y="199"/>
                    <a:pt x="195" y="199"/>
                    <a:pt x="196" y="194"/>
                  </a:cubicBezTo>
                  <a:cubicBezTo>
                    <a:pt x="197" y="194"/>
                    <a:pt x="196" y="195"/>
                    <a:pt x="197" y="195"/>
                  </a:cubicBezTo>
                  <a:cubicBezTo>
                    <a:pt x="200" y="188"/>
                    <a:pt x="207" y="181"/>
                    <a:pt x="210" y="174"/>
                  </a:cubicBezTo>
                  <a:cubicBezTo>
                    <a:pt x="211" y="174"/>
                    <a:pt x="211" y="175"/>
                    <a:pt x="212" y="175"/>
                  </a:cubicBezTo>
                  <a:cubicBezTo>
                    <a:pt x="211" y="174"/>
                    <a:pt x="212" y="171"/>
                    <a:pt x="213" y="169"/>
                  </a:cubicBezTo>
                  <a:cubicBezTo>
                    <a:pt x="215" y="169"/>
                    <a:pt x="214" y="165"/>
                    <a:pt x="216" y="164"/>
                  </a:cubicBezTo>
                  <a:cubicBezTo>
                    <a:pt x="216" y="164"/>
                    <a:pt x="216" y="164"/>
                    <a:pt x="216" y="164"/>
                  </a:cubicBezTo>
                  <a:cubicBezTo>
                    <a:pt x="215" y="162"/>
                    <a:pt x="219" y="162"/>
                    <a:pt x="217" y="160"/>
                  </a:cubicBezTo>
                  <a:cubicBezTo>
                    <a:pt x="219" y="159"/>
                    <a:pt x="219" y="159"/>
                    <a:pt x="219" y="159"/>
                  </a:cubicBezTo>
                  <a:cubicBezTo>
                    <a:pt x="217" y="158"/>
                    <a:pt x="221" y="157"/>
                    <a:pt x="221" y="155"/>
                  </a:cubicBezTo>
                  <a:cubicBezTo>
                    <a:pt x="220" y="155"/>
                    <a:pt x="220" y="155"/>
                    <a:pt x="220" y="155"/>
                  </a:cubicBezTo>
                  <a:cubicBezTo>
                    <a:pt x="220" y="154"/>
                    <a:pt x="222" y="153"/>
                    <a:pt x="222" y="152"/>
                  </a:cubicBezTo>
                  <a:cubicBezTo>
                    <a:pt x="222" y="152"/>
                    <a:pt x="222" y="152"/>
                    <a:pt x="222" y="152"/>
                  </a:cubicBezTo>
                  <a:cubicBezTo>
                    <a:pt x="223" y="149"/>
                    <a:pt x="224" y="147"/>
                    <a:pt x="222" y="147"/>
                  </a:cubicBezTo>
                  <a:cubicBezTo>
                    <a:pt x="224" y="146"/>
                    <a:pt x="222" y="150"/>
                    <a:pt x="225" y="149"/>
                  </a:cubicBezTo>
                  <a:cubicBezTo>
                    <a:pt x="226" y="138"/>
                    <a:pt x="228" y="128"/>
                    <a:pt x="228" y="117"/>
                  </a:cubicBezTo>
                  <a:cubicBezTo>
                    <a:pt x="229" y="116"/>
                    <a:pt x="229" y="115"/>
                    <a:pt x="230" y="115"/>
                  </a:cubicBezTo>
                  <a:cubicBezTo>
                    <a:pt x="229" y="114"/>
                    <a:pt x="229" y="111"/>
                    <a:pt x="228" y="110"/>
                  </a:cubicBezTo>
                  <a:cubicBezTo>
                    <a:pt x="228" y="110"/>
                    <a:pt x="229" y="109"/>
                    <a:pt x="229" y="109"/>
                  </a:cubicBezTo>
                  <a:cubicBezTo>
                    <a:pt x="229" y="106"/>
                    <a:pt x="226" y="107"/>
                    <a:pt x="227" y="104"/>
                  </a:cubicBezTo>
                  <a:cubicBezTo>
                    <a:pt x="228" y="105"/>
                    <a:pt x="228" y="105"/>
                    <a:pt x="229" y="105"/>
                  </a:cubicBezTo>
                  <a:cubicBezTo>
                    <a:pt x="227" y="103"/>
                    <a:pt x="227" y="101"/>
                    <a:pt x="226" y="99"/>
                  </a:cubicBezTo>
                  <a:cubicBezTo>
                    <a:pt x="226" y="99"/>
                    <a:pt x="227" y="100"/>
                    <a:pt x="227" y="100"/>
                  </a:cubicBezTo>
                  <a:cubicBezTo>
                    <a:pt x="225" y="98"/>
                    <a:pt x="227" y="95"/>
                    <a:pt x="225" y="93"/>
                  </a:cubicBezTo>
                  <a:cubicBezTo>
                    <a:pt x="227" y="94"/>
                    <a:pt x="227" y="94"/>
                    <a:pt x="227" y="94"/>
                  </a:cubicBezTo>
                  <a:cubicBezTo>
                    <a:pt x="227" y="90"/>
                    <a:pt x="224" y="93"/>
                    <a:pt x="224" y="91"/>
                  </a:cubicBezTo>
                  <a:cubicBezTo>
                    <a:pt x="225" y="91"/>
                    <a:pt x="225" y="91"/>
                    <a:pt x="226" y="91"/>
                  </a:cubicBezTo>
                  <a:cubicBezTo>
                    <a:pt x="223" y="89"/>
                    <a:pt x="222" y="84"/>
                    <a:pt x="221" y="82"/>
                  </a:cubicBezTo>
                  <a:cubicBezTo>
                    <a:pt x="221" y="82"/>
                    <a:pt x="221" y="82"/>
                    <a:pt x="221" y="82"/>
                  </a:cubicBezTo>
                  <a:cubicBezTo>
                    <a:pt x="220" y="79"/>
                    <a:pt x="220" y="76"/>
                    <a:pt x="218" y="74"/>
                  </a:cubicBezTo>
                  <a:cubicBezTo>
                    <a:pt x="218" y="72"/>
                    <a:pt x="220" y="73"/>
                    <a:pt x="219" y="70"/>
                  </a:cubicBezTo>
                  <a:cubicBezTo>
                    <a:pt x="217" y="71"/>
                    <a:pt x="215" y="66"/>
                    <a:pt x="214" y="69"/>
                  </a:cubicBezTo>
                  <a:cubicBezTo>
                    <a:pt x="213" y="66"/>
                    <a:pt x="212" y="62"/>
                    <a:pt x="210" y="61"/>
                  </a:cubicBezTo>
                  <a:cubicBezTo>
                    <a:pt x="212" y="62"/>
                    <a:pt x="212" y="59"/>
                    <a:pt x="213" y="60"/>
                  </a:cubicBezTo>
                  <a:cubicBezTo>
                    <a:pt x="214" y="58"/>
                    <a:pt x="214" y="58"/>
                    <a:pt x="214" y="58"/>
                  </a:cubicBezTo>
                  <a:cubicBezTo>
                    <a:pt x="215" y="58"/>
                    <a:pt x="214" y="60"/>
                    <a:pt x="215" y="59"/>
                  </a:cubicBezTo>
                  <a:cubicBezTo>
                    <a:pt x="214" y="58"/>
                    <a:pt x="212" y="55"/>
                    <a:pt x="212" y="55"/>
                  </a:cubicBezTo>
                  <a:cubicBezTo>
                    <a:pt x="209" y="54"/>
                    <a:pt x="206" y="54"/>
                    <a:pt x="204" y="51"/>
                  </a:cubicBezTo>
                  <a:cubicBezTo>
                    <a:pt x="205" y="52"/>
                    <a:pt x="205" y="49"/>
                    <a:pt x="206" y="50"/>
                  </a:cubicBezTo>
                  <a:cubicBezTo>
                    <a:pt x="200" y="49"/>
                    <a:pt x="200" y="49"/>
                    <a:pt x="200" y="49"/>
                  </a:cubicBezTo>
                  <a:cubicBezTo>
                    <a:pt x="199" y="48"/>
                    <a:pt x="201" y="47"/>
                    <a:pt x="200" y="47"/>
                  </a:cubicBezTo>
                  <a:cubicBezTo>
                    <a:pt x="199" y="47"/>
                    <a:pt x="199" y="47"/>
                    <a:pt x="198" y="47"/>
                  </a:cubicBezTo>
                  <a:cubicBezTo>
                    <a:pt x="198" y="46"/>
                    <a:pt x="195" y="44"/>
                    <a:pt x="196" y="42"/>
                  </a:cubicBezTo>
                  <a:cubicBezTo>
                    <a:pt x="196" y="41"/>
                    <a:pt x="197" y="43"/>
                    <a:pt x="197" y="42"/>
                  </a:cubicBezTo>
                  <a:cubicBezTo>
                    <a:pt x="196" y="40"/>
                    <a:pt x="195" y="41"/>
                    <a:pt x="194" y="39"/>
                  </a:cubicBezTo>
                  <a:cubicBezTo>
                    <a:pt x="194" y="39"/>
                    <a:pt x="194" y="39"/>
                    <a:pt x="194" y="39"/>
                  </a:cubicBezTo>
                  <a:cubicBezTo>
                    <a:pt x="193" y="38"/>
                    <a:pt x="190" y="37"/>
                    <a:pt x="190" y="39"/>
                  </a:cubicBezTo>
                  <a:cubicBezTo>
                    <a:pt x="191" y="40"/>
                    <a:pt x="191" y="38"/>
                    <a:pt x="192" y="39"/>
                  </a:cubicBezTo>
                  <a:cubicBezTo>
                    <a:pt x="190" y="40"/>
                    <a:pt x="188" y="38"/>
                    <a:pt x="187" y="37"/>
                  </a:cubicBezTo>
                  <a:cubicBezTo>
                    <a:pt x="188" y="37"/>
                    <a:pt x="188" y="37"/>
                    <a:pt x="188" y="37"/>
                  </a:cubicBezTo>
                  <a:cubicBezTo>
                    <a:pt x="186" y="36"/>
                    <a:pt x="183" y="35"/>
                    <a:pt x="180" y="34"/>
                  </a:cubicBezTo>
                  <a:cubicBezTo>
                    <a:pt x="179" y="35"/>
                    <a:pt x="182" y="33"/>
                    <a:pt x="182" y="34"/>
                  </a:cubicBezTo>
                  <a:cubicBezTo>
                    <a:pt x="180" y="31"/>
                    <a:pt x="175" y="31"/>
                    <a:pt x="173" y="28"/>
                  </a:cubicBezTo>
                  <a:cubicBezTo>
                    <a:pt x="173" y="28"/>
                    <a:pt x="172" y="30"/>
                    <a:pt x="173" y="29"/>
                  </a:cubicBezTo>
                  <a:cubicBezTo>
                    <a:pt x="171" y="28"/>
                    <a:pt x="172" y="27"/>
                    <a:pt x="170" y="27"/>
                  </a:cubicBezTo>
                  <a:cubicBezTo>
                    <a:pt x="171" y="26"/>
                    <a:pt x="169" y="27"/>
                    <a:pt x="168" y="26"/>
                  </a:cubicBezTo>
                  <a:cubicBezTo>
                    <a:pt x="167" y="27"/>
                    <a:pt x="168" y="26"/>
                    <a:pt x="169" y="26"/>
                  </a:cubicBezTo>
                  <a:cubicBezTo>
                    <a:pt x="167" y="26"/>
                    <a:pt x="160" y="24"/>
                    <a:pt x="157" y="22"/>
                  </a:cubicBezTo>
                  <a:cubicBezTo>
                    <a:pt x="157" y="23"/>
                    <a:pt x="154" y="24"/>
                    <a:pt x="153" y="23"/>
                  </a:cubicBezTo>
                  <a:cubicBezTo>
                    <a:pt x="154" y="22"/>
                    <a:pt x="154" y="22"/>
                    <a:pt x="154" y="22"/>
                  </a:cubicBezTo>
                  <a:cubicBezTo>
                    <a:pt x="153" y="21"/>
                    <a:pt x="151" y="22"/>
                    <a:pt x="151" y="20"/>
                  </a:cubicBezTo>
                  <a:cubicBezTo>
                    <a:pt x="149" y="21"/>
                    <a:pt x="159" y="21"/>
                    <a:pt x="156" y="22"/>
                  </a:cubicBezTo>
                  <a:cubicBezTo>
                    <a:pt x="156" y="20"/>
                    <a:pt x="152" y="23"/>
                    <a:pt x="153" y="21"/>
                  </a:cubicBezTo>
                  <a:cubicBezTo>
                    <a:pt x="151" y="21"/>
                    <a:pt x="149" y="22"/>
                    <a:pt x="148" y="20"/>
                  </a:cubicBezTo>
                  <a:cubicBezTo>
                    <a:pt x="148" y="20"/>
                    <a:pt x="150" y="18"/>
                    <a:pt x="148" y="18"/>
                  </a:cubicBezTo>
                  <a:cubicBezTo>
                    <a:pt x="146" y="18"/>
                    <a:pt x="147" y="18"/>
                    <a:pt x="145" y="18"/>
                  </a:cubicBezTo>
                  <a:cubicBezTo>
                    <a:pt x="144" y="19"/>
                    <a:pt x="144" y="19"/>
                    <a:pt x="144" y="19"/>
                  </a:cubicBezTo>
                  <a:cubicBezTo>
                    <a:pt x="143" y="20"/>
                    <a:pt x="142" y="18"/>
                    <a:pt x="142" y="20"/>
                  </a:cubicBezTo>
                  <a:cubicBezTo>
                    <a:pt x="142" y="19"/>
                    <a:pt x="138" y="20"/>
                    <a:pt x="139" y="18"/>
                  </a:cubicBezTo>
                  <a:cubicBezTo>
                    <a:pt x="140" y="16"/>
                    <a:pt x="140" y="16"/>
                    <a:pt x="140" y="16"/>
                  </a:cubicBezTo>
                  <a:cubicBezTo>
                    <a:pt x="139" y="16"/>
                    <a:pt x="138" y="18"/>
                    <a:pt x="137" y="18"/>
                  </a:cubicBezTo>
                  <a:cubicBezTo>
                    <a:pt x="136" y="17"/>
                    <a:pt x="136" y="17"/>
                    <a:pt x="136" y="17"/>
                  </a:cubicBezTo>
                  <a:cubicBezTo>
                    <a:pt x="136" y="20"/>
                    <a:pt x="134" y="17"/>
                    <a:pt x="132" y="18"/>
                  </a:cubicBezTo>
                  <a:cubicBezTo>
                    <a:pt x="130" y="17"/>
                    <a:pt x="126" y="18"/>
                    <a:pt x="125" y="16"/>
                  </a:cubicBezTo>
                  <a:cubicBezTo>
                    <a:pt x="124" y="17"/>
                    <a:pt x="122" y="18"/>
                    <a:pt x="120" y="17"/>
                  </a:cubicBezTo>
                  <a:cubicBezTo>
                    <a:pt x="120" y="17"/>
                    <a:pt x="121" y="17"/>
                    <a:pt x="121" y="16"/>
                  </a:cubicBezTo>
                  <a:cubicBezTo>
                    <a:pt x="120" y="15"/>
                    <a:pt x="119" y="16"/>
                    <a:pt x="118" y="16"/>
                  </a:cubicBezTo>
                  <a:cubicBezTo>
                    <a:pt x="119" y="16"/>
                    <a:pt x="116" y="15"/>
                    <a:pt x="114" y="14"/>
                  </a:cubicBezTo>
                  <a:cubicBezTo>
                    <a:pt x="113" y="15"/>
                    <a:pt x="113" y="16"/>
                    <a:pt x="113" y="17"/>
                  </a:cubicBezTo>
                  <a:cubicBezTo>
                    <a:pt x="111" y="15"/>
                    <a:pt x="108" y="19"/>
                    <a:pt x="106" y="17"/>
                  </a:cubicBezTo>
                  <a:cubicBezTo>
                    <a:pt x="107" y="16"/>
                    <a:pt x="109" y="15"/>
                    <a:pt x="107" y="15"/>
                  </a:cubicBezTo>
                  <a:cubicBezTo>
                    <a:pt x="105" y="12"/>
                    <a:pt x="104" y="17"/>
                    <a:pt x="101" y="16"/>
                  </a:cubicBezTo>
                  <a:cubicBezTo>
                    <a:pt x="102" y="18"/>
                    <a:pt x="102" y="18"/>
                    <a:pt x="102" y="18"/>
                  </a:cubicBezTo>
                  <a:cubicBezTo>
                    <a:pt x="101" y="17"/>
                    <a:pt x="99" y="20"/>
                    <a:pt x="99" y="18"/>
                  </a:cubicBezTo>
                  <a:cubicBezTo>
                    <a:pt x="98" y="19"/>
                    <a:pt x="96" y="18"/>
                    <a:pt x="96" y="20"/>
                  </a:cubicBezTo>
                  <a:cubicBezTo>
                    <a:pt x="92" y="19"/>
                    <a:pt x="87" y="24"/>
                    <a:pt x="83" y="21"/>
                  </a:cubicBezTo>
                  <a:cubicBezTo>
                    <a:pt x="83" y="21"/>
                    <a:pt x="81" y="22"/>
                    <a:pt x="82" y="22"/>
                  </a:cubicBezTo>
                  <a:cubicBezTo>
                    <a:pt x="84" y="23"/>
                    <a:pt x="83" y="21"/>
                    <a:pt x="84" y="22"/>
                  </a:cubicBezTo>
                  <a:cubicBezTo>
                    <a:pt x="83" y="22"/>
                    <a:pt x="83" y="23"/>
                    <a:pt x="83" y="23"/>
                  </a:cubicBezTo>
                  <a:cubicBezTo>
                    <a:pt x="82" y="23"/>
                    <a:pt x="81" y="23"/>
                    <a:pt x="82" y="21"/>
                  </a:cubicBezTo>
                  <a:cubicBezTo>
                    <a:pt x="78" y="21"/>
                    <a:pt x="80" y="26"/>
                    <a:pt x="77" y="27"/>
                  </a:cubicBezTo>
                  <a:cubicBezTo>
                    <a:pt x="76" y="26"/>
                    <a:pt x="76" y="26"/>
                    <a:pt x="75" y="26"/>
                  </a:cubicBezTo>
                  <a:cubicBezTo>
                    <a:pt x="74" y="28"/>
                    <a:pt x="74" y="28"/>
                    <a:pt x="74" y="28"/>
                  </a:cubicBezTo>
                  <a:cubicBezTo>
                    <a:pt x="72" y="29"/>
                    <a:pt x="72" y="27"/>
                    <a:pt x="71" y="26"/>
                  </a:cubicBezTo>
                  <a:cubicBezTo>
                    <a:pt x="70" y="27"/>
                    <a:pt x="69" y="27"/>
                    <a:pt x="69" y="29"/>
                  </a:cubicBezTo>
                  <a:cubicBezTo>
                    <a:pt x="66" y="28"/>
                    <a:pt x="66" y="28"/>
                    <a:pt x="66" y="28"/>
                  </a:cubicBezTo>
                  <a:cubicBezTo>
                    <a:pt x="68" y="29"/>
                    <a:pt x="66" y="29"/>
                    <a:pt x="66" y="30"/>
                  </a:cubicBezTo>
                  <a:cubicBezTo>
                    <a:pt x="66" y="29"/>
                    <a:pt x="66" y="29"/>
                    <a:pt x="66" y="29"/>
                  </a:cubicBezTo>
                  <a:cubicBezTo>
                    <a:pt x="65" y="29"/>
                    <a:pt x="64" y="30"/>
                    <a:pt x="64" y="31"/>
                  </a:cubicBezTo>
                  <a:cubicBezTo>
                    <a:pt x="65" y="31"/>
                    <a:pt x="66" y="31"/>
                    <a:pt x="67" y="31"/>
                  </a:cubicBezTo>
                  <a:cubicBezTo>
                    <a:pt x="67" y="32"/>
                    <a:pt x="66" y="32"/>
                    <a:pt x="65" y="33"/>
                  </a:cubicBezTo>
                  <a:cubicBezTo>
                    <a:pt x="65" y="32"/>
                    <a:pt x="63" y="33"/>
                    <a:pt x="62" y="34"/>
                  </a:cubicBezTo>
                  <a:cubicBezTo>
                    <a:pt x="61" y="34"/>
                    <a:pt x="62" y="36"/>
                    <a:pt x="62" y="36"/>
                  </a:cubicBezTo>
                  <a:cubicBezTo>
                    <a:pt x="61" y="35"/>
                    <a:pt x="60" y="37"/>
                    <a:pt x="60" y="35"/>
                  </a:cubicBezTo>
                  <a:cubicBezTo>
                    <a:pt x="60" y="35"/>
                    <a:pt x="61" y="36"/>
                    <a:pt x="61" y="35"/>
                  </a:cubicBezTo>
                  <a:cubicBezTo>
                    <a:pt x="60" y="35"/>
                    <a:pt x="60" y="33"/>
                    <a:pt x="59" y="35"/>
                  </a:cubicBezTo>
                  <a:cubicBezTo>
                    <a:pt x="58" y="37"/>
                    <a:pt x="61" y="37"/>
                    <a:pt x="59" y="38"/>
                  </a:cubicBezTo>
                  <a:cubicBezTo>
                    <a:pt x="59" y="37"/>
                    <a:pt x="59" y="37"/>
                    <a:pt x="59" y="36"/>
                  </a:cubicBezTo>
                  <a:cubicBezTo>
                    <a:pt x="57" y="37"/>
                    <a:pt x="57" y="37"/>
                    <a:pt x="57" y="37"/>
                  </a:cubicBezTo>
                  <a:cubicBezTo>
                    <a:pt x="57" y="38"/>
                    <a:pt x="57" y="38"/>
                    <a:pt x="57" y="38"/>
                  </a:cubicBezTo>
                  <a:cubicBezTo>
                    <a:pt x="57" y="38"/>
                    <a:pt x="57" y="38"/>
                    <a:pt x="57" y="38"/>
                  </a:cubicBezTo>
                  <a:cubicBezTo>
                    <a:pt x="57" y="39"/>
                    <a:pt x="55" y="40"/>
                    <a:pt x="55" y="42"/>
                  </a:cubicBezTo>
                  <a:cubicBezTo>
                    <a:pt x="55" y="43"/>
                    <a:pt x="53" y="43"/>
                    <a:pt x="52" y="43"/>
                  </a:cubicBezTo>
                  <a:cubicBezTo>
                    <a:pt x="52" y="43"/>
                    <a:pt x="52" y="43"/>
                    <a:pt x="52" y="43"/>
                  </a:cubicBezTo>
                  <a:cubicBezTo>
                    <a:pt x="51" y="43"/>
                    <a:pt x="50" y="45"/>
                    <a:pt x="50" y="46"/>
                  </a:cubicBezTo>
                  <a:cubicBezTo>
                    <a:pt x="50" y="46"/>
                    <a:pt x="50" y="46"/>
                    <a:pt x="50" y="46"/>
                  </a:cubicBezTo>
                  <a:cubicBezTo>
                    <a:pt x="49" y="46"/>
                    <a:pt x="48" y="48"/>
                    <a:pt x="48" y="49"/>
                  </a:cubicBezTo>
                  <a:cubicBezTo>
                    <a:pt x="46" y="50"/>
                    <a:pt x="44" y="46"/>
                    <a:pt x="44" y="49"/>
                  </a:cubicBezTo>
                  <a:cubicBezTo>
                    <a:pt x="43" y="50"/>
                    <a:pt x="44" y="52"/>
                    <a:pt x="45" y="52"/>
                  </a:cubicBezTo>
                  <a:cubicBezTo>
                    <a:pt x="42" y="54"/>
                    <a:pt x="42" y="58"/>
                    <a:pt x="39" y="59"/>
                  </a:cubicBezTo>
                  <a:cubicBezTo>
                    <a:pt x="39" y="60"/>
                    <a:pt x="39" y="60"/>
                    <a:pt x="39" y="61"/>
                  </a:cubicBezTo>
                  <a:cubicBezTo>
                    <a:pt x="35" y="64"/>
                    <a:pt x="35" y="70"/>
                    <a:pt x="31" y="72"/>
                  </a:cubicBezTo>
                  <a:cubicBezTo>
                    <a:pt x="31" y="71"/>
                    <a:pt x="30" y="71"/>
                    <a:pt x="29" y="71"/>
                  </a:cubicBezTo>
                  <a:cubicBezTo>
                    <a:pt x="30" y="73"/>
                    <a:pt x="27" y="72"/>
                    <a:pt x="29" y="73"/>
                  </a:cubicBezTo>
                  <a:cubicBezTo>
                    <a:pt x="30" y="73"/>
                    <a:pt x="31" y="74"/>
                    <a:pt x="32" y="73"/>
                  </a:cubicBezTo>
                  <a:cubicBezTo>
                    <a:pt x="31" y="75"/>
                    <a:pt x="29" y="79"/>
                    <a:pt x="28" y="80"/>
                  </a:cubicBezTo>
                  <a:cubicBezTo>
                    <a:pt x="28" y="80"/>
                    <a:pt x="29" y="81"/>
                    <a:pt x="29" y="81"/>
                  </a:cubicBezTo>
                  <a:cubicBezTo>
                    <a:pt x="27" y="80"/>
                    <a:pt x="26" y="82"/>
                    <a:pt x="26" y="84"/>
                  </a:cubicBezTo>
                  <a:cubicBezTo>
                    <a:pt x="27" y="84"/>
                    <a:pt x="27" y="84"/>
                    <a:pt x="27" y="84"/>
                  </a:cubicBezTo>
                  <a:cubicBezTo>
                    <a:pt x="25" y="85"/>
                    <a:pt x="25" y="85"/>
                    <a:pt x="25" y="85"/>
                  </a:cubicBezTo>
                  <a:cubicBezTo>
                    <a:pt x="25" y="86"/>
                    <a:pt x="27" y="86"/>
                    <a:pt x="26" y="87"/>
                  </a:cubicBezTo>
                  <a:cubicBezTo>
                    <a:pt x="25" y="87"/>
                    <a:pt x="25" y="87"/>
                    <a:pt x="25" y="87"/>
                  </a:cubicBezTo>
                  <a:cubicBezTo>
                    <a:pt x="25" y="89"/>
                    <a:pt x="26" y="92"/>
                    <a:pt x="24" y="93"/>
                  </a:cubicBezTo>
                  <a:cubicBezTo>
                    <a:pt x="22" y="94"/>
                    <a:pt x="22" y="94"/>
                    <a:pt x="22" y="94"/>
                  </a:cubicBezTo>
                  <a:cubicBezTo>
                    <a:pt x="22" y="95"/>
                    <a:pt x="23" y="96"/>
                    <a:pt x="24" y="95"/>
                  </a:cubicBezTo>
                  <a:cubicBezTo>
                    <a:pt x="22" y="98"/>
                    <a:pt x="22" y="100"/>
                    <a:pt x="20" y="100"/>
                  </a:cubicBezTo>
                  <a:cubicBezTo>
                    <a:pt x="22" y="106"/>
                    <a:pt x="21" y="113"/>
                    <a:pt x="21" y="119"/>
                  </a:cubicBezTo>
                  <a:cubicBezTo>
                    <a:pt x="20" y="118"/>
                    <a:pt x="20" y="118"/>
                    <a:pt x="20" y="118"/>
                  </a:cubicBezTo>
                  <a:cubicBezTo>
                    <a:pt x="19" y="120"/>
                    <a:pt x="21" y="119"/>
                    <a:pt x="21" y="120"/>
                  </a:cubicBezTo>
                  <a:cubicBezTo>
                    <a:pt x="20" y="120"/>
                    <a:pt x="19" y="121"/>
                    <a:pt x="18" y="120"/>
                  </a:cubicBezTo>
                  <a:cubicBezTo>
                    <a:pt x="17" y="122"/>
                    <a:pt x="20" y="123"/>
                    <a:pt x="20" y="124"/>
                  </a:cubicBezTo>
                  <a:cubicBezTo>
                    <a:pt x="21" y="125"/>
                    <a:pt x="19" y="123"/>
                    <a:pt x="21" y="124"/>
                  </a:cubicBezTo>
                  <a:cubicBezTo>
                    <a:pt x="21" y="124"/>
                    <a:pt x="20" y="127"/>
                    <a:pt x="22" y="127"/>
                  </a:cubicBezTo>
                  <a:cubicBezTo>
                    <a:pt x="21" y="127"/>
                    <a:pt x="20" y="127"/>
                    <a:pt x="19" y="127"/>
                  </a:cubicBezTo>
                  <a:cubicBezTo>
                    <a:pt x="20" y="128"/>
                    <a:pt x="20" y="128"/>
                    <a:pt x="20" y="128"/>
                  </a:cubicBezTo>
                  <a:cubicBezTo>
                    <a:pt x="18" y="130"/>
                    <a:pt x="16" y="125"/>
                    <a:pt x="14" y="126"/>
                  </a:cubicBezTo>
                  <a:cubicBezTo>
                    <a:pt x="14" y="128"/>
                    <a:pt x="14" y="128"/>
                    <a:pt x="14" y="128"/>
                  </a:cubicBezTo>
                  <a:cubicBezTo>
                    <a:pt x="12" y="129"/>
                    <a:pt x="12" y="124"/>
                    <a:pt x="11" y="128"/>
                  </a:cubicBezTo>
                  <a:cubicBezTo>
                    <a:pt x="12" y="129"/>
                    <a:pt x="15" y="130"/>
                    <a:pt x="16" y="129"/>
                  </a:cubicBezTo>
                  <a:cubicBezTo>
                    <a:pt x="16" y="132"/>
                    <a:pt x="20" y="130"/>
                    <a:pt x="20" y="133"/>
                  </a:cubicBezTo>
                  <a:cubicBezTo>
                    <a:pt x="19" y="134"/>
                    <a:pt x="19" y="131"/>
                    <a:pt x="18" y="131"/>
                  </a:cubicBezTo>
                  <a:cubicBezTo>
                    <a:pt x="17" y="133"/>
                    <a:pt x="19" y="134"/>
                    <a:pt x="19" y="135"/>
                  </a:cubicBezTo>
                  <a:cubicBezTo>
                    <a:pt x="19" y="134"/>
                    <a:pt x="21" y="135"/>
                    <a:pt x="22" y="136"/>
                  </a:cubicBezTo>
                  <a:cubicBezTo>
                    <a:pt x="21" y="137"/>
                    <a:pt x="20" y="135"/>
                    <a:pt x="20" y="137"/>
                  </a:cubicBezTo>
                  <a:cubicBezTo>
                    <a:pt x="21" y="137"/>
                    <a:pt x="22" y="139"/>
                    <a:pt x="23" y="137"/>
                  </a:cubicBezTo>
                  <a:cubicBezTo>
                    <a:pt x="25" y="138"/>
                    <a:pt x="23" y="140"/>
                    <a:pt x="24" y="140"/>
                  </a:cubicBezTo>
                  <a:cubicBezTo>
                    <a:pt x="23" y="141"/>
                    <a:pt x="20" y="139"/>
                    <a:pt x="20" y="141"/>
                  </a:cubicBezTo>
                  <a:cubicBezTo>
                    <a:pt x="21" y="141"/>
                    <a:pt x="23" y="144"/>
                    <a:pt x="25" y="142"/>
                  </a:cubicBezTo>
                  <a:cubicBezTo>
                    <a:pt x="25" y="143"/>
                    <a:pt x="23" y="143"/>
                    <a:pt x="22" y="143"/>
                  </a:cubicBezTo>
                  <a:cubicBezTo>
                    <a:pt x="22" y="145"/>
                    <a:pt x="26" y="145"/>
                    <a:pt x="23" y="146"/>
                  </a:cubicBezTo>
                  <a:cubicBezTo>
                    <a:pt x="25" y="146"/>
                    <a:pt x="25" y="146"/>
                    <a:pt x="25" y="146"/>
                  </a:cubicBezTo>
                  <a:cubicBezTo>
                    <a:pt x="25" y="147"/>
                    <a:pt x="24" y="148"/>
                    <a:pt x="24" y="149"/>
                  </a:cubicBezTo>
                  <a:cubicBezTo>
                    <a:pt x="24" y="150"/>
                    <a:pt x="27" y="151"/>
                    <a:pt x="25" y="152"/>
                  </a:cubicBezTo>
                  <a:cubicBezTo>
                    <a:pt x="25" y="152"/>
                    <a:pt x="26" y="155"/>
                    <a:pt x="27" y="153"/>
                  </a:cubicBezTo>
                  <a:cubicBezTo>
                    <a:pt x="27" y="151"/>
                    <a:pt x="25" y="152"/>
                    <a:pt x="27" y="150"/>
                  </a:cubicBezTo>
                  <a:cubicBezTo>
                    <a:pt x="26" y="152"/>
                    <a:pt x="28" y="153"/>
                    <a:pt x="29" y="153"/>
                  </a:cubicBezTo>
                  <a:cubicBezTo>
                    <a:pt x="28" y="154"/>
                    <a:pt x="28" y="154"/>
                    <a:pt x="28" y="154"/>
                  </a:cubicBezTo>
                  <a:cubicBezTo>
                    <a:pt x="29" y="154"/>
                    <a:pt x="29" y="156"/>
                    <a:pt x="30" y="156"/>
                  </a:cubicBezTo>
                  <a:cubicBezTo>
                    <a:pt x="30" y="155"/>
                    <a:pt x="29" y="156"/>
                    <a:pt x="29" y="156"/>
                  </a:cubicBezTo>
                  <a:cubicBezTo>
                    <a:pt x="31" y="156"/>
                    <a:pt x="31" y="156"/>
                    <a:pt x="31" y="156"/>
                  </a:cubicBezTo>
                  <a:cubicBezTo>
                    <a:pt x="32" y="158"/>
                    <a:pt x="29" y="158"/>
                    <a:pt x="30" y="160"/>
                  </a:cubicBezTo>
                  <a:cubicBezTo>
                    <a:pt x="28" y="159"/>
                    <a:pt x="28" y="159"/>
                    <a:pt x="28" y="159"/>
                  </a:cubicBezTo>
                  <a:cubicBezTo>
                    <a:pt x="29" y="159"/>
                    <a:pt x="28" y="160"/>
                    <a:pt x="29" y="161"/>
                  </a:cubicBezTo>
                  <a:cubicBezTo>
                    <a:pt x="30" y="161"/>
                    <a:pt x="32" y="161"/>
                    <a:pt x="33" y="161"/>
                  </a:cubicBezTo>
                  <a:cubicBezTo>
                    <a:pt x="34" y="162"/>
                    <a:pt x="32" y="162"/>
                    <a:pt x="34" y="163"/>
                  </a:cubicBezTo>
                  <a:cubicBezTo>
                    <a:pt x="31" y="162"/>
                    <a:pt x="31" y="162"/>
                    <a:pt x="31" y="162"/>
                  </a:cubicBezTo>
                  <a:cubicBezTo>
                    <a:pt x="31" y="162"/>
                    <a:pt x="30" y="164"/>
                    <a:pt x="31" y="166"/>
                  </a:cubicBezTo>
                  <a:cubicBezTo>
                    <a:pt x="32" y="167"/>
                    <a:pt x="34" y="167"/>
                    <a:pt x="34" y="165"/>
                  </a:cubicBezTo>
                  <a:cubicBezTo>
                    <a:pt x="34" y="166"/>
                    <a:pt x="34" y="168"/>
                    <a:pt x="33" y="168"/>
                  </a:cubicBezTo>
                  <a:cubicBezTo>
                    <a:pt x="34" y="169"/>
                    <a:pt x="34" y="167"/>
                    <a:pt x="36" y="168"/>
                  </a:cubicBezTo>
                  <a:cubicBezTo>
                    <a:pt x="35" y="169"/>
                    <a:pt x="35" y="172"/>
                    <a:pt x="35" y="173"/>
                  </a:cubicBezTo>
                  <a:cubicBezTo>
                    <a:pt x="32" y="173"/>
                    <a:pt x="32" y="173"/>
                    <a:pt x="32" y="173"/>
                  </a:cubicBezTo>
                  <a:cubicBezTo>
                    <a:pt x="32" y="174"/>
                    <a:pt x="32" y="174"/>
                    <a:pt x="32" y="174"/>
                  </a:cubicBezTo>
                  <a:cubicBezTo>
                    <a:pt x="30" y="173"/>
                    <a:pt x="32" y="175"/>
                    <a:pt x="30" y="175"/>
                  </a:cubicBezTo>
                  <a:cubicBezTo>
                    <a:pt x="30" y="176"/>
                    <a:pt x="31" y="177"/>
                    <a:pt x="32" y="177"/>
                  </a:cubicBezTo>
                  <a:cubicBezTo>
                    <a:pt x="33" y="174"/>
                    <a:pt x="36" y="178"/>
                    <a:pt x="38" y="176"/>
                  </a:cubicBezTo>
                  <a:cubicBezTo>
                    <a:pt x="41" y="179"/>
                    <a:pt x="34" y="181"/>
                    <a:pt x="39" y="182"/>
                  </a:cubicBezTo>
                  <a:cubicBezTo>
                    <a:pt x="39" y="181"/>
                    <a:pt x="42" y="182"/>
                    <a:pt x="40" y="180"/>
                  </a:cubicBezTo>
                  <a:cubicBezTo>
                    <a:pt x="41" y="182"/>
                    <a:pt x="43" y="180"/>
                    <a:pt x="44" y="183"/>
                  </a:cubicBezTo>
                  <a:cubicBezTo>
                    <a:pt x="42" y="182"/>
                    <a:pt x="42" y="186"/>
                    <a:pt x="39" y="185"/>
                  </a:cubicBezTo>
                  <a:cubicBezTo>
                    <a:pt x="40" y="184"/>
                    <a:pt x="39" y="183"/>
                    <a:pt x="39" y="183"/>
                  </a:cubicBezTo>
                  <a:cubicBezTo>
                    <a:pt x="38" y="184"/>
                    <a:pt x="36" y="184"/>
                    <a:pt x="37" y="186"/>
                  </a:cubicBezTo>
                  <a:cubicBezTo>
                    <a:pt x="38" y="187"/>
                    <a:pt x="39" y="188"/>
                    <a:pt x="40" y="188"/>
                  </a:cubicBezTo>
                  <a:cubicBezTo>
                    <a:pt x="42" y="187"/>
                    <a:pt x="39" y="186"/>
                    <a:pt x="41" y="186"/>
                  </a:cubicBezTo>
                  <a:cubicBezTo>
                    <a:pt x="43" y="188"/>
                    <a:pt x="41" y="189"/>
                    <a:pt x="44" y="189"/>
                  </a:cubicBezTo>
                  <a:cubicBezTo>
                    <a:pt x="43" y="188"/>
                    <a:pt x="44" y="187"/>
                    <a:pt x="45" y="186"/>
                  </a:cubicBezTo>
                  <a:cubicBezTo>
                    <a:pt x="47" y="188"/>
                    <a:pt x="47" y="188"/>
                    <a:pt x="47" y="188"/>
                  </a:cubicBezTo>
                  <a:cubicBezTo>
                    <a:pt x="45" y="188"/>
                    <a:pt x="45" y="188"/>
                    <a:pt x="45" y="188"/>
                  </a:cubicBezTo>
                  <a:cubicBezTo>
                    <a:pt x="46" y="191"/>
                    <a:pt x="48" y="188"/>
                    <a:pt x="49" y="190"/>
                  </a:cubicBezTo>
                  <a:cubicBezTo>
                    <a:pt x="48" y="193"/>
                    <a:pt x="48" y="193"/>
                    <a:pt x="48" y="193"/>
                  </a:cubicBezTo>
                  <a:cubicBezTo>
                    <a:pt x="46" y="193"/>
                    <a:pt x="46" y="188"/>
                    <a:pt x="44" y="190"/>
                  </a:cubicBezTo>
                  <a:cubicBezTo>
                    <a:pt x="45" y="192"/>
                    <a:pt x="46" y="192"/>
                    <a:pt x="47" y="194"/>
                  </a:cubicBezTo>
                  <a:cubicBezTo>
                    <a:pt x="46" y="193"/>
                    <a:pt x="46" y="193"/>
                    <a:pt x="46" y="193"/>
                  </a:cubicBezTo>
                  <a:cubicBezTo>
                    <a:pt x="46" y="194"/>
                    <a:pt x="43" y="196"/>
                    <a:pt x="46" y="198"/>
                  </a:cubicBezTo>
                  <a:cubicBezTo>
                    <a:pt x="48" y="198"/>
                    <a:pt x="47" y="197"/>
                    <a:pt x="48" y="197"/>
                  </a:cubicBezTo>
                  <a:cubicBezTo>
                    <a:pt x="50" y="200"/>
                    <a:pt x="52" y="200"/>
                    <a:pt x="53" y="202"/>
                  </a:cubicBezTo>
                  <a:cubicBezTo>
                    <a:pt x="51" y="202"/>
                    <a:pt x="54" y="205"/>
                    <a:pt x="51" y="204"/>
                  </a:cubicBezTo>
                  <a:cubicBezTo>
                    <a:pt x="52" y="203"/>
                    <a:pt x="49" y="198"/>
                    <a:pt x="47" y="198"/>
                  </a:cubicBezTo>
                  <a:cubicBezTo>
                    <a:pt x="46" y="201"/>
                    <a:pt x="46" y="196"/>
                    <a:pt x="44" y="197"/>
                  </a:cubicBezTo>
                  <a:cubicBezTo>
                    <a:pt x="45" y="199"/>
                    <a:pt x="43" y="200"/>
                    <a:pt x="42" y="201"/>
                  </a:cubicBezTo>
                  <a:cubicBezTo>
                    <a:pt x="42" y="202"/>
                    <a:pt x="43" y="202"/>
                    <a:pt x="43" y="202"/>
                  </a:cubicBezTo>
                  <a:cubicBezTo>
                    <a:pt x="45" y="202"/>
                    <a:pt x="44" y="201"/>
                    <a:pt x="46" y="200"/>
                  </a:cubicBezTo>
                  <a:cubicBezTo>
                    <a:pt x="47" y="203"/>
                    <a:pt x="49" y="205"/>
                    <a:pt x="51" y="206"/>
                  </a:cubicBezTo>
                  <a:cubicBezTo>
                    <a:pt x="51" y="207"/>
                    <a:pt x="49" y="208"/>
                    <a:pt x="48" y="207"/>
                  </a:cubicBezTo>
                  <a:cubicBezTo>
                    <a:pt x="50" y="209"/>
                    <a:pt x="52" y="213"/>
                    <a:pt x="53" y="216"/>
                  </a:cubicBezTo>
                  <a:cubicBezTo>
                    <a:pt x="54" y="213"/>
                    <a:pt x="55" y="219"/>
                    <a:pt x="57" y="217"/>
                  </a:cubicBezTo>
                  <a:cubicBezTo>
                    <a:pt x="56" y="215"/>
                    <a:pt x="57" y="213"/>
                    <a:pt x="58" y="213"/>
                  </a:cubicBezTo>
                  <a:cubicBezTo>
                    <a:pt x="59" y="214"/>
                    <a:pt x="57" y="214"/>
                    <a:pt x="57" y="214"/>
                  </a:cubicBezTo>
                  <a:cubicBezTo>
                    <a:pt x="59" y="215"/>
                    <a:pt x="56" y="217"/>
                    <a:pt x="59" y="218"/>
                  </a:cubicBezTo>
                  <a:cubicBezTo>
                    <a:pt x="57" y="215"/>
                    <a:pt x="56" y="218"/>
                    <a:pt x="54" y="219"/>
                  </a:cubicBezTo>
                  <a:cubicBezTo>
                    <a:pt x="56" y="220"/>
                    <a:pt x="53" y="219"/>
                    <a:pt x="54" y="221"/>
                  </a:cubicBezTo>
                  <a:cubicBezTo>
                    <a:pt x="56" y="223"/>
                    <a:pt x="58" y="225"/>
                    <a:pt x="59" y="227"/>
                  </a:cubicBezTo>
                  <a:cubicBezTo>
                    <a:pt x="59" y="231"/>
                    <a:pt x="63" y="235"/>
                    <a:pt x="63" y="238"/>
                  </a:cubicBezTo>
                  <a:cubicBezTo>
                    <a:pt x="63" y="240"/>
                    <a:pt x="61" y="239"/>
                    <a:pt x="61" y="241"/>
                  </a:cubicBezTo>
                  <a:cubicBezTo>
                    <a:pt x="61" y="243"/>
                    <a:pt x="62" y="239"/>
                    <a:pt x="62" y="242"/>
                  </a:cubicBezTo>
                  <a:cubicBezTo>
                    <a:pt x="62" y="242"/>
                    <a:pt x="62" y="242"/>
                    <a:pt x="62" y="242"/>
                  </a:cubicBezTo>
                  <a:cubicBezTo>
                    <a:pt x="63" y="243"/>
                    <a:pt x="62" y="247"/>
                    <a:pt x="65" y="247"/>
                  </a:cubicBezTo>
                  <a:cubicBezTo>
                    <a:pt x="63" y="247"/>
                    <a:pt x="63" y="247"/>
                    <a:pt x="63" y="247"/>
                  </a:cubicBezTo>
                  <a:cubicBezTo>
                    <a:pt x="63" y="248"/>
                    <a:pt x="63" y="248"/>
                    <a:pt x="64" y="248"/>
                  </a:cubicBezTo>
                  <a:cubicBezTo>
                    <a:pt x="63" y="248"/>
                    <a:pt x="62" y="249"/>
                    <a:pt x="62" y="248"/>
                  </a:cubicBezTo>
                  <a:cubicBezTo>
                    <a:pt x="60" y="251"/>
                    <a:pt x="63" y="252"/>
                    <a:pt x="63" y="254"/>
                  </a:cubicBezTo>
                  <a:cubicBezTo>
                    <a:pt x="64" y="252"/>
                    <a:pt x="64" y="252"/>
                    <a:pt x="64" y="252"/>
                  </a:cubicBezTo>
                  <a:cubicBezTo>
                    <a:pt x="66" y="255"/>
                    <a:pt x="65" y="258"/>
                    <a:pt x="66" y="261"/>
                  </a:cubicBezTo>
                  <a:cubicBezTo>
                    <a:pt x="64" y="261"/>
                    <a:pt x="64" y="261"/>
                    <a:pt x="64" y="261"/>
                  </a:cubicBezTo>
                  <a:cubicBezTo>
                    <a:pt x="65" y="263"/>
                    <a:pt x="65" y="263"/>
                    <a:pt x="65" y="263"/>
                  </a:cubicBezTo>
                  <a:cubicBezTo>
                    <a:pt x="64" y="262"/>
                    <a:pt x="63" y="264"/>
                    <a:pt x="64" y="265"/>
                  </a:cubicBezTo>
                  <a:cubicBezTo>
                    <a:pt x="61" y="261"/>
                    <a:pt x="61" y="261"/>
                    <a:pt x="61" y="261"/>
                  </a:cubicBezTo>
                  <a:cubicBezTo>
                    <a:pt x="61" y="259"/>
                    <a:pt x="62" y="262"/>
                    <a:pt x="64" y="261"/>
                  </a:cubicBezTo>
                  <a:cubicBezTo>
                    <a:pt x="65" y="260"/>
                    <a:pt x="64" y="257"/>
                    <a:pt x="63" y="257"/>
                  </a:cubicBezTo>
                  <a:cubicBezTo>
                    <a:pt x="63" y="258"/>
                    <a:pt x="63" y="258"/>
                    <a:pt x="64" y="259"/>
                  </a:cubicBezTo>
                  <a:cubicBezTo>
                    <a:pt x="62" y="259"/>
                    <a:pt x="62" y="258"/>
                    <a:pt x="60" y="257"/>
                  </a:cubicBezTo>
                  <a:cubicBezTo>
                    <a:pt x="60" y="258"/>
                    <a:pt x="60" y="259"/>
                    <a:pt x="61" y="259"/>
                  </a:cubicBezTo>
                  <a:cubicBezTo>
                    <a:pt x="60" y="258"/>
                    <a:pt x="59" y="257"/>
                    <a:pt x="59" y="255"/>
                  </a:cubicBezTo>
                  <a:cubicBezTo>
                    <a:pt x="60" y="256"/>
                    <a:pt x="60" y="254"/>
                    <a:pt x="60" y="254"/>
                  </a:cubicBezTo>
                  <a:cubicBezTo>
                    <a:pt x="59" y="254"/>
                    <a:pt x="58" y="253"/>
                    <a:pt x="58" y="251"/>
                  </a:cubicBezTo>
                  <a:cubicBezTo>
                    <a:pt x="60" y="249"/>
                    <a:pt x="56" y="247"/>
                    <a:pt x="56" y="244"/>
                  </a:cubicBezTo>
                  <a:cubicBezTo>
                    <a:pt x="57" y="245"/>
                    <a:pt x="59" y="246"/>
                    <a:pt x="60" y="247"/>
                  </a:cubicBezTo>
                  <a:cubicBezTo>
                    <a:pt x="61" y="245"/>
                    <a:pt x="60" y="245"/>
                    <a:pt x="60" y="243"/>
                  </a:cubicBezTo>
                  <a:cubicBezTo>
                    <a:pt x="59" y="243"/>
                    <a:pt x="57" y="243"/>
                    <a:pt x="55" y="241"/>
                  </a:cubicBezTo>
                  <a:cubicBezTo>
                    <a:pt x="56" y="241"/>
                    <a:pt x="56" y="241"/>
                    <a:pt x="56" y="241"/>
                  </a:cubicBezTo>
                  <a:cubicBezTo>
                    <a:pt x="55" y="239"/>
                    <a:pt x="54" y="240"/>
                    <a:pt x="53" y="237"/>
                  </a:cubicBezTo>
                  <a:cubicBezTo>
                    <a:pt x="52" y="233"/>
                    <a:pt x="50" y="229"/>
                    <a:pt x="49" y="226"/>
                  </a:cubicBezTo>
                  <a:cubicBezTo>
                    <a:pt x="50" y="225"/>
                    <a:pt x="50" y="225"/>
                    <a:pt x="50" y="225"/>
                  </a:cubicBezTo>
                  <a:cubicBezTo>
                    <a:pt x="47" y="225"/>
                    <a:pt x="46" y="220"/>
                    <a:pt x="44" y="219"/>
                  </a:cubicBezTo>
                  <a:cubicBezTo>
                    <a:pt x="43" y="214"/>
                    <a:pt x="39" y="211"/>
                    <a:pt x="40" y="208"/>
                  </a:cubicBezTo>
                  <a:cubicBezTo>
                    <a:pt x="35" y="202"/>
                    <a:pt x="31" y="197"/>
                    <a:pt x="28" y="190"/>
                  </a:cubicBezTo>
                  <a:cubicBezTo>
                    <a:pt x="30" y="190"/>
                    <a:pt x="30" y="190"/>
                    <a:pt x="30" y="190"/>
                  </a:cubicBezTo>
                  <a:cubicBezTo>
                    <a:pt x="28" y="189"/>
                    <a:pt x="30" y="189"/>
                    <a:pt x="30" y="188"/>
                  </a:cubicBezTo>
                  <a:cubicBezTo>
                    <a:pt x="29" y="190"/>
                    <a:pt x="27" y="187"/>
                    <a:pt x="26" y="187"/>
                  </a:cubicBezTo>
                  <a:cubicBezTo>
                    <a:pt x="25" y="183"/>
                    <a:pt x="22" y="179"/>
                    <a:pt x="19" y="177"/>
                  </a:cubicBezTo>
                  <a:cubicBezTo>
                    <a:pt x="20" y="177"/>
                    <a:pt x="20" y="177"/>
                    <a:pt x="20" y="177"/>
                  </a:cubicBezTo>
                  <a:cubicBezTo>
                    <a:pt x="17" y="175"/>
                    <a:pt x="17" y="170"/>
                    <a:pt x="16" y="167"/>
                  </a:cubicBezTo>
                  <a:cubicBezTo>
                    <a:pt x="16" y="166"/>
                    <a:pt x="17" y="165"/>
                    <a:pt x="16" y="164"/>
                  </a:cubicBezTo>
                  <a:cubicBezTo>
                    <a:pt x="14" y="163"/>
                    <a:pt x="13" y="162"/>
                    <a:pt x="11" y="159"/>
                  </a:cubicBezTo>
                  <a:cubicBezTo>
                    <a:pt x="10" y="157"/>
                    <a:pt x="9" y="153"/>
                    <a:pt x="9" y="151"/>
                  </a:cubicBezTo>
                  <a:cubicBezTo>
                    <a:pt x="4" y="143"/>
                    <a:pt x="4" y="133"/>
                    <a:pt x="2" y="123"/>
                  </a:cubicBezTo>
                  <a:cubicBezTo>
                    <a:pt x="4" y="123"/>
                    <a:pt x="4" y="123"/>
                    <a:pt x="4" y="123"/>
                  </a:cubicBezTo>
                  <a:cubicBezTo>
                    <a:pt x="0" y="113"/>
                    <a:pt x="5" y="102"/>
                    <a:pt x="5" y="95"/>
                  </a:cubicBezTo>
                  <a:cubicBezTo>
                    <a:pt x="7" y="96"/>
                    <a:pt x="7" y="96"/>
                    <a:pt x="7" y="96"/>
                  </a:cubicBezTo>
                  <a:cubicBezTo>
                    <a:pt x="9" y="94"/>
                    <a:pt x="8" y="90"/>
                    <a:pt x="6" y="90"/>
                  </a:cubicBezTo>
                  <a:cubicBezTo>
                    <a:pt x="8" y="88"/>
                    <a:pt x="7" y="84"/>
                    <a:pt x="9" y="83"/>
                  </a:cubicBezTo>
                  <a:cubicBezTo>
                    <a:pt x="11" y="81"/>
                    <a:pt x="9" y="80"/>
                    <a:pt x="10" y="78"/>
                  </a:cubicBezTo>
                  <a:cubicBezTo>
                    <a:pt x="13" y="74"/>
                    <a:pt x="13" y="72"/>
                    <a:pt x="15" y="67"/>
                  </a:cubicBezTo>
                  <a:cubicBezTo>
                    <a:pt x="14" y="68"/>
                    <a:pt x="14" y="68"/>
                    <a:pt x="14" y="68"/>
                  </a:cubicBezTo>
                  <a:cubicBezTo>
                    <a:pt x="14" y="69"/>
                    <a:pt x="15" y="70"/>
                    <a:pt x="16" y="69"/>
                  </a:cubicBezTo>
                  <a:cubicBezTo>
                    <a:pt x="16" y="67"/>
                    <a:pt x="20" y="63"/>
                    <a:pt x="16" y="63"/>
                  </a:cubicBezTo>
                  <a:cubicBezTo>
                    <a:pt x="20" y="60"/>
                    <a:pt x="21" y="52"/>
                    <a:pt x="26" y="50"/>
                  </a:cubicBezTo>
                  <a:cubicBezTo>
                    <a:pt x="25" y="50"/>
                    <a:pt x="25" y="48"/>
                    <a:pt x="25" y="48"/>
                  </a:cubicBezTo>
                  <a:cubicBezTo>
                    <a:pt x="28" y="44"/>
                    <a:pt x="32" y="41"/>
                    <a:pt x="33" y="38"/>
                  </a:cubicBezTo>
                  <a:cubicBezTo>
                    <a:pt x="34" y="38"/>
                    <a:pt x="34" y="40"/>
                    <a:pt x="35" y="38"/>
                  </a:cubicBezTo>
                  <a:cubicBezTo>
                    <a:pt x="35" y="37"/>
                    <a:pt x="34" y="38"/>
                    <a:pt x="35" y="36"/>
                  </a:cubicBezTo>
                  <a:cubicBezTo>
                    <a:pt x="38" y="30"/>
                    <a:pt x="47" y="27"/>
                    <a:pt x="51" y="23"/>
                  </a:cubicBezTo>
                  <a:cubicBezTo>
                    <a:pt x="60" y="15"/>
                    <a:pt x="71" y="9"/>
                    <a:pt x="82" y="5"/>
                  </a:cubicBezTo>
                  <a:cubicBezTo>
                    <a:pt x="82" y="6"/>
                    <a:pt x="82" y="6"/>
                    <a:pt x="82" y="6"/>
                  </a:cubicBezTo>
                  <a:cubicBezTo>
                    <a:pt x="85" y="2"/>
                    <a:pt x="91" y="5"/>
                    <a:pt x="94" y="2"/>
                  </a:cubicBezTo>
                  <a:cubicBezTo>
                    <a:pt x="95" y="2"/>
                    <a:pt x="97" y="1"/>
                    <a:pt x="97" y="2"/>
                  </a:cubicBezTo>
                  <a:cubicBezTo>
                    <a:pt x="99" y="0"/>
                    <a:pt x="105" y="2"/>
                    <a:pt x="109" y="0"/>
                  </a:cubicBezTo>
                  <a:cubicBezTo>
                    <a:pt x="108" y="1"/>
                    <a:pt x="108" y="1"/>
                    <a:pt x="108" y="1"/>
                  </a:cubicBezTo>
                  <a:cubicBezTo>
                    <a:pt x="113" y="2"/>
                    <a:pt x="117" y="0"/>
                    <a:pt x="121" y="1"/>
                  </a:cubicBezTo>
                  <a:cubicBezTo>
                    <a:pt x="121" y="1"/>
                    <a:pt x="120" y="1"/>
                    <a:pt x="120" y="2"/>
                  </a:cubicBezTo>
                  <a:cubicBezTo>
                    <a:pt x="121" y="3"/>
                    <a:pt x="124" y="0"/>
                    <a:pt x="125" y="3"/>
                  </a:cubicBezTo>
                  <a:cubicBezTo>
                    <a:pt x="126" y="3"/>
                    <a:pt x="125" y="1"/>
                    <a:pt x="125" y="1"/>
                  </a:cubicBezTo>
                  <a:cubicBezTo>
                    <a:pt x="135" y="3"/>
                    <a:pt x="145" y="3"/>
                    <a:pt x="156" y="5"/>
                  </a:cubicBezTo>
                  <a:cubicBezTo>
                    <a:pt x="162" y="9"/>
                    <a:pt x="155" y="10"/>
                    <a:pt x="161" y="10"/>
                  </a:cubicBezTo>
                  <a:cubicBezTo>
                    <a:pt x="161" y="10"/>
                    <a:pt x="162" y="9"/>
                    <a:pt x="161" y="9"/>
                  </a:cubicBezTo>
                  <a:cubicBezTo>
                    <a:pt x="164" y="9"/>
                    <a:pt x="164" y="13"/>
                    <a:pt x="166" y="13"/>
                  </a:cubicBezTo>
                  <a:cubicBezTo>
                    <a:pt x="166" y="11"/>
                    <a:pt x="167" y="12"/>
                    <a:pt x="167" y="11"/>
                  </a:cubicBezTo>
                  <a:cubicBezTo>
                    <a:pt x="171" y="14"/>
                    <a:pt x="171" y="16"/>
                    <a:pt x="175" y="16"/>
                  </a:cubicBezTo>
                  <a:cubicBezTo>
                    <a:pt x="174" y="17"/>
                    <a:pt x="174" y="17"/>
                    <a:pt x="174" y="17"/>
                  </a:cubicBezTo>
                  <a:cubicBezTo>
                    <a:pt x="180" y="16"/>
                    <a:pt x="183" y="20"/>
                    <a:pt x="188" y="19"/>
                  </a:cubicBezTo>
                  <a:cubicBezTo>
                    <a:pt x="208" y="32"/>
                    <a:pt x="224" y="51"/>
                    <a:pt x="233" y="72"/>
                  </a:cubicBezTo>
                  <a:cubicBezTo>
                    <a:pt x="241" y="94"/>
                    <a:pt x="245" y="117"/>
                    <a:pt x="239" y="141"/>
                  </a:cubicBezTo>
                  <a:cubicBezTo>
                    <a:pt x="236" y="146"/>
                    <a:pt x="236" y="146"/>
                    <a:pt x="235" y="152"/>
                  </a:cubicBezTo>
                  <a:cubicBezTo>
                    <a:pt x="235" y="152"/>
                    <a:pt x="235" y="151"/>
                    <a:pt x="234" y="152"/>
                  </a:cubicBezTo>
                  <a:cubicBezTo>
                    <a:pt x="236" y="153"/>
                    <a:pt x="233" y="156"/>
                    <a:pt x="234" y="157"/>
                  </a:cubicBezTo>
                  <a:cubicBezTo>
                    <a:pt x="231" y="165"/>
                    <a:pt x="227" y="172"/>
                    <a:pt x="222" y="180"/>
                  </a:cubicBezTo>
                  <a:cubicBezTo>
                    <a:pt x="223" y="179"/>
                    <a:pt x="222" y="177"/>
                    <a:pt x="221" y="179"/>
                  </a:cubicBezTo>
                  <a:cubicBezTo>
                    <a:pt x="221" y="181"/>
                    <a:pt x="221" y="181"/>
                    <a:pt x="221" y="181"/>
                  </a:cubicBezTo>
                  <a:cubicBezTo>
                    <a:pt x="221" y="181"/>
                    <a:pt x="221" y="181"/>
                    <a:pt x="221" y="181"/>
                  </a:cubicBezTo>
                  <a:cubicBezTo>
                    <a:pt x="220" y="182"/>
                    <a:pt x="221" y="183"/>
                    <a:pt x="222" y="183"/>
                  </a:cubicBezTo>
                  <a:cubicBezTo>
                    <a:pt x="210" y="202"/>
                    <a:pt x="192" y="213"/>
                    <a:pt x="179" y="228"/>
                  </a:cubicBezTo>
                  <a:cubicBezTo>
                    <a:pt x="176" y="230"/>
                    <a:pt x="172" y="236"/>
                    <a:pt x="170" y="240"/>
                  </a:cubicBezTo>
                  <a:cubicBezTo>
                    <a:pt x="159" y="249"/>
                    <a:pt x="153" y="260"/>
                    <a:pt x="152" y="274"/>
                  </a:cubicBezTo>
                  <a:cubicBezTo>
                    <a:pt x="152" y="274"/>
                    <a:pt x="148" y="272"/>
                    <a:pt x="148"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7"/>
            <p:cNvSpPr>
              <a:spLocks/>
            </p:cNvSpPr>
            <p:nvPr/>
          </p:nvSpPr>
          <p:spPr bwMode="auto">
            <a:xfrm>
              <a:off x="9121775" y="3151188"/>
              <a:ext cx="11112" cy="11113"/>
            </a:xfrm>
            <a:custGeom>
              <a:avLst/>
              <a:gdLst>
                <a:gd name="T0" fmla="*/ 0 w 3"/>
                <a:gd name="T1" fmla="*/ 2 h 3"/>
                <a:gd name="T2" fmla="*/ 3 w 3"/>
                <a:gd name="T3" fmla="*/ 1 h 3"/>
                <a:gd name="T4" fmla="*/ 0 w 3"/>
                <a:gd name="T5" fmla="*/ 2 h 3"/>
              </a:gdLst>
              <a:ahLst/>
              <a:cxnLst>
                <a:cxn ang="0">
                  <a:pos x="T0" y="T1"/>
                </a:cxn>
                <a:cxn ang="0">
                  <a:pos x="T2" y="T3"/>
                </a:cxn>
                <a:cxn ang="0">
                  <a:pos x="T4" y="T5"/>
                </a:cxn>
              </a:cxnLst>
              <a:rect l="0" t="0" r="r" b="b"/>
              <a:pathLst>
                <a:path w="3" h="3">
                  <a:moveTo>
                    <a:pt x="0" y="2"/>
                  </a:moveTo>
                  <a:cubicBezTo>
                    <a:pt x="1" y="2"/>
                    <a:pt x="2" y="0"/>
                    <a:pt x="3" y="1"/>
                  </a:cubicBezTo>
                  <a:cubicBezTo>
                    <a:pt x="2" y="2"/>
                    <a:pt x="1" y="3"/>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8"/>
            <p:cNvSpPr>
              <a:spLocks/>
            </p:cNvSpPr>
            <p:nvPr/>
          </p:nvSpPr>
          <p:spPr bwMode="auto">
            <a:xfrm>
              <a:off x="9110663" y="2973388"/>
              <a:ext cx="7937" cy="4763"/>
            </a:xfrm>
            <a:custGeom>
              <a:avLst/>
              <a:gdLst>
                <a:gd name="T0" fmla="*/ 0 w 2"/>
                <a:gd name="T1" fmla="*/ 1 h 1"/>
                <a:gd name="T2" fmla="*/ 0 w 2"/>
                <a:gd name="T3" fmla="*/ 0 h 1"/>
                <a:gd name="T4" fmla="*/ 1 w 2"/>
                <a:gd name="T5" fmla="*/ 1 h 1"/>
                <a:gd name="T6" fmla="*/ 0 w 2"/>
                <a:gd name="T7" fmla="*/ 1 h 1"/>
              </a:gdLst>
              <a:ahLst/>
              <a:cxnLst>
                <a:cxn ang="0">
                  <a:pos x="T0" y="T1"/>
                </a:cxn>
                <a:cxn ang="0">
                  <a:pos x="T2" y="T3"/>
                </a:cxn>
                <a:cxn ang="0">
                  <a:pos x="T4" y="T5"/>
                </a:cxn>
                <a:cxn ang="0">
                  <a:pos x="T6" y="T7"/>
                </a:cxn>
              </a:cxnLst>
              <a:rect l="0" t="0" r="r" b="b"/>
              <a:pathLst>
                <a:path w="2" h="1">
                  <a:moveTo>
                    <a:pt x="0" y="1"/>
                  </a:moveTo>
                  <a:cubicBezTo>
                    <a:pt x="0" y="1"/>
                    <a:pt x="0" y="0"/>
                    <a:pt x="0" y="0"/>
                  </a:cubicBezTo>
                  <a:cubicBezTo>
                    <a:pt x="1" y="1"/>
                    <a:pt x="2"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9"/>
            <p:cNvSpPr>
              <a:spLocks/>
            </p:cNvSpPr>
            <p:nvPr/>
          </p:nvSpPr>
          <p:spPr bwMode="auto">
            <a:xfrm>
              <a:off x="9091613" y="2936876"/>
              <a:ext cx="15875" cy="1111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0"/>
                    <a:pt x="3" y="2"/>
                    <a:pt x="4"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0"/>
            <p:cNvSpPr>
              <a:spLocks/>
            </p:cNvSpPr>
            <p:nvPr/>
          </p:nvSpPr>
          <p:spPr bwMode="auto">
            <a:xfrm>
              <a:off x="9085263" y="2887663"/>
              <a:ext cx="3175" cy="7938"/>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0" y="0"/>
                    <a:pt x="0" y="0"/>
                    <a:pt x="1" y="1"/>
                  </a:cubicBezTo>
                  <a:cubicBezTo>
                    <a:pt x="1" y="2"/>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1"/>
            <p:cNvSpPr>
              <a:spLocks/>
            </p:cNvSpPr>
            <p:nvPr/>
          </p:nvSpPr>
          <p:spPr bwMode="auto">
            <a:xfrm>
              <a:off x="9072563" y="2882901"/>
              <a:ext cx="7937" cy="12700"/>
            </a:xfrm>
            <a:custGeom>
              <a:avLst/>
              <a:gdLst>
                <a:gd name="T0" fmla="*/ 1 w 2"/>
                <a:gd name="T1" fmla="*/ 3 h 3"/>
                <a:gd name="T2" fmla="*/ 1 w 2"/>
                <a:gd name="T3" fmla="*/ 0 h 3"/>
                <a:gd name="T4" fmla="*/ 1 w 2"/>
                <a:gd name="T5" fmla="*/ 3 h 3"/>
              </a:gdLst>
              <a:ahLst/>
              <a:cxnLst>
                <a:cxn ang="0">
                  <a:pos x="T0" y="T1"/>
                </a:cxn>
                <a:cxn ang="0">
                  <a:pos x="T2" y="T3"/>
                </a:cxn>
                <a:cxn ang="0">
                  <a:pos x="T4" y="T5"/>
                </a:cxn>
              </a:cxnLst>
              <a:rect l="0" t="0" r="r" b="b"/>
              <a:pathLst>
                <a:path w="2" h="3">
                  <a:moveTo>
                    <a:pt x="1" y="3"/>
                  </a:moveTo>
                  <a:cubicBezTo>
                    <a:pt x="0" y="2"/>
                    <a:pt x="0" y="1"/>
                    <a:pt x="1" y="0"/>
                  </a:cubicBezTo>
                  <a:cubicBezTo>
                    <a:pt x="0" y="1"/>
                    <a:pt x="2"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2"/>
            <p:cNvSpPr>
              <a:spLocks/>
            </p:cNvSpPr>
            <p:nvPr/>
          </p:nvSpPr>
          <p:spPr bwMode="auto">
            <a:xfrm>
              <a:off x="9036050" y="2800351"/>
              <a:ext cx="11112" cy="7938"/>
            </a:xfrm>
            <a:custGeom>
              <a:avLst/>
              <a:gdLst>
                <a:gd name="T0" fmla="*/ 1 w 3"/>
                <a:gd name="T1" fmla="*/ 2 h 2"/>
                <a:gd name="T2" fmla="*/ 1 w 3"/>
                <a:gd name="T3" fmla="*/ 0 h 2"/>
                <a:gd name="T4" fmla="*/ 1 w 3"/>
                <a:gd name="T5" fmla="*/ 2 h 2"/>
              </a:gdLst>
              <a:ahLst/>
              <a:cxnLst>
                <a:cxn ang="0">
                  <a:pos x="T0" y="T1"/>
                </a:cxn>
                <a:cxn ang="0">
                  <a:pos x="T2" y="T3"/>
                </a:cxn>
                <a:cxn ang="0">
                  <a:pos x="T4" y="T5"/>
                </a:cxn>
              </a:cxnLst>
              <a:rect l="0" t="0" r="r" b="b"/>
              <a:pathLst>
                <a:path w="3" h="2">
                  <a:moveTo>
                    <a:pt x="1" y="2"/>
                  </a:moveTo>
                  <a:cubicBezTo>
                    <a:pt x="1" y="2"/>
                    <a:pt x="0" y="1"/>
                    <a:pt x="1" y="0"/>
                  </a:cubicBezTo>
                  <a:cubicBezTo>
                    <a:pt x="0" y="1"/>
                    <a:pt x="3"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3"/>
            <p:cNvSpPr>
              <a:spLocks/>
            </p:cNvSpPr>
            <p:nvPr/>
          </p:nvSpPr>
          <p:spPr bwMode="auto">
            <a:xfrm>
              <a:off x="9017000" y="2767013"/>
              <a:ext cx="3175" cy="7938"/>
            </a:xfrm>
            <a:custGeom>
              <a:avLst/>
              <a:gdLst>
                <a:gd name="T0" fmla="*/ 0 w 1"/>
                <a:gd name="T1" fmla="*/ 2 h 2"/>
                <a:gd name="T2" fmla="*/ 0 w 1"/>
                <a:gd name="T3" fmla="*/ 1 h 2"/>
                <a:gd name="T4" fmla="*/ 1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1"/>
                    <a:pt x="0" y="1"/>
                  </a:cubicBezTo>
                  <a:cubicBezTo>
                    <a:pt x="0" y="0"/>
                    <a:pt x="1" y="1"/>
                    <a:pt x="1" y="1"/>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4"/>
            <p:cNvSpPr>
              <a:spLocks/>
            </p:cNvSpPr>
            <p:nvPr/>
          </p:nvSpPr>
          <p:spPr bwMode="auto">
            <a:xfrm>
              <a:off x="9283700" y="2217738"/>
              <a:ext cx="4762" cy="3175"/>
            </a:xfrm>
            <a:custGeom>
              <a:avLst/>
              <a:gdLst>
                <a:gd name="T0" fmla="*/ 3 w 3"/>
                <a:gd name="T1" fmla="*/ 0 h 2"/>
                <a:gd name="T2" fmla="*/ 0 w 3"/>
                <a:gd name="T3" fmla="*/ 2 h 2"/>
                <a:gd name="T4" fmla="*/ 0 w 3"/>
                <a:gd name="T5" fmla="*/ 0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5"/>
            <p:cNvSpPr>
              <a:spLocks/>
            </p:cNvSpPr>
            <p:nvPr/>
          </p:nvSpPr>
          <p:spPr bwMode="auto">
            <a:xfrm>
              <a:off x="9588500" y="2297113"/>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2" y="0"/>
                    <a:pt x="1" y="1"/>
                    <a:pt x="1" y="1"/>
                  </a:cubicBezTo>
                  <a:cubicBezTo>
                    <a:pt x="0"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6"/>
            <p:cNvSpPr>
              <a:spLocks/>
            </p:cNvSpPr>
            <p:nvPr/>
          </p:nvSpPr>
          <p:spPr bwMode="auto">
            <a:xfrm>
              <a:off x="9709150" y="2420938"/>
              <a:ext cx="7937" cy="3175"/>
            </a:xfrm>
            <a:custGeom>
              <a:avLst/>
              <a:gdLst>
                <a:gd name="T0" fmla="*/ 0 w 5"/>
                <a:gd name="T1" fmla="*/ 2 h 2"/>
                <a:gd name="T2" fmla="*/ 0 w 5"/>
                <a:gd name="T3" fmla="*/ 0 h 2"/>
                <a:gd name="T4" fmla="*/ 5 w 5"/>
                <a:gd name="T5" fmla="*/ 0 h 2"/>
                <a:gd name="T6" fmla="*/ 0 w 5"/>
                <a:gd name="T7" fmla="*/ 2 h 2"/>
              </a:gdLst>
              <a:ahLst/>
              <a:cxnLst>
                <a:cxn ang="0">
                  <a:pos x="T0" y="T1"/>
                </a:cxn>
                <a:cxn ang="0">
                  <a:pos x="T2" y="T3"/>
                </a:cxn>
                <a:cxn ang="0">
                  <a:pos x="T4" y="T5"/>
                </a:cxn>
                <a:cxn ang="0">
                  <a:pos x="T6" y="T7"/>
                </a:cxn>
              </a:cxnLst>
              <a:rect l="0" t="0" r="r" b="b"/>
              <a:pathLst>
                <a:path w="5" h="2">
                  <a:moveTo>
                    <a:pt x="0" y="2"/>
                  </a:moveTo>
                  <a:lnTo>
                    <a:pt x="0" y="0"/>
                  </a:lnTo>
                  <a:lnTo>
                    <a:pt x="5"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9107488" y="3151188"/>
              <a:ext cx="22225" cy="6350"/>
            </a:xfrm>
            <a:custGeom>
              <a:avLst/>
              <a:gdLst>
                <a:gd name="T0" fmla="*/ 4 w 6"/>
                <a:gd name="T1" fmla="*/ 0 h 2"/>
                <a:gd name="T2" fmla="*/ 2 w 6"/>
                <a:gd name="T3" fmla="*/ 1 h 2"/>
                <a:gd name="T4" fmla="*/ 4 w 6"/>
                <a:gd name="T5" fmla="*/ 0 h 2"/>
              </a:gdLst>
              <a:ahLst/>
              <a:cxnLst>
                <a:cxn ang="0">
                  <a:pos x="T0" y="T1"/>
                </a:cxn>
                <a:cxn ang="0">
                  <a:pos x="T2" y="T3"/>
                </a:cxn>
                <a:cxn ang="0">
                  <a:pos x="T4" y="T5"/>
                </a:cxn>
              </a:cxnLst>
              <a:rect l="0" t="0" r="r" b="b"/>
              <a:pathLst>
                <a:path w="6" h="2">
                  <a:moveTo>
                    <a:pt x="4" y="0"/>
                  </a:moveTo>
                  <a:cubicBezTo>
                    <a:pt x="0" y="1"/>
                    <a:pt x="6" y="2"/>
                    <a:pt x="2"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8783638" y="3152777"/>
              <a:ext cx="703262" cy="1362075"/>
            </a:xfrm>
            <a:custGeom>
              <a:avLst/>
              <a:gdLst>
                <a:gd name="T0" fmla="*/ 73 w 187"/>
                <a:gd name="T1" fmla="*/ 274 h 362"/>
                <a:gd name="T2" fmla="*/ 105 w 187"/>
                <a:gd name="T3" fmla="*/ 211 h 362"/>
                <a:gd name="T4" fmla="*/ 107 w 187"/>
                <a:gd name="T5" fmla="*/ 187 h 362"/>
                <a:gd name="T6" fmla="*/ 105 w 187"/>
                <a:gd name="T7" fmla="*/ 126 h 362"/>
                <a:gd name="T8" fmla="*/ 135 w 187"/>
                <a:gd name="T9" fmla="*/ 109 h 362"/>
                <a:gd name="T10" fmla="*/ 98 w 187"/>
                <a:gd name="T11" fmla="*/ 101 h 362"/>
                <a:gd name="T12" fmla="*/ 110 w 187"/>
                <a:gd name="T13" fmla="*/ 86 h 362"/>
                <a:gd name="T14" fmla="*/ 143 w 187"/>
                <a:gd name="T15" fmla="*/ 78 h 362"/>
                <a:gd name="T16" fmla="*/ 169 w 187"/>
                <a:gd name="T17" fmla="*/ 72 h 362"/>
                <a:gd name="T18" fmla="*/ 166 w 187"/>
                <a:gd name="T19" fmla="*/ 85 h 362"/>
                <a:gd name="T20" fmla="*/ 168 w 187"/>
                <a:gd name="T21" fmla="*/ 83 h 362"/>
                <a:gd name="T22" fmla="*/ 168 w 187"/>
                <a:gd name="T23" fmla="*/ 75 h 362"/>
                <a:gd name="T24" fmla="*/ 168 w 187"/>
                <a:gd name="T25" fmla="*/ 83 h 362"/>
                <a:gd name="T26" fmla="*/ 157 w 187"/>
                <a:gd name="T27" fmla="*/ 79 h 362"/>
                <a:gd name="T28" fmla="*/ 131 w 187"/>
                <a:gd name="T29" fmla="*/ 79 h 362"/>
                <a:gd name="T30" fmla="*/ 95 w 187"/>
                <a:gd name="T31" fmla="*/ 80 h 362"/>
                <a:gd name="T32" fmla="*/ 70 w 187"/>
                <a:gd name="T33" fmla="*/ 73 h 362"/>
                <a:gd name="T34" fmla="*/ 74 w 187"/>
                <a:gd name="T35" fmla="*/ 61 h 362"/>
                <a:gd name="T36" fmla="*/ 94 w 187"/>
                <a:gd name="T37" fmla="*/ 54 h 362"/>
                <a:gd name="T38" fmla="*/ 110 w 187"/>
                <a:gd name="T39" fmla="*/ 48 h 362"/>
                <a:gd name="T40" fmla="*/ 119 w 187"/>
                <a:gd name="T41" fmla="*/ 46 h 362"/>
                <a:gd name="T42" fmla="*/ 144 w 187"/>
                <a:gd name="T43" fmla="*/ 43 h 362"/>
                <a:gd name="T44" fmla="*/ 169 w 187"/>
                <a:gd name="T45" fmla="*/ 33 h 362"/>
                <a:gd name="T46" fmla="*/ 161 w 187"/>
                <a:gd name="T47" fmla="*/ 45 h 362"/>
                <a:gd name="T48" fmla="*/ 143 w 187"/>
                <a:gd name="T49" fmla="*/ 44 h 362"/>
                <a:gd name="T50" fmla="*/ 92 w 187"/>
                <a:gd name="T51" fmla="*/ 49 h 362"/>
                <a:gd name="T52" fmla="*/ 80 w 187"/>
                <a:gd name="T53" fmla="*/ 42 h 362"/>
                <a:gd name="T54" fmla="*/ 83 w 187"/>
                <a:gd name="T55" fmla="*/ 27 h 362"/>
                <a:gd name="T56" fmla="*/ 101 w 187"/>
                <a:gd name="T57" fmla="*/ 21 h 362"/>
                <a:gd name="T58" fmla="*/ 117 w 187"/>
                <a:gd name="T59" fmla="*/ 15 h 362"/>
                <a:gd name="T60" fmla="*/ 127 w 187"/>
                <a:gd name="T61" fmla="*/ 15 h 362"/>
                <a:gd name="T62" fmla="*/ 143 w 187"/>
                <a:gd name="T63" fmla="*/ 19 h 362"/>
                <a:gd name="T64" fmla="*/ 160 w 187"/>
                <a:gd name="T65" fmla="*/ 14 h 362"/>
                <a:gd name="T66" fmla="*/ 173 w 187"/>
                <a:gd name="T67" fmla="*/ 4 h 362"/>
                <a:gd name="T68" fmla="*/ 181 w 187"/>
                <a:gd name="T69" fmla="*/ 3 h 362"/>
                <a:gd name="T70" fmla="*/ 178 w 187"/>
                <a:gd name="T71" fmla="*/ 21 h 362"/>
                <a:gd name="T72" fmla="*/ 181 w 187"/>
                <a:gd name="T73" fmla="*/ 4 h 362"/>
                <a:gd name="T74" fmla="*/ 180 w 187"/>
                <a:gd name="T75" fmla="*/ 6 h 362"/>
                <a:gd name="T76" fmla="*/ 183 w 187"/>
                <a:gd name="T77" fmla="*/ 8 h 362"/>
                <a:gd name="T78" fmla="*/ 180 w 187"/>
                <a:gd name="T79" fmla="*/ 16 h 362"/>
                <a:gd name="T80" fmla="*/ 156 w 187"/>
                <a:gd name="T81" fmla="*/ 15 h 362"/>
                <a:gd name="T82" fmla="*/ 118 w 187"/>
                <a:gd name="T83" fmla="*/ 12 h 362"/>
                <a:gd name="T84" fmla="*/ 97 w 187"/>
                <a:gd name="T85" fmla="*/ 11 h 362"/>
                <a:gd name="T86" fmla="*/ 109 w 187"/>
                <a:gd name="T87" fmla="*/ 5 h 362"/>
                <a:gd name="T88" fmla="*/ 135 w 187"/>
                <a:gd name="T89" fmla="*/ 2 h 362"/>
                <a:gd name="T90" fmla="*/ 186 w 187"/>
                <a:gd name="T91" fmla="*/ 9 h 362"/>
                <a:gd name="T92" fmla="*/ 176 w 187"/>
                <a:gd name="T93" fmla="*/ 20 h 362"/>
                <a:gd name="T94" fmla="*/ 123 w 187"/>
                <a:gd name="T95" fmla="*/ 30 h 362"/>
                <a:gd name="T96" fmla="*/ 78 w 187"/>
                <a:gd name="T97" fmla="*/ 31 h 362"/>
                <a:gd name="T98" fmla="*/ 86 w 187"/>
                <a:gd name="T99" fmla="*/ 33 h 362"/>
                <a:gd name="T100" fmla="*/ 159 w 187"/>
                <a:gd name="T101" fmla="*/ 30 h 362"/>
                <a:gd name="T102" fmla="*/ 176 w 187"/>
                <a:gd name="T103" fmla="*/ 50 h 362"/>
                <a:gd name="T104" fmla="*/ 145 w 187"/>
                <a:gd name="T105" fmla="*/ 58 h 362"/>
                <a:gd name="T106" fmla="*/ 82 w 187"/>
                <a:gd name="T107" fmla="*/ 74 h 362"/>
                <a:gd name="T108" fmla="*/ 81 w 187"/>
                <a:gd name="T109" fmla="*/ 60 h 362"/>
                <a:gd name="T110" fmla="*/ 127 w 187"/>
                <a:gd name="T111" fmla="*/ 66 h 362"/>
                <a:gd name="T112" fmla="*/ 176 w 187"/>
                <a:gd name="T113" fmla="*/ 75 h 362"/>
                <a:gd name="T114" fmla="*/ 170 w 187"/>
                <a:gd name="T115" fmla="*/ 88 h 362"/>
                <a:gd name="T116" fmla="*/ 105 w 187"/>
                <a:gd name="T117" fmla="*/ 104 h 362"/>
                <a:gd name="T118" fmla="*/ 104 w 187"/>
                <a:gd name="T119" fmla="*/ 88 h 362"/>
                <a:gd name="T120" fmla="*/ 144 w 187"/>
                <a:gd name="T121" fmla="*/ 117 h 362"/>
                <a:gd name="T122" fmla="*/ 118 w 187"/>
                <a:gd name="T123" fmla="*/ 169 h 362"/>
                <a:gd name="T124" fmla="*/ 112 w 187"/>
                <a:gd name="T125" fmla="*/ 23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7" h="362">
                  <a:moveTo>
                    <a:pt x="6" y="350"/>
                  </a:moveTo>
                  <a:cubicBezTo>
                    <a:pt x="10" y="338"/>
                    <a:pt x="24" y="331"/>
                    <a:pt x="30" y="320"/>
                  </a:cubicBezTo>
                  <a:cubicBezTo>
                    <a:pt x="31" y="319"/>
                    <a:pt x="31" y="322"/>
                    <a:pt x="33" y="319"/>
                  </a:cubicBezTo>
                  <a:cubicBezTo>
                    <a:pt x="39" y="308"/>
                    <a:pt x="53" y="296"/>
                    <a:pt x="64" y="286"/>
                  </a:cubicBezTo>
                  <a:cubicBezTo>
                    <a:pt x="64" y="287"/>
                    <a:pt x="64" y="287"/>
                    <a:pt x="64" y="287"/>
                  </a:cubicBezTo>
                  <a:cubicBezTo>
                    <a:pt x="67" y="286"/>
                    <a:pt x="67" y="282"/>
                    <a:pt x="69" y="279"/>
                  </a:cubicBezTo>
                  <a:cubicBezTo>
                    <a:pt x="69" y="280"/>
                    <a:pt x="69" y="281"/>
                    <a:pt x="70" y="280"/>
                  </a:cubicBezTo>
                  <a:cubicBezTo>
                    <a:pt x="69" y="279"/>
                    <a:pt x="73" y="276"/>
                    <a:pt x="73" y="274"/>
                  </a:cubicBezTo>
                  <a:cubicBezTo>
                    <a:pt x="74" y="274"/>
                    <a:pt x="74" y="274"/>
                    <a:pt x="76" y="274"/>
                  </a:cubicBezTo>
                  <a:cubicBezTo>
                    <a:pt x="76" y="271"/>
                    <a:pt x="76" y="271"/>
                    <a:pt x="76" y="271"/>
                  </a:cubicBezTo>
                  <a:cubicBezTo>
                    <a:pt x="75" y="265"/>
                    <a:pt x="83" y="262"/>
                    <a:pt x="85" y="256"/>
                  </a:cubicBezTo>
                  <a:cubicBezTo>
                    <a:pt x="85" y="256"/>
                    <a:pt x="85" y="257"/>
                    <a:pt x="85" y="257"/>
                  </a:cubicBezTo>
                  <a:cubicBezTo>
                    <a:pt x="89" y="247"/>
                    <a:pt x="96" y="236"/>
                    <a:pt x="100" y="226"/>
                  </a:cubicBezTo>
                  <a:cubicBezTo>
                    <a:pt x="100" y="226"/>
                    <a:pt x="101" y="227"/>
                    <a:pt x="102" y="227"/>
                  </a:cubicBezTo>
                  <a:cubicBezTo>
                    <a:pt x="100" y="226"/>
                    <a:pt x="102" y="222"/>
                    <a:pt x="103" y="219"/>
                  </a:cubicBezTo>
                  <a:cubicBezTo>
                    <a:pt x="105" y="219"/>
                    <a:pt x="103" y="214"/>
                    <a:pt x="105" y="211"/>
                  </a:cubicBezTo>
                  <a:cubicBezTo>
                    <a:pt x="105" y="211"/>
                    <a:pt x="105" y="211"/>
                    <a:pt x="105" y="211"/>
                  </a:cubicBezTo>
                  <a:cubicBezTo>
                    <a:pt x="104" y="208"/>
                    <a:pt x="107" y="208"/>
                    <a:pt x="106" y="205"/>
                  </a:cubicBezTo>
                  <a:cubicBezTo>
                    <a:pt x="107" y="204"/>
                    <a:pt x="107" y="204"/>
                    <a:pt x="107" y="204"/>
                  </a:cubicBezTo>
                  <a:cubicBezTo>
                    <a:pt x="105" y="203"/>
                    <a:pt x="110" y="201"/>
                    <a:pt x="109" y="198"/>
                  </a:cubicBezTo>
                  <a:cubicBezTo>
                    <a:pt x="108" y="198"/>
                    <a:pt x="108" y="198"/>
                    <a:pt x="108" y="198"/>
                  </a:cubicBezTo>
                  <a:cubicBezTo>
                    <a:pt x="108" y="196"/>
                    <a:pt x="109" y="196"/>
                    <a:pt x="109" y="194"/>
                  </a:cubicBezTo>
                  <a:cubicBezTo>
                    <a:pt x="109" y="193"/>
                    <a:pt x="109" y="193"/>
                    <a:pt x="109" y="193"/>
                  </a:cubicBezTo>
                  <a:cubicBezTo>
                    <a:pt x="108" y="189"/>
                    <a:pt x="109" y="187"/>
                    <a:pt x="107" y="187"/>
                  </a:cubicBezTo>
                  <a:cubicBezTo>
                    <a:pt x="109" y="185"/>
                    <a:pt x="108" y="191"/>
                    <a:pt x="111" y="188"/>
                  </a:cubicBezTo>
                  <a:cubicBezTo>
                    <a:pt x="109" y="173"/>
                    <a:pt x="96" y="164"/>
                    <a:pt x="91" y="148"/>
                  </a:cubicBezTo>
                  <a:cubicBezTo>
                    <a:pt x="92" y="146"/>
                    <a:pt x="92" y="145"/>
                    <a:pt x="93" y="145"/>
                  </a:cubicBezTo>
                  <a:cubicBezTo>
                    <a:pt x="93" y="144"/>
                    <a:pt x="95" y="140"/>
                    <a:pt x="95" y="138"/>
                  </a:cubicBezTo>
                  <a:cubicBezTo>
                    <a:pt x="94" y="139"/>
                    <a:pt x="96" y="138"/>
                    <a:pt x="96" y="137"/>
                  </a:cubicBezTo>
                  <a:cubicBezTo>
                    <a:pt x="99" y="136"/>
                    <a:pt x="96" y="134"/>
                    <a:pt x="99" y="132"/>
                  </a:cubicBezTo>
                  <a:cubicBezTo>
                    <a:pt x="98" y="133"/>
                    <a:pt x="99" y="134"/>
                    <a:pt x="100" y="134"/>
                  </a:cubicBezTo>
                  <a:cubicBezTo>
                    <a:pt x="100" y="131"/>
                    <a:pt x="103" y="129"/>
                    <a:pt x="105" y="126"/>
                  </a:cubicBezTo>
                  <a:cubicBezTo>
                    <a:pt x="104" y="127"/>
                    <a:pt x="104" y="128"/>
                    <a:pt x="105" y="128"/>
                  </a:cubicBezTo>
                  <a:cubicBezTo>
                    <a:pt x="106" y="124"/>
                    <a:pt x="109" y="124"/>
                    <a:pt x="111" y="122"/>
                  </a:cubicBezTo>
                  <a:cubicBezTo>
                    <a:pt x="111" y="123"/>
                    <a:pt x="111" y="123"/>
                    <a:pt x="111" y="123"/>
                  </a:cubicBezTo>
                  <a:cubicBezTo>
                    <a:pt x="115" y="122"/>
                    <a:pt x="111" y="121"/>
                    <a:pt x="114" y="119"/>
                  </a:cubicBezTo>
                  <a:cubicBezTo>
                    <a:pt x="114" y="120"/>
                    <a:pt x="114" y="120"/>
                    <a:pt x="114" y="121"/>
                  </a:cubicBezTo>
                  <a:cubicBezTo>
                    <a:pt x="116" y="117"/>
                    <a:pt x="122" y="115"/>
                    <a:pt x="125" y="112"/>
                  </a:cubicBezTo>
                  <a:cubicBezTo>
                    <a:pt x="125" y="113"/>
                    <a:pt x="125" y="113"/>
                    <a:pt x="125" y="113"/>
                  </a:cubicBezTo>
                  <a:cubicBezTo>
                    <a:pt x="128" y="112"/>
                    <a:pt x="133" y="105"/>
                    <a:pt x="135" y="109"/>
                  </a:cubicBezTo>
                  <a:cubicBezTo>
                    <a:pt x="133" y="108"/>
                    <a:pt x="136" y="106"/>
                    <a:pt x="132" y="105"/>
                  </a:cubicBezTo>
                  <a:cubicBezTo>
                    <a:pt x="132" y="107"/>
                    <a:pt x="125" y="105"/>
                    <a:pt x="127" y="108"/>
                  </a:cubicBezTo>
                  <a:cubicBezTo>
                    <a:pt x="124" y="107"/>
                    <a:pt x="118" y="105"/>
                    <a:pt x="115" y="106"/>
                  </a:cubicBezTo>
                  <a:cubicBezTo>
                    <a:pt x="117" y="105"/>
                    <a:pt x="114" y="103"/>
                    <a:pt x="117" y="103"/>
                  </a:cubicBezTo>
                  <a:cubicBezTo>
                    <a:pt x="115" y="102"/>
                    <a:pt x="115" y="102"/>
                    <a:pt x="115" y="102"/>
                  </a:cubicBezTo>
                  <a:cubicBezTo>
                    <a:pt x="115" y="101"/>
                    <a:pt x="117" y="102"/>
                    <a:pt x="116" y="101"/>
                  </a:cubicBezTo>
                  <a:cubicBezTo>
                    <a:pt x="115" y="101"/>
                    <a:pt x="110" y="101"/>
                    <a:pt x="109" y="101"/>
                  </a:cubicBezTo>
                  <a:cubicBezTo>
                    <a:pt x="106" y="101"/>
                    <a:pt x="103" y="103"/>
                    <a:pt x="98" y="101"/>
                  </a:cubicBezTo>
                  <a:cubicBezTo>
                    <a:pt x="101" y="102"/>
                    <a:pt x="98" y="99"/>
                    <a:pt x="100" y="99"/>
                  </a:cubicBezTo>
                  <a:cubicBezTo>
                    <a:pt x="99" y="97"/>
                    <a:pt x="93" y="104"/>
                    <a:pt x="94" y="93"/>
                  </a:cubicBezTo>
                  <a:cubicBezTo>
                    <a:pt x="95" y="92"/>
                    <a:pt x="95" y="94"/>
                    <a:pt x="97" y="92"/>
                  </a:cubicBezTo>
                  <a:cubicBezTo>
                    <a:pt x="96" y="92"/>
                    <a:pt x="97" y="91"/>
                    <a:pt x="97" y="90"/>
                  </a:cubicBezTo>
                  <a:cubicBezTo>
                    <a:pt x="98" y="89"/>
                    <a:pt x="103" y="86"/>
                    <a:pt x="105" y="88"/>
                  </a:cubicBezTo>
                  <a:cubicBezTo>
                    <a:pt x="106" y="88"/>
                    <a:pt x="103" y="89"/>
                    <a:pt x="105" y="89"/>
                  </a:cubicBezTo>
                  <a:cubicBezTo>
                    <a:pt x="107" y="88"/>
                    <a:pt x="107" y="87"/>
                    <a:pt x="110" y="86"/>
                  </a:cubicBezTo>
                  <a:cubicBezTo>
                    <a:pt x="110" y="86"/>
                    <a:pt x="110" y="86"/>
                    <a:pt x="110" y="86"/>
                  </a:cubicBezTo>
                  <a:cubicBezTo>
                    <a:pt x="112" y="86"/>
                    <a:pt x="115" y="84"/>
                    <a:pt x="113" y="83"/>
                  </a:cubicBezTo>
                  <a:cubicBezTo>
                    <a:pt x="112" y="84"/>
                    <a:pt x="114" y="85"/>
                    <a:pt x="112" y="84"/>
                  </a:cubicBezTo>
                  <a:cubicBezTo>
                    <a:pt x="113" y="83"/>
                    <a:pt x="116" y="82"/>
                    <a:pt x="119" y="81"/>
                  </a:cubicBezTo>
                  <a:cubicBezTo>
                    <a:pt x="118" y="82"/>
                    <a:pt x="118" y="82"/>
                    <a:pt x="118" y="83"/>
                  </a:cubicBezTo>
                  <a:cubicBezTo>
                    <a:pt x="122" y="81"/>
                    <a:pt x="126" y="80"/>
                    <a:pt x="130" y="78"/>
                  </a:cubicBezTo>
                  <a:cubicBezTo>
                    <a:pt x="130" y="77"/>
                    <a:pt x="128" y="81"/>
                    <a:pt x="128" y="80"/>
                  </a:cubicBezTo>
                  <a:cubicBezTo>
                    <a:pt x="133" y="81"/>
                    <a:pt x="139" y="77"/>
                    <a:pt x="143" y="79"/>
                  </a:cubicBezTo>
                  <a:cubicBezTo>
                    <a:pt x="143" y="79"/>
                    <a:pt x="143" y="77"/>
                    <a:pt x="143" y="78"/>
                  </a:cubicBezTo>
                  <a:cubicBezTo>
                    <a:pt x="146" y="77"/>
                    <a:pt x="146" y="79"/>
                    <a:pt x="147" y="78"/>
                  </a:cubicBezTo>
                  <a:cubicBezTo>
                    <a:pt x="147" y="79"/>
                    <a:pt x="149" y="78"/>
                    <a:pt x="151" y="77"/>
                  </a:cubicBezTo>
                  <a:cubicBezTo>
                    <a:pt x="152" y="77"/>
                    <a:pt x="151" y="78"/>
                    <a:pt x="150" y="78"/>
                  </a:cubicBezTo>
                  <a:cubicBezTo>
                    <a:pt x="152" y="77"/>
                    <a:pt x="162" y="75"/>
                    <a:pt x="167" y="75"/>
                  </a:cubicBezTo>
                  <a:cubicBezTo>
                    <a:pt x="166" y="74"/>
                    <a:pt x="167" y="74"/>
                    <a:pt x="168" y="73"/>
                  </a:cubicBezTo>
                  <a:cubicBezTo>
                    <a:pt x="169" y="72"/>
                    <a:pt x="169" y="72"/>
                    <a:pt x="169" y="72"/>
                  </a:cubicBezTo>
                  <a:cubicBezTo>
                    <a:pt x="169" y="72"/>
                    <a:pt x="169" y="72"/>
                    <a:pt x="169" y="72"/>
                  </a:cubicBezTo>
                  <a:cubicBezTo>
                    <a:pt x="169" y="72"/>
                    <a:pt x="169" y="72"/>
                    <a:pt x="169" y="72"/>
                  </a:cubicBezTo>
                  <a:cubicBezTo>
                    <a:pt x="169" y="72"/>
                    <a:pt x="169" y="72"/>
                    <a:pt x="169" y="72"/>
                  </a:cubicBezTo>
                  <a:cubicBezTo>
                    <a:pt x="169" y="72"/>
                    <a:pt x="169" y="72"/>
                    <a:pt x="169" y="72"/>
                  </a:cubicBezTo>
                  <a:cubicBezTo>
                    <a:pt x="170" y="69"/>
                    <a:pt x="164" y="97"/>
                    <a:pt x="166" y="85"/>
                  </a:cubicBezTo>
                  <a:cubicBezTo>
                    <a:pt x="166" y="85"/>
                    <a:pt x="166" y="85"/>
                    <a:pt x="166" y="85"/>
                  </a:cubicBezTo>
                  <a:cubicBezTo>
                    <a:pt x="166" y="85"/>
                    <a:pt x="166" y="85"/>
                    <a:pt x="166" y="85"/>
                  </a:cubicBezTo>
                  <a:cubicBezTo>
                    <a:pt x="166" y="85"/>
                    <a:pt x="166" y="85"/>
                    <a:pt x="166" y="85"/>
                  </a:cubicBezTo>
                  <a:cubicBezTo>
                    <a:pt x="166" y="85"/>
                    <a:pt x="166" y="85"/>
                    <a:pt x="166" y="85"/>
                  </a:cubicBezTo>
                  <a:cubicBezTo>
                    <a:pt x="166" y="85"/>
                    <a:pt x="166" y="85"/>
                    <a:pt x="166" y="85"/>
                  </a:cubicBezTo>
                  <a:cubicBezTo>
                    <a:pt x="165" y="85"/>
                    <a:pt x="165" y="85"/>
                    <a:pt x="165" y="85"/>
                  </a:cubicBezTo>
                  <a:cubicBezTo>
                    <a:pt x="167" y="84"/>
                    <a:pt x="167" y="84"/>
                    <a:pt x="167" y="84"/>
                  </a:cubicBezTo>
                  <a:cubicBezTo>
                    <a:pt x="166" y="83"/>
                    <a:pt x="164" y="83"/>
                    <a:pt x="164" y="82"/>
                  </a:cubicBezTo>
                  <a:cubicBezTo>
                    <a:pt x="163" y="82"/>
                    <a:pt x="165" y="83"/>
                    <a:pt x="167" y="83"/>
                  </a:cubicBezTo>
                  <a:cubicBezTo>
                    <a:pt x="167" y="83"/>
                    <a:pt x="167" y="83"/>
                    <a:pt x="167"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7" y="85"/>
                    <a:pt x="172" y="67"/>
                    <a:pt x="170" y="75"/>
                  </a:cubicBezTo>
                  <a:cubicBezTo>
                    <a:pt x="170" y="75"/>
                    <a:pt x="170" y="75"/>
                    <a:pt x="170" y="75"/>
                  </a:cubicBezTo>
                  <a:cubicBezTo>
                    <a:pt x="169" y="75"/>
                    <a:pt x="169" y="75"/>
                    <a:pt x="169" y="75"/>
                  </a:cubicBezTo>
                  <a:cubicBezTo>
                    <a:pt x="168" y="75"/>
                    <a:pt x="168" y="75"/>
                    <a:pt x="168" y="75"/>
                  </a:cubicBezTo>
                  <a:cubicBezTo>
                    <a:pt x="168" y="75"/>
                    <a:pt x="168" y="75"/>
                    <a:pt x="168" y="75"/>
                  </a:cubicBezTo>
                  <a:cubicBezTo>
                    <a:pt x="169" y="75"/>
                    <a:pt x="169" y="75"/>
                    <a:pt x="169" y="75"/>
                  </a:cubicBezTo>
                  <a:cubicBezTo>
                    <a:pt x="170" y="75"/>
                    <a:pt x="170" y="75"/>
                    <a:pt x="170" y="75"/>
                  </a:cubicBezTo>
                  <a:cubicBezTo>
                    <a:pt x="170" y="75"/>
                    <a:pt x="170" y="75"/>
                    <a:pt x="170" y="75"/>
                  </a:cubicBezTo>
                  <a:cubicBezTo>
                    <a:pt x="170" y="75"/>
                    <a:pt x="170" y="75"/>
                    <a:pt x="170" y="75"/>
                  </a:cubicBezTo>
                  <a:cubicBezTo>
                    <a:pt x="170" y="75"/>
                    <a:pt x="170" y="75"/>
                    <a:pt x="170" y="75"/>
                  </a:cubicBezTo>
                  <a:cubicBezTo>
                    <a:pt x="170" y="75"/>
                    <a:pt x="170" y="75"/>
                    <a:pt x="170" y="75"/>
                  </a:cubicBezTo>
                  <a:cubicBezTo>
                    <a:pt x="169" y="78"/>
                    <a:pt x="172" y="66"/>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7" y="83"/>
                    <a:pt x="167" y="83"/>
                    <a:pt x="167" y="83"/>
                  </a:cubicBezTo>
                  <a:cubicBezTo>
                    <a:pt x="166" y="83"/>
                    <a:pt x="165" y="83"/>
                    <a:pt x="166" y="83"/>
                  </a:cubicBezTo>
                  <a:cubicBezTo>
                    <a:pt x="164" y="82"/>
                    <a:pt x="162" y="82"/>
                    <a:pt x="161" y="80"/>
                  </a:cubicBezTo>
                  <a:cubicBezTo>
                    <a:pt x="161" y="80"/>
                    <a:pt x="163" y="79"/>
                    <a:pt x="161" y="78"/>
                  </a:cubicBezTo>
                  <a:cubicBezTo>
                    <a:pt x="158" y="78"/>
                    <a:pt x="160" y="79"/>
                    <a:pt x="157" y="79"/>
                  </a:cubicBezTo>
                  <a:cubicBezTo>
                    <a:pt x="156" y="79"/>
                    <a:pt x="156" y="79"/>
                    <a:pt x="156" y="79"/>
                  </a:cubicBezTo>
                  <a:cubicBezTo>
                    <a:pt x="155" y="80"/>
                    <a:pt x="153" y="78"/>
                    <a:pt x="154" y="80"/>
                  </a:cubicBezTo>
                  <a:cubicBezTo>
                    <a:pt x="154" y="79"/>
                    <a:pt x="149" y="80"/>
                    <a:pt x="150" y="78"/>
                  </a:cubicBezTo>
                  <a:cubicBezTo>
                    <a:pt x="150" y="76"/>
                    <a:pt x="150" y="76"/>
                    <a:pt x="150" y="76"/>
                  </a:cubicBezTo>
                  <a:cubicBezTo>
                    <a:pt x="149" y="76"/>
                    <a:pt x="148" y="78"/>
                    <a:pt x="147" y="79"/>
                  </a:cubicBezTo>
                  <a:cubicBezTo>
                    <a:pt x="146" y="78"/>
                    <a:pt x="146" y="78"/>
                    <a:pt x="146" y="78"/>
                  </a:cubicBezTo>
                  <a:cubicBezTo>
                    <a:pt x="146" y="80"/>
                    <a:pt x="142" y="78"/>
                    <a:pt x="141" y="80"/>
                  </a:cubicBezTo>
                  <a:cubicBezTo>
                    <a:pt x="138" y="79"/>
                    <a:pt x="133" y="80"/>
                    <a:pt x="131" y="79"/>
                  </a:cubicBezTo>
                  <a:cubicBezTo>
                    <a:pt x="128" y="80"/>
                    <a:pt x="126" y="81"/>
                    <a:pt x="123" y="80"/>
                  </a:cubicBezTo>
                  <a:cubicBezTo>
                    <a:pt x="124" y="80"/>
                    <a:pt x="125" y="80"/>
                    <a:pt x="125" y="79"/>
                  </a:cubicBezTo>
                  <a:cubicBezTo>
                    <a:pt x="123" y="79"/>
                    <a:pt x="122" y="79"/>
                    <a:pt x="121" y="80"/>
                  </a:cubicBezTo>
                  <a:cubicBezTo>
                    <a:pt x="121" y="80"/>
                    <a:pt x="117" y="79"/>
                    <a:pt x="115" y="78"/>
                  </a:cubicBezTo>
                  <a:cubicBezTo>
                    <a:pt x="112" y="79"/>
                    <a:pt x="113" y="80"/>
                    <a:pt x="113" y="81"/>
                  </a:cubicBezTo>
                  <a:cubicBezTo>
                    <a:pt x="111" y="79"/>
                    <a:pt x="106" y="83"/>
                    <a:pt x="102" y="81"/>
                  </a:cubicBezTo>
                  <a:cubicBezTo>
                    <a:pt x="103" y="81"/>
                    <a:pt x="106" y="80"/>
                    <a:pt x="104" y="79"/>
                  </a:cubicBezTo>
                  <a:cubicBezTo>
                    <a:pt x="102" y="76"/>
                    <a:pt x="99" y="81"/>
                    <a:pt x="95" y="80"/>
                  </a:cubicBezTo>
                  <a:cubicBezTo>
                    <a:pt x="96" y="82"/>
                    <a:pt x="96" y="82"/>
                    <a:pt x="96" y="82"/>
                  </a:cubicBezTo>
                  <a:cubicBezTo>
                    <a:pt x="94" y="80"/>
                    <a:pt x="90" y="82"/>
                    <a:pt x="90" y="80"/>
                  </a:cubicBezTo>
                  <a:cubicBezTo>
                    <a:pt x="89" y="81"/>
                    <a:pt x="86" y="79"/>
                    <a:pt x="86" y="81"/>
                  </a:cubicBezTo>
                  <a:cubicBezTo>
                    <a:pt x="82" y="80"/>
                    <a:pt x="78" y="78"/>
                    <a:pt x="74" y="76"/>
                  </a:cubicBezTo>
                  <a:cubicBezTo>
                    <a:pt x="72" y="74"/>
                    <a:pt x="72" y="74"/>
                    <a:pt x="72" y="74"/>
                  </a:cubicBezTo>
                  <a:cubicBezTo>
                    <a:pt x="70" y="74"/>
                    <a:pt x="70" y="74"/>
                    <a:pt x="70" y="74"/>
                  </a:cubicBezTo>
                  <a:cubicBezTo>
                    <a:pt x="70" y="73"/>
                    <a:pt x="70" y="73"/>
                    <a:pt x="70" y="73"/>
                  </a:cubicBezTo>
                  <a:cubicBezTo>
                    <a:pt x="70" y="73"/>
                    <a:pt x="70" y="73"/>
                    <a:pt x="70" y="73"/>
                  </a:cubicBezTo>
                  <a:cubicBezTo>
                    <a:pt x="70" y="73"/>
                    <a:pt x="70" y="73"/>
                    <a:pt x="70" y="73"/>
                  </a:cubicBezTo>
                  <a:cubicBezTo>
                    <a:pt x="70" y="73"/>
                    <a:pt x="70" y="73"/>
                    <a:pt x="70" y="73"/>
                  </a:cubicBezTo>
                  <a:cubicBezTo>
                    <a:pt x="71" y="82"/>
                    <a:pt x="68" y="61"/>
                    <a:pt x="68" y="64"/>
                  </a:cubicBezTo>
                  <a:cubicBezTo>
                    <a:pt x="69" y="64"/>
                    <a:pt x="69" y="64"/>
                    <a:pt x="69" y="64"/>
                  </a:cubicBezTo>
                  <a:cubicBezTo>
                    <a:pt x="69" y="64"/>
                    <a:pt x="69" y="64"/>
                    <a:pt x="69" y="64"/>
                  </a:cubicBezTo>
                  <a:cubicBezTo>
                    <a:pt x="69" y="63"/>
                    <a:pt x="69" y="63"/>
                    <a:pt x="69" y="63"/>
                  </a:cubicBezTo>
                  <a:cubicBezTo>
                    <a:pt x="69" y="63"/>
                    <a:pt x="69" y="63"/>
                    <a:pt x="69" y="63"/>
                  </a:cubicBezTo>
                  <a:cubicBezTo>
                    <a:pt x="71" y="62"/>
                    <a:pt x="72" y="61"/>
                    <a:pt x="74" y="61"/>
                  </a:cubicBezTo>
                  <a:cubicBezTo>
                    <a:pt x="75" y="60"/>
                    <a:pt x="77" y="59"/>
                    <a:pt x="76" y="58"/>
                  </a:cubicBezTo>
                  <a:cubicBezTo>
                    <a:pt x="74" y="58"/>
                    <a:pt x="74" y="60"/>
                    <a:pt x="73" y="60"/>
                  </a:cubicBezTo>
                  <a:cubicBezTo>
                    <a:pt x="74" y="59"/>
                    <a:pt x="74" y="59"/>
                    <a:pt x="74" y="59"/>
                  </a:cubicBezTo>
                  <a:cubicBezTo>
                    <a:pt x="76" y="58"/>
                    <a:pt x="78" y="57"/>
                    <a:pt x="77" y="60"/>
                  </a:cubicBezTo>
                  <a:cubicBezTo>
                    <a:pt x="82" y="58"/>
                    <a:pt x="80" y="54"/>
                    <a:pt x="86" y="53"/>
                  </a:cubicBezTo>
                  <a:cubicBezTo>
                    <a:pt x="86" y="53"/>
                    <a:pt x="86" y="54"/>
                    <a:pt x="88" y="53"/>
                  </a:cubicBezTo>
                  <a:cubicBezTo>
                    <a:pt x="91" y="51"/>
                    <a:pt x="91" y="51"/>
                    <a:pt x="91" y="51"/>
                  </a:cubicBezTo>
                  <a:cubicBezTo>
                    <a:pt x="95" y="50"/>
                    <a:pt x="93" y="52"/>
                    <a:pt x="94" y="54"/>
                  </a:cubicBezTo>
                  <a:cubicBezTo>
                    <a:pt x="96" y="53"/>
                    <a:pt x="98" y="52"/>
                    <a:pt x="99" y="51"/>
                  </a:cubicBezTo>
                  <a:cubicBezTo>
                    <a:pt x="101" y="52"/>
                    <a:pt x="101" y="52"/>
                    <a:pt x="101" y="52"/>
                  </a:cubicBezTo>
                  <a:cubicBezTo>
                    <a:pt x="99" y="51"/>
                    <a:pt x="103" y="51"/>
                    <a:pt x="103" y="51"/>
                  </a:cubicBezTo>
                  <a:cubicBezTo>
                    <a:pt x="102" y="51"/>
                    <a:pt x="102" y="51"/>
                    <a:pt x="102" y="51"/>
                  </a:cubicBezTo>
                  <a:cubicBezTo>
                    <a:pt x="103" y="52"/>
                    <a:pt x="105" y="51"/>
                    <a:pt x="106" y="51"/>
                  </a:cubicBezTo>
                  <a:cubicBezTo>
                    <a:pt x="106" y="50"/>
                    <a:pt x="103" y="50"/>
                    <a:pt x="102" y="50"/>
                  </a:cubicBezTo>
                  <a:cubicBezTo>
                    <a:pt x="103" y="49"/>
                    <a:pt x="104" y="49"/>
                    <a:pt x="105" y="48"/>
                  </a:cubicBezTo>
                  <a:cubicBezTo>
                    <a:pt x="105" y="49"/>
                    <a:pt x="108" y="48"/>
                    <a:pt x="110" y="48"/>
                  </a:cubicBezTo>
                  <a:cubicBezTo>
                    <a:pt x="112" y="48"/>
                    <a:pt x="112" y="46"/>
                    <a:pt x="112" y="46"/>
                  </a:cubicBezTo>
                  <a:cubicBezTo>
                    <a:pt x="112" y="47"/>
                    <a:pt x="115" y="46"/>
                    <a:pt x="114" y="47"/>
                  </a:cubicBezTo>
                  <a:cubicBezTo>
                    <a:pt x="113" y="47"/>
                    <a:pt x="112" y="47"/>
                    <a:pt x="111" y="47"/>
                  </a:cubicBezTo>
                  <a:cubicBezTo>
                    <a:pt x="113" y="48"/>
                    <a:pt x="113" y="49"/>
                    <a:pt x="115" y="48"/>
                  </a:cubicBezTo>
                  <a:cubicBezTo>
                    <a:pt x="117" y="47"/>
                    <a:pt x="114" y="45"/>
                    <a:pt x="118" y="45"/>
                  </a:cubicBezTo>
                  <a:cubicBezTo>
                    <a:pt x="117" y="46"/>
                    <a:pt x="117" y="46"/>
                    <a:pt x="116" y="47"/>
                  </a:cubicBezTo>
                  <a:cubicBezTo>
                    <a:pt x="119" y="47"/>
                    <a:pt x="119" y="47"/>
                    <a:pt x="119" y="47"/>
                  </a:cubicBezTo>
                  <a:cubicBezTo>
                    <a:pt x="119" y="46"/>
                    <a:pt x="119" y="46"/>
                    <a:pt x="119" y="46"/>
                  </a:cubicBezTo>
                  <a:cubicBezTo>
                    <a:pt x="120" y="46"/>
                    <a:pt x="120" y="46"/>
                    <a:pt x="120" y="46"/>
                  </a:cubicBezTo>
                  <a:cubicBezTo>
                    <a:pt x="120" y="45"/>
                    <a:pt x="125" y="45"/>
                    <a:pt x="125" y="43"/>
                  </a:cubicBezTo>
                  <a:cubicBezTo>
                    <a:pt x="127" y="43"/>
                    <a:pt x="129" y="43"/>
                    <a:pt x="130" y="43"/>
                  </a:cubicBezTo>
                  <a:cubicBezTo>
                    <a:pt x="130" y="44"/>
                    <a:pt x="130" y="44"/>
                    <a:pt x="130" y="44"/>
                  </a:cubicBezTo>
                  <a:cubicBezTo>
                    <a:pt x="132" y="44"/>
                    <a:pt x="134" y="43"/>
                    <a:pt x="135" y="42"/>
                  </a:cubicBezTo>
                  <a:cubicBezTo>
                    <a:pt x="135" y="42"/>
                    <a:pt x="135" y="42"/>
                    <a:pt x="135" y="42"/>
                  </a:cubicBezTo>
                  <a:cubicBezTo>
                    <a:pt x="136" y="42"/>
                    <a:pt x="139" y="42"/>
                    <a:pt x="140" y="41"/>
                  </a:cubicBezTo>
                  <a:cubicBezTo>
                    <a:pt x="143" y="41"/>
                    <a:pt x="142" y="46"/>
                    <a:pt x="144" y="43"/>
                  </a:cubicBezTo>
                  <a:cubicBezTo>
                    <a:pt x="147" y="43"/>
                    <a:pt x="147" y="40"/>
                    <a:pt x="146" y="40"/>
                  </a:cubicBezTo>
                  <a:cubicBezTo>
                    <a:pt x="151" y="39"/>
                    <a:pt x="156" y="37"/>
                    <a:pt x="160" y="37"/>
                  </a:cubicBezTo>
                  <a:cubicBezTo>
                    <a:pt x="160" y="37"/>
                    <a:pt x="160" y="37"/>
                    <a:pt x="161" y="36"/>
                  </a:cubicBezTo>
                  <a:cubicBezTo>
                    <a:pt x="166" y="35"/>
                    <a:pt x="166" y="35"/>
                    <a:pt x="166" y="35"/>
                  </a:cubicBezTo>
                  <a:cubicBezTo>
                    <a:pt x="168" y="34"/>
                    <a:pt x="168" y="34"/>
                    <a:pt x="168" y="34"/>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0"/>
                    <a:pt x="169" y="63"/>
                    <a:pt x="169" y="49"/>
                  </a:cubicBezTo>
                  <a:cubicBezTo>
                    <a:pt x="169" y="49"/>
                    <a:pt x="169" y="49"/>
                    <a:pt x="169" y="49"/>
                  </a:cubicBezTo>
                  <a:cubicBezTo>
                    <a:pt x="169" y="49"/>
                    <a:pt x="169" y="49"/>
                    <a:pt x="169" y="49"/>
                  </a:cubicBezTo>
                  <a:cubicBezTo>
                    <a:pt x="168" y="49"/>
                    <a:pt x="168" y="49"/>
                    <a:pt x="168" y="49"/>
                  </a:cubicBezTo>
                  <a:cubicBezTo>
                    <a:pt x="165" y="48"/>
                    <a:pt x="163" y="47"/>
                    <a:pt x="161" y="45"/>
                  </a:cubicBezTo>
                  <a:cubicBezTo>
                    <a:pt x="163" y="45"/>
                    <a:pt x="162" y="44"/>
                    <a:pt x="162" y="43"/>
                  </a:cubicBezTo>
                  <a:cubicBezTo>
                    <a:pt x="160" y="44"/>
                    <a:pt x="160" y="41"/>
                    <a:pt x="159" y="43"/>
                  </a:cubicBezTo>
                  <a:cubicBezTo>
                    <a:pt x="159" y="45"/>
                    <a:pt x="159" y="45"/>
                    <a:pt x="160" y="46"/>
                  </a:cubicBezTo>
                  <a:cubicBezTo>
                    <a:pt x="157" y="46"/>
                    <a:pt x="151" y="45"/>
                    <a:pt x="149" y="44"/>
                  </a:cubicBezTo>
                  <a:cubicBezTo>
                    <a:pt x="150" y="45"/>
                    <a:pt x="150" y="45"/>
                    <a:pt x="149" y="45"/>
                  </a:cubicBezTo>
                  <a:cubicBezTo>
                    <a:pt x="149" y="43"/>
                    <a:pt x="146" y="43"/>
                    <a:pt x="144" y="44"/>
                  </a:cubicBezTo>
                  <a:cubicBezTo>
                    <a:pt x="144" y="45"/>
                    <a:pt x="144" y="45"/>
                    <a:pt x="144" y="45"/>
                  </a:cubicBezTo>
                  <a:cubicBezTo>
                    <a:pt x="143" y="44"/>
                    <a:pt x="143" y="44"/>
                    <a:pt x="143" y="44"/>
                  </a:cubicBezTo>
                  <a:cubicBezTo>
                    <a:pt x="142" y="44"/>
                    <a:pt x="142" y="46"/>
                    <a:pt x="140" y="45"/>
                  </a:cubicBezTo>
                  <a:cubicBezTo>
                    <a:pt x="139" y="44"/>
                    <a:pt x="139" y="44"/>
                    <a:pt x="139" y="44"/>
                  </a:cubicBezTo>
                  <a:cubicBezTo>
                    <a:pt x="137" y="45"/>
                    <a:pt x="134" y="47"/>
                    <a:pt x="131" y="46"/>
                  </a:cubicBezTo>
                  <a:cubicBezTo>
                    <a:pt x="129" y="45"/>
                    <a:pt x="129" y="45"/>
                    <a:pt x="129" y="45"/>
                  </a:cubicBezTo>
                  <a:cubicBezTo>
                    <a:pt x="128" y="45"/>
                    <a:pt x="126" y="46"/>
                    <a:pt x="128" y="46"/>
                  </a:cubicBezTo>
                  <a:cubicBezTo>
                    <a:pt x="124" y="46"/>
                    <a:pt x="121" y="46"/>
                    <a:pt x="119" y="45"/>
                  </a:cubicBezTo>
                  <a:cubicBezTo>
                    <a:pt x="113" y="49"/>
                    <a:pt x="101" y="51"/>
                    <a:pt x="92" y="50"/>
                  </a:cubicBezTo>
                  <a:cubicBezTo>
                    <a:pt x="92" y="49"/>
                    <a:pt x="92" y="49"/>
                    <a:pt x="92" y="49"/>
                  </a:cubicBezTo>
                  <a:cubicBezTo>
                    <a:pt x="89" y="49"/>
                    <a:pt x="91" y="51"/>
                    <a:pt x="89" y="50"/>
                  </a:cubicBezTo>
                  <a:cubicBezTo>
                    <a:pt x="90" y="50"/>
                    <a:pt x="87" y="49"/>
                    <a:pt x="89" y="48"/>
                  </a:cubicBezTo>
                  <a:cubicBezTo>
                    <a:pt x="85" y="47"/>
                    <a:pt x="84" y="49"/>
                    <a:pt x="82" y="49"/>
                  </a:cubicBezTo>
                  <a:cubicBezTo>
                    <a:pt x="81" y="50"/>
                    <a:pt x="84" y="48"/>
                    <a:pt x="83" y="50"/>
                  </a:cubicBezTo>
                  <a:cubicBezTo>
                    <a:pt x="83" y="50"/>
                    <a:pt x="78" y="48"/>
                    <a:pt x="77" y="50"/>
                  </a:cubicBezTo>
                  <a:cubicBezTo>
                    <a:pt x="76" y="49"/>
                    <a:pt x="77" y="48"/>
                    <a:pt x="78" y="47"/>
                  </a:cubicBezTo>
                  <a:cubicBezTo>
                    <a:pt x="75" y="48"/>
                    <a:pt x="75" y="48"/>
                    <a:pt x="75" y="48"/>
                  </a:cubicBezTo>
                  <a:cubicBezTo>
                    <a:pt x="73" y="46"/>
                    <a:pt x="82" y="45"/>
                    <a:pt x="80" y="42"/>
                  </a:cubicBezTo>
                  <a:cubicBezTo>
                    <a:pt x="78" y="42"/>
                    <a:pt x="78" y="42"/>
                    <a:pt x="78" y="42"/>
                  </a:cubicBezTo>
                  <a:cubicBezTo>
                    <a:pt x="76" y="40"/>
                    <a:pt x="83" y="41"/>
                    <a:pt x="79" y="40"/>
                  </a:cubicBezTo>
                  <a:cubicBezTo>
                    <a:pt x="77" y="40"/>
                    <a:pt x="77" y="40"/>
                    <a:pt x="77" y="40"/>
                  </a:cubicBezTo>
                  <a:cubicBezTo>
                    <a:pt x="75" y="37"/>
                    <a:pt x="76" y="38"/>
                    <a:pt x="76" y="37"/>
                  </a:cubicBezTo>
                  <a:cubicBezTo>
                    <a:pt x="75" y="36"/>
                    <a:pt x="75" y="36"/>
                    <a:pt x="74" y="36"/>
                  </a:cubicBezTo>
                  <a:cubicBezTo>
                    <a:pt x="78" y="32"/>
                    <a:pt x="73" y="30"/>
                    <a:pt x="79" y="28"/>
                  </a:cubicBezTo>
                  <a:cubicBezTo>
                    <a:pt x="81" y="28"/>
                    <a:pt x="74" y="30"/>
                    <a:pt x="76" y="31"/>
                  </a:cubicBezTo>
                  <a:cubicBezTo>
                    <a:pt x="79" y="31"/>
                    <a:pt x="81" y="28"/>
                    <a:pt x="83" y="27"/>
                  </a:cubicBezTo>
                  <a:cubicBezTo>
                    <a:pt x="81" y="27"/>
                    <a:pt x="82" y="25"/>
                    <a:pt x="84" y="24"/>
                  </a:cubicBezTo>
                  <a:cubicBezTo>
                    <a:pt x="87" y="24"/>
                    <a:pt x="83" y="26"/>
                    <a:pt x="86" y="26"/>
                  </a:cubicBezTo>
                  <a:cubicBezTo>
                    <a:pt x="87" y="24"/>
                    <a:pt x="90" y="23"/>
                    <a:pt x="87" y="23"/>
                  </a:cubicBezTo>
                  <a:cubicBezTo>
                    <a:pt x="88" y="20"/>
                    <a:pt x="90" y="23"/>
                    <a:pt x="91" y="20"/>
                  </a:cubicBezTo>
                  <a:cubicBezTo>
                    <a:pt x="93" y="22"/>
                    <a:pt x="89" y="25"/>
                    <a:pt x="93" y="25"/>
                  </a:cubicBezTo>
                  <a:cubicBezTo>
                    <a:pt x="92" y="23"/>
                    <a:pt x="97" y="22"/>
                    <a:pt x="95" y="20"/>
                  </a:cubicBezTo>
                  <a:cubicBezTo>
                    <a:pt x="96" y="20"/>
                    <a:pt x="97" y="21"/>
                    <a:pt x="96" y="22"/>
                  </a:cubicBezTo>
                  <a:cubicBezTo>
                    <a:pt x="98" y="23"/>
                    <a:pt x="100" y="18"/>
                    <a:pt x="101" y="21"/>
                  </a:cubicBezTo>
                  <a:cubicBezTo>
                    <a:pt x="102" y="20"/>
                    <a:pt x="102" y="20"/>
                    <a:pt x="102" y="20"/>
                  </a:cubicBezTo>
                  <a:cubicBezTo>
                    <a:pt x="102" y="20"/>
                    <a:pt x="103" y="20"/>
                    <a:pt x="105" y="21"/>
                  </a:cubicBezTo>
                  <a:cubicBezTo>
                    <a:pt x="106" y="21"/>
                    <a:pt x="110" y="18"/>
                    <a:pt x="110" y="20"/>
                  </a:cubicBezTo>
                  <a:cubicBezTo>
                    <a:pt x="111" y="20"/>
                    <a:pt x="115" y="19"/>
                    <a:pt x="113" y="18"/>
                  </a:cubicBezTo>
                  <a:cubicBezTo>
                    <a:pt x="110" y="17"/>
                    <a:pt x="110" y="19"/>
                    <a:pt x="109" y="17"/>
                  </a:cubicBezTo>
                  <a:cubicBezTo>
                    <a:pt x="111" y="19"/>
                    <a:pt x="112" y="16"/>
                    <a:pt x="114" y="16"/>
                  </a:cubicBezTo>
                  <a:cubicBezTo>
                    <a:pt x="114" y="16"/>
                    <a:pt x="114" y="16"/>
                    <a:pt x="114" y="16"/>
                  </a:cubicBezTo>
                  <a:cubicBezTo>
                    <a:pt x="115" y="16"/>
                    <a:pt x="117" y="16"/>
                    <a:pt x="117" y="15"/>
                  </a:cubicBezTo>
                  <a:cubicBezTo>
                    <a:pt x="117" y="15"/>
                    <a:pt x="117" y="16"/>
                    <a:pt x="118" y="16"/>
                  </a:cubicBezTo>
                  <a:cubicBezTo>
                    <a:pt x="119" y="14"/>
                    <a:pt x="119" y="14"/>
                    <a:pt x="119" y="14"/>
                  </a:cubicBezTo>
                  <a:cubicBezTo>
                    <a:pt x="122" y="13"/>
                    <a:pt x="120" y="17"/>
                    <a:pt x="123" y="16"/>
                  </a:cubicBezTo>
                  <a:cubicBezTo>
                    <a:pt x="121" y="17"/>
                    <a:pt x="121" y="17"/>
                    <a:pt x="121" y="17"/>
                  </a:cubicBezTo>
                  <a:cubicBezTo>
                    <a:pt x="121" y="17"/>
                    <a:pt x="123" y="18"/>
                    <a:pt x="124" y="17"/>
                  </a:cubicBezTo>
                  <a:cubicBezTo>
                    <a:pt x="125" y="16"/>
                    <a:pt x="126" y="14"/>
                    <a:pt x="126" y="13"/>
                  </a:cubicBezTo>
                  <a:cubicBezTo>
                    <a:pt x="128" y="12"/>
                    <a:pt x="127" y="14"/>
                    <a:pt x="129" y="13"/>
                  </a:cubicBezTo>
                  <a:cubicBezTo>
                    <a:pt x="127" y="15"/>
                    <a:pt x="127" y="15"/>
                    <a:pt x="127" y="15"/>
                  </a:cubicBezTo>
                  <a:cubicBezTo>
                    <a:pt x="126" y="15"/>
                    <a:pt x="129" y="17"/>
                    <a:pt x="131" y="16"/>
                  </a:cubicBezTo>
                  <a:cubicBezTo>
                    <a:pt x="133" y="15"/>
                    <a:pt x="135" y="13"/>
                    <a:pt x="132" y="13"/>
                  </a:cubicBezTo>
                  <a:cubicBezTo>
                    <a:pt x="133" y="13"/>
                    <a:pt x="135" y="13"/>
                    <a:pt x="135" y="14"/>
                  </a:cubicBezTo>
                  <a:cubicBezTo>
                    <a:pt x="137" y="13"/>
                    <a:pt x="134" y="13"/>
                    <a:pt x="136" y="12"/>
                  </a:cubicBezTo>
                  <a:cubicBezTo>
                    <a:pt x="138" y="12"/>
                    <a:pt x="141" y="13"/>
                    <a:pt x="143" y="14"/>
                  </a:cubicBezTo>
                  <a:cubicBezTo>
                    <a:pt x="141" y="16"/>
                    <a:pt x="141" y="16"/>
                    <a:pt x="141" y="16"/>
                  </a:cubicBezTo>
                  <a:cubicBezTo>
                    <a:pt x="143" y="16"/>
                    <a:pt x="143" y="16"/>
                    <a:pt x="143" y="16"/>
                  </a:cubicBezTo>
                  <a:cubicBezTo>
                    <a:pt x="141" y="18"/>
                    <a:pt x="144" y="17"/>
                    <a:pt x="143" y="19"/>
                  </a:cubicBezTo>
                  <a:cubicBezTo>
                    <a:pt x="144" y="19"/>
                    <a:pt x="146" y="18"/>
                    <a:pt x="147" y="18"/>
                  </a:cubicBezTo>
                  <a:cubicBezTo>
                    <a:pt x="143" y="15"/>
                    <a:pt x="150" y="13"/>
                    <a:pt x="148" y="11"/>
                  </a:cubicBezTo>
                  <a:cubicBezTo>
                    <a:pt x="153" y="9"/>
                    <a:pt x="152" y="16"/>
                    <a:pt x="156" y="11"/>
                  </a:cubicBezTo>
                  <a:cubicBezTo>
                    <a:pt x="155" y="11"/>
                    <a:pt x="157" y="8"/>
                    <a:pt x="155" y="10"/>
                  </a:cubicBezTo>
                  <a:cubicBezTo>
                    <a:pt x="158" y="9"/>
                    <a:pt x="156" y="7"/>
                    <a:pt x="160" y="7"/>
                  </a:cubicBezTo>
                  <a:cubicBezTo>
                    <a:pt x="157" y="9"/>
                    <a:pt x="163" y="9"/>
                    <a:pt x="160" y="11"/>
                  </a:cubicBezTo>
                  <a:cubicBezTo>
                    <a:pt x="160" y="11"/>
                    <a:pt x="157" y="11"/>
                    <a:pt x="157" y="12"/>
                  </a:cubicBezTo>
                  <a:cubicBezTo>
                    <a:pt x="158" y="12"/>
                    <a:pt x="157" y="14"/>
                    <a:pt x="160" y="14"/>
                  </a:cubicBezTo>
                  <a:cubicBezTo>
                    <a:pt x="162" y="13"/>
                    <a:pt x="164" y="12"/>
                    <a:pt x="164" y="11"/>
                  </a:cubicBezTo>
                  <a:cubicBezTo>
                    <a:pt x="163" y="10"/>
                    <a:pt x="161" y="12"/>
                    <a:pt x="162" y="10"/>
                  </a:cubicBezTo>
                  <a:cubicBezTo>
                    <a:pt x="165" y="9"/>
                    <a:pt x="166" y="11"/>
                    <a:pt x="167" y="8"/>
                  </a:cubicBezTo>
                  <a:cubicBezTo>
                    <a:pt x="165" y="9"/>
                    <a:pt x="164" y="7"/>
                    <a:pt x="164" y="6"/>
                  </a:cubicBezTo>
                  <a:cubicBezTo>
                    <a:pt x="166" y="5"/>
                    <a:pt x="166" y="5"/>
                    <a:pt x="166" y="5"/>
                  </a:cubicBezTo>
                  <a:cubicBezTo>
                    <a:pt x="166" y="6"/>
                    <a:pt x="166" y="6"/>
                    <a:pt x="166" y="6"/>
                  </a:cubicBezTo>
                  <a:cubicBezTo>
                    <a:pt x="170" y="5"/>
                    <a:pt x="167" y="4"/>
                    <a:pt x="171" y="3"/>
                  </a:cubicBezTo>
                  <a:cubicBezTo>
                    <a:pt x="173" y="4"/>
                    <a:pt x="173" y="4"/>
                    <a:pt x="173" y="4"/>
                  </a:cubicBezTo>
                  <a:cubicBezTo>
                    <a:pt x="173" y="6"/>
                    <a:pt x="167" y="5"/>
                    <a:pt x="169" y="8"/>
                  </a:cubicBezTo>
                  <a:cubicBezTo>
                    <a:pt x="171" y="7"/>
                    <a:pt x="172" y="6"/>
                    <a:pt x="174" y="6"/>
                  </a:cubicBezTo>
                  <a:cubicBezTo>
                    <a:pt x="173" y="7"/>
                    <a:pt x="173" y="7"/>
                    <a:pt x="173" y="7"/>
                  </a:cubicBezTo>
                  <a:cubicBezTo>
                    <a:pt x="174" y="6"/>
                    <a:pt x="176" y="10"/>
                    <a:pt x="179" y="7"/>
                  </a:cubicBezTo>
                  <a:cubicBezTo>
                    <a:pt x="180" y="5"/>
                    <a:pt x="179" y="6"/>
                    <a:pt x="179" y="4"/>
                  </a:cubicBezTo>
                  <a:cubicBezTo>
                    <a:pt x="181" y="3"/>
                    <a:pt x="181" y="3"/>
                    <a:pt x="181" y="3"/>
                  </a:cubicBezTo>
                  <a:cubicBezTo>
                    <a:pt x="181" y="3"/>
                    <a:pt x="181" y="3"/>
                    <a:pt x="181" y="3"/>
                  </a:cubicBezTo>
                  <a:cubicBezTo>
                    <a:pt x="181" y="3"/>
                    <a:pt x="181" y="3"/>
                    <a:pt x="181" y="3"/>
                  </a:cubicBezTo>
                  <a:cubicBezTo>
                    <a:pt x="181" y="3"/>
                    <a:pt x="181" y="3"/>
                    <a:pt x="181" y="3"/>
                  </a:cubicBezTo>
                  <a:cubicBezTo>
                    <a:pt x="181" y="3"/>
                    <a:pt x="181" y="3"/>
                    <a:pt x="181" y="3"/>
                  </a:cubicBezTo>
                  <a:cubicBezTo>
                    <a:pt x="181" y="3"/>
                    <a:pt x="181" y="3"/>
                    <a:pt x="181" y="3"/>
                  </a:cubicBezTo>
                  <a:cubicBezTo>
                    <a:pt x="182" y="0"/>
                    <a:pt x="178" y="37"/>
                    <a:pt x="179" y="21"/>
                  </a:cubicBezTo>
                  <a:cubicBezTo>
                    <a:pt x="179" y="21"/>
                    <a:pt x="179" y="21"/>
                    <a:pt x="179" y="21"/>
                  </a:cubicBezTo>
                  <a:cubicBezTo>
                    <a:pt x="179" y="21"/>
                    <a:pt x="179" y="21"/>
                    <a:pt x="179" y="21"/>
                  </a:cubicBezTo>
                  <a:cubicBezTo>
                    <a:pt x="179" y="21"/>
                    <a:pt x="179" y="21"/>
                    <a:pt x="179" y="21"/>
                  </a:cubicBezTo>
                  <a:cubicBezTo>
                    <a:pt x="178" y="21"/>
                    <a:pt x="178" y="21"/>
                    <a:pt x="178" y="21"/>
                  </a:cubicBezTo>
                  <a:cubicBezTo>
                    <a:pt x="178" y="21"/>
                    <a:pt x="178" y="21"/>
                    <a:pt x="178" y="21"/>
                  </a:cubicBezTo>
                  <a:cubicBezTo>
                    <a:pt x="177" y="21"/>
                    <a:pt x="176" y="21"/>
                    <a:pt x="175" y="20"/>
                  </a:cubicBezTo>
                  <a:cubicBezTo>
                    <a:pt x="176" y="19"/>
                    <a:pt x="171" y="19"/>
                    <a:pt x="174" y="18"/>
                  </a:cubicBezTo>
                  <a:cubicBezTo>
                    <a:pt x="175" y="18"/>
                    <a:pt x="176" y="19"/>
                    <a:pt x="177" y="20"/>
                  </a:cubicBezTo>
                  <a:cubicBezTo>
                    <a:pt x="180" y="20"/>
                    <a:pt x="180" y="20"/>
                    <a:pt x="180" y="20"/>
                  </a:cubicBezTo>
                  <a:cubicBezTo>
                    <a:pt x="180" y="20"/>
                    <a:pt x="180" y="20"/>
                    <a:pt x="180" y="20"/>
                  </a:cubicBezTo>
                  <a:cubicBezTo>
                    <a:pt x="180" y="20"/>
                    <a:pt x="180" y="20"/>
                    <a:pt x="180" y="20"/>
                  </a:cubicBezTo>
                  <a:cubicBezTo>
                    <a:pt x="180" y="13"/>
                    <a:pt x="178" y="36"/>
                    <a:pt x="181" y="4"/>
                  </a:cubicBezTo>
                  <a:cubicBezTo>
                    <a:pt x="181" y="4"/>
                    <a:pt x="181" y="4"/>
                    <a:pt x="181" y="4"/>
                  </a:cubicBezTo>
                  <a:cubicBezTo>
                    <a:pt x="181" y="4"/>
                    <a:pt x="181" y="4"/>
                    <a:pt x="181" y="4"/>
                  </a:cubicBezTo>
                  <a:cubicBezTo>
                    <a:pt x="181" y="4"/>
                    <a:pt x="181" y="4"/>
                    <a:pt x="181" y="4"/>
                  </a:cubicBezTo>
                  <a:cubicBezTo>
                    <a:pt x="181" y="4"/>
                    <a:pt x="181" y="4"/>
                    <a:pt x="181" y="4"/>
                  </a:cubicBezTo>
                  <a:cubicBezTo>
                    <a:pt x="181" y="4"/>
                    <a:pt x="181" y="4"/>
                    <a:pt x="181" y="4"/>
                  </a:cubicBezTo>
                  <a:cubicBezTo>
                    <a:pt x="181" y="5"/>
                    <a:pt x="181" y="5"/>
                    <a:pt x="181" y="5"/>
                  </a:cubicBezTo>
                  <a:cubicBezTo>
                    <a:pt x="181" y="5"/>
                    <a:pt x="181" y="5"/>
                    <a:pt x="181" y="5"/>
                  </a:cubicBezTo>
                  <a:cubicBezTo>
                    <a:pt x="180" y="6"/>
                    <a:pt x="180" y="6"/>
                    <a:pt x="180" y="6"/>
                  </a:cubicBezTo>
                  <a:cubicBezTo>
                    <a:pt x="182" y="8"/>
                    <a:pt x="177" y="6"/>
                    <a:pt x="176" y="9"/>
                  </a:cubicBezTo>
                  <a:cubicBezTo>
                    <a:pt x="180" y="8"/>
                    <a:pt x="180" y="10"/>
                    <a:pt x="182" y="12"/>
                  </a:cubicBezTo>
                  <a:cubicBezTo>
                    <a:pt x="182" y="13"/>
                    <a:pt x="184" y="6"/>
                    <a:pt x="183" y="15"/>
                  </a:cubicBezTo>
                  <a:cubicBezTo>
                    <a:pt x="183" y="12"/>
                    <a:pt x="182" y="22"/>
                    <a:pt x="183" y="9"/>
                  </a:cubicBezTo>
                  <a:cubicBezTo>
                    <a:pt x="183" y="9"/>
                    <a:pt x="182" y="8"/>
                    <a:pt x="182" y="8"/>
                  </a:cubicBezTo>
                  <a:cubicBezTo>
                    <a:pt x="183" y="8"/>
                    <a:pt x="183" y="8"/>
                    <a:pt x="183" y="8"/>
                  </a:cubicBezTo>
                  <a:cubicBezTo>
                    <a:pt x="183" y="8"/>
                    <a:pt x="183" y="8"/>
                    <a:pt x="183" y="8"/>
                  </a:cubicBezTo>
                  <a:cubicBezTo>
                    <a:pt x="183" y="8"/>
                    <a:pt x="183" y="8"/>
                    <a:pt x="183" y="8"/>
                  </a:cubicBezTo>
                  <a:cubicBezTo>
                    <a:pt x="183" y="8"/>
                    <a:pt x="183" y="8"/>
                    <a:pt x="183" y="8"/>
                  </a:cubicBezTo>
                  <a:cubicBezTo>
                    <a:pt x="183" y="5"/>
                    <a:pt x="181" y="26"/>
                    <a:pt x="182" y="17"/>
                  </a:cubicBezTo>
                  <a:cubicBezTo>
                    <a:pt x="182" y="17"/>
                    <a:pt x="182" y="17"/>
                    <a:pt x="182" y="17"/>
                  </a:cubicBezTo>
                  <a:cubicBezTo>
                    <a:pt x="182" y="17"/>
                    <a:pt x="182" y="17"/>
                    <a:pt x="182" y="17"/>
                  </a:cubicBezTo>
                  <a:cubicBezTo>
                    <a:pt x="181" y="17"/>
                    <a:pt x="181" y="17"/>
                    <a:pt x="181" y="17"/>
                  </a:cubicBezTo>
                  <a:cubicBezTo>
                    <a:pt x="181" y="17"/>
                    <a:pt x="181" y="17"/>
                    <a:pt x="181" y="17"/>
                  </a:cubicBezTo>
                  <a:cubicBezTo>
                    <a:pt x="181" y="17"/>
                    <a:pt x="181" y="17"/>
                    <a:pt x="181" y="17"/>
                  </a:cubicBezTo>
                  <a:cubicBezTo>
                    <a:pt x="180" y="16"/>
                    <a:pt x="180" y="16"/>
                    <a:pt x="180" y="16"/>
                  </a:cubicBezTo>
                  <a:cubicBezTo>
                    <a:pt x="177" y="16"/>
                    <a:pt x="177" y="16"/>
                    <a:pt x="177" y="16"/>
                  </a:cubicBezTo>
                  <a:cubicBezTo>
                    <a:pt x="176" y="15"/>
                    <a:pt x="175" y="16"/>
                    <a:pt x="174" y="16"/>
                  </a:cubicBezTo>
                  <a:cubicBezTo>
                    <a:pt x="173" y="15"/>
                    <a:pt x="173" y="13"/>
                    <a:pt x="175" y="14"/>
                  </a:cubicBezTo>
                  <a:cubicBezTo>
                    <a:pt x="171" y="13"/>
                    <a:pt x="166" y="12"/>
                    <a:pt x="162" y="11"/>
                  </a:cubicBezTo>
                  <a:cubicBezTo>
                    <a:pt x="164" y="13"/>
                    <a:pt x="157" y="11"/>
                    <a:pt x="159" y="13"/>
                  </a:cubicBezTo>
                  <a:cubicBezTo>
                    <a:pt x="161" y="14"/>
                    <a:pt x="163" y="16"/>
                    <a:pt x="161" y="17"/>
                  </a:cubicBezTo>
                  <a:cubicBezTo>
                    <a:pt x="160" y="17"/>
                    <a:pt x="161" y="16"/>
                    <a:pt x="161" y="15"/>
                  </a:cubicBezTo>
                  <a:cubicBezTo>
                    <a:pt x="159" y="16"/>
                    <a:pt x="158" y="13"/>
                    <a:pt x="156" y="15"/>
                  </a:cubicBezTo>
                  <a:cubicBezTo>
                    <a:pt x="160" y="14"/>
                    <a:pt x="157" y="12"/>
                    <a:pt x="158" y="10"/>
                  </a:cubicBezTo>
                  <a:cubicBezTo>
                    <a:pt x="155" y="11"/>
                    <a:pt x="158" y="9"/>
                    <a:pt x="155" y="9"/>
                  </a:cubicBezTo>
                  <a:cubicBezTo>
                    <a:pt x="152" y="10"/>
                    <a:pt x="149" y="10"/>
                    <a:pt x="145" y="11"/>
                  </a:cubicBezTo>
                  <a:cubicBezTo>
                    <a:pt x="141" y="9"/>
                    <a:pt x="134" y="11"/>
                    <a:pt x="131" y="12"/>
                  </a:cubicBezTo>
                  <a:cubicBezTo>
                    <a:pt x="128" y="11"/>
                    <a:pt x="130" y="9"/>
                    <a:pt x="127" y="8"/>
                  </a:cubicBezTo>
                  <a:cubicBezTo>
                    <a:pt x="125" y="9"/>
                    <a:pt x="130" y="10"/>
                    <a:pt x="126" y="10"/>
                  </a:cubicBezTo>
                  <a:cubicBezTo>
                    <a:pt x="126" y="9"/>
                    <a:pt x="126" y="9"/>
                    <a:pt x="126" y="9"/>
                  </a:cubicBezTo>
                  <a:cubicBezTo>
                    <a:pt x="125" y="10"/>
                    <a:pt x="119" y="8"/>
                    <a:pt x="118" y="12"/>
                  </a:cubicBezTo>
                  <a:cubicBezTo>
                    <a:pt x="119" y="9"/>
                    <a:pt x="119" y="9"/>
                    <a:pt x="119" y="9"/>
                  </a:cubicBezTo>
                  <a:cubicBezTo>
                    <a:pt x="118" y="9"/>
                    <a:pt x="118" y="10"/>
                    <a:pt x="117" y="10"/>
                  </a:cubicBezTo>
                  <a:cubicBezTo>
                    <a:pt x="117" y="9"/>
                    <a:pt x="116" y="9"/>
                    <a:pt x="117" y="8"/>
                  </a:cubicBezTo>
                  <a:cubicBezTo>
                    <a:pt x="115" y="7"/>
                    <a:pt x="112" y="9"/>
                    <a:pt x="110" y="9"/>
                  </a:cubicBezTo>
                  <a:cubicBezTo>
                    <a:pt x="111" y="10"/>
                    <a:pt x="111" y="10"/>
                    <a:pt x="111" y="10"/>
                  </a:cubicBezTo>
                  <a:cubicBezTo>
                    <a:pt x="107" y="12"/>
                    <a:pt x="104" y="11"/>
                    <a:pt x="100" y="12"/>
                  </a:cubicBezTo>
                  <a:cubicBezTo>
                    <a:pt x="100" y="10"/>
                    <a:pt x="100" y="10"/>
                    <a:pt x="100" y="10"/>
                  </a:cubicBezTo>
                  <a:cubicBezTo>
                    <a:pt x="97" y="11"/>
                    <a:pt x="97" y="11"/>
                    <a:pt x="97" y="11"/>
                  </a:cubicBezTo>
                  <a:cubicBezTo>
                    <a:pt x="98" y="10"/>
                    <a:pt x="95" y="10"/>
                    <a:pt x="94" y="11"/>
                  </a:cubicBezTo>
                  <a:cubicBezTo>
                    <a:pt x="100" y="7"/>
                    <a:pt x="100" y="7"/>
                    <a:pt x="100" y="7"/>
                  </a:cubicBezTo>
                  <a:cubicBezTo>
                    <a:pt x="102" y="7"/>
                    <a:pt x="99" y="9"/>
                    <a:pt x="100" y="10"/>
                  </a:cubicBezTo>
                  <a:cubicBezTo>
                    <a:pt x="101" y="11"/>
                    <a:pt x="105" y="10"/>
                    <a:pt x="105" y="9"/>
                  </a:cubicBezTo>
                  <a:cubicBezTo>
                    <a:pt x="104" y="9"/>
                    <a:pt x="104" y="9"/>
                    <a:pt x="103" y="10"/>
                  </a:cubicBezTo>
                  <a:cubicBezTo>
                    <a:pt x="102" y="8"/>
                    <a:pt x="104" y="8"/>
                    <a:pt x="105" y="6"/>
                  </a:cubicBezTo>
                  <a:cubicBezTo>
                    <a:pt x="105" y="6"/>
                    <a:pt x="103" y="6"/>
                    <a:pt x="103" y="7"/>
                  </a:cubicBezTo>
                  <a:cubicBezTo>
                    <a:pt x="105" y="6"/>
                    <a:pt x="106" y="5"/>
                    <a:pt x="109" y="5"/>
                  </a:cubicBezTo>
                  <a:cubicBezTo>
                    <a:pt x="107" y="6"/>
                    <a:pt x="110" y="6"/>
                    <a:pt x="109" y="7"/>
                  </a:cubicBezTo>
                  <a:cubicBezTo>
                    <a:pt x="109" y="5"/>
                    <a:pt x="112" y="4"/>
                    <a:pt x="115" y="4"/>
                  </a:cubicBezTo>
                  <a:cubicBezTo>
                    <a:pt x="118" y="6"/>
                    <a:pt x="121" y="2"/>
                    <a:pt x="125" y="3"/>
                  </a:cubicBezTo>
                  <a:cubicBezTo>
                    <a:pt x="123" y="4"/>
                    <a:pt x="122" y="6"/>
                    <a:pt x="119" y="7"/>
                  </a:cubicBezTo>
                  <a:cubicBezTo>
                    <a:pt x="122" y="7"/>
                    <a:pt x="122" y="7"/>
                    <a:pt x="124" y="7"/>
                  </a:cubicBezTo>
                  <a:cubicBezTo>
                    <a:pt x="125" y="6"/>
                    <a:pt x="126" y="4"/>
                    <a:pt x="129" y="3"/>
                  </a:cubicBezTo>
                  <a:cubicBezTo>
                    <a:pt x="129" y="4"/>
                    <a:pt x="129" y="4"/>
                    <a:pt x="129" y="4"/>
                  </a:cubicBezTo>
                  <a:cubicBezTo>
                    <a:pt x="132" y="3"/>
                    <a:pt x="132" y="1"/>
                    <a:pt x="135" y="2"/>
                  </a:cubicBezTo>
                  <a:cubicBezTo>
                    <a:pt x="142" y="2"/>
                    <a:pt x="148" y="2"/>
                    <a:pt x="153" y="2"/>
                  </a:cubicBezTo>
                  <a:cubicBezTo>
                    <a:pt x="153" y="3"/>
                    <a:pt x="153" y="3"/>
                    <a:pt x="153" y="3"/>
                  </a:cubicBezTo>
                  <a:cubicBezTo>
                    <a:pt x="156" y="1"/>
                    <a:pt x="162" y="2"/>
                    <a:pt x="165" y="2"/>
                  </a:cubicBezTo>
                  <a:cubicBezTo>
                    <a:pt x="171" y="4"/>
                    <a:pt x="179" y="4"/>
                    <a:pt x="181" y="7"/>
                  </a:cubicBezTo>
                  <a:cubicBezTo>
                    <a:pt x="185" y="9"/>
                    <a:pt x="185" y="9"/>
                    <a:pt x="185" y="9"/>
                  </a:cubicBezTo>
                  <a:cubicBezTo>
                    <a:pt x="186" y="9"/>
                    <a:pt x="186" y="9"/>
                    <a:pt x="186" y="9"/>
                  </a:cubicBezTo>
                  <a:cubicBezTo>
                    <a:pt x="186" y="9"/>
                    <a:pt x="186" y="9"/>
                    <a:pt x="186" y="9"/>
                  </a:cubicBezTo>
                  <a:cubicBezTo>
                    <a:pt x="186" y="9"/>
                    <a:pt x="186" y="9"/>
                    <a:pt x="186" y="9"/>
                  </a:cubicBezTo>
                  <a:cubicBezTo>
                    <a:pt x="186" y="9"/>
                    <a:pt x="186" y="9"/>
                    <a:pt x="186" y="9"/>
                  </a:cubicBezTo>
                  <a:cubicBezTo>
                    <a:pt x="186" y="9"/>
                    <a:pt x="186" y="9"/>
                    <a:pt x="186" y="9"/>
                  </a:cubicBezTo>
                  <a:cubicBezTo>
                    <a:pt x="187" y="2"/>
                    <a:pt x="185" y="18"/>
                    <a:pt x="186" y="16"/>
                  </a:cubicBezTo>
                  <a:cubicBezTo>
                    <a:pt x="186" y="17"/>
                    <a:pt x="186" y="17"/>
                    <a:pt x="186" y="17"/>
                  </a:cubicBezTo>
                  <a:cubicBezTo>
                    <a:pt x="185" y="17"/>
                    <a:pt x="185" y="17"/>
                    <a:pt x="185" y="17"/>
                  </a:cubicBezTo>
                  <a:cubicBezTo>
                    <a:pt x="185" y="17"/>
                    <a:pt x="185" y="17"/>
                    <a:pt x="185" y="17"/>
                  </a:cubicBezTo>
                  <a:cubicBezTo>
                    <a:pt x="183" y="17"/>
                    <a:pt x="183" y="17"/>
                    <a:pt x="183" y="17"/>
                  </a:cubicBezTo>
                  <a:cubicBezTo>
                    <a:pt x="176" y="20"/>
                    <a:pt x="176" y="20"/>
                    <a:pt x="176" y="20"/>
                  </a:cubicBezTo>
                  <a:cubicBezTo>
                    <a:pt x="171" y="22"/>
                    <a:pt x="166" y="23"/>
                    <a:pt x="161" y="24"/>
                  </a:cubicBezTo>
                  <a:cubicBezTo>
                    <a:pt x="162" y="22"/>
                    <a:pt x="162" y="22"/>
                    <a:pt x="162" y="22"/>
                  </a:cubicBezTo>
                  <a:cubicBezTo>
                    <a:pt x="161" y="24"/>
                    <a:pt x="161" y="21"/>
                    <a:pt x="159" y="22"/>
                  </a:cubicBezTo>
                  <a:cubicBezTo>
                    <a:pt x="162" y="23"/>
                    <a:pt x="157" y="24"/>
                    <a:pt x="156" y="26"/>
                  </a:cubicBezTo>
                  <a:cubicBezTo>
                    <a:pt x="151" y="25"/>
                    <a:pt x="145" y="28"/>
                    <a:pt x="141" y="30"/>
                  </a:cubicBezTo>
                  <a:cubicBezTo>
                    <a:pt x="141" y="29"/>
                    <a:pt x="141" y="29"/>
                    <a:pt x="141" y="29"/>
                  </a:cubicBezTo>
                  <a:cubicBezTo>
                    <a:pt x="137" y="32"/>
                    <a:pt x="132" y="31"/>
                    <a:pt x="126" y="31"/>
                  </a:cubicBezTo>
                  <a:cubicBezTo>
                    <a:pt x="126" y="31"/>
                    <a:pt x="124" y="30"/>
                    <a:pt x="123" y="30"/>
                  </a:cubicBezTo>
                  <a:cubicBezTo>
                    <a:pt x="120" y="33"/>
                    <a:pt x="119" y="33"/>
                    <a:pt x="115" y="35"/>
                  </a:cubicBezTo>
                  <a:cubicBezTo>
                    <a:pt x="112" y="35"/>
                    <a:pt x="107" y="36"/>
                    <a:pt x="104" y="36"/>
                  </a:cubicBezTo>
                  <a:cubicBezTo>
                    <a:pt x="99" y="38"/>
                    <a:pt x="93" y="40"/>
                    <a:pt x="88" y="41"/>
                  </a:cubicBezTo>
                  <a:cubicBezTo>
                    <a:pt x="86" y="42"/>
                    <a:pt x="84" y="43"/>
                    <a:pt x="83" y="44"/>
                  </a:cubicBezTo>
                  <a:cubicBezTo>
                    <a:pt x="83" y="44"/>
                    <a:pt x="83" y="44"/>
                    <a:pt x="83" y="44"/>
                  </a:cubicBezTo>
                  <a:cubicBezTo>
                    <a:pt x="83" y="44"/>
                    <a:pt x="83" y="44"/>
                    <a:pt x="83" y="44"/>
                  </a:cubicBezTo>
                  <a:cubicBezTo>
                    <a:pt x="84" y="47"/>
                    <a:pt x="74" y="20"/>
                    <a:pt x="78" y="31"/>
                  </a:cubicBezTo>
                  <a:cubicBezTo>
                    <a:pt x="78" y="31"/>
                    <a:pt x="78" y="31"/>
                    <a:pt x="78" y="31"/>
                  </a:cubicBezTo>
                  <a:cubicBezTo>
                    <a:pt x="78" y="31"/>
                    <a:pt x="78" y="31"/>
                    <a:pt x="78" y="31"/>
                  </a:cubicBezTo>
                  <a:cubicBezTo>
                    <a:pt x="79" y="31"/>
                    <a:pt x="79" y="31"/>
                    <a:pt x="79" y="31"/>
                  </a:cubicBezTo>
                  <a:cubicBezTo>
                    <a:pt x="79" y="31"/>
                    <a:pt x="79" y="31"/>
                    <a:pt x="79" y="31"/>
                  </a:cubicBezTo>
                  <a:cubicBezTo>
                    <a:pt x="79" y="31"/>
                    <a:pt x="79" y="31"/>
                    <a:pt x="79" y="31"/>
                  </a:cubicBezTo>
                  <a:cubicBezTo>
                    <a:pt x="79" y="31"/>
                    <a:pt x="79" y="31"/>
                    <a:pt x="79" y="31"/>
                  </a:cubicBezTo>
                  <a:cubicBezTo>
                    <a:pt x="81" y="32"/>
                    <a:pt x="81" y="32"/>
                    <a:pt x="81" y="32"/>
                  </a:cubicBezTo>
                  <a:cubicBezTo>
                    <a:pt x="85" y="31"/>
                    <a:pt x="85" y="31"/>
                    <a:pt x="85" y="31"/>
                  </a:cubicBezTo>
                  <a:cubicBezTo>
                    <a:pt x="86" y="33"/>
                    <a:pt x="86" y="33"/>
                    <a:pt x="86" y="33"/>
                  </a:cubicBezTo>
                  <a:cubicBezTo>
                    <a:pt x="97" y="31"/>
                    <a:pt x="111" y="32"/>
                    <a:pt x="121" y="29"/>
                  </a:cubicBezTo>
                  <a:cubicBezTo>
                    <a:pt x="120" y="32"/>
                    <a:pt x="120" y="32"/>
                    <a:pt x="120" y="32"/>
                  </a:cubicBezTo>
                  <a:cubicBezTo>
                    <a:pt x="123" y="32"/>
                    <a:pt x="127" y="30"/>
                    <a:pt x="126" y="29"/>
                  </a:cubicBezTo>
                  <a:cubicBezTo>
                    <a:pt x="129" y="29"/>
                    <a:pt x="134" y="27"/>
                    <a:pt x="136" y="28"/>
                  </a:cubicBezTo>
                  <a:cubicBezTo>
                    <a:pt x="140" y="29"/>
                    <a:pt x="140" y="27"/>
                    <a:pt x="143" y="27"/>
                  </a:cubicBezTo>
                  <a:cubicBezTo>
                    <a:pt x="150" y="27"/>
                    <a:pt x="153" y="28"/>
                    <a:pt x="160" y="28"/>
                  </a:cubicBezTo>
                  <a:cubicBezTo>
                    <a:pt x="158" y="28"/>
                    <a:pt x="158" y="28"/>
                    <a:pt x="158" y="28"/>
                  </a:cubicBezTo>
                  <a:cubicBezTo>
                    <a:pt x="157" y="28"/>
                    <a:pt x="157" y="29"/>
                    <a:pt x="159" y="30"/>
                  </a:cubicBezTo>
                  <a:cubicBezTo>
                    <a:pt x="161" y="29"/>
                    <a:pt x="168" y="32"/>
                    <a:pt x="166" y="29"/>
                  </a:cubicBezTo>
                  <a:cubicBezTo>
                    <a:pt x="172" y="31"/>
                    <a:pt x="172" y="31"/>
                    <a:pt x="172" y="31"/>
                  </a:cubicBezTo>
                  <a:cubicBezTo>
                    <a:pt x="175" y="32"/>
                    <a:pt x="175" y="32"/>
                    <a:pt x="175" y="32"/>
                  </a:cubicBezTo>
                  <a:cubicBezTo>
                    <a:pt x="176" y="32"/>
                    <a:pt x="176" y="32"/>
                    <a:pt x="176" y="32"/>
                  </a:cubicBezTo>
                  <a:cubicBezTo>
                    <a:pt x="176" y="32"/>
                    <a:pt x="176" y="32"/>
                    <a:pt x="176" y="32"/>
                  </a:cubicBezTo>
                  <a:cubicBezTo>
                    <a:pt x="177" y="28"/>
                    <a:pt x="176" y="66"/>
                    <a:pt x="176" y="50"/>
                  </a:cubicBezTo>
                  <a:cubicBezTo>
                    <a:pt x="176" y="50"/>
                    <a:pt x="176" y="50"/>
                    <a:pt x="176" y="50"/>
                  </a:cubicBezTo>
                  <a:cubicBezTo>
                    <a:pt x="176" y="50"/>
                    <a:pt x="176" y="50"/>
                    <a:pt x="176" y="50"/>
                  </a:cubicBezTo>
                  <a:cubicBezTo>
                    <a:pt x="176" y="50"/>
                    <a:pt x="176" y="50"/>
                    <a:pt x="176" y="50"/>
                  </a:cubicBezTo>
                  <a:cubicBezTo>
                    <a:pt x="176" y="50"/>
                    <a:pt x="176" y="50"/>
                    <a:pt x="176" y="50"/>
                  </a:cubicBezTo>
                  <a:cubicBezTo>
                    <a:pt x="176" y="50"/>
                    <a:pt x="176" y="50"/>
                    <a:pt x="176" y="50"/>
                  </a:cubicBezTo>
                  <a:cubicBezTo>
                    <a:pt x="175" y="50"/>
                    <a:pt x="175" y="50"/>
                    <a:pt x="175" y="50"/>
                  </a:cubicBezTo>
                  <a:cubicBezTo>
                    <a:pt x="175" y="51"/>
                    <a:pt x="175" y="51"/>
                    <a:pt x="175" y="51"/>
                  </a:cubicBezTo>
                  <a:cubicBezTo>
                    <a:pt x="171" y="52"/>
                    <a:pt x="167" y="53"/>
                    <a:pt x="163" y="53"/>
                  </a:cubicBezTo>
                  <a:cubicBezTo>
                    <a:pt x="164" y="54"/>
                    <a:pt x="162" y="55"/>
                    <a:pt x="162" y="55"/>
                  </a:cubicBezTo>
                  <a:cubicBezTo>
                    <a:pt x="156" y="57"/>
                    <a:pt x="149" y="56"/>
                    <a:pt x="145" y="58"/>
                  </a:cubicBezTo>
                  <a:cubicBezTo>
                    <a:pt x="144" y="58"/>
                    <a:pt x="146" y="57"/>
                    <a:pt x="144" y="57"/>
                  </a:cubicBezTo>
                  <a:cubicBezTo>
                    <a:pt x="143" y="58"/>
                    <a:pt x="144" y="58"/>
                    <a:pt x="142" y="59"/>
                  </a:cubicBezTo>
                  <a:cubicBezTo>
                    <a:pt x="134" y="62"/>
                    <a:pt x="124" y="60"/>
                    <a:pt x="116" y="62"/>
                  </a:cubicBezTo>
                  <a:cubicBezTo>
                    <a:pt x="109" y="65"/>
                    <a:pt x="101" y="67"/>
                    <a:pt x="95" y="68"/>
                  </a:cubicBezTo>
                  <a:cubicBezTo>
                    <a:pt x="92" y="69"/>
                    <a:pt x="89" y="70"/>
                    <a:pt x="86" y="71"/>
                  </a:cubicBezTo>
                  <a:cubicBezTo>
                    <a:pt x="83" y="73"/>
                    <a:pt x="83" y="73"/>
                    <a:pt x="83" y="73"/>
                  </a:cubicBezTo>
                  <a:cubicBezTo>
                    <a:pt x="82" y="74"/>
                    <a:pt x="82" y="74"/>
                    <a:pt x="82" y="74"/>
                  </a:cubicBezTo>
                  <a:cubicBezTo>
                    <a:pt x="82" y="74"/>
                    <a:pt x="82" y="74"/>
                    <a:pt x="82" y="74"/>
                  </a:cubicBezTo>
                  <a:cubicBezTo>
                    <a:pt x="82" y="74"/>
                    <a:pt x="82" y="74"/>
                    <a:pt x="82" y="74"/>
                  </a:cubicBezTo>
                  <a:cubicBezTo>
                    <a:pt x="82" y="74"/>
                    <a:pt x="82" y="74"/>
                    <a:pt x="82" y="74"/>
                  </a:cubicBezTo>
                  <a:cubicBezTo>
                    <a:pt x="82" y="77"/>
                    <a:pt x="78" y="47"/>
                    <a:pt x="80" y="60"/>
                  </a:cubicBezTo>
                  <a:cubicBezTo>
                    <a:pt x="80" y="60"/>
                    <a:pt x="80" y="60"/>
                    <a:pt x="80" y="60"/>
                  </a:cubicBezTo>
                  <a:cubicBezTo>
                    <a:pt x="80" y="60"/>
                    <a:pt x="80" y="60"/>
                    <a:pt x="80" y="60"/>
                  </a:cubicBezTo>
                  <a:cubicBezTo>
                    <a:pt x="80" y="60"/>
                    <a:pt x="80" y="60"/>
                    <a:pt x="80" y="60"/>
                  </a:cubicBezTo>
                  <a:cubicBezTo>
                    <a:pt x="81" y="60"/>
                    <a:pt x="81" y="60"/>
                    <a:pt x="81" y="60"/>
                  </a:cubicBezTo>
                  <a:cubicBezTo>
                    <a:pt x="81" y="60"/>
                    <a:pt x="81" y="60"/>
                    <a:pt x="81" y="60"/>
                  </a:cubicBezTo>
                  <a:cubicBezTo>
                    <a:pt x="81" y="60"/>
                    <a:pt x="81" y="60"/>
                    <a:pt x="81" y="60"/>
                  </a:cubicBezTo>
                  <a:cubicBezTo>
                    <a:pt x="85" y="59"/>
                    <a:pt x="86" y="66"/>
                    <a:pt x="91" y="63"/>
                  </a:cubicBezTo>
                  <a:cubicBezTo>
                    <a:pt x="92" y="64"/>
                    <a:pt x="94" y="64"/>
                    <a:pt x="94" y="65"/>
                  </a:cubicBezTo>
                  <a:cubicBezTo>
                    <a:pt x="96" y="64"/>
                    <a:pt x="103" y="67"/>
                    <a:pt x="108" y="65"/>
                  </a:cubicBezTo>
                  <a:cubicBezTo>
                    <a:pt x="107" y="65"/>
                    <a:pt x="107" y="65"/>
                    <a:pt x="107" y="65"/>
                  </a:cubicBezTo>
                  <a:cubicBezTo>
                    <a:pt x="112" y="66"/>
                    <a:pt x="117" y="64"/>
                    <a:pt x="122" y="65"/>
                  </a:cubicBezTo>
                  <a:cubicBezTo>
                    <a:pt x="122" y="65"/>
                    <a:pt x="121" y="65"/>
                    <a:pt x="121" y="66"/>
                  </a:cubicBezTo>
                  <a:cubicBezTo>
                    <a:pt x="123" y="67"/>
                    <a:pt x="126" y="63"/>
                    <a:pt x="127" y="66"/>
                  </a:cubicBezTo>
                  <a:cubicBezTo>
                    <a:pt x="129" y="65"/>
                    <a:pt x="128" y="64"/>
                    <a:pt x="127" y="64"/>
                  </a:cubicBezTo>
                  <a:cubicBezTo>
                    <a:pt x="140" y="64"/>
                    <a:pt x="155" y="60"/>
                    <a:pt x="172" y="68"/>
                  </a:cubicBezTo>
                  <a:cubicBezTo>
                    <a:pt x="178" y="73"/>
                    <a:pt x="177" y="74"/>
                    <a:pt x="176" y="74"/>
                  </a:cubicBezTo>
                  <a:cubicBezTo>
                    <a:pt x="176" y="74"/>
                    <a:pt x="176" y="74"/>
                    <a:pt x="176" y="75"/>
                  </a:cubicBezTo>
                  <a:cubicBezTo>
                    <a:pt x="176" y="75"/>
                    <a:pt x="176" y="75"/>
                    <a:pt x="176" y="75"/>
                  </a:cubicBezTo>
                  <a:cubicBezTo>
                    <a:pt x="176" y="75"/>
                    <a:pt x="176" y="75"/>
                    <a:pt x="176" y="75"/>
                  </a:cubicBezTo>
                  <a:cubicBezTo>
                    <a:pt x="176" y="75"/>
                    <a:pt x="176" y="75"/>
                    <a:pt x="176" y="75"/>
                  </a:cubicBezTo>
                  <a:cubicBezTo>
                    <a:pt x="176" y="75"/>
                    <a:pt x="176" y="75"/>
                    <a:pt x="176" y="75"/>
                  </a:cubicBezTo>
                  <a:cubicBezTo>
                    <a:pt x="176" y="75"/>
                    <a:pt x="176" y="75"/>
                    <a:pt x="176" y="75"/>
                  </a:cubicBezTo>
                  <a:cubicBezTo>
                    <a:pt x="178" y="65"/>
                    <a:pt x="173" y="88"/>
                    <a:pt x="174" y="86"/>
                  </a:cubicBezTo>
                  <a:cubicBezTo>
                    <a:pt x="174" y="86"/>
                    <a:pt x="174" y="86"/>
                    <a:pt x="174" y="86"/>
                  </a:cubicBezTo>
                  <a:cubicBezTo>
                    <a:pt x="174" y="86"/>
                    <a:pt x="174" y="86"/>
                    <a:pt x="174" y="86"/>
                  </a:cubicBezTo>
                  <a:cubicBezTo>
                    <a:pt x="173" y="86"/>
                    <a:pt x="173" y="86"/>
                    <a:pt x="173" y="86"/>
                  </a:cubicBezTo>
                  <a:cubicBezTo>
                    <a:pt x="173" y="86"/>
                    <a:pt x="173" y="86"/>
                    <a:pt x="173" y="86"/>
                  </a:cubicBezTo>
                  <a:cubicBezTo>
                    <a:pt x="172" y="87"/>
                    <a:pt x="171" y="87"/>
                    <a:pt x="171" y="88"/>
                  </a:cubicBezTo>
                  <a:cubicBezTo>
                    <a:pt x="170" y="87"/>
                    <a:pt x="170" y="89"/>
                    <a:pt x="170" y="88"/>
                  </a:cubicBezTo>
                  <a:cubicBezTo>
                    <a:pt x="167" y="90"/>
                    <a:pt x="164" y="86"/>
                    <a:pt x="163" y="88"/>
                  </a:cubicBezTo>
                  <a:cubicBezTo>
                    <a:pt x="164" y="90"/>
                    <a:pt x="161" y="89"/>
                    <a:pt x="161" y="90"/>
                  </a:cubicBezTo>
                  <a:cubicBezTo>
                    <a:pt x="155" y="90"/>
                    <a:pt x="154" y="89"/>
                    <a:pt x="149" y="90"/>
                  </a:cubicBezTo>
                  <a:cubicBezTo>
                    <a:pt x="149" y="89"/>
                    <a:pt x="149" y="89"/>
                    <a:pt x="149" y="89"/>
                  </a:cubicBezTo>
                  <a:cubicBezTo>
                    <a:pt x="144" y="92"/>
                    <a:pt x="138" y="91"/>
                    <a:pt x="134" y="95"/>
                  </a:cubicBezTo>
                  <a:cubicBezTo>
                    <a:pt x="126" y="95"/>
                    <a:pt x="120" y="97"/>
                    <a:pt x="114" y="98"/>
                  </a:cubicBezTo>
                  <a:cubicBezTo>
                    <a:pt x="111" y="100"/>
                    <a:pt x="108" y="100"/>
                    <a:pt x="107" y="102"/>
                  </a:cubicBezTo>
                  <a:cubicBezTo>
                    <a:pt x="105" y="104"/>
                    <a:pt x="105" y="104"/>
                    <a:pt x="105" y="104"/>
                  </a:cubicBezTo>
                  <a:cubicBezTo>
                    <a:pt x="104" y="104"/>
                    <a:pt x="104" y="104"/>
                    <a:pt x="104" y="104"/>
                  </a:cubicBezTo>
                  <a:cubicBezTo>
                    <a:pt x="104" y="104"/>
                    <a:pt x="104" y="104"/>
                    <a:pt x="104" y="104"/>
                  </a:cubicBezTo>
                  <a:cubicBezTo>
                    <a:pt x="104" y="104"/>
                    <a:pt x="104" y="104"/>
                    <a:pt x="104" y="104"/>
                  </a:cubicBezTo>
                  <a:cubicBezTo>
                    <a:pt x="104" y="104"/>
                    <a:pt x="104" y="104"/>
                    <a:pt x="104" y="104"/>
                  </a:cubicBezTo>
                  <a:cubicBezTo>
                    <a:pt x="104" y="107"/>
                    <a:pt x="103" y="74"/>
                    <a:pt x="104" y="88"/>
                  </a:cubicBezTo>
                  <a:cubicBezTo>
                    <a:pt x="104" y="88"/>
                    <a:pt x="104" y="88"/>
                    <a:pt x="104" y="88"/>
                  </a:cubicBezTo>
                  <a:cubicBezTo>
                    <a:pt x="104" y="88"/>
                    <a:pt x="104" y="88"/>
                    <a:pt x="104" y="88"/>
                  </a:cubicBezTo>
                  <a:cubicBezTo>
                    <a:pt x="104" y="88"/>
                    <a:pt x="104" y="88"/>
                    <a:pt x="104" y="88"/>
                  </a:cubicBezTo>
                  <a:cubicBezTo>
                    <a:pt x="105" y="89"/>
                    <a:pt x="105" y="89"/>
                    <a:pt x="105" y="89"/>
                  </a:cubicBezTo>
                  <a:cubicBezTo>
                    <a:pt x="108" y="91"/>
                    <a:pt x="114" y="91"/>
                    <a:pt x="121" y="91"/>
                  </a:cubicBezTo>
                  <a:cubicBezTo>
                    <a:pt x="125" y="92"/>
                    <a:pt x="129" y="92"/>
                    <a:pt x="134" y="93"/>
                  </a:cubicBezTo>
                  <a:cubicBezTo>
                    <a:pt x="137" y="94"/>
                    <a:pt x="139" y="95"/>
                    <a:pt x="142" y="96"/>
                  </a:cubicBezTo>
                  <a:cubicBezTo>
                    <a:pt x="140" y="77"/>
                    <a:pt x="145" y="122"/>
                    <a:pt x="144" y="117"/>
                  </a:cubicBezTo>
                  <a:cubicBezTo>
                    <a:pt x="144" y="117"/>
                    <a:pt x="144" y="117"/>
                    <a:pt x="144" y="117"/>
                  </a:cubicBezTo>
                  <a:cubicBezTo>
                    <a:pt x="144" y="117"/>
                    <a:pt x="144" y="117"/>
                    <a:pt x="144" y="117"/>
                  </a:cubicBezTo>
                  <a:cubicBezTo>
                    <a:pt x="144" y="117"/>
                    <a:pt x="144" y="117"/>
                    <a:pt x="144" y="117"/>
                  </a:cubicBezTo>
                  <a:cubicBezTo>
                    <a:pt x="144" y="117"/>
                    <a:pt x="144" y="117"/>
                    <a:pt x="144" y="117"/>
                  </a:cubicBezTo>
                  <a:cubicBezTo>
                    <a:pt x="143" y="117"/>
                    <a:pt x="143" y="117"/>
                    <a:pt x="143" y="117"/>
                  </a:cubicBezTo>
                  <a:cubicBezTo>
                    <a:pt x="143" y="118"/>
                    <a:pt x="143" y="118"/>
                    <a:pt x="143" y="118"/>
                  </a:cubicBezTo>
                  <a:cubicBezTo>
                    <a:pt x="141" y="119"/>
                    <a:pt x="141" y="119"/>
                    <a:pt x="141" y="119"/>
                  </a:cubicBezTo>
                  <a:cubicBezTo>
                    <a:pt x="139" y="121"/>
                    <a:pt x="139" y="121"/>
                    <a:pt x="139" y="121"/>
                  </a:cubicBezTo>
                  <a:cubicBezTo>
                    <a:pt x="124" y="130"/>
                    <a:pt x="114" y="134"/>
                    <a:pt x="108" y="143"/>
                  </a:cubicBezTo>
                  <a:cubicBezTo>
                    <a:pt x="105" y="150"/>
                    <a:pt x="103" y="147"/>
                    <a:pt x="106" y="149"/>
                  </a:cubicBezTo>
                  <a:cubicBezTo>
                    <a:pt x="108" y="152"/>
                    <a:pt x="115" y="161"/>
                    <a:pt x="118" y="169"/>
                  </a:cubicBezTo>
                  <a:cubicBezTo>
                    <a:pt x="118" y="178"/>
                    <a:pt x="119" y="178"/>
                    <a:pt x="121" y="187"/>
                  </a:cubicBezTo>
                  <a:cubicBezTo>
                    <a:pt x="120" y="187"/>
                    <a:pt x="120" y="186"/>
                    <a:pt x="120" y="187"/>
                  </a:cubicBezTo>
                  <a:cubicBezTo>
                    <a:pt x="122" y="187"/>
                    <a:pt x="121" y="193"/>
                    <a:pt x="122" y="194"/>
                  </a:cubicBezTo>
                  <a:cubicBezTo>
                    <a:pt x="121" y="208"/>
                    <a:pt x="118" y="218"/>
                    <a:pt x="113" y="229"/>
                  </a:cubicBezTo>
                  <a:cubicBezTo>
                    <a:pt x="114" y="228"/>
                    <a:pt x="113" y="226"/>
                    <a:pt x="112" y="228"/>
                  </a:cubicBezTo>
                  <a:cubicBezTo>
                    <a:pt x="112" y="231"/>
                    <a:pt x="112" y="231"/>
                    <a:pt x="112" y="231"/>
                  </a:cubicBezTo>
                  <a:cubicBezTo>
                    <a:pt x="111" y="231"/>
                    <a:pt x="111" y="231"/>
                    <a:pt x="111" y="231"/>
                  </a:cubicBezTo>
                  <a:cubicBezTo>
                    <a:pt x="111" y="232"/>
                    <a:pt x="111" y="234"/>
                    <a:pt x="112" y="233"/>
                  </a:cubicBezTo>
                  <a:cubicBezTo>
                    <a:pt x="101" y="261"/>
                    <a:pt x="80" y="281"/>
                    <a:pt x="62" y="303"/>
                  </a:cubicBezTo>
                  <a:cubicBezTo>
                    <a:pt x="57" y="307"/>
                    <a:pt x="51" y="315"/>
                    <a:pt x="47" y="320"/>
                  </a:cubicBezTo>
                  <a:cubicBezTo>
                    <a:pt x="30" y="334"/>
                    <a:pt x="15" y="346"/>
                    <a:pt x="2" y="362"/>
                  </a:cubicBezTo>
                  <a:cubicBezTo>
                    <a:pt x="2" y="362"/>
                    <a:pt x="0" y="357"/>
                    <a:pt x="6" y="3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9137650" y="3151188"/>
              <a:ext cx="11112" cy="6350"/>
            </a:xfrm>
            <a:custGeom>
              <a:avLst/>
              <a:gdLst>
                <a:gd name="T0" fmla="*/ 0 w 3"/>
                <a:gd name="T1" fmla="*/ 0 h 2"/>
                <a:gd name="T2" fmla="*/ 1 w 3"/>
                <a:gd name="T3" fmla="*/ 2 h 2"/>
                <a:gd name="T4" fmla="*/ 0 w 3"/>
                <a:gd name="T5" fmla="*/ 0 h 2"/>
              </a:gdLst>
              <a:ahLst/>
              <a:cxnLst>
                <a:cxn ang="0">
                  <a:pos x="T0" y="T1"/>
                </a:cxn>
                <a:cxn ang="0">
                  <a:pos x="T2" y="T3"/>
                </a:cxn>
                <a:cxn ang="0">
                  <a:pos x="T4" y="T5"/>
                </a:cxn>
              </a:cxnLst>
              <a:rect l="0" t="0" r="r" b="b"/>
              <a:pathLst>
                <a:path w="3" h="2">
                  <a:moveTo>
                    <a:pt x="0" y="0"/>
                  </a:moveTo>
                  <a:cubicBezTo>
                    <a:pt x="1" y="1"/>
                    <a:pt x="3" y="1"/>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9377363" y="3168651"/>
              <a:ext cx="7937" cy="7938"/>
            </a:xfrm>
            <a:custGeom>
              <a:avLst/>
              <a:gdLst>
                <a:gd name="T0" fmla="*/ 1 w 2"/>
                <a:gd name="T1" fmla="*/ 1 h 2"/>
                <a:gd name="T2" fmla="*/ 2 w 2"/>
                <a:gd name="T3" fmla="*/ 1 h 2"/>
                <a:gd name="T4" fmla="*/ 0 w 2"/>
                <a:gd name="T5" fmla="*/ 2 h 2"/>
                <a:gd name="T6" fmla="*/ 1 w 2"/>
                <a:gd name="T7" fmla="*/ 1 h 2"/>
              </a:gdLst>
              <a:ahLst/>
              <a:cxnLst>
                <a:cxn ang="0">
                  <a:pos x="T0" y="T1"/>
                </a:cxn>
                <a:cxn ang="0">
                  <a:pos x="T2" y="T3"/>
                </a:cxn>
                <a:cxn ang="0">
                  <a:pos x="T4" y="T5"/>
                </a:cxn>
                <a:cxn ang="0">
                  <a:pos x="T6" y="T7"/>
                </a:cxn>
              </a:cxnLst>
              <a:rect l="0" t="0" r="r" b="b"/>
              <a:pathLst>
                <a:path w="2" h="2">
                  <a:moveTo>
                    <a:pt x="1" y="1"/>
                  </a:moveTo>
                  <a:cubicBezTo>
                    <a:pt x="1" y="0"/>
                    <a:pt x="1" y="1"/>
                    <a:pt x="2" y="1"/>
                  </a:cubicBezTo>
                  <a:cubicBezTo>
                    <a:pt x="1" y="1"/>
                    <a:pt x="0" y="2"/>
                    <a:pt x="0" y="2"/>
                  </a:cubicBezTo>
                  <a:cubicBezTo>
                    <a:pt x="0" y="2"/>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9415463" y="3181351"/>
              <a:ext cx="22225" cy="3175"/>
            </a:xfrm>
            <a:custGeom>
              <a:avLst/>
              <a:gdLst>
                <a:gd name="T0" fmla="*/ 6 w 6"/>
                <a:gd name="T1" fmla="*/ 0 h 1"/>
                <a:gd name="T2" fmla="*/ 0 w 6"/>
                <a:gd name="T3" fmla="*/ 1 h 1"/>
                <a:gd name="T4" fmla="*/ 6 w 6"/>
                <a:gd name="T5" fmla="*/ 0 h 1"/>
              </a:gdLst>
              <a:ahLst/>
              <a:cxnLst>
                <a:cxn ang="0">
                  <a:pos x="T0" y="T1"/>
                </a:cxn>
                <a:cxn ang="0">
                  <a:pos x="T2" y="T3"/>
                </a:cxn>
                <a:cxn ang="0">
                  <a:pos x="T4" y="T5"/>
                </a:cxn>
              </a:cxnLst>
              <a:rect l="0" t="0" r="r" b="b"/>
              <a:pathLst>
                <a:path w="6" h="1">
                  <a:moveTo>
                    <a:pt x="6" y="0"/>
                  </a:moveTo>
                  <a:cubicBezTo>
                    <a:pt x="5" y="1"/>
                    <a:pt x="2" y="1"/>
                    <a:pt x="0" y="1"/>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9461500" y="3132138"/>
              <a:ext cx="6350"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0" y="1"/>
                    <a:pt x="0" y="0"/>
                    <a:pt x="2" y="0"/>
                  </a:cubicBezTo>
                  <a:cubicBezTo>
                    <a:pt x="2"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9453563" y="3140076"/>
              <a:ext cx="11112" cy="3175"/>
            </a:xfrm>
            <a:custGeom>
              <a:avLst/>
              <a:gdLst>
                <a:gd name="T0" fmla="*/ 3 w 3"/>
                <a:gd name="T1" fmla="*/ 1 h 1"/>
                <a:gd name="T2" fmla="*/ 0 w 3"/>
                <a:gd name="T3" fmla="*/ 1 h 1"/>
                <a:gd name="T4" fmla="*/ 3 w 3"/>
                <a:gd name="T5" fmla="*/ 1 h 1"/>
              </a:gdLst>
              <a:ahLst/>
              <a:cxnLst>
                <a:cxn ang="0">
                  <a:pos x="T0" y="T1"/>
                </a:cxn>
                <a:cxn ang="0">
                  <a:pos x="T2" y="T3"/>
                </a:cxn>
                <a:cxn ang="0">
                  <a:pos x="T4" y="T5"/>
                </a:cxn>
              </a:cxnLst>
              <a:rect l="0" t="0" r="r" b="b"/>
              <a:pathLst>
                <a:path w="3" h="1">
                  <a:moveTo>
                    <a:pt x="3" y="1"/>
                  </a:moveTo>
                  <a:cubicBezTo>
                    <a:pt x="2" y="1"/>
                    <a:pt x="1" y="1"/>
                    <a:pt x="0" y="1"/>
                  </a:cubicBezTo>
                  <a:cubicBezTo>
                    <a:pt x="0" y="1"/>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4"/>
            <p:cNvSpPr>
              <a:spLocks/>
            </p:cNvSpPr>
            <p:nvPr/>
          </p:nvSpPr>
          <p:spPr bwMode="auto">
            <a:xfrm>
              <a:off x="9332913" y="3157538"/>
              <a:ext cx="11112" cy="7938"/>
            </a:xfrm>
            <a:custGeom>
              <a:avLst/>
              <a:gdLst>
                <a:gd name="T0" fmla="*/ 3 w 3"/>
                <a:gd name="T1" fmla="*/ 1 h 2"/>
                <a:gd name="T2" fmla="*/ 0 w 3"/>
                <a:gd name="T3" fmla="*/ 2 h 2"/>
                <a:gd name="T4" fmla="*/ 3 w 3"/>
                <a:gd name="T5" fmla="*/ 1 h 2"/>
              </a:gdLst>
              <a:ahLst/>
              <a:cxnLst>
                <a:cxn ang="0">
                  <a:pos x="T0" y="T1"/>
                </a:cxn>
                <a:cxn ang="0">
                  <a:pos x="T2" y="T3"/>
                </a:cxn>
                <a:cxn ang="0">
                  <a:pos x="T4" y="T5"/>
                </a:cxn>
              </a:cxnLst>
              <a:rect l="0" t="0" r="r" b="b"/>
              <a:pathLst>
                <a:path w="3" h="2">
                  <a:moveTo>
                    <a:pt x="3" y="1"/>
                  </a:moveTo>
                  <a:cubicBezTo>
                    <a:pt x="2" y="1"/>
                    <a:pt x="0" y="2"/>
                    <a:pt x="0" y="2"/>
                  </a:cubicBezTo>
                  <a:cubicBezTo>
                    <a:pt x="0" y="2"/>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5"/>
            <p:cNvSpPr>
              <a:spLocks/>
            </p:cNvSpPr>
            <p:nvPr/>
          </p:nvSpPr>
          <p:spPr bwMode="auto">
            <a:xfrm>
              <a:off x="9280525" y="3173413"/>
              <a:ext cx="7937" cy="7938"/>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1" y="1"/>
                    <a:pt x="1" y="1"/>
                    <a:pt x="1" y="2"/>
                  </a:cubicBezTo>
                  <a:cubicBezTo>
                    <a:pt x="0" y="1"/>
                    <a:pt x="0" y="0"/>
                    <a:pt x="1" y="0"/>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6"/>
            <p:cNvSpPr>
              <a:spLocks/>
            </p:cNvSpPr>
            <p:nvPr/>
          </p:nvSpPr>
          <p:spPr bwMode="auto">
            <a:xfrm>
              <a:off x="9159875" y="3429001"/>
              <a:ext cx="7937" cy="3175"/>
            </a:xfrm>
            <a:custGeom>
              <a:avLst/>
              <a:gdLst>
                <a:gd name="T0" fmla="*/ 5 w 5"/>
                <a:gd name="T1" fmla="*/ 0 h 2"/>
                <a:gd name="T2" fmla="*/ 0 w 5"/>
                <a:gd name="T3" fmla="*/ 2 h 2"/>
                <a:gd name="T4" fmla="*/ 2 w 5"/>
                <a:gd name="T5" fmla="*/ 0 h 2"/>
                <a:gd name="T6" fmla="*/ 5 w 5"/>
                <a:gd name="T7" fmla="*/ 0 h 2"/>
              </a:gdLst>
              <a:ahLst/>
              <a:cxnLst>
                <a:cxn ang="0">
                  <a:pos x="T0" y="T1"/>
                </a:cxn>
                <a:cxn ang="0">
                  <a:pos x="T2" y="T3"/>
                </a:cxn>
                <a:cxn ang="0">
                  <a:pos x="T4" y="T5"/>
                </a:cxn>
                <a:cxn ang="0">
                  <a:pos x="T6" y="T7"/>
                </a:cxn>
              </a:cxnLst>
              <a:rect l="0" t="0" r="r" b="b"/>
              <a:pathLst>
                <a:path w="5" h="2">
                  <a:moveTo>
                    <a:pt x="5" y="0"/>
                  </a:moveTo>
                  <a:lnTo>
                    <a:pt x="0" y="2"/>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7"/>
            <p:cNvSpPr>
              <a:spLocks/>
            </p:cNvSpPr>
            <p:nvPr/>
          </p:nvSpPr>
          <p:spPr bwMode="auto">
            <a:xfrm>
              <a:off x="9239250" y="3417888"/>
              <a:ext cx="6350" cy="7938"/>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1" y="2"/>
                    <a:pt x="1" y="1"/>
                    <a:pt x="1" y="1"/>
                  </a:cubicBezTo>
                  <a:cubicBezTo>
                    <a:pt x="2" y="0"/>
                    <a:pt x="0"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8"/>
            <p:cNvSpPr>
              <a:spLocks/>
            </p:cNvSpPr>
            <p:nvPr/>
          </p:nvSpPr>
          <p:spPr bwMode="auto">
            <a:xfrm>
              <a:off x="9291638" y="3522663"/>
              <a:ext cx="0" cy="7938"/>
            </a:xfrm>
            <a:custGeom>
              <a:avLst/>
              <a:gdLst>
                <a:gd name="T0" fmla="*/ 5 h 5"/>
                <a:gd name="T1" fmla="*/ 5 h 5"/>
                <a:gd name="T2" fmla="*/ 0 h 5"/>
                <a:gd name="T3" fmla="*/ 5 h 5"/>
              </a:gdLst>
              <a:ahLst/>
              <a:cxnLst>
                <a:cxn ang="0">
                  <a:pos x="0" y="T0"/>
                </a:cxn>
                <a:cxn ang="0">
                  <a:pos x="0" y="T1"/>
                </a:cxn>
                <a:cxn ang="0">
                  <a:pos x="0" y="T2"/>
                </a:cxn>
                <a:cxn ang="0">
                  <a:pos x="0" y="T3"/>
                </a:cxn>
              </a:cxnLst>
              <a:rect l="0" t="0" r="r" b="b"/>
              <a:pathLst>
                <a:path h="5">
                  <a:moveTo>
                    <a:pt x="0" y="5"/>
                  </a:moveTo>
                  <a:lnTo>
                    <a:pt x="0" y="5"/>
                  </a:lnTo>
                  <a:lnTo>
                    <a:pt x="0"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29"/>
            <p:cNvSpPr>
              <a:spLocks/>
            </p:cNvSpPr>
            <p:nvPr/>
          </p:nvSpPr>
          <p:spPr bwMode="auto">
            <a:xfrm>
              <a:off x="9261475" y="2627313"/>
              <a:ext cx="7937" cy="0"/>
            </a:xfrm>
            <a:custGeom>
              <a:avLst/>
              <a:gdLst>
                <a:gd name="T0" fmla="*/ 1 w 2"/>
                <a:gd name="T1" fmla="*/ 1 w 2"/>
                <a:gd name="T2" fmla="*/ 1 w 2"/>
              </a:gdLst>
              <a:ahLst/>
              <a:cxnLst>
                <a:cxn ang="0">
                  <a:pos x="T0" y="0"/>
                </a:cxn>
                <a:cxn ang="0">
                  <a:pos x="T1" y="0"/>
                </a:cxn>
                <a:cxn ang="0">
                  <a:pos x="T2" y="0"/>
                </a:cxn>
              </a:cxnLst>
              <a:rect l="0" t="0" r="r" b="b"/>
              <a:pathLst>
                <a:path w="2">
                  <a:moveTo>
                    <a:pt x="1" y="0"/>
                  </a:moveTo>
                  <a:cubicBezTo>
                    <a:pt x="1" y="0"/>
                    <a:pt x="0" y="0"/>
                    <a:pt x="1"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0"/>
            <p:cNvSpPr>
              <a:spLocks/>
            </p:cNvSpPr>
            <p:nvPr/>
          </p:nvSpPr>
          <p:spPr bwMode="auto">
            <a:xfrm>
              <a:off x="9234488" y="2605088"/>
              <a:ext cx="298450" cy="488950"/>
            </a:xfrm>
            <a:custGeom>
              <a:avLst/>
              <a:gdLst>
                <a:gd name="T0" fmla="*/ 21 w 79"/>
                <a:gd name="T1" fmla="*/ 105 h 130"/>
                <a:gd name="T2" fmla="*/ 21 w 79"/>
                <a:gd name="T3" fmla="*/ 99 h 130"/>
                <a:gd name="T4" fmla="*/ 18 w 79"/>
                <a:gd name="T5" fmla="*/ 86 h 130"/>
                <a:gd name="T6" fmla="*/ 19 w 79"/>
                <a:gd name="T7" fmla="*/ 81 h 130"/>
                <a:gd name="T8" fmla="*/ 23 w 79"/>
                <a:gd name="T9" fmla="*/ 67 h 130"/>
                <a:gd name="T10" fmla="*/ 24 w 79"/>
                <a:gd name="T11" fmla="*/ 63 h 130"/>
                <a:gd name="T12" fmla="*/ 24 w 79"/>
                <a:gd name="T13" fmla="*/ 55 h 130"/>
                <a:gd name="T14" fmla="*/ 26 w 79"/>
                <a:gd name="T15" fmla="*/ 49 h 130"/>
                <a:gd name="T16" fmla="*/ 29 w 79"/>
                <a:gd name="T17" fmla="*/ 45 h 130"/>
                <a:gd name="T18" fmla="*/ 28 w 79"/>
                <a:gd name="T19" fmla="*/ 41 h 130"/>
                <a:gd name="T20" fmla="*/ 29 w 79"/>
                <a:gd name="T21" fmla="*/ 33 h 130"/>
                <a:gd name="T22" fmla="*/ 32 w 79"/>
                <a:gd name="T23" fmla="*/ 29 h 130"/>
                <a:gd name="T24" fmla="*/ 33 w 79"/>
                <a:gd name="T25" fmla="*/ 24 h 130"/>
                <a:gd name="T26" fmla="*/ 38 w 79"/>
                <a:gd name="T27" fmla="*/ 20 h 130"/>
                <a:gd name="T28" fmla="*/ 43 w 79"/>
                <a:gd name="T29" fmla="*/ 14 h 130"/>
                <a:gd name="T30" fmla="*/ 52 w 79"/>
                <a:gd name="T31" fmla="*/ 11 h 130"/>
                <a:gd name="T32" fmla="*/ 56 w 79"/>
                <a:gd name="T33" fmla="*/ 8 h 130"/>
                <a:gd name="T34" fmla="*/ 60 w 79"/>
                <a:gd name="T35" fmla="*/ 9 h 130"/>
                <a:gd name="T36" fmla="*/ 63 w 79"/>
                <a:gd name="T37" fmla="*/ 7 h 130"/>
                <a:gd name="T38" fmla="*/ 64 w 79"/>
                <a:gd name="T39" fmla="*/ 7 h 130"/>
                <a:gd name="T40" fmla="*/ 68 w 79"/>
                <a:gd name="T41" fmla="*/ 7 h 130"/>
                <a:gd name="T42" fmla="*/ 73 w 79"/>
                <a:gd name="T43" fmla="*/ 15 h 130"/>
                <a:gd name="T44" fmla="*/ 74 w 79"/>
                <a:gd name="T45" fmla="*/ 17 h 130"/>
                <a:gd name="T46" fmla="*/ 62 w 79"/>
                <a:gd name="T47" fmla="*/ 28 h 130"/>
                <a:gd name="T48" fmla="*/ 57 w 79"/>
                <a:gd name="T49" fmla="*/ 30 h 130"/>
                <a:gd name="T50" fmla="*/ 53 w 79"/>
                <a:gd name="T51" fmla="*/ 31 h 130"/>
                <a:gd name="T52" fmla="*/ 43 w 79"/>
                <a:gd name="T53" fmla="*/ 33 h 130"/>
                <a:gd name="T54" fmla="*/ 41 w 79"/>
                <a:gd name="T55" fmla="*/ 28 h 130"/>
                <a:gd name="T56" fmla="*/ 38 w 79"/>
                <a:gd name="T57" fmla="*/ 33 h 130"/>
                <a:gd name="T58" fmla="*/ 35 w 79"/>
                <a:gd name="T59" fmla="*/ 38 h 130"/>
                <a:gd name="T60" fmla="*/ 30 w 79"/>
                <a:gd name="T61" fmla="*/ 36 h 130"/>
                <a:gd name="T62" fmla="*/ 28 w 79"/>
                <a:gd name="T63" fmla="*/ 38 h 130"/>
                <a:gd name="T64" fmla="*/ 26 w 79"/>
                <a:gd name="T65" fmla="*/ 36 h 130"/>
                <a:gd name="T66" fmla="*/ 23 w 79"/>
                <a:gd name="T67" fmla="*/ 32 h 130"/>
                <a:gd name="T68" fmla="*/ 18 w 79"/>
                <a:gd name="T69" fmla="*/ 35 h 130"/>
                <a:gd name="T70" fmla="*/ 17 w 79"/>
                <a:gd name="T71" fmla="*/ 33 h 130"/>
                <a:gd name="T72" fmla="*/ 13 w 79"/>
                <a:gd name="T73" fmla="*/ 34 h 130"/>
                <a:gd name="T74" fmla="*/ 9 w 79"/>
                <a:gd name="T75" fmla="*/ 32 h 130"/>
                <a:gd name="T76" fmla="*/ 12 w 79"/>
                <a:gd name="T77" fmla="*/ 28 h 130"/>
                <a:gd name="T78" fmla="*/ 4 w 79"/>
                <a:gd name="T79" fmla="*/ 28 h 130"/>
                <a:gd name="T80" fmla="*/ 3 w 79"/>
                <a:gd name="T81" fmla="*/ 15 h 130"/>
                <a:gd name="T82" fmla="*/ 4 w 79"/>
                <a:gd name="T83" fmla="*/ 12 h 130"/>
                <a:gd name="T84" fmla="*/ 4 w 79"/>
                <a:gd name="T85" fmla="*/ 7 h 130"/>
                <a:gd name="T86" fmla="*/ 6 w 79"/>
                <a:gd name="T87" fmla="*/ 9 h 130"/>
                <a:gd name="T88" fmla="*/ 4 w 79"/>
                <a:gd name="T89" fmla="*/ 14 h 130"/>
                <a:gd name="T90" fmla="*/ 13 w 79"/>
                <a:gd name="T91" fmla="*/ 17 h 130"/>
                <a:gd name="T92" fmla="*/ 25 w 79"/>
                <a:gd name="T93" fmla="*/ 19 h 130"/>
                <a:gd name="T94" fmla="*/ 41 w 79"/>
                <a:gd name="T95" fmla="*/ 17 h 130"/>
                <a:gd name="T96" fmla="*/ 52 w 79"/>
                <a:gd name="T97" fmla="*/ 14 h 130"/>
                <a:gd name="T98" fmla="*/ 57 w 79"/>
                <a:gd name="T99" fmla="*/ 10 h 130"/>
                <a:gd name="T100" fmla="*/ 61 w 79"/>
                <a:gd name="T101" fmla="*/ 12 h 130"/>
                <a:gd name="T102" fmla="*/ 66 w 79"/>
                <a:gd name="T103" fmla="*/ 24 h 130"/>
                <a:gd name="T104" fmla="*/ 57 w 79"/>
                <a:gd name="T105" fmla="*/ 25 h 130"/>
                <a:gd name="T106" fmla="*/ 49 w 79"/>
                <a:gd name="T107" fmla="*/ 28 h 130"/>
                <a:gd name="T108" fmla="*/ 41 w 79"/>
                <a:gd name="T109" fmla="*/ 37 h 130"/>
                <a:gd name="T110" fmla="*/ 34 w 79"/>
                <a:gd name="T111" fmla="*/ 80 h 130"/>
                <a:gd name="T112" fmla="*/ 32 w 79"/>
                <a:gd name="T113" fmla="*/ 92 h 130"/>
                <a:gd name="T114" fmla="*/ 20 w 79"/>
                <a:gd name="T115" fmla="*/ 12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 h="130">
                  <a:moveTo>
                    <a:pt x="20" y="127"/>
                  </a:moveTo>
                  <a:cubicBezTo>
                    <a:pt x="16" y="125"/>
                    <a:pt x="20" y="121"/>
                    <a:pt x="18" y="118"/>
                  </a:cubicBezTo>
                  <a:cubicBezTo>
                    <a:pt x="17" y="118"/>
                    <a:pt x="20" y="118"/>
                    <a:pt x="20" y="118"/>
                  </a:cubicBezTo>
                  <a:cubicBezTo>
                    <a:pt x="16" y="115"/>
                    <a:pt x="18" y="111"/>
                    <a:pt x="21" y="107"/>
                  </a:cubicBezTo>
                  <a:cubicBezTo>
                    <a:pt x="22" y="108"/>
                    <a:pt x="22" y="108"/>
                    <a:pt x="22" y="108"/>
                  </a:cubicBezTo>
                  <a:cubicBezTo>
                    <a:pt x="23" y="107"/>
                    <a:pt x="20" y="106"/>
                    <a:pt x="21" y="105"/>
                  </a:cubicBezTo>
                  <a:cubicBezTo>
                    <a:pt x="21" y="105"/>
                    <a:pt x="21" y="106"/>
                    <a:pt x="22" y="106"/>
                  </a:cubicBezTo>
                  <a:cubicBezTo>
                    <a:pt x="21" y="105"/>
                    <a:pt x="21" y="104"/>
                    <a:pt x="20" y="104"/>
                  </a:cubicBezTo>
                  <a:cubicBezTo>
                    <a:pt x="21" y="104"/>
                    <a:pt x="22" y="104"/>
                    <a:pt x="23" y="104"/>
                  </a:cubicBezTo>
                  <a:cubicBezTo>
                    <a:pt x="21" y="103"/>
                    <a:pt x="21" y="103"/>
                    <a:pt x="21" y="103"/>
                  </a:cubicBezTo>
                  <a:cubicBezTo>
                    <a:pt x="17" y="102"/>
                    <a:pt x="22" y="100"/>
                    <a:pt x="20" y="99"/>
                  </a:cubicBezTo>
                  <a:cubicBezTo>
                    <a:pt x="21" y="99"/>
                    <a:pt x="21" y="99"/>
                    <a:pt x="21" y="99"/>
                  </a:cubicBezTo>
                  <a:cubicBezTo>
                    <a:pt x="19" y="97"/>
                    <a:pt x="19" y="94"/>
                    <a:pt x="19" y="91"/>
                  </a:cubicBezTo>
                  <a:cubicBezTo>
                    <a:pt x="19" y="91"/>
                    <a:pt x="20" y="91"/>
                    <a:pt x="21" y="91"/>
                  </a:cubicBezTo>
                  <a:cubicBezTo>
                    <a:pt x="19" y="91"/>
                    <a:pt x="19" y="90"/>
                    <a:pt x="19" y="89"/>
                  </a:cubicBezTo>
                  <a:cubicBezTo>
                    <a:pt x="21" y="89"/>
                    <a:pt x="17" y="88"/>
                    <a:pt x="18" y="87"/>
                  </a:cubicBezTo>
                  <a:cubicBezTo>
                    <a:pt x="19" y="87"/>
                    <a:pt x="19" y="87"/>
                    <a:pt x="19" y="87"/>
                  </a:cubicBezTo>
                  <a:cubicBezTo>
                    <a:pt x="17" y="86"/>
                    <a:pt x="20" y="86"/>
                    <a:pt x="18" y="86"/>
                  </a:cubicBezTo>
                  <a:cubicBezTo>
                    <a:pt x="19" y="85"/>
                    <a:pt x="19" y="85"/>
                    <a:pt x="19" y="85"/>
                  </a:cubicBezTo>
                  <a:cubicBezTo>
                    <a:pt x="17" y="85"/>
                    <a:pt x="21" y="85"/>
                    <a:pt x="19" y="84"/>
                  </a:cubicBezTo>
                  <a:cubicBezTo>
                    <a:pt x="19" y="84"/>
                    <a:pt x="19" y="84"/>
                    <a:pt x="19" y="84"/>
                  </a:cubicBezTo>
                  <a:cubicBezTo>
                    <a:pt x="18" y="83"/>
                    <a:pt x="20" y="83"/>
                    <a:pt x="19" y="83"/>
                  </a:cubicBezTo>
                  <a:cubicBezTo>
                    <a:pt x="20" y="83"/>
                    <a:pt x="20" y="83"/>
                    <a:pt x="20" y="83"/>
                  </a:cubicBezTo>
                  <a:cubicBezTo>
                    <a:pt x="19" y="82"/>
                    <a:pt x="21" y="81"/>
                    <a:pt x="19" y="81"/>
                  </a:cubicBezTo>
                  <a:cubicBezTo>
                    <a:pt x="20" y="81"/>
                    <a:pt x="19" y="82"/>
                    <a:pt x="22" y="82"/>
                  </a:cubicBezTo>
                  <a:cubicBezTo>
                    <a:pt x="20" y="78"/>
                    <a:pt x="21" y="75"/>
                    <a:pt x="22" y="71"/>
                  </a:cubicBezTo>
                  <a:cubicBezTo>
                    <a:pt x="22" y="71"/>
                    <a:pt x="23" y="71"/>
                    <a:pt x="23" y="71"/>
                  </a:cubicBezTo>
                  <a:cubicBezTo>
                    <a:pt x="23" y="71"/>
                    <a:pt x="23" y="70"/>
                    <a:pt x="22" y="69"/>
                  </a:cubicBezTo>
                  <a:cubicBezTo>
                    <a:pt x="22" y="69"/>
                    <a:pt x="23" y="69"/>
                    <a:pt x="24" y="69"/>
                  </a:cubicBezTo>
                  <a:cubicBezTo>
                    <a:pt x="24" y="69"/>
                    <a:pt x="22" y="68"/>
                    <a:pt x="23" y="67"/>
                  </a:cubicBezTo>
                  <a:cubicBezTo>
                    <a:pt x="24" y="68"/>
                    <a:pt x="24" y="68"/>
                    <a:pt x="24" y="68"/>
                  </a:cubicBezTo>
                  <a:cubicBezTo>
                    <a:pt x="23" y="67"/>
                    <a:pt x="23" y="66"/>
                    <a:pt x="23" y="66"/>
                  </a:cubicBezTo>
                  <a:cubicBezTo>
                    <a:pt x="23" y="66"/>
                    <a:pt x="24" y="66"/>
                    <a:pt x="24" y="66"/>
                  </a:cubicBezTo>
                  <a:cubicBezTo>
                    <a:pt x="23" y="65"/>
                    <a:pt x="25" y="65"/>
                    <a:pt x="24" y="64"/>
                  </a:cubicBezTo>
                  <a:cubicBezTo>
                    <a:pt x="25" y="65"/>
                    <a:pt x="25" y="65"/>
                    <a:pt x="25" y="65"/>
                  </a:cubicBezTo>
                  <a:cubicBezTo>
                    <a:pt x="27" y="64"/>
                    <a:pt x="23" y="64"/>
                    <a:pt x="24" y="63"/>
                  </a:cubicBezTo>
                  <a:cubicBezTo>
                    <a:pt x="25" y="63"/>
                    <a:pt x="25" y="63"/>
                    <a:pt x="25" y="63"/>
                  </a:cubicBezTo>
                  <a:cubicBezTo>
                    <a:pt x="23" y="62"/>
                    <a:pt x="24" y="61"/>
                    <a:pt x="24" y="60"/>
                  </a:cubicBezTo>
                  <a:cubicBezTo>
                    <a:pt x="24" y="60"/>
                    <a:pt x="24" y="60"/>
                    <a:pt x="24" y="60"/>
                  </a:cubicBezTo>
                  <a:cubicBezTo>
                    <a:pt x="24" y="59"/>
                    <a:pt x="25" y="58"/>
                    <a:pt x="24" y="57"/>
                  </a:cubicBezTo>
                  <a:cubicBezTo>
                    <a:pt x="25" y="57"/>
                    <a:pt x="27" y="58"/>
                    <a:pt x="27" y="57"/>
                  </a:cubicBezTo>
                  <a:cubicBezTo>
                    <a:pt x="25" y="56"/>
                    <a:pt x="26" y="55"/>
                    <a:pt x="24" y="55"/>
                  </a:cubicBezTo>
                  <a:cubicBezTo>
                    <a:pt x="24" y="54"/>
                    <a:pt x="26" y="53"/>
                    <a:pt x="25" y="52"/>
                  </a:cubicBezTo>
                  <a:cubicBezTo>
                    <a:pt x="26" y="53"/>
                    <a:pt x="28" y="53"/>
                    <a:pt x="28" y="53"/>
                  </a:cubicBezTo>
                  <a:cubicBezTo>
                    <a:pt x="29" y="53"/>
                    <a:pt x="29" y="53"/>
                    <a:pt x="29" y="53"/>
                  </a:cubicBezTo>
                  <a:cubicBezTo>
                    <a:pt x="30" y="54"/>
                    <a:pt x="29" y="54"/>
                    <a:pt x="30" y="54"/>
                  </a:cubicBezTo>
                  <a:cubicBezTo>
                    <a:pt x="30" y="53"/>
                    <a:pt x="29" y="52"/>
                    <a:pt x="30" y="52"/>
                  </a:cubicBezTo>
                  <a:cubicBezTo>
                    <a:pt x="29" y="51"/>
                    <a:pt x="26" y="50"/>
                    <a:pt x="26" y="49"/>
                  </a:cubicBezTo>
                  <a:cubicBezTo>
                    <a:pt x="27" y="49"/>
                    <a:pt x="29" y="49"/>
                    <a:pt x="29" y="50"/>
                  </a:cubicBezTo>
                  <a:cubicBezTo>
                    <a:pt x="26" y="47"/>
                    <a:pt x="26" y="47"/>
                    <a:pt x="26" y="47"/>
                  </a:cubicBezTo>
                  <a:cubicBezTo>
                    <a:pt x="26" y="46"/>
                    <a:pt x="27" y="47"/>
                    <a:pt x="27" y="47"/>
                  </a:cubicBezTo>
                  <a:cubicBezTo>
                    <a:pt x="26" y="46"/>
                    <a:pt x="26" y="46"/>
                    <a:pt x="26" y="46"/>
                  </a:cubicBezTo>
                  <a:cubicBezTo>
                    <a:pt x="26" y="46"/>
                    <a:pt x="26" y="44"/>
                    <a:pt x="28" y="45"/>
                  </a:cubicBezTo>
                  <a:cubicBezTo>
                    <a:pt x="29" y="45"/>
                    <a:pt x="28" y="45"/>
                    <a:pt x="29" y="45"/>
                  </a:cubicBezTo>
                  <a:cubicBezTo>
                    <a:pt x="29" y="45"/>
                    <a:pt x="28" y="44"/>
                    <a:pt x="29" y="44"/>
                  </a:cubicBezTo>
                  <a:cubicBezTo>
                    <a:pt x="29" y="44"/>
                    <a:pt x="29" y="44"/>
                    <a:pt x="29" y="44"/>
                  </a:cubicBezTo>
                  <a:cubicBezTo>
                    <a:pt x="29" y="44"/>
                    <a:pt x="28" y="42"/>
                    <a:pt x="27" y="42"/>
                  </a:cubicBezTo>
                  <a:cubicBezTo>
                    <a:pt x="27" y="43"/>
                    <a:pt x="28" y="43"/>
                    <a:pt x="28" y="43"/>
                  </a:cubicBezTo>
                  <a:cubicBezTo>
                    <a:pt x="27" y="42"/>
                    <a:pt x="27" y="41"/>
                    <a:pt x="27" y="41"/>
                  </a:cubicBezTo>
                  <a:cubicBezTo>
                    <a:pt x="27" y="41"/>
                    <a:pt x="28" y="41"/>
                    <a:pt x="28" y="41"/>
                  </a:cubicBezTo>
                  <a:cubicBezTo>
                    <a:pt x="27" y="40"/>
                    <a:pt x="27" y="39"/>
                    <a:pt x="26" y="38"/>
                  </a:cubicBezTo>
                  <a:cubicBezTo>
                    <a:pt x="25" y="37"/>
                    <a:pt x="28" y="39"/>
                    <a:pt x="27" y="39"/>
                  </a:cubicBezTo>
                  <a:cubicBezTo>
                    <a:pt x="29" y="38"/>
                    <a:pt x="27" y="35"/>
                    <a:pt x="29" y="35"/>
                  </a:cubicBezTo>
                  <a:cubicBezTo>
                    <a:pt x="29" y="35"/>
                    <a:pt x="28" y="35"/>
                    <a:pt x="28" y="35"/>
                  </a:cubicBezTo>
                  <a:cubicBezTo>
                    <a:pt x="28" y="34"/>
                    <a:pt x="30" y="35"/>
                    <a:pt x="29" y="34"/>
                  </a:cubicBezTo>
                  <a:cubicBezTo>
                    <a:pt x="30" y="35"/>
                    <a:pt x="29" y="34"/>
                    <a:pt x="29" y="33"/>
                  </a:cubicBezTo>
                  <a:cubicBezTo>
                    <a:pt x="29" y="33"/>
                    <a:pt x="30" y="33"/>
                    <a:pt x="30" y="34"/>
                  </a:cubicBezTo>
                  <a:cubicBezTo>
                    <a:pt x="29" y="33"/>
                    <a:pt x="29" y="30"/>
                    <a:pt x="31" y="29"/>
                  </a:cubicBezTo>
                  <a:cubicBezTo>
                    <a:pt x="31" y="29"/>
                    <a:pt x="30" y="28"/>
                    <a:pt x="30" y="27"/>
                  </a:cubicBezTo>
                  <a:cubicBezTo>
                    <a:pt x="31" y="28"/>
                    <a:pt x="31" y="28"/>
                    <a:pt x="31" y="28"/>
                  </a:cubicBezTo>
                  <a:cubicBezTo>
                    <a:pt x="32" y="28"/>
                    <a:pt x="32" y="27"/>
                    <a:pt x="33" y="28"/>
                  </a:cubicBezTo>
                  <a:cubicBezTo>
                    <a:pt x="32" y="26"/>
                    <a:pt x="32" y="31"/>
                    <a:pt x="32" y="29"/>
                  </a:cubicBezTo>
                  <a:cubicBezTo>
                    <a:pt x="33" y="30"/>
                    <a:pt x="31" y="27"/>
                    <a:pt x="32" y="28"/>
                  </a:cubicBezTo>
                  <a:cubicBezTo>
                    <a:pt x="32" y="28"/>
                    <a:pt x="31" y="26"/>
                    <a:pt x="33" y="26"/>
                  </a:cubicBezTo>
                  <a:cubicBezTo>
                    <a:pt x="33" y="26"/>
                    <a:pt x="34" y="28"/>
                    <a:pt x="34" y="27"/>
                  </a:cubicBezTo>
                  <a:cubicBezTo>
                    <a:pt x="35" y="26"/>
                    <a:pt x="34" y="27"/>
                    <a:pt x="34" y="26"/>
                  </a:cubicBezTo>
                  <a:cubicBezTo>
                    <a:pt x="34" y="25"/>
                    <a:pt x="34" y="25"/>
                    <a:pt x="34" y="25"/>
                  </a:cubicBezTo>
                  <a:cubicBezTo>
                    <a:pt x="33" y="24"/>
                    <a:pt x="34" y="25"/>
                    <a:pt x="33" y="24"/>
                  </a:cubicBezTo>
                  <a:cubicBezTo>
                    <a:pt x="34" y="25"/>
                    <a:pt x="33" y="22"/>
                    <a:pt x="35" y="24"/>
                  </a:cubicBezTo>
                  <a:cubicBezTo>
                    <a:pt x="36" y="25"/>
                    <a:pt x="36" y="25"/>
                    <a:pt x="36" y="25"/>
                  </a:cubicBezTo>
                  <a:cubicBezTo>
                    <a:pt x="36" y="25"/>
                    <a:pt x="35" y="23"/>
                    <a:pt x="35" y="23"/>
                  </a:cubicBezTo>
                  <a:cubicBezTo>
                    <a:pt x="36" y="23"/>
                    <a:pt x="36" y="23"/>
                    <a:pt x="36" y="23"/>
                  </a:cubicBezTo>
                  <a:cubicBezTo>
                    <a:pt x="33" y="21"/>
                    <a:pt x="36" y="22"/>
                    <a:pt x="35" y="21"/>
                  </a:cubicBezTo>
                  <a:cubicBezTo>
                    <a:pt x="36" y="21"/>
                    <a:pt x="37" y="19"/>
                    <a:pt x="38" y="20"/>
                  </a:cubicBezTo>
                  <a:cubicBezTo>
                    <a:pt x="38" y="19"/>
                    <a:pt x="38" y="18"/>
                    <a:pt x="39" y="17"/>
                  </a:cubicBezTo>
                  <a:cubicBezTo>
                    <a:pt x="39" y="18"/>
                    <a:pt x="39" y="18"/>
                    <a:pt x="39" y="18"/>
                  </a:cubicBezTo>
                  <a:cubicBezTo>
                    <a:pt x="40" y="19"/>
                    <a:pt x="40" y="18"/>
                    <a:pt x="40" y="17"/>
                  </a:cubicBezTo>
                  <a:cubicBezTo>
                    <a:pt x="40" y="18"/>
                    <a:pt x="41" y="18"/>
                    <a:pt x="42" y="18"/>
                  </a:cubicBezTo>
                  <a:cubicBezTo>
                    <a:pt x="42" y="17"/>
                    <a:pt x="41" y="16"/>
                    <a:pt x="41" y="15"/>
                  </a:cubicBezTo>
                  <a:cubicBezTo>
                    <a:pt x="43" y="17"/>
                    <a:pt x="41" y="13"/>
                    <a:pt x="43" y="14"/>
                  </a:cubicBezTo>
                  <a:cubicBezTo>
                    <a:pt x="43" y="15"/>
                    <a:pt x="43" y="16"/>
                    <a:pt x="44" y="16"/>
                  </a:cubicBezTo>
                  <a:cubicBezTo>
                    <a:pt x="46" y="18"/>
                    <a:pt x="44" y="14"/>
                    <a:pt x="46" y="14"/>
                  </a:cubicBezTo>
                  <a:cubicBezTo>
                    <a:pt x="44" y="13"/>
                    <a:pt x="44" y="13"/>
                    <a:pt x="44" y="13"/>
                  </a:cubicBezTo>
                  <a:cubicBezTo>
                    <a:pt x="45" y="13"/>
                    <a:pt x="45" y="11"/>
                    <a:pt x="46" y="13"/>
                  </a:cubicBezTo>
                  <a:cubicBezTo>
                    <a:pt x="46" y="12"/>
                    <a:pt x="47" y="12"/>
                    <a:pt x="46" y="11"/>
                  </a:cubicBezTo>
                  <a:cubicBezTo>
                    <a:pt x="48" y="11"/>
                    <a:pt x="50" y="7"/>
                    <a:pt x="52" y="11"/>
                  </a:cubicBezTo>
                  <a:cubicBezTo>
                    <a:pt x="52" y="10"/>
                    <a:pt x="53" y="11"/>
                    <a:pt x="52" y="10"/>
                  </a:cubicBezTo>
                  <a:cubicBezTo>
                    <a:pt x="52" y="9"/>
                    <a:pt x="52" y="11"/>
                    <a:pt x="52" y="10"/>
                  </a:cubicBezTo>
                  <a:cubicBezTo>
                    <a:pt x="52" y="10"/>
                    <a:pt x="52" y="9"/>
                    <a:pt x="52" y="9"/>
                  </a:cubicBezTo>
                  <a:cubicBezTo>
                    <a:pt x="52" y="9"/>
                    <a:pt x="53" y="9"/>
                    <a:pt x="53" y="11"/>
                  </a:cubicBezTo>
                  <a:cubicBezTo>
                    <a:pt x="55" y="12"/>
                    <a:pt x="53" y="7"/>
                    <a:pt x="55" y="7"/>
                  </a:cubicBezTo>
                  <a:cubicBezTo>
                    <a:pt x="55" y="8"/>
                    <a:pt x="55" y="9"/>
                    <a:pt x="56" y="8"/>
                  </a:cubicBezTo>
                  <a:cubicBezTo>
                    <a:pt x="56" y="7"/>
                    <a:pt x="56" y="7"/>
                    <a:pt x="56" y="7"/>
                  </a:cubicBezTo>
                  <a:cubicBezTo>
                    <a:pt x="57" y="7"/>
                    <a:pt x="57" y="8"/>
                    <a:pt x="57" y="10"/>
                  </a:cubicBezTo>
                  <a:cubicBezTo>
                    <a:pt x="58" y="9"/>
                    <a:pt x="58" y="9"/>
                    <a:pt x="59" y="8"/>
                  </a:cubicBezTo>
                  <a:cubicBezTo>
                    <a:pt x="59" y="10"/>
                    <a:pt x="59" y="10"/>
                    <a:pt x="59" y="10"/>
                  </a:cubicBezTo>
                  <a:cubicBezTo>
                    <a:pt x="59" y="9"/>
                    <a:pt x="60" y="9"/>
                    <a:pt x="60" y="9"/>
                  </a:cubicBezTo>
                  <a:cubicBezTo>
                    <a:pt x="60" y="9"/>
                    <a:pt x="60" y="9"/>
                    <a:pt x="60" y="9"/>
                  </a:cubicBezTo>
                  <a:cubicBezTo>
                    <a:pt x="60" y="10"/>
                    <a:pt x="60" y="9"/>
                    <a:pt x="61" y="9"/>
                  </a:cubicBezTo>
                  <a:cubicBezTo>
                    <a:pt x="61" y="8"/>
                    <a:pt x="60" y="8"/>
                    <a:pt x="59" y="8"/>
                  </a:cubicBezTo>
                  <a:cubicBezTo>
                    <a:pt x="60" y="7"/>
                    <a:pt x="60" y="7"/>
                    <a:pt x="60" y="6"/>
                  </a:cubicBezTo>
                  <a:cubicBezTo>
                    <a:pt x="60" y="8"/>
                    <a:pt x="61" y="7"/>
                    <a:pt x="62" y="7"/>
                  </a:cubicBezTo>
                  <a:cubicBezTo>
                    <a:pt x="62" y="8"/>
                    <a:pt x="62" y="6"/>
                    <a:pt x="62" y="6"/>
                  </a:cubicBezTo>
                  <a:cubicBezTo>
                    <a:pt x="62" y="7"/>
                    <a:pt x="63" y="6"/>
                    <a:pt x="63" y="7"/>
                  </a:cubicBezTo>
                  <a:cubicBezTo>
                    <a:pt x="63" y="8"/>
                    <a:pt x="62" y="7"/>
                    <a:pt x="62" y="7"/>
                  </a:cubicBezTo>
                  <a:cubicBezTo>
                    <a:pt x="63" y="8"/>
                    <a:pt x="63" y="9"/>
                    <a:pt x="63" y="8"/>
                  </a:cubicBezTo>
                  <a:cubicBezTo>
                    <a:pt x="64" y="7"/>
                    <a:pt x="63" y="5"/>
                    <a:pt x="64" y="6"/>
                  </a:cubicBezTo>
                  <a:cubicBezTo>
                    <a:pt x="64" y="8"/>
                    <a:pt x="64" y="8"/>
                    <a:pt x="64" y="8"/>
                  </a:cubicBezTo>
                  <a:cubicBezTo>
                    <a:pt x="64" y="8"/>
                    <a:pt x="64" y="8"/>
                    <a:pt x="64" y="8"/>
                  </a:cubicBezTo>
                  <a:cubicBezTo>
                    <a:pt x="64" y="7"/>
                    <a:pt x="64" y="7"/>
                    <a:pt x="64" y="7"/>
                  </a:cubicBezTo>
                  <a:cubicBezTo>
                    <a:pt x="65" y="8"/>
                    <a:pt x="65" y="8"/>
                    <a:pt x="65" y="8"/>
                  </a:cubicBezTo>
                  <a:cubicBezTo>
                    <a:pt x="65" y="6"/>
                    <a:pt x="66" y="7"/>
                    <a:pt x="66" y="6"/>
                  </a:cubicBezTo>
                  <a:cubicBezTo>
                    <a:pt x="67" y="6"/>
                    <a:pt x="67" y="7"/>
                    <a:pt x="67" y="7"/>
                  </a:cubicBezTo>
                  <a:cubicBezTo>
                    <a:pt x="67" y="7"/>
                    <a:pt x="67" y="7"/>
                    <a:pt x="67" y="7"/>
                  </a:cubicBezTo>
                  <a:cubicBezTo>
                    <a:pt x="68" y="7"/>
                    <a:pt x="68" y="7"/>
                    <a:pt x="68" y="7"/>
                  </a:cubicBezTo>
                  <a:cubicBezTo>
                    <a:pt x="68" y="7"/>
                    <a:pt x="68" y="7"/>
                    <a:pt x="68" y="7"/>
                  </a:cubicBezTo>
                  <a:cubicBezTo>
                    <a:pt x="68" y="7"/>
                    <a:pt x="68" y="7"/>
                    <a:pt x="68" y="7"/>
                  </a:cubicBezTo>
                  <a:cubicBezTo>
                    <a:pt x="68" y="7"/>
                    <a:pt x="68" y="7"/>
                    <a:pt x="68" y="7"/>
                  </a:cubicBezTo>
                  <a:cubicBezTo>
                    <a:pt x="68" y="7"/>
                    <a:pt x="68" y="7"/>
                    <a:pt x="68" y="7"/>
                  </a:cubicBezTo>
                  <a:cubicBezTo>
                    <a:pt x="79" y="23"/>
                    <a:pt x="71" y="12"/>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4" y="17"/>
                    <a:pt x="74" y="17"/>
                    <a:pt x="74" y="17"/>
                  </a:cubicBezTo>
                  <a:cubicBezTo>
                    <a:pt x="74" y="17"/>
                    <a:pt x="74" y="17"/>
                    <a:pt x="74" y="17"/>
                  </a:cubicBezTo>
                  <a:cubicBezTo>
                    <a:pt x="73" y="17"/>
                    <a:pt x="73" y="18"/>
                    <a:pt x="74" y="19"/>
                  </a:cubicBezTo>
                  <a:cubicBezTo>
                    <a:pt x="72" y="19"/>
                    <a:pt x="69" y="17"/>
                    <a:pt x="70" y="19"/>
                  </a:cubicBezTo>
                  <a:cubicBezTo>
                    <a:pt x="69" y="19"/>
                    <a:pt x="71" y="21"/>
                    <a:pt x="72" y="22"/>
                  </a:cubicBezTo>
                  <a:cubicBezTo>
                    <a:pt x="70" y="22"/>
                    <a:pt x="70" y="25"/>
                    <a:pt x="68" y="24"/>
                  </a:cubicBezTo>
                  <a:cubicBezTo>
                    <a:pt x="68" y="25"/>
                    <a:pt x="68" y="25"/>
                    <a:pt x="68" y="26"/>
                  </a:cubicBezTo>
                  <a:cubicBezTo>
                    <a:pt x="66" y="26"/>
                    <a:pt x="65" y="30"/>
                    <a:pt x="62" y="28"/>
                  </a:cubicBezTo>
                  <a:cubicBezTo>
                    <a:pt x="62" y="27"/>
                    <a:pt x="62" y="27"/>
                    <a:pt x="61" y="26"/>
                  </a:cubicBezTo>
                  <a:cubicBezTo>
                    <a:pt x="61" y="27"/>
                    <a:pt x="60" y="25"/>
                    <a:pt x="61" y="27"/>
                  </a:cubicBezTo>
                  <a:cubicBezTo>
                    <a:pt x="61" y="28"/>
                    <a:pt x="62" y="29"/>
                    <a:pt x="62" y="29"/>
                  </a:cubicBezTo>
                  <a:cubicBezTo>
                    <a:pt x="62" y="30"/>
                    <a:pt x="60" y="31"/>
                    <a:pt x="59" y="30"/>
                  </a:cubicBezTo>
                  <a:cubicBezTo>
                    <a:pt x="59" y="30"/>
                    <a:pt x="59" y="31"/>
                    <a:pt x="59" y="31"/>
                  </a:cubicBezTo>
                  <a:cubicBezTo>
                    <a:pt x="59" y="29"/>
                    <a:pt x="58" y="29"/>
                    <a:pt x="57" y="30"/>
                  </a:cubicBezTo>
                  <a:cubicBezTo>
                    <a:pt x="58" y="31"/>
                    <a:pt x="58" y="31"/>
                    <a:pt x="58" y="31"/>
                  </a:cubicBezTo>
                  <a:cubicBezTo>
                    <a:pt x="57" y="30"/>
                    <a:pt x="57" y="30"/>
                    <a:pt x="57" y="30"/>
                  </a:cubicBezTo>
                  <a:cubicBezTo>
                    <a:pt x="57" y="31"/>
                    <a:pt x="57" y="33"/>
                    <a:pt x="57" y="32"/>
                  </a:cubicBezTo>
                  <a:cubicBezTo>
                    <a:pt x="56" y="31"/>
                    <a:pt x="56" y="31"/>
                    <a:pt x="56" y="31"/>
                  </a:cubicBezTo>
                  <a:cubicBezTo>
                    <a:pt x="56" y="32"/>
                    <a:pt x="55" y="34"/>
                    <a:pt x="54" y="33"/>
                  </a:cubicBezTo>
                  <a:cubicBezTo>
                    <a:pt x="53" y="31"/>
                    <a:pt x="53" y="31"/>
                    <a:pt x="53" y="31"/>
                  </a:cubicBezTo>
                  <a:cubicBezTo>
                    <a:pt x="53" y="31"/>
                    <a:pt x="53" y="33"/>
                    <a:pt x="54" y="33"/>
                  </a:cubicBezTo>
                  <a:cubicBezTo>
                    <a:pt x="52" y="32"/>
                    <a:pt x="51" y="32"/>
                    <a:pt x="51" y="31"/>
                  </a:cubicBezTo>
                  <a:cubicBezTo>
                    <a:pt x="50" y="35"/>
                    <a:pt x="47" y="35"/>
                    <a:pt x="44" y="36"/>
                  </a:cubicBezTo>
                  <a:cubicBezTo>
                    <a:pt x="44" y="35"/>
                    <a:pt x="44" y="35"/>
                    <a:pt x="44" y="35"/>
                  </a:cubicBezTo>
                  <a:cubicBezTo>
                    <a:pt x="44" y="34"/>
                    <a:pt x="44" y="36"/>
                    <a:pt x="44" y="36"/>
                  </a:cubicBezTo>
                  <a:cubicBezTo>
                    <a:pt x="44" y="35"/>
                    <a:pt x="43" y="34"/>
                    <a:pt x="43" y="33"/>
                  </a:cubicBezTo>
                  <a:cubicBezTo>
                    <a:pt x="42" y="32"/>
                    <a:pt x="42" y="34"/>
                    <a:pt x="42" y="35"/>
                  </a:cubicBezTo>
                  <a:cubicBezTo>
                    <a:pt x="42" y="36"/>
                    <a:pt x="42" y="34"/>
                    <a:pt x="42" y="36"/>
                  </a:cubicBezTo>
                  <a:cubicBezTo>
                    <a:pt x="42" y="36"/>
                    <a:pt x="41" y="35"/>
                    <a:pt x="41" y="37"/>
                  </a:cubicBezTo>
                  <a:cubicBezTo>
                    <a:pt x="41" y="36"/>
                    <a:pt x="41" y="35"/>
                    <a:pt x="41" y="34"/>
                  </a:cubicBezTo>
                  <a:cubicBezTo>
                    <a:pt x="40" y="35"/>
                    <a:pt x="40" y="35"/>
                    <a:pt x="40" y="35"/>
                  </a:cubicBezTo>
                  <a:cubicBezTo>
                    <a:pt x="40" y="33"/>
                    <a:pt x="42" y="31"/>
                    <a:pt x="41" y="28"/>
                  </a:cubicBezTo>
                  <a:cubicBezTo>
                    <a:pt x="40" y="29"/>
                    <a:pt x="40" y="29"/>
                    <a:pt x="40" y="29"/>
                  </a:cubicBezTo>
                  <a:cubicBezTo>
                    <a:pt x="40" y="27"/>
                    <a:pt x="41" y="27"/>
                    <a:pt x="40" y="26"/>
                  </a:cubicBezTo>
                  <a:cubicBezTo>
                    <a:pt x="40" y="27"/>
                    <a:pt x="39" y="30"/>
                    <a:pt x="40" y="30"/>
                  </a:cubicBezTo>
                  <a:cubicBezTo>
                    <a:pt x="39" y="31"/>
                    <a:pt x="40" y="35"/>
                    <a:pt x="39" y="34"/>
                  </a:cubicBezTo>
                  <a:cubicBezTo>
                    <a:pt x="38" y="33"/>
                    <a:pt x="40" y="34"/>
                    <a:pt x="39" y="33"/>
                  </a:cubicBezTo>
                  <a:cubicBezTo>
                    <a:pt x="39" y="31"/>
                    <a:pt x="38" y="34"/>
                    <a:pt x="38" y="33"/>
                  </a:cubicBezTo>
                  <a:cubicBezTo>
                    <a:pt x="38" y="34"/>
                    <a:pt x="38" y="36"/>
                    <a:pt x="38" y="36"/>
                  </a:cubicBezTo>
                  <a:cubicBezTo>
                    <a:pt x="37" y="35"/>
                    <a:pt x="38" y="34"/>
                    <a:pt x="37" y="34"/>
                  </a:cubicBezTo>
                  <a:cubicBezTo>
                    <a:pt x="37" y="35"/>
                    <a:pt x="36" y="36"/>
                    <a:pt x="37" y="37"/>
                  </a:cubicBezTo>
                  <a:cubicBezTo>
                    <a:pt x="37" y="39"/>
                    <a:pt x="36" y="36"/>
                    <a:pt x="35" y="38"/>
                  </a:cubicBezTo>
                  <a:cubicBezTo>
                    <a:pt x="35" y="36"/>
                    <a:pt x="36" y="34"/>
                    <a:pt x="35" y="33"/>
                  </a:cubicBezTo>
                  <a:cubicBezTo>
                    <a:pt x="35" y="35"/>
                    <a:pt x="34" y="35"/>
                    <a:pt x="35" y="38"/>
                  </a:cubicBezTo>
                  <a:cubicBezTo>
                    <a:pt x="34" y="37"/>
                    <a:pt x="34" y="36"/>
                    <a:pt x="35" y="35"/>
                  </a:cubicBezTo>
                  <a:cubicBezTo>
                    <a:pt x="34" y="34"/>
                    <a:pt x="33" y="38"/>
                    <a:pt x="33" y="35"/>
                  </a:cubicBezTo>
                  <a:cubicBezTo>
                    <a:pt x="33" y="36"/>
                    <a:pt x="33" y="36"/>
                    <a:pt x="33" y="36"/>
                  </a:cubicBezTo>
                  <a:cubicBezTo>
                    <a:pt x="33" y="36"/>
                    <a:pt x="32" y="35"/>
                    <a:pt x="32" y="35"/>
                  </a:cubicBezTo>
                  <a:cubicBezTo>
                    <a:pt x="32" y="35"/>
                    <a:pt x="31" y="37"/>
                    <a:pt x="31" y="34"/>
                  </a:cubicBezTo>
                  <a:cubicBezTo>
                    <a:pt x="31" y="35"/>
                    <a:pt x="30" y="34"/>
                    <a:pt x="30" y="36"/>
                  </a:cubicBezTo>
                  <a:cubicBezTo>
                    <a:pt x="31" y="37"/>
                    <a:pt x="31" y="35"/>
                    <a:pt x="31" y="37"/>
                  </a:cubicBezTo>
                  <a:cubicBezTo>
                    <a:pt x="31" y="35"/>
                    <a:pt x="30" y="37"/>
                    <a:pt x="30" y="38"/>
                  </a:cubicBezTo>
                  <a:cubicBezTo>
                    <a:pt x="30" y="37"/>
                    <a:pt x="30" y="37"/>
                    <a:pt x="30" y="37"/>
                  </a:cubicBezTo>
                  <a:cubicBezTo>
                    <a:pt x="29" y="37"/>
                    <a:pt x="29" y="37"/>
                    <a:pt x="29" y="38"/>
                  </a:cubicBezTo>
                  <a:cubicBezTo>
                    <a:pt x="29" y="38"/>
                    <a:pt x="29" y="37"/>
                    <a:pt x="29" y="37"/>
                  </a:cubicBezTo>
                  <a:cubicBezTo>
                    <a:pt x="28" y="38"/>
                    <a:pt x="28" y="38"/>
                    <a:pt x="28" y="38"/>
                  </a:cubicBezTo>
                  <a:cubicBezTo>
                    <a:pt x="27" y="39"/>
                    <a:pt x="28" y="36"/>
                    <a:pt x="27" y="36"/>
                  </a:cubicBezTo>
                  <a:cubicBezTo>
                    <a:pt x="28" y="35"/>
                    <a:pt x="28" y="35"/>
                    <a:pt x="28" y="35"/>
                  </a:cubicBezTo>
                  <a:cubicBezTo>
                    <a:pt x="28" y="35"/>
                    <a:pt x="28" y="34"/>
                    <a:pt x="27" y="34"/>
                  </a:cubicBezTo>
                  <a:cubicBezTo>
                    <a:pt x="27" y="35"/>
                    <a:pt x="26" y="37"/>
                    <a:pt x="26" y="38"/>
                  </a:cubicBezTo>
                  <a:cubicBezTo>
                    <a:pt x="26" y="39"/>
                    <a:pt x="26" y="37"/>
                    <a:pt x="25" y="38"/>
                  </a:cubicBezTo>
                  <a:cubicBezTo>
                    <a:pt x="26" y="36"/>
                    <a:pt x="26" y="36"/>
                    <a:pt x="26" y="36"/>
                  </a:cubicBezTo>
                  <a:cubicBezTo>
                    <a:pt x="26" y="36"/>
                    <a:pt x="26" y="34"/>
                    <a:pt x="25" y="34"/>
                  </a:cubicBezTo>
                  <a:cubicBezTo>
                    <a:pt x="25" y="35"/>
                    <a:pt x="24" y="36"/>
                    <a:pt x="25" y="37"/>
                  </a:cubicBezTo>
                  <a:cubicBezTo>
                    <a:pt x="24" y="37"/>
                    <a:pt x="24" y="36"/>
                    <a:pt x="24" y="35"/>
                  </a:cubicBezTo>
                  <a:cubicBezTo>
                    <a:pt x="23" y="36"/>
                    <a:pt x="24" y="37"/>
                    <a:pt x="23" y="37"/>
                  </a:cubicBezTo>
                  <a:cubicBezTo>
                    <a:pt x="23" y="37"/>
                    <a:pt x="22" y="35"/>
                    <a:pt x="22" y="34"/>
                  </a:cubicBezTo>
                  <a:cubicBezTo>
                    <a:pt x="23" y="32"/>
                    <a:pt x="23" y="32"/>
                    <a:pt x="23" y="32"/>
                  </a:cubicBezTo>
                  <a:cubicBezTo>
                    <a:pt x="23" y="32"/>
                    <a:pt x="23" y="32"/>
                    <a:pt x="23" y="32"/>
                  </a:cubicBezTo>
                  <a:cubicBezTo>
                    <a:pt x="24" y="30"/>
                    <a:pt x="23" y="30"/>
                    <a:pt x="23" y="29"/>
                  </a:cubicBezTo>
                  <a:cubicBezTo>
                    <a:pt x="23" y="28"/>
                    <a:pt x="22" y="29"/>
                    <a:pt x="22" y="29"/>
                  </a:cubicBezTo>
                  <a:cubicBezTo>
                    <a:pt x="23" y="32"/>
                    <a:pt x="20" y="33"/>
                    <a:pt x="20" y="36"/>
                  </a:cubicBezTo>
                  <a:cubicBezTo>
                    <a:pt x="19" y="36"/>
                    <a:pt x="21" y="29"/>
                    <a:pt x="18" y="33"/>
                  </a:cubicBezTo>
                  <a:cubicBezTo>
                    <a:pt x="19" y="34"/>
                    <a:pt x="17" y="36"/>
                    <a:pt x="18" y="35"/>
                  </a:cubicBezTo>
                  <a:cubicBezTo>
                    <a:pt x="18" y="35"/>
                    <a:pt x="17" y="37"/>
                    <a:pt x="17" y="36"/>
                  </a:cubicBezTo>
                  <a:cubicBezTo>
                    <a:pt x="17" y="35"/>
                    <a:pt x="16" y="33"/>
                    <a:pt x="18" y="32"/>
                  </a:cubicBezTo>
                  <a:cubicBezTo>
                    <a:pt x="18" y="33"/>
                    <a:pt x="18" y="33"/>
                    <a:pt x="18" y="33"/>
                  </a:cubicBezTo>
                  <a:cubicBezTo>
                    <a:pt x="18" y="32"/>
                    <a:pt x="19" y="30"/>
                    <a:pt x="18" y="30"/>
                  </a:cubicBezTo>
                  <a:cubicBezTo>
                    <a:pt x="18" y="30"/>
                    <a:pt x="17" y="30"/>
                    <a:pt x="17" y="31"/>
                  </a:cubicBezTo>
                  <a:cubicBezTo>
                    <a:pt x="16" y="33"/>
                    <a:pt x="18" y="31"/>
                    <a:pt x="17" y="33"/>
                  </a:cubicBezTo>
                  <a:cubicBezTo>
                    <a:pt x="16" y="33"/>
                    <a:pt x="16" y="31"/>
                    <a:pt x="15" y="33"/>
                  </a:cubicBezTo>
                  <a:cubicBezTo>
                    <a:pt x="16" y="33"/>
                    <a:pt x="16" y="35"/>
                    <a:pt x="15" y="36"/>
                  </a:cubicBezTo>
                  <a:cubicBezTo>
                    <a:pt x="14" y="36"/>
                    <a:pt x="14" y="36"/>
                    <a:pt x="14" y="36"/>
                  </a:cubicBezTo>
                  <a:cubicBezTo>
                    <a:pt x="15" y="35"/>
                    <a:pt x="15" y="35"/>
                    <a:pt x="15" y="35"/>
                  </a:cubicBezTo>
                  <a:cubicBezTo>
                    <a:pt x="14" y="34"/>
                    <a:pt x="14" y="37"/>
                    <a:pt x="13" y="36"/>
                  </a:cubicBezTo>
                  <a:cubicBezTo>
                    <a:pt x="13" y="34"/>
                    <a:pt x="13" y="34"/>
                    <a:pt x="13" y="34"/>
                  </a:cubicBezTo>
                  <a:cubicBezTo>
                    <a:pt x="13" y="32"/>
                    <a:pt x="14" y="35"/>
                    <a:pt x="15" y="33"/>
                  </a:cubicBezTo>
                  <a:cubicBezTo>
                    <a:pt x="14" y="32"/>
                    <a:pt x="13" y="33"/>
                    <a:pt x="13" y="33"/>
                  </a:cubicBezTo>
                  <a:cubicBezTo>
                    <a:pt x="14" y="32"/>
                    <a:pt x="14" y="32"/>
                    <a:pt x="14" y="32"/>
                  </a:cubicBezTo>
                  <a:cubicBezTo>
                    <a:pt x="13" y="32"/>
                    <a:pt x="14" y="28"/>
                    <a:pt x="12" y="30"/>
                  </a:cubicBezTo>
                  <a:cubicBezTo>
                    <a:pt x="12" y="31"/>
                    <a:pt x="12" y="31"/>
                    <a:pt x="12" y="32"/>
                  </a:cubicBezTo>
                  <a:cubicBezTo>
                    <a:pt x="10" y="32"/>
                    <a:pt x="9" y="33"/>
                    <a:pt x="9" y="32"/>
                  </a:cubicBezTo>
                  <a:cubicBezTo>
                    <a:pt x="10" y="31"/>
                    <a:pt x="7" y="31"/>
                    <a:pt x="9" y="30"/>
                  </a:cubicBezTo>
                  <a:cubicBezTo>
                    <a:pt x="9" y="31"/>
                    <a:pt x="11" y="32"/>
                    <a:pt x="12" y="30"/>
                  </a:cubicBezTo>
                  <a:cubicBezTo>
                    <a:pt x="12" y="28"/>
                    <a:pt x="13" y="31"/>
                    <a:pt x="14" y="29"/>
                  </a:cubicBezTo>
                  <a:cubicBezTo>
                    <a:pt x="13" y="28"/>
                    <a:pt x="14" y="26"/>
                    <a:pt x="14" y="25"/>
                  </a:cubicBezTo>
                  <a:cubicBezTo>
                    <a:pt x="14" y="24"/>
                    <a:pt x="14" y="25"/>
                    <a:pt x="13" y="25"/>
                  </a:cubicBezTo>
                  <a:cubicBezTo>
                    <a:pt x="13" y="27"/>
                    <a:pt x="13" y="27"/>
                    <a:pt x="12" y="28"/>
                  </a:cubicBezTo>
                  <a:cubicBezTo>
                    <a:pt x="12" y="27"/>
                    <a:pt x="10" y="28"/>
                    <a:pt x="9" y="29"/>
                  </a:cubicBezTo>
                  <a:cubicBezTo>
                    <a:pt x="9" y="28"/>
                    <a:pt x="10" y="26"/>
                    <a:pt x="10" y="27"/>
                  </a:cubicBezTo>
                  <a:cubicBezTo>
                    <a:pt x="9" y="26"/>
                    <a:pt x="8" y="25"/>
                    <a:pt x="7" y="24"/>
                  </a:cubicBezTo>
                  <a:cubicBezTo>
                    <a:pt x="6" y="27"/>
                    <a:pt x="5" y="24"/>
                    <a:pt x="5" y="26"/>
                  </a:cubicBezTo>
                  <a:cubicBezTo>
                    <a:pt x="5" y="27"/>
                    <a:pt x="5" y="29"/>
                    <a:pt x="4" y="29"/>
                  </a:cubicBezTo>
                  <a:cubicBezTo>
                    <a:pt x="3" y="29"/>
                    <a:pt x="4" y="28"/>
                    <a:pt x="4" y="28"/>
                  </a:cubicBezTo>
                  <a:cubicBezTo>
                    <a:pt x="3" y="29"/>
                    <a:pt x="5" y="26"/>
                    <a:pt x="3" y="27"/>
                  </a:cubicBezTo>
                  <a:cubicBezTo>
                    <a:pt x="5" y="27"/>
                    <a:pt x="5" y="25"/>
                    <a:pt x="6" y="23"/>
                  </a:cubicBezTo>
                  <a:cubicBezTo>
                    <a:pt x="5" y="24"/>
                    <a:pt x="7" y="22"/>
                    <a:pt x="7" y="22"/>
                  </a:cubicBezTo>
                  <a:cubicBezTo>
                    <a:pt x="5" y="22"/>
                    <a:pt x="4" y="22"/>
                    <a:pt x="3" y="21"/>
                  </a:cubicBezTo>
                  <a:cubicBezTo>
                    <a:pt x="3" y="19"/>
                    <a:pt x="1" y="18"/>
                    <a:pt x="0" y="17"/>
                  </a:cubicBezTo>
                  <a:cubicBezTo>
                    <a:pt x="1" y="16"/>
                    <a:pt x="3" y="16"/>
                    <a:pt x="3" y="15"/>
                  </a:cubicBezTo>
                  <a:cubicBezTo>
                    <a:pt x="3" y="14"/>
                    <a:pt x="1" y="16"/>
                    <a:pt x="1" y="15"/>
                  </a:cubicBezTo>
                  <a:cubicBezTo>
                    <a:pt x="2" y="15"/>
                    <a:pt x="2" y="15"/>
                    <a:pt x="2" y="15"/>
                  </a:cubicBezTo>
                  <a:cubicBezTo>
                    <a:pt x="1" y="15"/>
                    <a:pt x="3" y="13"/>
                    <a:pt x="0" y="13"/>
                  </a:cubicBezTo>
                  <a:cubicBezTo>
                    <a:pt x="2" y="13"/>
                    <a:pt x="2" y="13"/>
                    <a:pt x="2" y="13"/>
                  </a:cubicBezTo>
                  <a:cubicBezTo>
                    <a:pt x="3" y="12"/>
                    <a:pt x="2" y="12"/>
                    <a:pt x="2" y="12"/>
                  </a:cubicBezTo>
                  <a:cubicBezTo>
                    <a:pt x="2" y="12"/>
                    <a:pt x="3" y="12"/>
                    <a:pt x="4" y="12"/>
                  </a:cubicBezTo>
                  <a:cubicBezTo>
                    <a:pt x="5" y="11"/>
                    <a:pt x="3" y="11"/>
                    <a:pt x="3" y="10"/>
                  </a:cubicBezTo>
                  <a:cubicBezTo>
                    <a:pt x="2" y="11"/>
                    <a:pt x="2" y="11"/>
                    <a:pt x="2" y="11"/>
                  </a:cubicBezTo>
                  <a:cubicBezTo>
                    <a:pt x="1" y="9"/>
                    <a:pt x="2" y="9"/>
                    <a:pt x="2" y="8"/>
                  </a:cubicBezTo>
                  <a:cubicBezTo>
                    <a:pt x="3" y="8"/>
                    <a:pt x="3" y="8"/>
                    <a:pt x="3" y="8"/>
                  </a:cubicBezTo>
                  <a:cubicBezTo>
                    <a:pt x="3" y="7"/>
                    <a:pt x="3" y="7"/>
                    <a:pt x="3" y="7"/>
                  </a:cubicBezTo>
                  <a:cubicBezTo>
                    <a:pt x="4" y="8"/>
                    <a:pt x="5" y="7"/>
                    <a:pt x="4" y="7"/>
                  </a:cubicBezTo>
                  <a:cubicBezTo>
                    <a:pt x="7" y="9"/>
                    <a:pt x="7" y="9"/>
                    <a:pt x="7" y="9"/>
                  </a:cubicBezTo>
                  <a:cubicBezTo>
                    <a:pt x="6" y="9"/>
                    <a:pt x="5" y="8"/>
                    <a:pt x="4" y="8"/>
                  </a:cubicBezTo>
                  <a:cubicBezTo>
                    <a:pt x="3" y="8"/>
                    <a:pt x="3" y="9"/>
                    <a:pt x="4" y="9"/>
                  </a:cubicBezTo>
                  <a:cubicBezTo>
                    <a:pt x="4" y="9"/>
                    <a:pt x="4" y="9"/>
                    <a:pt x="4" y="9"/>
                  </a:cubicBezTo>
                  <a:cubicBezTo>
                    <a:pt x="6" y="9"/>
                    <a:pt x="5" y="9"/>
                    <a:pt x="6" y="10"/>
                  </a:cubicBezTo>
                  <a:cubicBezTo>
                    <a:pt x="6" y="9"/>
                    <a:pt x="7" y="9"/>
                    <a:pt x="6" y="9"/>
                  </a:cubicBezTo>
                  <a:cubicBezTo>
                    <a:pt x="7" y="10"/>
                    <a:pt x="7" y="10"/>
                    <a:pt x="7" y="10"/>
                  </a:cubicBezTo>
                  <a:cubicBezTo>
                    <a:pt x="7" y="10"/>
                    <a:pt x="6" y="10"/>
                    <a:pt x="6" y="10"/>
                  </a:cubicBezTo>
                  <a:cubicBezTo>
                    <a:pt x="7" y="10"/>
                    <a:pt x="8" y="11"/>
                    <a:pt x="8" y="11"/>
                  </a:cubicBezTo>
                  <a:cubicBezTo>
                    <a:pt x="6" y="12"/>
                    <a:pt x="9" y="12"/>
                    <a:pt x="8" y="13"/>
                  </a:cubicBezTo>
                  <a:cubicBezTo>
                    <a:pt x="7" y="13"/>
                    <a:pt x="5" y="13"/>
                    <a:pt x="5" y="12"/>
                  </a:cubicBezTo>
                  <a:cubicBezTo>
                    <a:pt x="4" y="13"/>
                    <a:pt x="5" y="13"/>
                    <a:pt x="4" y="14"/>
                  </a:cubicBezTo>
                  <a:cubicBezTo>
                    <a:pt x="5" y="14"/>
                    <a:pt x="7" y="13"/>
                    <a:pt x="8" y="13"/>
                  </a:cubicBezTo>
                  <a:cubicBezTo>
                    <a:pt x="7" y="14"/>
                    <a:pt x="7" y="14"/>
                    <a:pt x="7" y="14"/>
                  </a:cubicBezTo>
                  <a:cubicBezTo>
                    <a:pt x="8" y="14"/>
                    <a:pt x="9" y="13"/>
                    <a:pt x="9" y="14"/>
                  </a:cubicBezTo>
                  <a:cubicBezTo>
                    <a:pt x="9" y="15"/>
                    <a:pt x="10" y="16"/>
                    <a:pt x="10" y="16"/>
                  </a:cubicBezTo>
                  <a:cubicBezTo>
                    <a:pt x="10" y="17"/>
                    <a:pt x="10" y="17"/>
                    <a:pt x="10" y="17"/>
                  </a:cubicBezTo>
                  <a:cubicBezTo>
                    <a:pt x="12" y="16"/>
                    <a:pt x="11" y="18"/>
                    <a:pt x="13" y="17"/>
                  </a:cubicBezTo>
                  <a:cubicBezTo>
                    <a:pt x="13" y="18"/>
                    <a:pt x="15" y="17"/>
                    <a:pt x="15" y="19"/>
                  </a:cubicBezTo>
                  <a:cubicBezTo>
                    <a:pt x="17" y="19"/>
                    <a:pt x="19" y="19"/>
                    <a:pt x="21" y="20"/>
                  </a:cubicBezTo>
                  <a:cubicBezTo>
                    <a:pt x="20" y="21"/>
                    <a:pt x="20" y="21"/>
                    <a:pt x="20" y="21"/>
                  </a:cubicBezTo>
                  <a:cubicBezTo>
                    <a:pt x="21" y="20"/>
                    <a:pt x="20" y="22"/>
                    <a:pt x="21" y="22"/>
                  </a:cubicBezTo>
                  <a:cubicBezTo>
                    <a:pt x="21" y="21"/>
                    <a:pt x="22" y="21"/>
                    <a:pt x="22" y="20"/>
                  </a:cubicBezTo>
                  <a:cubicBezTo>
                    <a:pt x="23" y="21"/>
                    <a:pt x="24" y="20"/>
                    <a:pt x="25" y="19"/>
                  </a:cubicBezTo>
                  <a:cubicBezTo>
                    <a:pt x="25" y="20"/>
                    <a:pt x="25" y="20"/>
                    <a:pt x="25" y="20"/>
                  </a:cubicBezTo>
                  <a:cubicBezTo>
                    <a:pt x="26" y="18"/>
                    <a:pt x="27" y="20"/>
                    <a:pt x="28" y="20"/>
                  </a:cubicBezTo>
                  <a:cubicBezTo>
                    <a:pt x="28" y="21"/>
                    <a:pt x="29" y="22"/>
                    <a:pt x="29" y="22"/>
                  </a:cubicBezTo>
                  <a:cubicBezTo>
                    <a:pt x="30" y="20"/>
                    <a:pt x="30" y="20"/>
                    <a:pt x="31" y="19"/>
                  </a:cubicBezTo>
                  <a:cubicBezTo>
                    <a:pt x="32" y="19"/>
                    <a:pt x="33" y="19"/>
                    <a:pt x="33" y="20"/>
                  </a:cubicBezTo>
                  <a:cubicBezTo>
                    <a:pt x="36" y="18"/>
                    <a:pt x="38" y="19"/>
                    <a:pt x="41" y="17"/>
                  </a:cubicBezTo>
                  <a:cubicBezTo>
                    <a:pt x="41" y="19"/>
                    <a:pt x="41" y="19"/>
                    <a:pt x="41" y="19"/>
                  </a:cubicBezTo>
                  <a:cubicBezTo>
                    <a:pt x="43" y="15"/>
                    <a:pt x="46" y="18"/>
                    <a:pt x="48" y="16"/>
                  </a:cubicBezTo>
                  <a:cubicBezTo>
                    <a:pt x="48" y="18"/>
                    <a:pt x="48" y="18"/>
                    <a:pt x="48" y="18"/>
                  </a:cubicBezTo>
                  <a:cubicBezTo>
                    <a:pt x="49" y="19"/>
                    <a:pt x="50" y="17"/>
                    <a:pt x="49" y="15"/>
                  </a:cubicBezTo>
                  <a:cubicBezTo>
                    <a:pt x="50" y="16"/>
                    <a:pt x="50" y="14"/>
                    <a:pt x="51" y="16"/>
                  </a:cubicBezTo>
                  <a:cubicBezTo>
                    <a:pt x="52" y="16"/>
                    <a:pt x="52" y="14"/>
                    <a:pt x="52" y="14"/>
                  </a:cubicBezTo>
                  <a:cubicBezTo>
                    <a:pt x="53" y="14"/>
                    <a:pt x="54" y="14"/>
                    <a:pt x="54" y="13"/>
                  </a:cubicBezTo>
                  <a:cubicBezTo>
                    <a:pt x="54" y="13"/>
                    <a:pt x="54" y="13"/>
                    <a:pt x="54" y="13"/>
                  </a:cubicBezTo>
                  <a:cubicBezTo>
                    <a:pt x="54" y="14"/>
                    <a:pt x="55" y="15"/>
                    <a:pt x="55" y="15"/>
                  </a:cubicBezTo>
                  <a:cubicBezTo>
                    <a:pt x="55" y="14"/>
                    <a:pt x="57" y="15"/>
                    <a:pt x="55" y="12"/>
                  </a:cubicBezTo>
                  <a:cubicBezTo>
                    <a:pt x="56" y="13"/>
                    <a:pt x="56" y="10"/>
                    <a:pt x="58" y="12"/>
                  </a:cubicBezTo>
                  <a:cubicBezTo>
                    <a:pt x="57" y="11"/>
                    <a:pt x="57" y="11"/>
                    <a:pt x="57" y="10"/>
                  </a:cubicBezTo>
                  <a:cubicBezTo>
                    <a:pt x="57" y="11"/>
                    <a:pt x="58" y="10"/>
                    <a:pt x="58" y="11"/>
                  </a:cubicBezTo>
                  <a:cubicBezTo>
                    <a:pt x="59" y="11"/>
                    <a:pt x="58" y="11"/>
                    <a:pt x="59" y="11"/>
                  </a:cubicBezTo>
                  <a:cubicBezTo>
                    <a:pt x="59" y="11"/>
                    <a:pt x="59" y="11"/>
                    <a:pt x="59" y="11"/>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3" y="17"/>
                    <a:pt x="56" y="0"/>
                    <a:pt x="66" y="24"/>
                  </a:cubicBezTo>
                  <a:cubicBezTo>
                    <a:pt x="66" y="24"/>
                    <a:pt x="66" y="24"/>
                    <a:pt x="66" y="24"/>
                  </a:cubicBezTo>
                  <a:cubicBezTo>
                    <a:pt x="66" y="24"/>
                    <a:pt x="66" y="24"/>
                    <a:pt x="66" y="24"/>
                  </a:cubicBezTo>
                  <a:cubicBezTo>
                    <a:pt x="65" y="24"/>
                    <a:pt x="65" y="24"/>
                    <a:pt x="65" y="24"/>
                  </a:cubicBezTo>
                  <a:cubicBezTo>
                    <a:pt x="65" y="23"/>
                    <a:pt x="64" y="23"/>
                    <a:pt x="63" y="23"/>
                  </a:cubicBezTo>
                  <a:cubicBezTo>
                    <a:pt x="61" y="24"/>
                    <a:pt x="59" y="25"/>
                    <a:pt x="57" y="25"/>
                  </a:cubicBezTo>
                  <a:cubicBezTo>
                    <a:pt x="57" y="25"/>
                    <a:pt x="57" y="25"/>
                    <a:pt x="57" y="25"/>
                  </a:cubicBezTo>
                  <a:cubicBezTo>
                    <a:pt x="57" y="27"/>
                    <a:pt x="54" y="24"/>
                    <a:pt x="55" y="27"/>
                  </a:cubicBezTo>
                  <a:cubicBezTo>
                    <a:pt x="55" y="26"/>
                    <a:pt x="55" y="27"/>
                    <a:pt x="54" y="26"/>
                  </a:cubicBezTo>
                  <a:cubicBezTo>
                    <a:pt x="55" y="27"/>
                    <a:pt x="52" y="26"/>
                    <a:pt x="52" y="28"/>
                  </a:cubicBezTo>
                  <a:cubicBezTo>
                    <a:pt x="52" y="27"/>
                    <a:pt x="52" y="27"/>
                    <a:pt x="52" y="27"/>
                  </a:cubicBezTo>
                  <a:cubicBezTo>
                    <a:pt x="51" y="27"/>
                    <a:pt x="51" y="29"/>
                    <a:pt x="50" y="29"/>
                  </a:cubicBezTo>
                  <a:cubicBezTo>
                    <a:pt x="50" y="29"/>
                    <a:pt x="50" y="28"/>
                    <a:pt x="49" y="28"/>
                  </a:cubicBezTo>
                  <a:cubicBezTo>
                    <a:pt x="48" y="27"/>
                    <a:pt x="50" y="30"/>
                    <a:pt x="48" y="28"/>
                  </a:cubicBezTo>
                  <a:cubicBezTo>
                    <a:pt x="48" y="29"/>
                    <a:pt x="49" y="30"/>
                    <a:pt x="49" y="29"/>
                  </a:cubicBezTo>
                  <a:cubicBezTo>
                    <a:pt x="47" y="30"/>
                    <a:pt x="47" y="34"/>
                    <a:pt x="46" y="36"/>
                  </a:cubicBezTo>
                  <a:cubicBezTo>
                    <a:pt x="43" y="37"/>
                    <a:pt x="42" y="34"/>
                    <a:pt x="43" y="36"/>
                  </a:cubicBezTo>
                  <a:cubicBezTo>
                    <a:pt x="42" y="36"/>
                    <a:pt x="44" y="37"/>
                    <a:pt x="43" y="36"/>
                  </a:cubicBezTo>
                  <a:cubicBezTo>
                    <a:pt x="43" y="37"/>
                    <a:pt x="40" y="36"/>
                    <a:pt x="41" y="37"/>
                  </a:cubicBezTo>
                  <a:cubicBezTo>
                    <a:pt x="42" y="37"/>
                    <a:pt x="42" y="37"/>
                    <a:pt x="43" y="38"/>
                  </a:cubicBezTo>
                  <a:cubicBezTo>
                    <a:pt x="41" y="39"/>
                    <a:pt x="39" y="38"/>
                    <a:pt x="40" y="40"/>
                  </a:cubicBezTo>
                  <a:cubicBezTo>
                    <a:pt x="39" y="39"/>
                    <a:pt x="39" y="39"/>
                    <a:pt x="39" y="39"/>
                  </a:cubicBezTo>
                  <a:cubicBezTo>
                    <a:pt x="41" y="41"/>
                    <a:pt x="39" y="42"/>
                    <a:pt x="42" y="44"/>
                  </a:cubicBezTo>
                  <a:cubicBezTo>
                    <a:pt x="40" y="50"/>
                    <a:pt x="40" y="56"/>
                    <a:pt x="38" y="62"/>
                  </a:cubicBezTo>
                  <a:cubicBezTo>
                    <a:pt x="36" y="68"/>
                    <a:pt x="36" y="74"/>
                    <a:pt x="34" y="80"/>
                  </a:cubicBezTo>
                  <a:cubicBezTo>
                    <a:pt x="31" y="81"/>
                    <a:pt x="31" y="82"/>
                    <a:pt x="32" y="83"/>
                  </a:cubicBezTo>
                  <a:cubicBezTo>
                    <a:pt x="31" y="83"/>
                    <a:pt x="31" y="83"/>
                    <a:pt x="31" y="83"/>
                  </a:cubicBezTo>
                  <a:cubicBezTo>
                    <a:pt x="33" y="84"/>
                    <a:pt x="31" y="84"/>
                    <a:pt x="33" y="85"/>
                  </a:cubicBezTo>
                  <a:cubicBezTo>
                    <a:pt x="32" y="87"/>
                    <a:pt x="32" y="89"/>
                    <a:pt x="32" y="92"/>
                  </a:cubicBezTo>
                  <a:cubicBezTo>
                    <a:pt x="32" y="91"/>
                    <a:pt x="30" y="91"/>
                    <a:pt x="31" y="92"/>
                  </a:cubicBezTo>
                  <a:cubicBezTo>
                    <a:pt x="32" y="92"/>
                    <a:pt x="32" y="92"/>
                    <a:pt x="32" y="92"/>
                  </a:cubicBezTo>
                  <a:cubicBezTo>
                    <a:pt x="31" y="92"/>
                    <a:pt x="31" y="92"/>
                    <a:pt x="31" y="92"/>
                  </a:cubicBezTo>
                  <a:cubicBezTo>
                    <a:pt x="31" y="93"/>
                    <a:pt x="32" y="93"/>
                    <a:pt x="33" y="93"/>
                  </a:cubicBezTo>
                  <a:cubicBezTo>
                    <a:pt x="34" y="99"/>
                    <a:pt x="30" y="105"/>
                    <a:pt x="30" y="111"/>
                  </a:cubicBezTo>
                  <a:cubicBezTo>
                    <a:pt x="29" y="112"/>
                    <a:pt x="30" y="115"/>
                    <a:pt x="30" y="116"/>
                  </a:cubicBezTo>
                  <a:cubicBezTo>
                    <a:pt x="27" y="121"/>
                    <a:pt x="25" y="125"/>
                    <a:pt x="27" y="130"/>
                  </a:cubicBezTo>
                  <a:cubicBezTo>
                    <a:pt x="27" y="130"/>
                    <a:pt x="21" y="129"/>
                    <a:pt x="2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1"/>
            <p:cNvSpPr>
              <a:spLocks/>
            </p:cNvSpPr>
            <p:nvPr/>
          </p:nvSpPr>
          <p:spPr bwMode="auto">
            <a:xfrm>
              <a:off x="9253538" y="2632076"/>
              <a:ext cx="11112"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2"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2"/>
            <p:cNvSpPr>
              <a:spLocks/>
            </p:cNvSpPr>
            <p:nvPr/>
          </p:nvSpPr>
          <p:spPr bwMode="auto">
            <a:xfrm>
              <a:off x="9245600" y="2698751"/>
              <a:ext cx="4762" cy="4763"/>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1"/>
                  </a:cubicBezTo>
                  <a:cubicBezTo>
                    <a:pt x="1" y="0"/>
                    <a:pt x="0" y="1"/>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3"/>
            <p:cNvSpPr>
              <a:spLocks/>
            </p:cNvSpPr>
            <p:nvPr/>
          </p:nvSpPr>
          <p:spPr bwMode="auto">
            <a:xfrm>
              <a:off x="9258300" y="2709863"/>
              <a:ext cx="6350" cy="476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1"/>
                    <a:pt x="0" y="1"/>
                    <a:pt x="0"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4"/>
            <p:cNvSpPr>
              <a:spLocks/>
            </p:cNvSpPr>
            <p:nvPr/>
          </p:nvSpPr>
          <p:spPr bwMode="auto">
            <a:xfrm>
              <a:off x="9272588" y="2733676"/>
              <a:ext cx="3175" cy="3175"/>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1"/>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35"/>
            <p:cNvSpPr>
              <a:spLocks/>
            </p:cNvSpPr>
            <p:nvPr/>
          </p:nvSpPr>
          <p:spPr bwMode="auto">
            <a:xfrm>
              <a:off x="9275763" y="2725738"/>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0"/>
                    <a:pt x="1" y="1"/>
                  </a:cubicBezTo>
                  <a:cubicBezTo>
                    <a:pt x="2"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6"/>
            <p:cNvSpPr>
              <a:spLocks/>
            </p:cNvSpPr>
            <p:nvPr/>
          </p:nvSpPr>
          <p:spPr bwMode="auto">
            <a:xfrm>
              <a:off x="9310688" y="2740026"/>
              <a:ext cx="6350" cy="7938"/>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0"/>
                    <a:pt x="2" y="1"/>
                  </a:cubicBezTo>
                  <a:cubicBezTo>
                    <a:pt x="1" y="0"/>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7"/>
            <p:cNvSpPr>
              <a:spLocks/>
            </p:cNvSpPr>
            <p:nvPr/>
          </p:nvSpPr>
          <p:spPr bwMode="auto">
            <a:xfrm>
              <a:off x="9329738" y="2740026"/>
              <a:ext cx="3175" cy="4763"/>
            </a:xfrm>
            <a:custGeom>
              <a:avLst/>
              <a:gdLst>
                <a:gd name="T0" fmla="*/ 0 w 1"/>
                <a:gd name="T1" fmla="*/ 0 h 1"/>
                <a:gd name="T2" fmla="*/ 0 w 1"/>
                <a:gd name="T3" fmla="*/ 0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1" y="0"/>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8"/>
            <p:cNvSpPr>
              <a:spLocks/>
            </p:cNvSpPr>
            <p:nvPr/>
          </p:nvSpPr>
          <p:spPr bwMode="auto">
            <a:xfrm>
              <a:off x="9401175" y="2654301"/>
              <a:ext cx="3175" cy="3175"/>
            </a:xfrm>
            <a:custGeom>
              <a:avLst/>
              <a:gdLst>
                <a:gd name="T0" fmla="*/ 0 w 2"/>
                <a:gd name="T1" fmla="*/ 0 h 2"/>
                <a:gd name="T2" fmla="*/ 0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0" y="0"/>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9"/>
            <p:cNvSpPr>
              <a:spLocks/>
            </p:cNvSpPr>
            <p:nvPr/>
          </p:nvSpPr>
          <p:spPr bwMode="auto">
            <a:xfrm>
              <a:off x="9324975" y="2752726"/>
              <a:ext cx="7937" cy="3175"/>
            </a:xfrm>
            <a:custGeom>
              <a:avLst/>
              <a:gdLst>
                <a:gd name="T0" fmla="*/ 1 w 2"/>
                <a:gd name="T1" fmla="*/ 1 h 1"/>
                <a:gd name="T2" fmla="*/ 0 w 2"/>
                <a:gd name="T3" fmla="*/ 1 h 1"/>
                <a:gd name="T4" fmla="*/ 1 w 2"/>
                <a:gd name="T5" fmla="*/ 1 h 1"/>
              </a:gdLst>
              <a:ahLst/>
              <a:cxnLst>
                <a:cxn ang="0">
                  <a:pos x="T0" y="T1"/>
                </a:cxn>
                <a:cxn ang="0">
                  <a:pos x="T2" y="T3"/>
                </a:cxn>
                <a:cxn ang="0">
                  <a:pos x="T4" y="T5"/>
                </a:cxn>
              </a:cxnLst>
              <a:rect l="0" t="0" r="r" b="b"/>
              <a:pathLst>
                <a:path w="2" h="1">
                  <a:moveTo>
                    <a:pt x="1" y="1"/>
                  </a:moveTo>
                  <a:cubicBezTo>
                    <a:pt x="2" y="1"/>
                    <a:pt x="0" y="1"/>
                    <a:pt x="0" y="1"/>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0"/>
            <p:cNvSpPr>
              <a:spLocks/>
            </p:cNvSpPr>
            <p:nvPr/>
          </p:nvSpPr>
          <p:spPr bwMode="auto">
            <a:xfrm>
              <a:off x="9324975" y="2816226"/>
              <a:ext cx="7937" cy="3175"/>
            </a:xfrm>
            <a:custGeom>
              <a:avLst/>
              <a:gdLst>
                <a:gd name="T0" fmla="*/ 0 w 5"/>
                <a:gd name="T1" fmla="*/ 0 h 2"/>
                <a:gd name="T2" fmla="*/ 0 w 5"/>
                <a:gd name="T3" fmla="*/ 0 h 2"/>
                <a:gd name="T4" fmla="*/ 5 w 5"/>
                <a:gd name="T5" fmla="*/ 2 h 2"/>
                <a:gd name="T6" fmla="*/ 0 w 5"/>
                <a:gd name="T7" fmla="*/ 0 h 2"/>
              </a:gdLst>
              <a:ahLst/>
              <a:cxnLst>
                <a:cxn ang="0">
                  <a:pos x="T0" y="T1"/>
                </a:cxn>
                <a:cxn ang="0">
                  <a:pos x="T2" y="T3"/>
                </a:cxn>
                <a:cxn ang="0">
                  <a:pos x="T4" y="T5"/>
                </a:cxn>
                <a:cxn ang="0">
                  <a:pos x="T6" y="T7"/>
                </a:cxn>
              </a:cxnLst>
              <a:rect l="0" t="0" r="r" b="b"/>
              <a:pathLst>
                <a:path w="5" h="2">
                  <a:moveTo>
                    <a:pt x="0" y="0"/>
                  </a:moveTo>
                  <a:lnTo>
                    <a:pt x="0" y="0"/>
                  </a:lnTo>
                  <a:lnTo>
                    <a:pt x="5"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1"/>
            <p:cNvSpPr>
              <a:spLocks/>
            </p:cNvSpPr>
            <p:nvPr/>
          </p:nvSpPr>
          <p:spPr bwMode="auto">
            <a:xfrm>
              <a:off x="8912225" y="2943226"/>
              <a:ext cx="0" cy="7938"/>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1"/>
                    <a:pt x="0" y="0"/>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2"/>
            <p:cNvSpPr>
              <a:spLocks/>
            </p:cNvSpPr>
            <p:nvPr/>
          </p:nvSpPr>
          <p:spPr bwMode="auto">
            <a:xfrm>
              <a:off x="8569325" y="2898776"/>
              <a:ext cx="338137" cy="146050"/>
            </a:xfrm>
            <a:custGeom>
              <a:avLst/>
              <a:gdLst>
                <a:gd name="T0" fmla="*/ 9 w 90"/>
                <a:gd name="T1" fmla="*/ 27 h 39"/>
                <a:gd name="T2" fmla="*/ 12 w 90"/>
                <a:gd name="T3" fmla="*/ 26 h 39"/>
                <a:gd name="T4" fmla="*/ 17 w 90"/>
                <a:gd name="T5" fmla="*/ 21 h 39"/>
                <a:gd name="T6" fmla="*/ 19 w 90"/>
                <a:gd name="T7" fmla="*/ 21 h 39"/>
                <a:gd name="T8" fmla="*/ 25 w 90"/>
                <a:gd name="T9" fmla="*/ 21 h 39"/>
                <a:gd name="T10" fmla="*/ 27 w 90"/>
                <a:gd name="T11" fmla="*/ 21 h 39"/>
                <a:gd name="T12" fmla="*/ 30 w 90"/>
                <a:gd name="T13" fmla="*/ 19 h 39"/>
                <a:gd name="T14" fmla="*/ 33 w 90"/>
                <a:gd name="T15" fmla="*/ 19 h 39"/>
                <a:gd name="T16" fmla="*/ 35 w 90"/>
                <a:gd name="T17" fmla="*/ 20 h 39"/>
                <a:gd name="T18" fmla="*/ 36 w 90"/>
                <a:gd name="T19" fmla="*/ 18 h 39"/>
                <a:gd name="T20" fmla="*/ 38 w 90"/>
                <a:gd name="T21" fmla="*/ 15 h 39"/>
                <a:gd name="T22" fmla="*/ 40 w 90"/>
                <a:gd name="T23" fmla="*/ 15 h 39"/>
                <a:gd name="T24" fmla="*/ 42 w 90"/>
                <a:gd name="T25" fmla="*/ 13 h 39"/>
                <a:gd name="T26" fmla="*/ 44 w 90"/>
                <a:gd name="T27" fmla="*/ 14 h 39"/>
                <a:gd name="T28" fmla="*/ 47 w 90"/>
                <a:gd name="T29" fmla="*/ 13 h 39"/>
                <a:gd name="T30" fmla="*/ 50 w 90"/>
                <a:gd name="T31" fmla="*/ 14 h 39"/>
                <a:gd name="T32" fmla="*/ 52 w 90"/>
                <a:gd name="T33" fmla="*/ 12 h 39"/>
                <a:gd name="T34" fmla="*/ 53 w 90"/>
                <a:gd name="T35" fmla="*/ 13 h 39"/>
                <a:gd name="T36" fmla="*/ 54 w 90"/>
                <a:gd name="T37" fmla="*/ 11 h 39"/>
                <a:gd name="T38" fmla="*/ 55 w 90"/>
                <a:gd name="T39" fmla="*/ 11 h 39"/>
                <a:gd name="T40" fmla="*/ 56 w 90"/>
                <a:gd name="T41" fmla="*/ 10 h 39"/>
                <a:gd name="T42" fmla="*/ 60 w 90"/>
                <a:gd name="T43" fmla="*/ 9 h 39"/>
                <a:gd name="T44" fmla="*/ 62 w 90"/>
                <a:gd name="T45" fmla="*/ 9 h 39"/>
                <a:gd name="T46" fmla="*/ 64 w 90"/>
                <a:gd name="T47" fmla="*/ 8 h 39"/>
                <a:gd name="T48" fmla="*/ 68 w 90"/>
                <a:gd name="T49" fmla="*/ 8 h 39"/>
                <a:gd name="T50" fmla="*/ 69 w 90"/>
                <a:gd name="T51" fmla="*/ 12 h 39"/>
                <a:gd name="T52" fmla="*/ 70 w 90"/>
                <a:gd name="T53" fmla="*/ 8 h 39"/>
                <a:gd name="T54" fmla="*/ 70 w 90"/>
                <a:gd name="T55" fmla="*/ 3 h 39"/>
                <a:gd name="T56" fmla="*/ 72 w 90"/>
                <a:gd name="T57" fmla="*/ 4 h 39"/>
                <a:gd name="T58" fmla="*/ 72 w 90"/>
                <a:gd name="T59" fmla="*/ 2 h 39"/>
                <a:gd name="T60" fmla="*/ 73 w 90"/>
                <a:gd name="T61" fmla="*/ 3 h 39"/>
                <a:gd name="T62" fmla="*/ 75 w 90"/>
                <a:gd name="T63" fmla="*/ 7 h 39"/>
                <a:gd name="T64" fmla="*/ 76 w 90"/>
                <a:gd name="T65" fmla="*/ 3 h 39"/>
                <a:gd name="T66" fmla="*/ 77 w 90"/>
                <a:gd name="T67" fmla="*/ 5 h 39"/>
                <a:gd name="T68" fmla="*/ 78 w 90"/>
                <a:gd name="T69" fmla="*/ 2 h 39"/>
                <a:gd name="T70" fmla="*/ 79 w 90"/>
                <a:gd name="T71" fmla="*/ 2 h 39"/>
                <a:gd name="T72" fmla="*/ 80 w 90"/>
                <a:gd name="T73" fmla="*/ 7 h 39"/>
                <a:gd name="T74" fmla="*/ 81 w 90"/>
                <a:gd name="T75" fmla="*/ 3 h 39"/>
                <a:gd name="T76" fmla="*/ 86 w 90"/>
                <a:gd name="T77" fmla="*/ 10 h 39"/>
                <a:gd name="T78" fmla="*/ 87 w 90"/>
                <a:gd name="T79" fmla="*/ 11 h 39"/>
                <a:gd name="T80" fmla="*/ 89 w 90"/>
                <a:gd name="T81" fmla="*/ 10 h 39"/>
                <a:gd name="T82" fmla="*/ 89 w 90"/>
                <a:gd name="T83" fmla="*/ 13 h 39"/>
                <a:gd name="T84" fmla="*/ 87 w 90"/>
                <a:gd name="T85" fmla="*/ 11 h 39"/>
                <a:gd name="T86" fmla="*/ 84 w 90"/>
                <a:gd name="T87" fmla="*/ 17 h 39"/>
                <a:gd name="T88" fmla="*/ 78 w 90"/>
                <a:gd name="T89" fmla="*/ 20 h 39"/>
                <a:gd name="T90" fmla="*/ 71 w 90"/>
                <a:gd name="T91" fmla="*/ 23 h 39"/>
                <a:gd name="T92" fmla="*/ 66 w 90"/>
                <a:gd name="T93" fmla="*/ 25 h 39"/>
                <a:gd name="T94" fmla="*/ 62 w 90"/>
                <a:gd name="T95" fmla="*/ 27 h 39"/>
                <a:gd name="T96" fmla="*/ 53 w 90"/>
                <a:gd name="T97" fmla="*/ 28 h 39"/>
                <a:gd name="T98" fmla="*/ 48 w 90"/>
                <a:gd name="T99" fmla="*/ 27 h 39"/>
                <a:gd name="T100" fmla="*/ 41 w 90"/>
                <a:gd name="T101" fmla="*/ 27 h 39"/>
                <a:gd name="T102" fmla="*/ 22 w 90"/>
                <a:gd name="T103" fmla="*/ 35 h 39"/>
                <a:gd name="T104" fmla="*/ 17 w 90"/>
                <a:gd name="T105" fmla="*/ 35 h 39"/>
                <a:gd name="T106" fmla="*/ 0 w 90"/>
                <a:gd name="T107" fmla="*/ 2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 h="39">
                  <a:moveTo>
                    <a:pt x="0" y="28"/>
                  </a:moveTo>
                  <a:cubicBezTo>
                    <a:pt x="1" y="24"/>
                    <a:pt x="3" y="28"/>
                    <a:pt x="4" y="25"/>
                  </a:cubicBezTo>
                  <a:cubicBezTo>
                    <a:pt x="4" y="25"/>
                    <a:pt x="4" y="27"/>
                    <a:pt x="4" y="27"/>
                  </a:cubicBezTo>
                  <a:cubicBezTo>
                    <a:pt x="5" y="23"/>
                    <a:pt x="7" y="25"/>
                    <a:pt x="9" y="28"/>
                  </a:cubicBezTo>
                  <a:cubicBezTo>
                    <a:pt x="9" y="28"/>
                    <a:pt x="9" y="28"/>
                    <a:pt x="9" y="28"/>
                  </a:cubicBezTo>
                  <a:cubicBezTo>
                    <a:pt x="9" y="29"/>
                    <a:pt x="9" y="26"/>
                    <a:pt x="9" y="27"/>
                  </a:cubicBezTo>
                  <a:cubicBezTo>
                    <a:pt x="9" y="27"/>
                    <a:pt x="9" y="27"/>
                    <a:pt x="10" y="28"/>
                  </a:cubicBezTo>
                  <a:cubicBezTo>
                    <a:pt x="9" y="26"/>
                    <a:pt x="10" y="27"/>
                    <a:pt x="10" y="26"/>
                  </a:cubicBezTo>
                  <a:cubicBezTo>
                    <a:pt x="10" y="27"/>
                    <a:pt x="10" y="28"/>
                    <a:pt x="10" y="28"/>
                  </a:cubicBezTo>
                  <a:cubicBezTo>
                    <a:pt x="10" y="27"/>
                    <a:pt x="10" y="27"/>
                    <a:pt x="10" y="27"/>
                  </a:cubicBezTo>
                  <a:cubicBezTo>
                    <a:pt x="10" y="23"/>
                    <a:pt x="12" y="27"/>
                    <a:pt x="12" y="25"/>
                  </a:cubicBezTo>
                  <a:cubicBezTo>
                    <a:pt x="12" y="26"/>
                    <a:pt x="12" y="26"/>
                    <a:pt x="12" y="26"/>
                  </a:cubicBezTo>
                  <a:cubicBezTo>
                    <a:pt x="13" y="23"/>
                    <a:pt x="14" y="24"/>
                    <a:pt x="15" y="23"/>
                  </a:cubicBezTo>
                  <a:cubicBezTo>
                    <a:pt x="15" y="25"/>
                    <a:pt x="15" y="25"/>
                    <a:pt x="15" y="25"/>
                  </a:cubicBezTo>
                  <a:cubicBezTo>
                    <a:pt x="15" y="23"/>
                    <a:pt x="15" y="23"/>
                    <a:pt x="16" y="22"/>
                  </a:cubicBezTo>
                  <a:cubicBezTo>
                    <a:pt x="16" y="24"/>
                    <a:pt x="16" y="21"/>
                    <a:pt x="16" y="22"/>
                  </a:cubicBezTo>
                  <a:cubicBezTo>
                    <a:pt x="17" y="22"/>
                    <a:pt x="17" y="22"/>
                    <a:pt x="17" y="22"/>
                  </a:cubicBezTo>
                  <a:cubicBezTo>
                    <a:pt x="17" y="20"/>
                    <a:pt x="17" y="23"/>
                    <a:pt x="17" y="21"/>
                  </a:cubicBezTo>
                  <a:cubicBezTo>
                    <a:pt x="17" y="22"/>
                    <a:pt x="17" y="22"/>
                    <a:pt x="17" y="22"/>
                  </a:cubicBezTo>
                  <a:cubicBezTo>
                    <a:pt x="17" y="20"/>
                    <a:pt x="18" y="23"/>
                    <a:pt x="18" y="22"/>
                  </a:cubicBezTo>
                  <a:cubicBezTo>
                    <a:pt x="18" y="21"/>
                    <a:pt x="18" y="21"/>
                    <a:pt x="18" y="21"/>
                  </a:cubicBezTo>
                  <a:cubicBezTo>
                    <a:pt x="18" y="21"/>
                    <a:pt x="18" y="22"/>
                    <a:pt x="18" y="22"/>
                  </a:cubicBezTo>
                  <a:cubicBezTo>
                    <a:pt x="18" y="22"/>
                    <a:pt x="18" y="22"/>
                    <a:pt x="18" y="22"/>
                  </a:cubicBezTo>
                  <a:cubicBezTo>
                    <a:pt x="19" y="21"/>
                    <a:pt x="19" y="23"/>
                    <a:pt x="19" y="21"/>
                  </a:cubicBezTo>
                  <a:cubicBezTo>
                    <a:pt x="19" y="22"/>
                    <a:pt x="19" y="21"/>
                    <a:pt x="19" y="24"/>
                  </a:cubicBezTo>
                  <a:cubicBezTo>
                    <a:pt x="20" y="21"/>
                    <a:pt x="22" y="22"/>
                    <a:pt x="23" y="21"/>
                  </a:cubicBezTo>
                  <a:cubicBezTo>
                    <a:pt x="24" y="23"/>
                    <a:pt x="24" y="23"/>
                    <a:pt x="24" y="23"/>
                  </a:cubicBezTo>
                  <a:cubicBezTo>
                    <a:pt x="24" y="23"/>
                    <a:pt x="24" y="23"/>
                    <a:pt x="24" y="22"/>
                  </a:cubicBezTo>
                  <a:cubicBezTo>
                    <a:pt x="24" y="22"/>
                    <a:pt x="24" y="23"/>
                    <a:pt x="25" y="23"/>
                  </a:cubicBezTo>
                  <a:cubicBezTo>
                    <a:pt x="25" y="23"/>
                    <a:pt x="25" y="21"/>
                    <a:pt x="25" y="21"/>
                  </a:cubicBezTo>
                  <a:cubicBezTo>
                    <a:pt x="25" y="23"/>
                    <a:pt x="25" y="23"/>
                    <a:pt x="25" y="23"/>
                  </a:cubicBezTo>
                  <a:cubicBezTo>
                    <a:pt x="25" y="22"/>
                    <a:pt x="26" y="22"/>
                    <a:pt x="26" y="21"/>
                  </a:cubicBezTo>
                  <a:cubicBezTo>
                    <a:pt x="26" y="22"/>
                    <a:pt x="26" y="22"/>
                    <a:pt x="26" y="22"/>
                  </a:cubicBezTo>
                  <a:cubicBezTo>
                    <a:pt x="26" y="21"/>
                    <a:pt x="26" y="23"/>
                    <a:pt x="27" y="22"/>
                  </a:cubicBezTo>
                  <a:cubicBezTo>
                    <a:pt x="27" y="23"/>
                    <a:pt x="27" y="23"/>
                    <a:pt x="27" y="23"/>
                  </a:cubicBezTo>
                  <a:cubicBezTo>
                    <a:pt x="27" y="24"/>
                    <a:pt x="26" y="20"/>
                    <a:pt x="27" y="21"/>
                  </a:cubicBezTo>
                  <a:cubicBezTo>
                    <a:pt x="27" y="22"/>
                    <a:pt x="27" y="22"/>
                    <a:pt x="27" y="22"/>
                  </a:cubicBezTo>
                  <a:cubicBezTo>
                    <a:pt x="27" y="20"/>
                    <a:pt x="28" y="21"/>
                    <a:pt x="28" y="20"/>
                  </a:cubicBezTo>
                  <a:cubicBezTo>
                    <a:pt x="28" y="21"/>
                    <a:pt x="28" y="21"/>
                    <a:pt x="28" y="21"/>
                  </a:cubicBezTo>
                  <a:cubicBezTo>
                    <a:pt x="28" y="20"/>
                    <a:pt x="29" y="21"/>
                    <a:pt x="29" y="20"/>
                  </a:cubicBezTo>
                  <a:cubicBezTo>
                    <a:pt x="29" y="20"/>
                    <a:pt x="30" y="23"/>
                    <a:pt x="30" y="22"/>
                  </a:cubicBezTo>
                  <a:cubicBezTo>
                    <a:pt x="30" y="20"/>
                    <a:pt x="30" y="21"/>
                    <a:pt x="30" y="19"/>
                  </a:cubicBezTo>
                  <a:cubicBezTo>
                    <a:pt x="30" y="19"/>
                    <a:pt x="31" y="20"/>
                    <a:pt x="31" y="19"/>
                  </a:cubicBezTo>
                  <a:cubicBezTo>
                    <a:pt x="31" y="20"/>
                    <a:pt x="32" y="22"/>
                    <a:pt x="31" y="22"/>
                  </a:cubicBezTo>
                  <a:cubicBezTo>
                    <a:pt x="32" y="23"/>
                    <a:pt x="32" y="23"/>
                    <a:pt x="32" y="23"/>
                  </a:cubicBezTo>
                  <a:cubicBezTo>
                    <a:pt x="32" y="24"/>
                    <a:pt x="32" y="23"/>
                    <a:pt x="32" y="24"/>
                  </a:cubicBezTo>
                  <a:cubicBezTo>
                    <a:pt x="32" y="24"/>
                    <a:pt x="32" y="23"/>
                    <a:pt x="32" y="23"/>
                  </a:cubicBezTo>
                  <a:cubicBezTo>
                    <a:pt x="32" y="22"/>
                    <a:pt x="32" y="19"/>
                    <a:pt x="33" y="19"/>
                  </a:cubicBezTo>
                  <a:cubicBezTo>
                    <a:pt x="33" y="20"/>
                    <a:pt x="33" y="22"/>
                    <a:pt x="33" y="22"/>
                  </a:cubicBezTo>
                  <a:cubicBezTo>
                    <a:pt x="33" y="18"/>
                    <a:pt x="33" y="18"/>
                    <a:pt x="33" y="18"/>
                  </a:cubicBezTo>
                  <a:cubicBezTo>
                    <a:pt x="33" y="17"/>
                    <a:pt x="33" y="19"/>
                    <a:pt x="34" y="19"/>
                  </a:cubicBezTo>
                  <a:cubicBezTo>
                    <a:pt x="33" y="17"/>
                    <a:pt x="33" y="17"/>
                    <a:pt x="33" y="17"/>
                  </a:cubicBezTo>
                  <a:cubicBezTo>
                    <a:pt x="34" y="18"/>
                    <a:pt x="34" y="17"/>
                    <a:pt x="34" y="19"/>
                  </a:cubicBezTo>
                  <a:cubicBezTo>
                    <a:pt x="35" y="20"/>
                    <a:pt x="34" y="19"/>
                    <a:pt x="35" y="20"/>
                  </a:cubicBezTo>
                  <a:cubicBezTo>
                    <a:pt x="35" y="20"/>
                    <a:pt x="35" y="19"/>
                    <a:pt x="35" y="19"/>
                  </a:cubicBezTo>
                  <a:cubicBezTo>
                    <a:pt x="35" y="19"/>
                    <a:pt x="35" y="19"/>
                    <a:pt x="35" y="19"/>
                  </a:cubicBezTo>
                  <a:cubicBezTo>
                    <a:pt x="35" y="20"/>
                    <a:pt x="35" y="18"/>
                    <a:pt x="35" y="17"/>
                  </a:cubicBezTo>
                  <a:cubicBezTo>
                    <a:pt x="35" y="17"/>
                    <a:pt x="35" y="19"/>
                    <a:pt x="35" y="18"/>
                  </a:cubicBezTo>
                  <a:cubicBezTo>
                    <a:pt x="35" y="17"/>
                    <a:pt x="35" y="16"/>
                    <a:pt x="35" y="16"/>
                  </a:cubicBezTo>
                  <a:cubicBezTo>
                    <a:pt x="36" y="18"/>
                    <a:pt x="36" y="18"/>
                    <a:pt x="36" y="18"/>
                  </a:cubicBezTo>
                  <a:cubicBezTo>
                    <a:pt x="36" y="16"/>
                    <a:pt x="36" y="15"/>
                    <a:pt x="36" y="15"/>
                  </a:cubicBezTo>
                  <a:cubicBezTo>
                    <a:pt x="36" y="14"/>
                    <a:pt x="36" y="17"/>
                    <a:pt x="36" y="16"/>
                  </a:cubicBezTo>
                  <a:cubicBezTo>
                    <a:pt x="37" y="17"/>
                    <a:pt x="37" y="14"/>
                    <a:pt x="38" y="16"/>
                  </a:cubicBezTo>
                  <a:cubicBezTo>
                    <a:pt x="38" y="16"/>
                    <a:pt x="37" y="14"/>
                    <a:pt x="38" y="15"/>
                  </a:cubicBezTo>
                  <a:cubicBezTo>
                    <a:pt x="38" y="15"/>
                    <a:pt x="38" y="16"/>
                    <a:pt x="38" y="16"/>
                  </a:cubicBezTo>
                  <a:cubicBezTo>
                    <a:pt x="38" y="17"/>
                    <a:pt x="38" y="15"/>
                    <a:pt x="38" y="15"/>
                  </a:cubicBezTo>
                  <a:cubicBezTo>
                    <a:pt x="38" y="14"/>
                    <a:pt x="38" y="16"/>
                    <a:pt x="38" y="16"/>
                  </a:cubicBezTo>
                  <a:cubicBezTo>
                    <a:pt x="38" y="15"/>
                    <a:pt x="39" y="13"/>
                    <a:pt x="40" y="15"/>
                  </a:cubicBezTo>
                  <a:cubicBezTo>
                    <a:pt x="40" y="14"/>
                    <a:pt x="40" y="12"/>
                    <a:pt x="40" y="12"/>
                  </a:cubicBezTo>
                  <a:cubicBezTo>
                    <a:pt x="40" y="14"/>
                    <a:pt x="40" y="14"/>
                    <a:pt x="40" y="14"/>
                  </a:cubicBezTo>
                  <a:cubicBezTo>
                    <a:pt x="40" y="15"/>
                    <a:pt x="41" y="14"/>
                    <a:pt x="41" y="15"/>
                  </a:cubicBezTo>
                  <a:cubicBezTo>
                    <a:pt x="41" y="13"/>
                    <a:pt x="40" y="16"/>
                    <a:pt x="40" y="15"/>
                  </a:cubicBezTo>
                  <a:cubicBezTo>
                    <a:pt x="40" y="16"/>
                    <a:pt x="40" y="13"/>
                    <a:pt x="41" y="15"/>
                  </a:cubicBezTo>
                  <a:cubicBezTo>
                    <a:pt x="41" y="15"/>
                    <a:pt x="41" y="13"/>
                    <a:pt x="41" y="14"/>
                  </a:cubicBezTo>
                  <a:cubicBezTo>
                    <a:pt x="41" y="14"/>
                    <a:pt x="41" y="16"/>
                    <a:pt x="42" y="16"/>
                  </a:cubicBezTo>
                  <a:cubicBezTo>
                    <a:pt x="42" y="16"/>
                    <a:pt x="42" y="15"/>
                    <a:pt x="42" y="15"/>
                  </a:cubicBezTo>
                  <a:cubicBezTo>
                    <a:pt x="42" y="14"/>
                    <a:pt x="42" y="14"/>
                    <a:pt x="42" y="14"/>
                  </a:cubicBezTo>
                  <a:cubicBezTo>
                    <a:pt x="42" y="13"/>
                    <a:pt x="42" y="14"/>
                    <a:pt x="42" y="13"/>
                  </a:cubicBezTo>
                  <a:cubicBezTo>
                    <a:pt x="42" y="14"/>
                    <a:pt x="42" y="12"/>
                    <a:pt x="43" y="14"/>
                  </a:cubicBezTo>
                  <a:cubicBezTo>
                    <a:pt x="43" y="16"/>
                    <a:pt x="43" y="16"/>
                    <a:pt x="43" y="16"/>
                  </a:cubicBezTo>
                  <a:cubicBezTo>
                    <a:pt x="43" y="16"/>
                    <a:pt x="43" y="14"/>
                    <a:pt x="43" y="14"/>
                  </a:cubicBezTo>
                  <a:cubicBezTo>
                    <a:pt x="43" y="14"/>
                    <a:pt x="43" y="14"/>
                    <a:pt x="43" y="14"/>
                  </a:cubicBezTo>
                  <a:cubicBezTo>
                    <a:pt x="42" y="12"/>
                    <a:pt x="43" y="14"/>
                    <a:pt x="43" y="12"/>
                  </a:cubicBezTo>
                  <a:cubicBezTo>
                    <a:pt x="44" y="13"/>
                    <a:pt x="44" y="12"/>
                    <a:pt x="44" y="14"/>
                  </a:cubicBezTo>
                  <a:cubicBezTo>
                    <a:pt x="44" y="13"/>
                    <a:pt x="45" y="12"/>
                    <a:pt x="45" y="13"/>
                  </a:cubicBezTo>
                  <a:cubicBezTo>
                    <a:pt x="45" y="13"/>
                    <a:pt x="45" y="13"/>
                    <a:pt x="45" y="14"/>
                  </a:cubicBezTo>
                  <a:cubicBezTo>
                    <a:pt x="45" y="14"/>
                    <a:pt x="45" y="14"/>
                    <a:pt x="45" y="13"/>
                  </a:cubicBezTo>
                  <a:cubicBezTo>
                    <a:pt x="45" y="14"/>
                    <a:pt x="46" y="15"/>
                    <a:pt x="46" y="16"/>
                  </a:cubicBezTo>
                  <a:cubicBezTo>
                    <a:pt x="46" y="15"/>
                    <a:pt x="46" y="13"/>
                    <a:pt x="46" y="12"/>
                  </a:cubicBezTo>
                  <a:cubicBezTo>
                    <a:pt x="47" y="15"/>
                    <a:pt x="46" y="11"/>
                    <a:pt x="47" y="13"/>
                  </a:cubicBezTo>
                  <a:cubicBezTo>
                    <a:pt x="47" y="13"/>
                    <a:pt x="47" y="14"/>
                    <a:pt x="47" y="15"/>
                  </a:cubicBezTo>
                  <a:cubicBezTo>
                    <a:pt x="48" y="17"/>
                    <a:pt x="47" y="13"/>
                    <a:pt x="48" y="14"/>
                  </a:cubicBezTo>
                  <a:cubicBezTo>
                    <a:pt x="47" y="12"/>
                    <a:pt x="47" y="12"/>
                    <a:pt x="47" y="12"/>
                  </a:cubicBezTo>
                  <a:cubicBezTo>
                    <a:pt x="48" y="13"/>
                    <a:pt x="48" y="10"/>
                    <a:pt x="48" y="13"/>
                  </a:cubicBezTo>
                  <a:cubicBezTo>
                    <a:pt x="48" y="12"/>
                    <a:pt x="49" y="13"/>
                    <a:pt x="48" y="11"/>
                  </a:cubicBezTo>
                  <a:cubicBezTo>
                    <a:pt x="49" y="13"/>
                    <a:pt x="49" y="10"/>
                    <a:pt x="50" y="14"/>
                  </a:cubicBezTo>
                  <a:cubicBezTo>
                    <a:pt x="50" y="13"/>
                    <a:pt x="51" y="14"/>
                    <a:pt x="51" y="12"/>
                  </a:cubicBezTo>
                  <a:cubicBezTo>
                    <a:pt x="50" y="11"/>
                    <a:pt x="50" y="13"/>
                    <a:pt x="50" y="13"/>
                  </a:cubicBezTo>
                  <a:cubicBezTo>
                    <a:pt x="50" y="12"/>
                    <a:pt x="50" y="12"/>
                    <a:pt x="50" y="12"/>
                  </a:cubicBezTo>
                  <a:cubicBezTo>
                    <a:pt x="50" y="12"/>
                    <a:pt x="51" y="12"/>
                    <a:pt x="51" y="14"/>
                  </a:cubicBezTo>
                  <a:cubicBezTo>
                    <a:pt x="51" y="15"/>
                    <a:pt x="51" y="10"/>
                    <a:pt x="51" y="11"/>
                  </a:cubicBezTo>
                  <a:cubicBezTo>
                    <a:pt x="51" y="12"/>
                    <a:pt x="51" y="12"/>
                    <a:pt x="52" y="12"/>
                  </a:cubicBezTo>
                  <a:cubicBezTo>
                    <a:pt x="52" y="10"/>
                    <a:pt x="52" y="10"/>
                    <a:pt x="52" y="10"/>
                  </a:cubicBezTo>
                  <a:cubicBezTo>
                    <a:pt x="52" y="11"/>
                    <a:pt x="52" y="12"/>
                    <a:pt x="52" y="14"/>
                  </a:cubicBezTo>
                  <a:cubicBezTo>
                    <a:pt x="53" y="14"/>
                    <a:pt x="53" y="14"/>
                    <a:pt x="53" y="12"/>
                  </a:cubicBezTo>
                  <a:cubicBezTo>
                    <a:pt x="53" y="14"/>
                    <a:pt x="53" y="14"/>
                    <a:pt x="53" y="14"/>
                  </a:cubicBezTo>
                  <a:cubicBezTo>
                    <a:pt x="53" y="13"/>
                    <a:pt x="53" y="13"/>
                    <a:pt x="53" y="13"/>
                  </a:cubicBezTo>
                  <a:cubicBezTo>
                    <a:pt x="53" y="13"/>
                    <a:pt x="53" y="13"/>
                    <a:pt x="53" y="13"/>
                  </a:cubicBezTo>
                  <a:cubicBezTo>
                    <a:pt x="53" y="14"/>
                    <a:pt x="54" y="14"/>
                    <a:pt x="54" y="13"/>
                  </a:cubicBezTo>
                  <a:cubicBezTo>
                    <a:pt x="53" y="12"/>
                    <a:pt x="53" y="12"/>
                    <a:pt x="53" y="12"/>
                  </a:cubicBezTo>
                  <a:cubicBezTo>
                    <a:pt x="53" y="11"/>
                    <a:pt x="53" y="11"/>
                    <a:pt x="53" y="11"/>
                  </a:cubicBezTo>
                  <a:cubicBezTo>
                    <a:pt x="53" y="12"/>
                    <a:pt x="54" y="12"/>
                    <a:pt x="54" y="12"/>
                  </a:cubicBezTo>
                  <a:cubicBezTo>
                    <a:pt x="54" y="12"/>
                    <a:pt x="54" y="10"/>
                    <a:pt x="54" y="10"/>
                  </a:cubicBezTo>
                  <a:cubicBezTo>
                    <a:pt x="54" y="11"/>
                    <a:pt x="54" y="10"/>
                    <a:pt x="54" y="11"/>
                  </a:cubicBezTo>
                  <a:cubicBezTo>
                    <a:pt x="54" y="12"/>
                    <a:pt x="54" y="11"/>
                    <a:pt x="54" y="11"/>
                  </a:cubicBezTo>
                  <a:cubicBezTo>
                    <a:pt x="54" y="12"/>
                    <a:pt x="54" y="13"/>
                    <a:pt x="54" y="12"/>
                  </a:cubicBezTo>
                  <a:cubicBezTo>
                    <a:pt x="54" y="12"/>
                    <a:pt x="54" y="9"/>
                    <a:pt x="54" y="10"/>
                  </a:cubicBezTo>
                  <a:cubicBezTo>
                    <a:pt x="54" y="12"/>
                    <a:pt x="54" y="12"/>
                    <a:pt x="54" y="12"/>
                  </a:cubicBezTo>
                  <a:cubicBezTo>
                    <a:pt x="55" y="13"/>
                    <a:pt x="55" y="13"/>
                    <a:pt x="55" y="13"/>
                  </a:cubicBezTo>
                  <a:cubicBezTo>
                    <a:pt x="55" y="11"/>
                    <a:pt x="55" y="11"/>
                    <a:pt x="55" y="11"/>
                  </a:cubicBezTo>
                  <a:cubicBezTo>
                    <a:pt x="55" y="12"/>
                    <a:pt x="55" y="12"/>
                    <a:pt x="55" y="12"/>
                  </a:cubicBezTo>
                  <a:cubicBezTo>
                    <a:pt x="55" y="10"/>
                    <a:pt x="55" y="11"/>
                    <a:pt x="55" y="10"/>
                  </a:cubicBezTo>
                  <a:cubicBezTo>
                    <a:pt x="55" y="10"/>
                    <a:pt x="55" y="11"/>
                    <a:pt x="56" y="11"/>
                  </a:cubicBezTo>
                  <a:cubicBezTo>
                    <a:pt x="56" y="11"/>
                    <a:pt x="56" y="11"/>
                    <a:pt x="56" y="11"/>
                  </a:cubicBezTo>
                  <a:cubicBezTo>
                    <a:pt x="56" y="12"/>
                    <a:pt x="56" y="11"/>
                    <a:pt x="56" y="10"/>
                  </a:cubicBezTo>
                  <a:cubicBezTo>
                    <a:pt x="56" y="10"/>
                    <a:pt x="56" y="10"/>
                    <a:pt x="56" y="10"/>
                  </a:cubicBezTo>
                  <a:cubicBezTo>
                    <a:pt x="56" y="10"/>
                    <a:pt x="56" y="10"/>
                    <a:pt x="56" y="9"/>
                  </a:cubicBezTo>
                  <a:cubicBezTo>
                    <a:pt x="57" y="10"/>
                    <a:pt x="57" y="14"/>
                    <a:pt x="57" y="13"/>
                  </a:cubicBezTo>
                  <a:cubicBezTo>
                    <a:pt x="58" y="13"/>
                    <a:pt x="57" y="10"/>
                    <a:pt x="57" y="9"/>
                  </a:cubicBezTo>
                  <a:cubicBezTo>
                    <a:pt x="58" y="10"/>
                    <a:pt x="58" y="8"/>
                    <a:pt x="58" y="10"/>
                  </a:cubicBezTo>
                  <a:cubicBezTo>
                    <a:pt x="58" y="9"/>
                    <a:pt x="58" y="9"/>
                    <a:pt x="58" y="9"/>
                  </a:cubicBezTo>
                  <a:cubicBezTo>
                    <a:pt x="59" y="9"/>
                    <a:pt x="59" y="7"/>
                    <a:pt x="60" y="9"/>
                  </a:cubicBezTo>
                  <a:cubicBezTo>
                    <a:pt x="60" y="10"/>
                    <a:pt x="61" y="11"/>
                    <a:pt x="61" y="11"/>
                  </a:cubicBezTo>
                  <a:cubicBezTo>
                    <a:pt x="61" y="10"/>
                    <a:pt x="61" y="13"/>
                    <a:pt x="61" y="10"/>
                  </a:cubicBezTo>
                  <a:cubicBezTo>
                    <a:pt x="61" y="9"/>
                    <a:pt x="61" y="9"/>
                    <a:pt x="60" y="8"/>
                  </a:cubicBezTo>
                  <a:cubicBezTo>
                    <a:pt x="61" y="8"/>
                    <a:pt x="61" y="7"/>
                    <a:pt x="62" y="8"/>
                  </a:cubicBezTo>
                  <a:cubicBezTo>
                    <a:pt x="61" y="7"/>
                    <a:pt x="61" y="7"/>
                    <a:pt x="61" y="7"/>
                  </a:cubicBezTo>
                  <a:cubicBezTo>
                    <a:pt x="62" y="9"/>
                    <a:pt x="62" y="9"/>
                    <a:pt x="62" y="9"/>
                  </a:cubicBezTo>
                  <a:cubicBezTo>
                    <a:pt x="62" y="7"/>
                    <a:pt x="62" y="7"/>
                    <a:pt x="62" y="7"/>
                  </a:cubicBezTo>
                  <a:cubicBezTo>
                    <a:pt x="62" y="9"/>
                    <a:pt x="62" y="9"/>
                    <a:pt x="62" y="9"/>
                  </a:cubicBezTo>
                  <a:cubicBezTo>
                    <a:pt x="62" y="8"/>
                    <a:pt x="62" y="6"/>
                    <a:pt x="62" y="7"/>
                  </a:cubicBezTo>
                  <a:cubicBezTo>
                    <a:pt x="63" y="8"/>
                    <a:pt x="63" y="8"/>
                    <a:pt x="63" y="8"/>
                  </a:cubicBezTo>
                  <a:cubicBezTo>
                    <a:pt x="63" y="7"/>
                    <a:pt x="63" y="6"/>
                    <a:pt x="63" y="7"/>
                  </a:cubicBezTo>
                  <a:cubicBezTo>
                    <a:pt x="64" y="8"/>
                    <a:pt x="64" y="8"/>
                    <a:pt x="64" y="8"/>
                  </a:cubicBezTo>
                  <a:cubicBezTo>
                    <a:pt x="64" y="8"/>
                    <a:pt x="64" y="7"/>
                    <a:pt x="64" y="7"/>
                  </a:cubicBezTo>
                  <a:cubicBezTo>
                    <a:pt x="64" y="8"/>
                    <a:pt x="64" y="8"/>
                    <a:pt x="65" y="9"/>
                  </a:cubicBezTo>
                  <a:cubicBezTo>
                    <a:pt x="65" y="5"/>
                    <a:pt x="66" y="5"/>
                    <a:pt x="67" y="5"/>
                  </a:cubicBezTo>
                  <a:cubicBezTo>
                    <a:pt x="67" y="6"/>
                    <a:pt x="67" y="6"/>
                    <a:pt x="67" y="6"/>
                  </a:cubicBezTo>
                  <a:cubicBezTo>
                    <a:pt x="67" y="7"/>
                    <a:pt x="67" y="4"/>
                    <a:pt x="67" y="5"/>
                  </a:cubicBezTo>
                  <a:cubicBezTo>
                    <a:pt x="68" y="8"/>
                    <a:pt x="68" y="8"/>
                    <a:pt x="68" y="8"/>
                  </a:cubicBezTo>
                  <a:cubicBezTo>
                    <a:pt x="68" y="9"/>
                    <a:pt x="68" y="6"/>
                    <a:pt x="68" y="6"/>
                  </a:cubicBezTo>
                  <a:cubicBezTo>
                    <a:pt x="68" y="5"/>
                    <a:pt x="68" y="7"/>
                    <a:pt x="67" y="5"/>
                  </a:cubicBezTo>
                  <a:cubicBezTo>
                    <a:pt x="67" y="5"/>
                    <a:pt x="68" y="6"/>
                    <a:pt x="68" y="4"/>
                  </a:cubicBezTo>
                  <a:cubicBezTo>
                    <a:pt x="68" y="5"/>
                    <a:pt x="68" y="6"/>
                    <a:pt x="68" y="7"/>
                  </a:cubicBezTo>
                  <a:cubicBezTo>
                    <a:pt x="68" y="6"/>
                    <a:pt x="68" y="6"/>
                    <a:pt x="68" y="6"/>
                  </a:cubicBezTo>
                  <a:cubicBezTo>
                    <a:pt x="69" y="8"/>
                    <a:pt x="69" y="10"/>
                    <a:pt x="69" y="12"/>
                  </a:cubicBezTo>
                  <a:cubicBezTo>
                    <a:pt x="69" y="12"/>
                    <a:pt x="69" y="12"/>
                    <a:pt x="69" y="12"/>
                  </a:cubicBezTo>
                  <a:cubicBezTo>
                    <a:pt x="70" y="14"/>
                    <a:pt x="69" y="14"/>
                    <a:pt x="70" y="14"/>
                  </a:cubicBezTo>
                  <a:cubicBezTo>
                    <a:pt x="70" y="14"/>
                    <a:pt x="70" y="11"/>
                    <a:pt x="69" y="10"/>
                  </a:cubicBezTo>
                  <a:cubicBezTo>
                    <a:pt x="70" y="10"/>
                    <a:pt x="69" y="6"/>
                    <a:pt x="69" y="6"/>
                  </a:cubicBezTo>
                  <a:cubicBezTo>
                    <a:pt x="69" y="7"/>
                    <a:pt x="69" y="7"/>
                    <a:pt x="69" y="8"/>
                  </a:cubicBezTo>
                  <a:cubicBezTo>
                    <a:pt x="70" y="9"/>
                    <a:pt x="69" y="7"/>
                    <a:pt x="70" y="8"/>
                  </a:cubicBezTo>
                  <a:cubicBezTo>
                    <a:pt x="69" y="7"/>
                    <a:pt x="69" y="5"/>
                    <a:pt x="69" y="5"/>
                  </a:cubicBezTo>
                  <a:cubicBezTo>
                    <a:pt x="70" y="6"/>
                    <a:pt x="69" y="6"/>
                    <a:pt x="70" y="7"/>
                  </a:cubicBezTo>
                  <a:cubicBezTo>
                    <a:pt x="70" y="6"/>
                    <a:pt x="70" y="5"/>
                    <a:pt x="69" y="4"/>
                  </a:cubicBezTo>
                  <a:cubicBezTo>
                    <a:pt x="69" y="2"/>
                    <a:pt x="70" y="5"/>
                    <a:pt x="70" y="3"/>
                  </a:cubicBezTo>
                  <a:cubicBezTo>
                    <a:pt x="70" y="4"/>
                    <a:pt x="70" y="7"/>
                    <a:pt x="71" y="7"/>
                  </a:cubicBezTo>
                  <a:cubicBezTo>
                    <a:pt x="70" y="6"/>
                    <a:pt x="71" y="5"/>
                    <a:pt x="70" y="3"/>
                  </a:cubicBezTo>
                  <a:cubicBezTo>
                    <a:pt x="70" y="3"/>
                    <a:pt x="70" y="5"/>
                    <a:pt x="71" y="5"/>
                  </a:cubicBezTo>
                  <a:cubicBezTo>
                    <a:pt x="71" y="6"/>
                    <a:pt x="70" y="3"/>
                    <a:pt x="71" y="6"/>
                  </a:cubicBezTo>
                  <a:cubicBezTo>
                    <a:pt x="71" y="4"/>
                    <a:pt x="71" y="4"/>
                    <a:pt x="71" y="4"/>
                  </a:cubicBezTo>
                  <a:cubicBezTo>
                    <a:pt x="71" y="5"/>
                    <a:pt x="71" y="5"/>
                    <a:pt x="71" y="6"/>
                  </a:cubicBezTo>
                  <a:cubicBezTo>
                    <a:pt x="72" y="6"/>
                    <a:pt x="72" y="4"/>
                    <a:pt x="72" y="6"/>
                  </a:cubicBezTo>
                  <a:cubicBezTo>
                    <a:pt x="72" y="6"/>
                    <a:pt x="72" y="6"/>
                    <a:pt x="72" y="4"/>
                  </a:cubicBezTo>
                  <a:cubicBezTo>
                    <a:pt x="72" y="3"/>
                    <a:pt x="72" y="5"/>
                    <a:pt x="71" y="3"/>
                  </a:cubicBezTo>
                  <a:cubicBezTo>
                    <a:pt x="72" y="5"/>
                    <a:pt x="72" y="3"/>
                    <a:pt x="72" y="2"/>
                  </a:cubicBezTo>
                  <a:cubicBezTo>
                    <a:pt x="72" y="3"/>
                    <a:pt x="72" y="3"/>
                    <a:pt x="72" y="3"/>
                  </a:cubicBezTo>
                  <a:cubicBezTo>
                    <a:pt x="72" y="3"/>
                    <a:pt x="72" y="3"/>
                    <a:pt x="72" y="2"/>
                  </a:cubicBezTo>
                  <a:cubicBezTo>
                    <a:pt x="72" y="2"/>
                    <a:pt x="72" y="3"/>
                    <a:pt x="72" y="3"/>
                  </a:cubicBezTo>
                  <a:cubicBezTo>
                    <a:pt x="72" y="2"/>
                    <a:pt x="72" y="2"/>
                    <a:pt x="72" y="2"/>
                  </a:cubicBezTo>
                  <a:cubicBezTo>
                    <a:pt x="72" y="1"/>
                    <a:pt x="73" y="4"/>
                    <a:pt x="73" y="4"/>
                  </a:cubicBezTo>
                  <a:cubicBezTo>
                    <a:pt x="73" y="5"/>
                    <a:pt x="73" y="5"/>
                    <a:pt x="73" y="5"/>
                  </a:cubicBezTo>
                  <a:cubicBezTo>
                    <a:pt x="73" y="5"/>
                    <a:pt x="73" y="6"/>
                    <a:pt x="73" y="5"/>
                  </a:cubicBezTo>
                  <a:cubicBezTo>
                    <a:pt x="73" y="4"/>
                    <a:pt x="73" y="3"/>
                    <a:pt x="73" y="2"/>
                  </a:cubicBezTo>
                  <a:cubicBezTo>
                    <a:pt x="73" y="1"/>
                    <a:pt x="73" y="3"/>
                    <a:pt x="73" y="2"/>
                  </a:cubicBezTo>
                  <a:cubicBezTo>
                    <a:pt x="73" y="3"/>
                    <a:pt x="73" y="3"/>
                    <a:pt x="73" y="3"/>
                  </a:cubicBezTo>
                  <a:cubicBezTo>
                    <a:pt x="73" y="4"/>
                    <a:pt x="74" y="5"/>
                    <a:pt x="74" y="5"/>
                  </a:cubicBezTo>
                  <a:cubicBezTo>
                    <a:pt x="74" y="5"/>
                    <a:pt x="74" y="3"/>
                    <a:pt x="74" y="2"/>
                  </a:cubicBezTo>
                  <a:cubicBezTo>
                    <a:pt x="74" y="2"/>
                    <a:pt x="74" y="3"/>
                    <a:pt x="74" y="4"/>
                  </a:cubicBezTo>
                  <a:cubicBezTo>
                    <a:pt x="74" y="3"/>
                    <a:pt x="74" y="3"/>
                    <a:pt x="74" y="2"/>
                  </a:cubicBezTo>
                  <a:cubicBezTo>
                    <a:pt x="74" y="3"/>
                    <a:pt x="75" y="4"/>
                    <a:pt x="75" y="5"/>
                  </a:cubicBezTo>
                  <a:cubicBezTo>
                    <a:pt x="75" y="7"/>
                    <a:pt x="75" y="7"/>
                    <a:pt x="75" y="7"/>
                  </a:cubicBezTo>
                  <a:cubicBezTo>
                    <a:pt x="76" y="7"/>
                    <a:pt x="76" y="7"/>
                    <a:pt x="76" y="7"/>
                  </a:cubicBezTo>
                  <a:cubicBezTo>
                    <a:pt x="76" y="9"/>
                    <a:pt x="76" y="8"/>
                    <a:pt x="76" y="10"/>
                  </a:cubicBezTo>
                  <a:cubicBezTo>
                    <a:pt x="76" y="10"/>
                    <a:pt x="76" y="10"/>
                    <a:pt x="76" y="9"/>
                  </a:cubicBezTo>
                  <a:cubicBezTo>
                    <a:pt x="75" y="6"/>
                    <a:pt x="76" y="5"/>
                    <a:pt x="75" y="3"/>
                  </a:cubicBezTo>
                  <a:cubicBezTo>
                    <a:pt x="76" y="2"/>
                    <a:pt x="77" y="9"/>
                    <a:pt x="77" y="5"/>
                  </a:cubicBezTo>
                  <a:cubicBezTo>
                    <a:pt x="76" y="4"/>
                    <a:pt x="76" y="2"/>
                    <a:pt x="76" y="3"/>
                  </a:cubicBezTo>
                  <a:cubicBezTo>
                    <a:pt x="76" y="3"/>
                    <a:pt x="76" y="0"/>
                    <a:pt x="76" y="1"/>
                  </a:cubicBezTo>
                  <a:cubicBezTo>
                    <a:pt x="76" y="2"/>
                    <a:pt x="77" y="4"/>
                    <a:pt x="77" y="5"/>
                  </a:cubicBezTo>
                  <a:cubicBezTo>
                    <a:pt x="77" y="5"/>
                    <a:pt x="77" y="5"/>
                    <a:pt x="77" y="5"/>
                  </a:cubicBezTo>
                  <a:cubicBezTo>
                    <a:pt x="77" y="6"/>
                    <a:pt x="77" y="8"/>
                    <a:pt x="77" y="8"/>
                  </a:cubicBezTo>
                  <a:cubicBezTo>
                    <a:pt x="78" y="7"/>
                    <a:pt x="78" y="7"/>
                    <a:pt x="78" y="6"/>
                  </a:cubicBezTo>
                  <a:cubicBezTo>
                    <a:pt x="77" y="4"/>
                    <a:pt x="77" y="6"/>
                    <a:pt x="77" y="5"/>
                  </a:cubicBezTo>
                  <a:cubicBezTo>
                    <a:pt x="77" y="4"/>
                    <a:pt x="78" y="6"/>
                    <a:pt x="77" y="4"/>
                  </a:cubicBezTo>
                  <a:cubicBezTo>
                    <a:pt x="77" y="4"/>
                    <a:pt x="77" y="2"/>
                    <a:pt x="77" y="1"/>
                  </a:cubicBezTo>
                  <a:cubicBezTo>
                    <a:pt x="77" y="1"/>
                    <a:pt x="77" y="1"/>
                    <a:pt x="77" y="1"/>
                  </a:cubicBezTo>
                  <a:cubicBezTo>
                    <a:pt x="77" y="2"/>
                    <a:pt x="77" y="2"/>
                    <a:pt x="77" y="2"/>
                  </a:cubicBezTo>
                  <a:cubicBezTo>
                    <a:pt x="78" y="2"/>
                    <a:pt x="77" y="0"/>
                    <a:pt x="77" y="0"/>
                  </a:cubicBezTo>
                  <a:cubicBezTo>
                    <a:pt x="78" y="2"/>
                    <a:pt x="78" y="2"/>
                    <a:pt x="78" y="2"/>
                  </a:cubicBezTo>
                  <a:cubicBezTo>
                    <a:pt x="78" y="4"/>
                    <a:pt x="77" y="1"/>
                    <a:pt x="78" y="4"/>
                  </a:cubicBezTo>
                  <a:cubicBezTo>
                    <a:pt x="78" y="4"/>
                    <a:pt x="78" y="3"/>
                    <a:pt x="78" y="3"/>
                  </a:cubicBezTo>
                  <a:cubicBezTo>
                    <a:pt x="78" y="4"/>
                    <a:pt x="78" y="4"/>
                    <a:pt x="78" y="4"/>
                  </a:cubicBezTo>
                  <a:cubicBezTo>
                    <a:pt x="78" y="4"/>
                    <a:pt x="79" y="8"/>
                    <a:pt x="79" y="5"/>
                  </a:cubicBezTo>
                  <a:cubicBezTo>
                    <a:pt x="79" y="5"/>
                    <a:pt x="79" y="4"/>
                    <a:pt x="79" y="3"/>
                  </a:cubicBezTo>
                  <a:cubicBezTo>
                    <a:pt x="79" y="3"/>
                    <a:pt x="79" y="2"/>
                    <a:pt x="79" y="2"/>
                  </a:cubicBezTo>
                  <a:cubicBezTo>
                    <a:pt x="79" y="4"/>
                    <a:pt x="80" y="2"/>
                    <a:pt x="80" y="4"/>
                  </a:cubicBezTo>
                  <a:cubicBezTo>
                    <a:pt x="79" y="3"/>
                    <a:pt x="79" y="3"/>
                    <a:pt x="79" y="5"/>
                  </a:cubicBezTo>
                  <a:cubicBezTo>
                    <a:pt x="80" y="7"/>
                    <a:pt x="79" y="5"/>
                    <a:pt x="79" y="7"/>
                  </a:cubicBezTo>
                  <a:cubicBezTo>
                    <a:pt x="79" y="7"/>
                    <a:pt x="80" y="9"/>
                    <a:pt x="80" y="11"/>
                  </a:cubicBezTo>
                  <a:cubicBezTo>
                    <a:pt x="80" y="11"/>
                    <a:pt x="80" y="10"/>
                    <a:pt x="80" y="10"/>
                  </a:cubicBezTo>
                  <a:cubicBezTo>
                    <a:pt x="80" y="9"/>
                    <a:pt x="80" y="9"/>
                    <a:pt x="80" y="7"/>
                  </a:cubicBezTo>
                  <a:cubicBezTo>
                    <a:pt x="80" y="8"/>
                    <a:pt x="80" y="7"/>
                    <a:pt x="80" y="5"/>
                  </a:cubicBezTo>
                  <a:cubicBezTo>
                    <a:pt x="81" y="6"/>
                    <a:pt x="81" y="7"/>
                    <a:pt x="81" y="8"/>
                  </a:cubicBezTo>
                  <a:cubicBezTo>
                    <a:pt x="81" y="7"/>
                    <a:pt x="82" y="7"/>
                    <a:pt x="82" y="7"/>
                  </a:cubicBezTo>
                  <a:cubicBezTo>
                    <a:pt x="81" y="5"/>
                    <a:pt x="82" y="7"/>
                    <a:pt x="82" y="5"/>
                  </a:cubicBezTo>
                  <a:cubicBezTo>
                    <a:pt x="81" y="4"/>
                    <a:pt x="81" y="3"/>
                    <a:pt x="81" y="2"/>
                  </a:cubicBezTo>
                  <a:cubicBezTo>
                    <a:pt x="81" y="2"/>
                    <a:pt x="81" y="3"/>
                    <a:pt x="81" y="3"/>
                  </a:cubicBezTo>
                  <a:cubicBezTo>
                    <a:pt x="81" y="2"/>
                    <a:pt x="82" y="5"/>
                    <a:pt x="82" y="3"/>
                  </a:cubicBezTo>
                  <a:cubicBezTo>
                    <a:pt x="81" y="4"/>
                    <a:pt x="82" y="6"/>
                    <a:pt x="83" y="8"/>
                  </a:cubicBezTo>
                  <a:cubicBezTo>
                    <a:pt x="83" y="7"/>
                    <a:pt x="83" y="9"/>
                    <a:pt x="83" y="9"/>
                  </a:cubicBezTo>
                  <a:cubicBezTo>
                    <a:pt x="83" y="8"/>
                    <a:pt x="83" y="7"/>
                    <a:pt x="84" y="7"/>
                  </a:cubicBezTo>
                  <a:cubicBezTo>
                    <a:pt x="84" y="8"/>
                    <a:pt x="85" y="7"/>
                    <a:pt x="85" y="6"/>
                  </a:cubicBezTo>
                  <a:cubicBezTo>
                    <a:pt x="85" y="7"/>
                    <a:pt x="86" y="9"/>
                    <a:pt x="86" y="10"/>
                  </a:cubicBezTo>
                  <a:cubicBezTo>
                    <a:pt x="86" y="10"/>
                    <a:pt x="85" y="7"/>
                    <a:pt x="86" y="8"/>
                  </a:cubicBezTo>
                  <a:cubicBezTo>
                    <a:pt x="86" y="9"/>
                    <a:pt x="86" y="9"/>
                    <a:pt x="86" y="9"/>
                  </a:cubicBezTo>
                  <a:cubicBezTo>
                    <a:pt x="86" y="8"/>
                    <a:pt x="87" y="10"/>
                    <a:pt x="86" y="7"/>
                  </a:cubicBezTo>
                  <a:cubicBezTo>
                    <a:pt x="87" y="9"/>
                    <a:pt x="87" y="9"/>
                    <a:pt x="87" y="9"/>
                  </a:cubicBezTo>
                  <a:cubicBezTo>
                    <a:pt x="87" y="10"/>
                    <a:pt x="87" y="9"/>
                    <a:pt x="87" y="9"/>
                  </a:cubicBezTo>
                  <a:cubicBezTo>
                    <a:pt x="87" y="11"/>
                    <a:pt x="87" y="11"/>
                    <a:pt x="87" y="11"/>
                  </a:cubicBezTo>
                  <a:cubicBezTo>
                    <a:pt x="88" y="12"/>
                    <a:pt x="88" y="10"/>
                    <a:pt x="88" y="10"/>
                  </a:cubicBezTo>
                  <a:cubicBezTo>
                    <a:pt x="88" y="9"/>
                    <a:pt x="88" y="9"/>
                    <a:pt x="88" y="9"/>
                  </a:cubicBezTo>
                  <a:cubicBezTo>
                    <a:pt x="88" y="8"/>
                    <a:pt x="88" y="9"/>
                    <a:pt x="89" y="8"/>
                  </a:cubicBezTo>
                  <a:cubicBezTo>
                    <a:pt x="89" y="10"/>
                    <a:pt x="89" y="10"/>
                    <a:pt x="89" y="10"/>
                  </a:cubicBezTo>
                  <a:cubicBezTo>
                    <a:pt x="89" y="9"/>
                    <a:pt x="89" y="9"/>
                    <a:pt x="89" y="9"/>
                  </a:cubicBezTo>
                  <a:cubicBezTo>
                    <a:pt x="89" y="10"/>
                    <a:pt x="90" y="11"/>
                    <a:pt x="89" y="10"/>
                  </a:cubicBezTo>
                  <a:cubicBezTo>
                    <a:pt x="90" y="13"/>
                    <a:pt x="90" y="13"/>
                    <a:pt x="90" y="13"/>
                  </a:cubicBezTo>
                  <a:cubicBezTo>
                    <a:pt x="89" y="13"/>
                    <a:pt x="89" y="12"/>
                    <a:pt x="89" y="10"/>
                  </a:cubicBezTo>
                  <a:cubicBezTo>
                    <a:pt x="89" y="9"/>
                    <a:pt x="88" y="10"/>
                    <a:pt x="89" y="11"/>
                  </a:cubicBezTo>
                  <a:cubicBezTo>
                    <a:pt x="89" y="11"/>
                    <a:pt x="89" y="11"/>
                    <a:pt x="89" y="10"/>
                  </a:cubicBezTo>
                  <a:cubicBezTo>
                    <a:pt x="89" y="12"/>
                    <a:pt x="89" y="12"/>
                    <a:pt x="89" y="13"/>
                  </a:cubicBezTo>
                  <a:cubicBezTo>
                    <a:pt x="89" y="13"/>
                    <a:pt x="89" y="14"/>
                    <a:pt x="89" y="13"/>
                  </a:cubicBezTo>
                  <a:cubicBezTo>
                    <a:pt x="89" y="14"/>
                    <a:pt x="89" y="14"/>
                    <a:pt x="89" y="14"/>
                  </a:cubicBezTo>
                  <a:cubicBezTo>
                    <a:pt x="89" y="14"/>
                    <a:pt x="89" y="13"/>
                    <a:pt x="89" y="13"/>
                  </a:cubicBezTo>
                  <a:cubicBezTo>
                    <a:pt x="89" y="14"/>
                    <a:pt x="89" y="15"/>
                    <a:pt x="88" y="14"/>
                  </a:cubicBezTo>
                  <a:cubicBezTo>
                    <a:pt x="88" y="13"/>
                    <a:pt x="88" y="16"/>
                    <a:pt x="88" y="15"/>
                  </a:cubicBezTo>
                  <a:cubicBezTo>
                    <a:pt x="87" y="14"/>
                    <a:pt x="87" y="12"/>
                    <a:pt x="87" y="12"/>
                  </a:cubicBezTo>
                  <a:cubicBezTo>
                    <a:pt x="87" y="11"/>
                    <a:pt x="87" y="12"/>
                    <a:pt x="87" y="11"/>
                  </a:cubicBezTo>
                  <a:cubicBezTo>
                    <a:pt x="87" y="12"/>
                    <a:pt x="87" y="14"/>
                    <a:pt x="87" y="15"/>
                  </a:cubicBezTo>
                  <a:cubicBezTo>
                    <a:pt x="87" y="14"/>
                    <a:pt x="87" y="14"/>
                    <a:pt x="87" y="14"/>
                  </a:cubicBezTo>
                  <a:cubicBezTo>
                    <a:pt x="87" y="14"/>
                    <a:pt x="87" y="16"/>
                    <a:pt x="87" y="16"/>
                  </a:cubicBezTo>
                  <a:cubicBezTo>
                    <a:pt x="86" y="15"/>
                    <a:pt x="85" y="16"/>
                    <a:pt x="85" y="15"/>
                  </a:cubicBezTo>
                  <a:cubicBezTo>
                    <a:pt x="85" y="14"/>
                    <a:pt x="85" y="14"/>
                    <a:pt x="85" y="14"/>
                  </a:cubicBezTo>
                  <a:cubicBezTo>
                    <a:pt x="85" y="17"/>
                    <a:pt x="84" y="15"/>
                    <a:pt x="84" y="17"/>
                  </a:cubicBezTo>
                  <a:cubicBezTo>
                    <a:pt x="83" y="16"/>
                    <a:pt x="83" y="18"/>
                    <a:pt x="82" y="16"/>
                  </a:cubicBezTo>
                  <a:cubicBezTo>
                    <a:pt x="81" y="17"/>
                    <a:pt x="81" y="18"/>
                    <a:pt x="80" y="18"/>
                  </a:cubicBezTo>
                  <a:cubicBezTo>
                    <a:pt x="79" y="16"/>
                    <a:pt x="79" y="16"/>
                    <a:pt x="79" y="16"/>
                  </a:cubicBezTo>
                  <a:cubicBezTo>
                    <a:pt x="79" y="18"/>
                    <a:pt x="79" y="15"/>
                    <a:pt x="79" y="15"/>
                  </a:cubicBezTo>
                  <a:cubicBezTo>
                    <a:pt x="79" y="17"/>
                    <a:pt x="79" y="17"/>
                    <a:pt x="79" y="18"/>
                  </a:cubicBezTo>
                  <a:cubicBezTo>
                    <a:pt x="78" y="17"/>
                    <a:pt x="78" y="19"/>
                    <a:pt x="78" y="20"/>
                  </a:cubicBezTo>
                  <a:cubicBezTo>
                    <a:pt x="78" y="19"/>
                    <a:pt x="78" y="19"/>
                    <a:pt x="78" y="19"/>
                  </a:cubicBezTo>
                  <a:cubicBezTo>
                    <a:pt x="78" y="21"/>
                    <a:pt x="77" y="19"/>
                    <a:pt x="76" y="19"/>
                  </a:cubicBezTo>
                  <a:cubicBezTo>
                    <a:pt x="76" y="19"/>
                    <a:pt x="76" y="18"/>
                    <a:pt x="76" y="18"/>
                  </a:cubicBezTo>
                  <a:cubicBezTo>
                    <a:pt x="76" y="20"/>
                    <a:pt x="76" y="20"/>
                    <a:pt x="75" y="21"/>
                  </a:cubicBezTo>
                  <a:cubicBezTo>
                    <a:pt x="75" y="21"/>
                    <a:pt x="74" y="21"/>
                    <a:pt x="74" y="20"/>
                  </a:cubicBezTo>
                  <a:cubicBezTo>
                    <a:pt x="73" y="23"/>
                    <a:pt x="72" y="21"/>
                    <a:pt x="71" y="23"/>
                  </a:cubicBezTo>
                  <a:cubicBezTo>
                    <a:pt x="71" y="22"/>
                    <a:pt x="71" y="22"/>
                    <a:pt x="71" y="22"/>
                  </a:cubicBezTo>
                  <a:cubicBezTo>
                    <a:pt x="70" y="25"/>
                    <a:pt x="68" y="23"/>
                    <a:pt x="68" y="24"/>
                  </a:cubicBezTo>
                  <a:cubicBezTo>
                    <a:pt x="67" y="22"/>
                    <a:pt x="67" y="22"/>
                    <a:pt x="67" y="22"/>
                  </a:cubicBezTo>
                  <a:cubicBezTo>
                    <a:pt x="67" y="21"/>
                    <a:pt x="67" y="23"/>
                    <a:pt x="67" y="24"/>
                  </a:cubicBezTo>
                  <a:cubicBezTo>
                    <a:pt x="67" y="24"/>
                    <a:pt x="67" y="26"/>
                    <a:pt x="66" y="24"/>
                  </a:cubicBezTo>
                  <a:cubicBezTo>
                    <a:pt x="66" y="23"/>
                    <a:pt x="66" y="25"/>
                    <a:pt x="66" y="25"/>
                  </a:cubicBezTo>
                  <a:cubicBezTo>
                    <a:pt x="65" y="25"/>
                    <a:pt x="65" y="25"/>
                    <a:pt x="64" y="25"/>
                  </a:cubicBezTo>
                  <a:cubicBezTo>
                    <a:pt x="64" y="25"/>
                    <a:pt x="64" y="25"/>
                    <a:pt x="64" y="25"/>
                  </a:cubicBezTo>
                  <a:cubicBezTo>
                    <a:pt x="64" y="25"/>
                    <a:pt x="64" y="24"/>
                    <a:pt x="64" y="24"/>
                  </a:cubicBezTo>
                  <a:cubicBezTo>
                    <a:pt x="64" y="25"/>
                    <a:pt x="63" y="23"/>
                    <a:pt x="64" y="26"/>
                  </a:cubicBezTo>
                  <a:cubicBezTo>
                    <a:pt x="63" y="25"/>
                    <a:pt x="62" y="28"/>
                    <a:pt x="61" y="26"/>
                  </a:cubicBezTo>
                  <a:cubicBezTo>
                    <a:pt x="62" y="26"/>
                    <a:pt x="62" y="27"/>
                    <a:pt x="62" y="27"/>
                  </a:cubicBezTo>
                  <a:cubicBezTo>
                    <a:pt x="61" y="27"/>
                    <a:pt x="60" y="26"/>
                    <a:pt x="60" y="27"/>
                  </a:cubicBezTo>
                  <a:cubicBezTo>
                    <a:pt x="60" y="27"/>
                    <a:pt x="60" y="26"/>
                    <a:pt x="60" y="26"/>
                  </a:cubicBezTo>
                  <a:cubicBezTo>
                    <a:pt x="60" y="27"/>
                    <a:pt x="60" y="27"/>
                    <a:pt x="60" y="27"/>
                  </a:cubicBezTo>
                  <a:cubicBezTo>
                    <a:pt x="59" y="29"/>
                    <a:pt x="58" y="26"/>
                    <a:pt x="57" y="27"/>
                  </a:cubicBezTo>
                  <a:cubicBezTo>
                    <a:pt x="56" y="29"/>
                    <a:pt x="54" y="28"/>
                    <a:pt x="53" y="29"/>
                  </a:cubicBezTo>
                  <a:cubicBezTo>
                    <a:pt x="53" y="28"/>
                    <a:pt x="53" y="28"/>
                    <a:pt x="53" y="28"/>
                  </a:cubicBezTo>
                  <a:cubicBezTo>
                    <a:pt x="53" y="30"/>
                    <a:pt x="51" y="26"/>
                    <a:pt x="51" y="29"/>
                  </a:cubicBezTo>
                  <a:cubicBezTo>
                    <a:pt x="51" y="29"/>
                    <a:pt x="51" y="29"/>
                    <a:pt x="51" y="28"/>
                  </a:cubicBezTo>
                  <a:cubicBezTo>
                    <a:pt x="51" y="30"/>
                    <a:pt x="49" y="27"/>
                    <a:pt x="49" y="29"/>
                  </a:cubicBezTo>
                  <a:cubicBezTo>
                    <a:pt x="49" y="29"/>
                    <a:pt x="49" y="29"/>
                    <a:pt x="49" y="29"/>
                  </a:cubicBezTo>
                  <a:cubicBezTo>
                    <a:pt x="49" y="27"/>
                    <a:pt x="48" y="29"/>
                    <a:pt x="48" y="28"/>
                  </a:cubicBezTo>
                  <a:cubicBezTo>
                    <a:pt x="48" y="28"/>
                    <a:pt x="48" y="28"/>
                    <a:pt x="48" y="27"/>
                  </a:cubicBezTo>
                  <a:cubicBezTo>
                    <a:pt x="47" y="26"/>
                    <a:pt x="48" y="30"/>
                    <a:pt x="47" y="27"/>
                  </a:cubicBezTo>
                  <a:cubicBezTo>
                    <a:pt x="47" y="27"/>
                    <a:pt x="47" y="28"/>
                    <a:pt x="47" y="28"/>
                  </a:cubicBezTo>
                  <a:cubicBezTo>
                    <a:pt x="46" y="28"/>
                    <a:pt x="45" y="29"/>
                    <a:pt x="43" y="30"/>
                  </a:cubicBezTo>
                  <a:cubicBezTo>
                    <a:pt x="42" y="29"/>
                    <a:pt x="43" y="26"/>
                    <a:pt x="42" y="28"/>
                  </a:cubicBezTo>
                  <a:cubicBezTo>
                    <a:pt x="42" y="27"/>
                    <a:pt x="42" y="29"/>
                    <a:pt x="42" y="28"/>
                  </a:cubicBezTo>
                  <a:cubicBezTo>
                    <a:pt x="42" y="29"/>
                    <a:pt x="41" y="25"/>
                    <a:pt x="41" y="27"/>
                  </a:cubicBezTo>
                  <a:cubicBezTo>
                    <a:pt x="42" y="28"/>
                    <a:pt x="41" y="28"/>
                    <a:pt x="42" y="29"/>
                  </a:cubicBezTo>
                  <a:cubicBezTo>
                    <a:pt x="41" y="28"/>
                    <a:pt x="40" y="26"/>
                    <a:pt x="40" y="28"/>
                  </a:cubicBezTo>
                  <a:cubicBezTo>
                    <a:pt x="40" y="27"/>
                    <a:pt x="40" y="27"/>
                    <a:pt x="40" y="27"/>
                  </a:cubicBezTo>
                  <a:cubicBezTo>
                    <a:pt x="40" y="29"/>
                    <a:pt x="39" y="28"/>
                    <a:pt x="39" y="31"/>
                  </a:cubicBezTo>
                  <a:cubicBezTo>
                    <a:pt x="36" y="32"/>
                    <a:pt x="34" y="34"/>
                    <a:pt x="31" y="35"/>
                  </a:cubicBezTo>
                  <a:cubicBezTo>
                    <a:pt x="28" y="35"/>
                    <a:pt x="25" y="36"/>
                    <a:pt x="22" y="35"/>
                  </a:cubicBezTo>
                  <a:cubicBezTo>
                    <a:pt x="21" y="33"/>
                    <a:pt x="21" y="33"/>
                    <a:pt x="20" y="34"/>
                  </a:cubicBezTo>
                  <a:cubicBezTo>
                    <a:pt x="20" y="33"/>
                    <a:pt x="20" y="33"/>
                    <a:pt x="20" y="33"/>
                  </a:cubicBezTo>
                  <a:cubicBezTo>
                    <a:pt x="21" y="35"/>
                    <a:pt x="20" y="33"/>
                    <a:pt x="20" y="35"/>
                  </a:cubicBezTo>
                  <a:cubicBezTo>
                    <a:pt x="19" y="35"/>
                    <a:pt x="18" y="36"/>
                    <a:pt x="17" y="36"/>
                  </a:cubicBezTo>
                  <a:cubicBezTo>
                    <a:pt x="17" y="36"/>
                    <a:pt x="17" y="34"/>
                    <a:pt x="17" y="34"/>
                  </a:cubicBezTo>
                  <a:cubicBezTo>
                    <a:pt x="17" y="35"/>
                    <a:pt x="17" y="35"/>
                    <a:pt x="17" y="35"/>
                  </a:cubicBezTo>
                  <a:cubicBezTo>
                    <a:pt x="17" y="35"/>
                    <a:pt x="17" y="35"/>
                    <a:pt x="17" y="35"/>
                  </a:cubicBezTo>
                  <a:cubicBezTo>
                    <a:pt x="17" y="35"/>
                    <a:pt x="16" y="36"/>
                    <a:pt x="17" y="37"/>
                  </a:cubicBezTo>
                  <a:cubicBezTo>
                    <a:pt x="14" y="39"/>
                    <a:pt x="11" y="35"/>
                    <a:pt x="8" y="36"/>
                  </a:cubicBezTo>
                  <a:cubicBezTo>
                    <a:pt x="8" y="35"/>
                    <a:pt x="7" y="36"/>
                    <a:pt x="6" y="37"/>
                  </a:cubicBezTo>
                  <a:cubicBezTo>
                    <a:pt x="4" y="35"/>
                    <a:pt x="2" y="33"/>
                    <a:pt x="0" y="35"/>
                  </a:cubicBezTo>
                  <a:cubicBezTo>
                    <a:pt x="0" y="35"/>
                    <a:pt x="0" y="30"/>
                    <a:pt x="0"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3"/>
            <p:cNvSpPr>
              <a:spLocks/>
            </p:cNvSpPr>
            <p:nvPr/>
          </p:nvSpPr>
          <p:spPr bwMode="auto">
            <a:xfrm>
              <a:off x="8907463" y="2940051"/>
              <a:ext cx="4762" cy="11113"/>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2"/>
                    <a:pt x="0" y="0"/>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4"/>
            <p:cNvSpPr>
              <a:spLocks/>
            </p:cNvSpPr>
            <p:nvPr/>
          </p:nvSpPr>
          <p:spPr bwMode="auto">
            <a:xfrm>
              <a:off x="8877300" y="2913063"/>
              <a:ext cx="0" cy="7938"/>
            </a:xfrm>
            <a:custGeom>
              <a:avLst/>
              <a:gdLst>
                <a:gd name="T0" fmla="*/ 1 h 2"/>
                <a:gd name="T1" fmla="*/ 1 h 2"/>
                <a:gd name="T2" fmla="*/ 0 h 2"/>
                <a:gd name="T3" fmla="*/ 1 h 2"/>
              </a:gdLst>
              <a:ahLst/>
              <a:cxnLst>
                <a:cxn ang="0">
                  <a:pos x="0" y="T0"/>
                </a:cxn>
                <a:cxn ang="0">
                  <a:pos x="0" y="T1"/>
                </a:cxn>
                <a:cxn ang="0">
                  <a:pos x="0" y="T2"/>
                </a:cxn>
                <a:cxn ang="0">
                  <a:pos x="0" y="T3"/>
                </a:cxn>
              </a:cxnLst>
              <a:rect l="0" t="0" r="r" b="b"/>
              <a:pathLst>
                <a:path h="2">
                  <a:moveTo>
                    <a:pt x="0" y="1"/>
                  </a:moveTo>
                  <a:cubicBezTo>
                    <a:pt x="0" y="2"/>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5"/>
            <p:cNvSpPr>
              <a:spLocks/>
            </p:cNvSpPr>
            <p:nvPr/>
          </p:nvSpPr>
          <p:spPr bwMode="auto">
            <a:xfrm>
              <a:off x="8870950" y="2909888"/>
              <a:ext cx="3175" cy="7938"/>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0" y="1"/>
                    <a:pt x="1" y="0"/>
                    <a:pt x="1" y="0"/>
                  </a:cubicBez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46"/>
            <p:cNvSpPr>
              <a:spLocks/>
            </p:cNvSpPr>
            <p:nvPr/>
          </p:nvSpPr>
          <p:spPr bwMode="auto">
            <a:xfrm>
              <a:off x="8863013" y="2901951"/>
              <a:ext cx="0" cy="476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7"/>
            <p:cNvSpPr>
              <a:spLocks/>
            </p:cNvSpPr>
            <p:nvPr/>
          </p:nvSpPr>
          <p:spPr bwMode="auto">
            <a:xfrm>
              <a:off x="8863013" y="2906713"/>
              <a:ext cx="3175" cy="635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0" y="2"/>
                    <a:pt x="0" y="1"/>
                    <a:pt x="0" y="1"/>
                  </a:cubicBezTo>
                  <a:cubicBezTo>
                    <a:pt x="0" y="2"/>
                    <a:pt x="0"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8"/>
            <p:cNvSpPr>
              <a:spLocks/>
            </p:cNvSpPr>
            <p:nvPr/>
          </p:nvSpPr>
          <p:spPr bwMode="auto">
            <a:xfrm>
              <a:off x="8851900" y="2901951"/>
              <a:ext cx="0" cy="7938"/>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1"/>
                    <a:pt x="0" y="2"/>
                    <a:pt x="0" y="1"/>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9"/>
            <p:cNvSpPr>
              <a:spLocks/>
            </p:cNvSpPr>
            <p:nvPr/>
          </p:nvSpPr>
          <p:spPr bwMode="auto">
            <a:xfrm>
              <a:off x="8843963" y="2906713"/>
              <a:ext cx="3175" cy="635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1"/>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0"/>
            <p:cNvSpPr>
              <a:spLocks/>
            </p:cNvSpPr>
            <p:nvPr/>
          </p:nvSpPr>
          <p:spPr bwMode="auto">
            <a:xfrm>
              <a:off x="8745538" y="2943226"/>
              <a:ext cx="0" cy="4763"/>
            </a:xfrm>
            <a:custGeom>
              <a:avLst/>
              <a:gdLst>
                <a:gd name="T0" fmla="*/ 3 h 3"/>
                <a:gd name="T1" fmla="*/ 0 h 3"/>
                <a:gd name="T2" fmla="*/ 3 h 3"/>
                <a:gd name="T3" fmla="*/ 3 h 3"/>
              </a:gdLst>
              <a:ahLst/>
              <a:cxnLst>
                <a:cxn ang="0">
                  <a:pos x="0" y="T0"/>
                </a:cxn>
                <a:cxn ang="0">
                  <a:pos x="0" y="T1"/>
                </a:cxn>
                <a:cxn ang="0">
                  <a:pos x="0" y="T2"/>
                </a:cxn>
                <a:cxn ang="0">
                  <a:pos x="0" y="T3"/>
                </a:cxn>
              </a:cxnLst>
              <a:rect l="0" t="0" r="r" b="b"/>
              <a:pathLst>
                <a:path h="3">
                  <a:moveTo>
                    <a:pt x="0" y="3"/>
                  </a:moveTo>
                  <a:lnTo>
                    <a:pt x="0" y="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1"/>
            <p:cNvSpPr>
              <a:spLocks/>
            </p:cNvSpPr>
            <p:nvPr/>
          </p:nvSpPr>
          <p:spPr bwMode="auto">
            <a:xfrm>
              <a:off x="8701088" y="2947988"/>
              <a:ext cx="0" cy="6350"/>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2"/>
                    <a:pt x="0" y="1"/>
                    <a:pt x="0" y="1"/>
                  </a:cubicBezTo>
                  <a:cubicBezTo>
                    <a:pt x="0" y="0"/>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52"/>
            <p:cNvSpPr>
              <a:spLocks/>
            </p:cNvSpPr>
            <p:nvPr/>
          </p:nvSpPr>
          <p:spPr bwMode="auto">
            <a:xfrm>
              <a:off x="8678863" y="2973388"/>
              <a:ext cx="3175" cy="7938"/>
            </a:xfrm>
            <a:custGeom>
              <a:avLst/>
              <a:gdLst>
                <a:gd name="T0" fmla="*/ 0 w 2"/>
                <a:gd name="T1" fmla="*/ 0 h 5"/>
                <a:gd name="T2" fmla="*/ 2 w 2"/>
                <a:gd name="T3" fmla="*/ 0 h 5"/>
                <a:gd name="T4" fmla="*/ 2 w 2"/>
                <a:gd name="T5" fmla="*/ 5 h 5"/>
                <a:gd name="T6" fmla="*/ 0 w 2"/>
                <a:gd name="T7" fmla="*/ 0 h 5"/>
              </a:gdLst>
              <a:ahLst/>
              <a:cxnLst>
                <a:cxn ang="0">
                  <a:pos x="T0" y="T1"/>
                </a:cxn>
                <a:cxn ang="0">
                  <a:pos x="T2" y="T3"/>
                </a:cxn>
                <a:cxn ang="0">
                  <a:pos x="T4" y="T5"/>
                </a:cxn>
                <a:cxn ang="0">
                  <a:pos x="T6" y="T7"/>
                </a:cxn>
              </a:cxnLst>
              <a:rect l="0" t="0" r="r" b="b"/>
              <a:pathLst>
                <a:path w="2" h="5">
                  <a:moveTo>
                    <a:pt x="0" y="0"/>
                  </a:moveTo>
                  <a:lnTo>
                    <a:pt x="2" y="0"/>
                  </a:lnTo>
                  <a:lnTo>
                    <a:pt x="2"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53"/>
            <p:cNvSpPr>
              <a:spLocks/>
            </p:cNvSpPr>
            <p:nvPr/>
          </p:nvSpPr>
          <p:spPr bwMode="auto">
            <a:xfrm>
              <a:off x="8799513" y="2439988"/>
              <a:ext cx="3175" cy="7938"/>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1" y="1"/>
                    <a:pt x="1" y="0"/>
                    <a:pt x="1" y="1"/>
                  </a:cubicBezTo>
                  <a:cubicBezTo>
                    <a:pt x="0" y="1"/>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54"/>
            <p:cNvSpPr>
              <a:spLocks/>
            </p:cNvSpPr>
            <p:nvPr/>
          </p:nvSpPr>
          <p:spPr bwMode="auto">
            <a:xfrm>
              <a:off x="8412163" y="2289176"/>
              <a:ext cx="393700" cy="153988"/>
            </a:xfrm>
            <a:custGeom>
              <a:avLst/>
              <a:gdLst>
                <a:gd name="T0" fmla="*/ 14 w 105"/>
                <a:gd name="T1" fmla="*/ 7 h 41"/>
                <a:gd name="T2" fmla="*/ 17 w 105"/>
                <a:gd name="T3" fmla="*/ 8 h 41"/>
                <a:gd name="T4" fmla="*/ 24 w 105"/>
                <a:gd name="T5" fmla="*/ 5 h 41"/>
                <a:gd name="T6" fmla="*/ 26 w 105"/>
                <a:gd name="T7" fmla="*/ 6 h 41"/>
                <a:gd name="T8" fmla="*/ 33 w 105"/>
                <a:gd name="T9" fmla="*/ 10 h 41"/>
                <a:gd name="T10" fmla="*/ 35 w 105"/>
                <a:gd name="T11" fmla="*/ 11 h 41"/>
                <a:gd name="T12" fmla="*/ 39 w 105"/>
                <a:gd name="T13" fmla="*/ 10 h 41"/>
                <a:gd name="T14" fmla="*/ 42 w 105"/>
                <a:gd name="T15" fmla="*/ 11 h 41"/>
                <a:gd name="T16" fmla="*/ 43 w 105"/>
                <a:gd name="T17" fmla="*/ 13 h 41"/>
                <a:gd name="T18" fmla="*/ 46 w 105"/>
                <a:gd name="T19" fmla="*/ 12 h 41"/>
                <a:gd name="T20" fmla="*/ 50 w 105"/>
                <a:gd name="T21" fmla="*/ 10 h 41"/>
                <a:gd name="T22" fmla="*/ 52 w 105"/>
                <a:gd name="T23" fmla="*/ 11 h 41"/>
                <a:gd name="T24" fmla="*/ 55 w 105"/>
                <a:gd name="T25" fmla="*/ 10 h 41"/>
                <a:gd name="T26" fmla="*/ 57 w 105"/>
                <a:gd name="T27" fmla="*/ 12 h 41"/>
                <a:gd name="T28" fmla="*/ 60 w 105"/>
                <a:gd name="T29" fmla="*/ 13 h 41"/>
                <a:gd name="T30" fmla="*/ 63 w 105"/>
                <a:gd name="T31" fmla="*/ 16 h 41"/>
                <a:gd name="T32" fmla="*/ 65 w 105"/>
                <a:gd name="T33" fmla="*/ 15 h 41"/>
                <a:gd name="T34" fmla="*/ 66 w 105"/>
                <a:gd name="T35" fmla="*/ 17 h 41"/>
                <a:gd name="T36" fmla="*/ 68 w 105"/>
                <a:gd name="T37" fmla="*/ 16 h 41"/>
                <a:gd name="T38" fmla="*/ 69 w 105"/>
                <a:gd name="T39" fmla="*/ 16 h 41"/>
                <a:gd name="T40" fmla="*/ 71 w 105"/>
                <a:gd name="T41" fmla="*/ 16 h 41"/>
                <a:gd name="T42" fmla="*/ 76 w 105"/>
                <a:gd name="T43" fmla="*/ 18 h 41"/>
                <a:gd name="T44" fmla="*/ 78 w 105"/>
                <a:gd name="T45" fmla="*/ 18 h 41"/>
                <a:gd name="T46" fmla="*/ 80 w 105"/>
                <a:gd name="T47" fmla="*/ 19 h 41"/>
                <a:gd name="T48" fmla="*/ 84 w 105"/>
                <a:gd name="T49" fmla="*/ 21 h 41"/>
                <a:gd name="T50" fmla="*/ 84 w 105"/>
                <a:gd name="T51" fmla="*/ 25 h 41"/>
                <a:gd name="T52" fmla="*/ 87 w 105"/>
                <a:gd name="T53" fmla="*/ 22 h 41"/>
                <a:gd name="T54" fmla="*/ 90 w 105"/>
                <a:gd name="T55" fmla="*/ 19 h 41"/>
                <a:gd name="T56" fmla="*/ 91 w 105"/>
                <a:gd name="T57" fmla="*/ 21 h 41"/>
                <a:gd name="T58" fmla="*/ 93 w 105"/>
                <a:gd name="T59" fmla="*/ 19 h 41"/>
                <a:gd name="T60" fmla="*/ 93 w 105"/>
                <a:gd name="T61" fmla="*/ 21 h 41"/>
                <a:gd name="T62" fmla="*/ 93 w 105"/>
                <a:gd name="T63" fmla="*/ 26 h 41"/>
                <a:gd name="T64" fmla="*/ 96 w 105"/>
                <a:gd name="T65" fmla="*/ 23 h 41"/>
                <a:gd name="T66" fmla="*/ 96 w 105"/>
                <a:gd name="T67" fmla="*/ 25 h 41"/>
                <a:gd name="T68" fmla="*/ 98 w 105"/>
                <a:gd name="T69" fmla="*/ 23 h 41"/>
                <a:gd name="T70" fmla="*/ 100 w 105"/>
                <a:gd name="T71" fmla="*/ 24 h 41"/>
                <a:gd name="T72" fmla="*/ 97 w 105"/>
                <a:gd name="T73" fmla="*/ 29 h 41"/>
                <a:gd name="T74" fmla="*/ 101 w 105"/>
                <a:gd name="T75" fmla="*/ 27 h 41"/>
                <a:gd name="T76" fmla="*/ 101 w 105"/>
                <a:gd name="T77" fmla="*/ 35 h 41"/>
                <a:gd name="T78" fmla="*/ 102 w 105"/>
                <a:gd name="T79" fmla="*/ 36 h 41"/>
                <a:gd name="T80" fmla="*/ 104 w 105"/>
                <a:gd name="T81" fmla="*/ 37 h 41"/>
                <a:gd name="T82" fmla="*/ 102 w 105"/>
                <a:gd name="T83" fmla="*/ 40 h 41"/>
                <a:gd name="T84" fmla="*/ 101 w 105"/>
                <a:gd name="T85" fmla="*/ 36 h 41"/>
                <a:gd name="T86" fmla="*/ 95 w 105"/>
                <a:gd name="T87" fmla="*/ 39 h 41"/>
                <a:gd name="T88" fmla="*/ 87 w 105"/>
                <a:gd name="T89" fmla="*/ 38 h 41"/>
                <a:gd name="T90" fmla="*/ 79 w 105"/>
                <a:gd name="T91" fmla="*/ 36 h 41"/>
                <a:gd name="T92" fmla="*/ 72 w 105"/>
                <a:gd name="T93" fmla="*/ 34 h 41"/>
                <a:gd name="T94" fmla="*/ 67 w 105"/>
                <a:gd name="T95" fmla="*/ 33 h 41"/>
                <a:gd name="T96" fmla="*/ 58 w 105"/>
                <a:gd name="T97" fmla="*/ 29 h 41"/>
                <a:gd name="T98" fmla="*/ 54 w 105"/>
                <a:gd name="T99" fmla="*/ 26 h 41"/>
                <a:gd name="T100" fmla="*/ 47 w 105"/>
                <a:gd name="T101" fmla="*/ 22 h 41"/>
                <a:gd name="T102" fmla="*/ 24 w 105"/>
                <a:gd name="T103" fmla="*/ 21 h 41"/>
                <a:gd name="T104" fmla="*/ 18 w 105"/>
                <a:gd name="T105" fmla="*/ 19 h 41"/>
                <a:gd name="T106" fmla="*/ 3 w 105"/>
                <a:gd name="T107"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41">
                  <a:moveTo>
                    <a:pt x="3" y="5"/>
                  </a:moveTo>
                  <a:cubicBezTo>
                    <a:pt x="6" y="0"/>
                    <a:pt x="6" y="5"/>
                    <a:pt x="8" y="3"/>
                  </a:cubicBezTo>
                  <a:cubicBezTo>
                    <a:pt x="8" y="3"/>
                    <a:pt x="7" y="5"/>
                    <a:pt x="8" y="5"/>
                  </a:cubicBezTo>
                  <a:cubicBezTo>
                    <a:pt x="10" y="2"/>
                    <a:pt x="12" y="5"/>
                    <a:pt x="12" y="8"/>
                  </a:cubicBezTo>
                  <a:cubicBezTo>
                    <a:pt x="12" y="8"/>
                    <a:pt x="12" y="8"/>
                    <a:pt x="12" y="8"/>
                  </a:cubicBezTo>
                  <a:cubicBezTo>
                    <a:pt x="12" y="9"/>
                    <a:pt x="13" y="7"/>
                    <a:pt x="14" y="7"/>
                  </a:cubicBezTo>
                  <a:cubicBezTo>
                    <a:pt x="13" y="8"/>
                    <a:pt x="13" y="8"/>
                    <a:pt x="13" y="8"/>
                  </a:cubicBezTo>
                  <a:cubicBezTo>
                    <a:pt x="14" y="7"/>
                    <a:pt x="14" y="8"/>
                    <a:pt x="14" y="7"/>
                  </a:cubicBezTo>
                  <a:cubicBezTo>
                    <a:pt x="14" y="8"/>
                    <a:pt x="14" y="9"/>
                    <a:pt x="14" y="9"/>
                  </a:cubicBezTo>
                  <a:cubicBezTo>
                    <a:pt x="15" y="8"/>
                    <a:pt x="15" y="8"/>
                    <a:pt x="15" y="8"/>
                  </a:cubicBezTo>
                  <a:cubicBezTo>
                    <a:pt x="16" y="4"/>
                    <a:pt x="16" y="8"/>
                    <a:pt x="17" y="7"/>
                  </a:cubicBezTo>
                  <a:cubicBezTo>
                    <a:pt x="17" y="8"/>
                    <a:pt x="17" y="8"/>
                    <a:pt x="17" y="8"/>
                  </a:cubicBezTo>
                  <a:cubicBezTo>
                    <a:pt x="19" y="6"/>
                    <a:pt x="20" y="7"/>
                    <a:pt x="21" y="6"/>
                  </a:cubicBezTo>
                  <a:cubicBezTo>
                    <a:pt x="21" y="8"/>
                    <a:pt x="21" y="8"/>
                    <a:pt x="21" y="8"/>
                  </a:cubicBezTo>
                  <a:cubicBezTo>
                    <a:pt x="21" y="7"/>
                    <a:pt x="22" y="6"/>
                    <a:pt x="22" y="6"/>
                  </a:cubicBezTo>
                  <a:cubicBezTo>
                    <a:pt x="22" y="8"/>
                    <a:pt x="23" y="5"/>
                    <a:pt x="23" y="6"/>
                  </a:cubicBezTo>
                  <a:cubicBezTo>
                    <a:pt x="23" y="6"/>
                    <a:pt x="23" y="6"/>
                    <a:pt x="23" y="6"/>
                  </a:cubicBezTo>
                  <a:cubicBezTo>
                    <a:pt x="24" y="5"/>
                    <a:pt x="23" y="7"/>
                    <a:pt x="24" y="5"/>
                  </a:cubicBezTo>
                  <a:cubicBezTo>
                    <a:pt x="24" y="7"/>
                    <a:pt x="24" y="7"/>
                    <a:pt x="24" y="7"/>
                  </a:cubicBezTo>
                  <a:cubicBezTo>
                    <a:pt x="25" y="4"/>
                    <a:pt x="24" y="8"/>
                    <a:pt x="25" y="7"/>
                  </a:cubicBezTo>
                  <a:cubicBezTo>
                    <a:pt x="25" y="7"/>
                    <a:pt x="25" y="7"/>
                    <a:pt x="25" y="7"/>
                  </a:cubicBezTo>
                  <a:cubicBezTo>
                    <a:pt x="25" y="6"/>
                    <a:pt x="25" y="7"/>
                    <a:pt x="25" y="7"/>
                  </a:cubicBezTo>
                  <a:cubicBezTo>
                    <a:pt x="25" y="7"/>
                    <a:pt x="25" y="7"/>
                    <a:pt x="25" y="7"/>
                  </a:cubicBezTo>
                  <a:cubicBezTo>
                    <a:pt x="26" y="7"/>
                    <a:pt x="26" y="8"/>
                    <a:pt x="26" y="6"/>
                  </a:cubicBezTo>
                  <a:cubicBezTo>
                    <a:pt x="26" y="8"/>
                    <a:pt x="26" y="7"/>
                    <a:pt x="25" y="9"/>
                  </a:cubicBezTo>
                  <a:cubicBezTo>
                    <a:pt x="27" y="8"/>
                    <a:pt x="29" y="9"/>
                    <a:pt x="31" y="9"/>
                  </a:cubicBezTo>
                  <a:cubicBezTo>
                    <a:pt x="31" y="10"/>
                    <a:pt x="31" y="10"/>
                    <a:pt x="30" y="11"/>
                  </a:cubicBezTo>
                  <a:cubicBezTo>
                    <a:pt x="31" y="10"/>
                    <a:pt x="31" y="11"/>
                    <a:pt x="32" y="10"/>
                  </a:cubicBezTo>
                  <a:cubicBezTo>
                    <a:pt x="32" y="10"/>
                    <a:pt x="31" y="11"/>
                    <a:pt x="32" y="11"/>
                  </a:cubicBezTo>
                  <a:cubicBezTo>
                    <a:pt x="32" y="12"/>
                    <a:pt x="32" y="9"/>
                    <a:pt x="33" y="10"/>
                  </a:cubicBezTo>
                  <a:cubicBezTo>
                    <a:pt x="32" y="12"/>
                    <a:pt x="32" y="12"/>
                    <a:pt x="32" y="12"/>
                  </a:cubicBezTo>
                  <a:cubicBezTo>
                    <a:pt x="33" y="10"/>
                    <a:pt x="33" y="10"/>
                    <a:pt x="33" y="10"/>
                  </a:cubicBezTo>
                  <a:cubicBezTo>
                    <a:pt x="33" y="10"/>
                    <a:pt x="33" y="11"/>
                    <a:pt x="33" y="11"/>
                  </a:cubicBezTo>
                  <a:cubicBezTo>
                    <a:pt x="34" y="10"/>
                    <a:pt x="33" y="12"/>
                    <a:pt x="34" y="11"/>
                  </a:cubicBezTo>
                  <a:cubicBezTo>
                    <a:pt x="34" y="12"/>
                    <a:pt x="34" y="12"/>
                    <a:pt x="34" y="12"/>
                  </a:cubicBezTo>
                  <a:cubicBezTo>
                    <a:pt x="34" y="13"/>
                    <a:pt x="34" y="10"/>
                    <a:pt x="35" y="11"/>
                  </a:cubicBezTo>
                  <a:cubicBezTo>
                    <a:pt x="34" y="12"/>
                    <a:pt x="34" y="12"/>
                    <a:pt x="34" y="12"/>
                  </a:cubicBezTo>
                  <a:cubicBezTo>
                    <a:pt x="35" y="10"/>
                    <a:pt x="36" y="11"/>
                    <a:pt x="36" y="10"/>
                  </a:cubicBezTo>
                  <a:cubicBezTo>
                    <a:pt x="36" y="11"/>
                    <a:pt x="36" y="11"/>
                    <a:pt x="36" y="11"/>
                  </a:cubicBezTo>
                  <a:cubicBezTo>
                    <a:pt x="37" y="10"/>
                    <a:pt x="37" y="11"/>
                    <a:pt x="38" y="11"/>
                  </a:cubicBezTo>
                  <a:cubicBezTo>
                    <a:pt x="38" y="11"/>
                    <a:pt x="37" y="13"/>
                    <a:pt x="37" y="13"/>
                  </a:cubicBezTo>
                  <a:cubicBezTo>
                    <a:pt x="38" y="11"/>
                    <a:pt x="39" y="12"/>
                    <a:pt x="39" y="10"/>
                  </a:cubicBezTo>
                  <a:cubicBezTo>
                    <a:pt x="39" y="10"/>
                    <a:pt x="40" y="11"/>
                    <a:pt x="40" y="11"/>
                  </a:cubicBezTo>
                  <a:cubicBezTo>
                    <a:pt x="40" y="11"/>
                    <a:pt x="40" y="13"/>
                    <a:pt x="39" y="13"/>
                  </a:cubicBezTo>
                  <a:cubicBezTo>
                    <a:pt x="39" y="15"/>
                    <a:pt x="39" y="15"/>
                    <a:pt x="39" y="15"/>
                  </a:cubicBezTo>
                  <a:cubicBezTo>
                    <a:pt x="39" y="16"/>
                    <a:pt x="39" y="14"/>
                    <a:pt x="39" y="15"/>
                  </a:cubicBezTo>
                  <a:cubicBezTo>
                    <a:pt x="39" y="15"/>
                    <a:pt x="40" y="15"/>
                    <a:pt x="40" y="15"/>
                  </a:cubicBezTo>
                  <a:cubicBezTo>
                    <a:pt x="40" y="14"/>
                    <a:pt x="41" y="11"/>
                    <a:pt x="42" y="11"/>
                  </a:cubicBezTo>
                  <a:cubicBezTo>
                    <a:pt x="41" y="12"/>
                    <a:pt x="41" y="14"/>
                    <a:pt x="41" y="14"/>
                  </a:cubicBezTo>
                  <a:cubicBezTo>
                    <a:pt x="43" y="10"/>
                    <a:pt x="43" y="10"/>
                    <a:pt x="43" y="10"/>
                  </a:cubicBezTo>
                  <a:cubicBezTo>
                    <a:pt x="43" y="10"/>
                    <a:pt x="43" y="12"/>
                    <a:pt x="43" y="11"/>
                  </a:cubicBezTo>
                  <a:cubicBezTo>
                    <a:pt x="44" y="10"/>
                    <a:pt x="44" y="10"/>
                    <a:pt x="44" y="10"/>
                  </a:cubicBezTo>
                  <a:cubicBezTo>
                    <a:pt x="44" y="10"/>
                    <a:pt x="44" y="10"/>
                    <a:pt x="44" y="12"/>
                  </a:cubicBezTo>
                  <a:cubicBezTo>
                    <a:pt x="44" y="13"/>
                    <a:pt x="43" y="12"/>
                    <a:pt x="43" y="13"/>
                  </a:cubicBezTo>
                  <a:cubicBezTo>
                    <a:pt x="44" y="13"/>
                    <a:pt x="44" y="12"/>
                    <a:pt x="44" y="12"/>
                  </a:cubicBezTo>
                  <a:cubicBezTo>
                    <a:pt x="44" y="13"/>
                    <a:pt x="44" y="13"/>
                    <a:pt x="44" y="13"/>
                  </a:cubicBezTo>
                  <a:cubicBezTo>
                    <a:pt x="44" y="13"/>
                    <a:pt x="45" y="12"/>
                    <a:pt x="45" y="11"/>
                  </a:cubicBezTo>
                  <a:cubicBezTo>
                    <a:pt x="45" y="11"/>
                    <a:pt x="45" y="12"/>
                    <a:pt x="45" y="11"/>
                  </a:cubicBezTo>
                  <a:cubicBezTo>
                    <a:pt x="45" y="10"/>
                    <a:pt x="46" y="10"/>
                    <a:pt x="46" y="10"/>
                  </a:cubicBezTo>
                  <a:cubicBezTo>
                    <a:pt x="46" y="12"/>
                    <a:pt x="46" y="12"/>
                    <a:pt x="46" y="12"/>
                  </a:cubicBezTo>
                  <a:cubicBezTo>
                    <a:pt x="46" y="10"/>
                    <a:pt x="47" y="10"/>
                    <a:pt x="48" y="9"/>
                  </a:cubicBezTo>
                  <a:cubicBezTo>
                    <a:pt x="48" y="8"/>
                    <a:pt x="47" y="11"/>
                    <a:pt x="47" y="10"/>
                  </a:cubicBezTo>
                  <a:cubicBezTo>
                    <a:pt x="47" y="12"/>
                    <a:pt x="49" y="9"/>
                    <a:pt x="49" y="11"/>
                  </a:cubicBezTo>
                  <a:cubicBezTo>
                    <a:pt x="49" y="11"/>
                    <a:pt x="49" y="9"/>
                    <a:pt x="49" y="10"/>
                  </a:cubicBezTo>
                  <a:cubicBezTo>
                    <a:pt x="49" y="10"/>
                    <a:pt x="49" y="11"/>
                    <a:pt x="49" y="11"/>
                  </a:cubicBezTo>
                  <a:cubicBezTo>
                    <a:pt x="49" y="12"/>
                    <a:pt x="50" y="11"/>
                    <a:pt x="50" y="10"/>
                  </a:cubicBezTo>
                  <a:cubicBezTo>
                    <a:pt x="50" y="10"/>
                    <a:pt x="50" y="11"/>
                    <a:pt x="50" y="11"/>
                  </a:cubicBezTo>
                  <a:cubicBezTo>
                    <a:pt x="50" y="10"/>
                    <a:pt x="52" y="9"/>
                    <a:pt x="52" y="11"/>
                  </a:cubicBezTo>
                  <a:cubicBezTo>
                    <a:pt x="52" y="10"/>
                    <a:pt x="53" y="9"/>
                    <a:pt x="53" y="9"/>
                  </a:cubicBezTo>
                  <a:cubicBezTo>
                    <a:pt x="52" y="10"/>
                    <a:pt x="52" y="10"/>
                    <a:pt x="52" y="10"/>
                  </a:cubicBezTo>
                  <a:cubicBezTo>
                    <a:pt x="52" y="11"/>
                    <a:pt x="53" y="10"/>
                    <a:pt x="53" y="11"/>
                  </a:cubicBezTo>
                  <a:cubicBezTo>
                    <a:pt x="53" y="10"/>
                    <a:pt x="51" y="12"/>
                    <a:pt x="52" y="11"/>
                  </a:cubicBezTo>
                  <a:cubicBezTo>
                    <a:pt x="52" y="12"/>
                    <a:pt x="53" y="9"/>
                    <a:pt x="52" y="11"/>
                  </a:cubicBezTo>
                  <a:cubicBezTo>
                    <a:pt x="53" y="11"/>
                    <a:pt x="53" y="10"/>
                    <a:pt x="53" y="11"/>
                  </a:cubicBezTo>
                  <a:cubicBezTo>
                    <a:pt x="53" y="11"/>
                    <a:pt x="53" y="13"/>
                    <a:pt x="53" y="13"/>
                  </a:cubicBezTo>
                  <a:cubicBezTo>
                    <a:pt x="53" y="13"/>
                    <a:pt x="53" y="12"/>
                    <a:pt x="54" y="12"/>
                  </a:cubicBezTo>
                  <a:cubicBezTo>
                    <a:pt x="54" y="11"/>
                    <a:pt x="54" y="11"/>
                    <a:pt x="54" y="11"/>
                  </a:cubicBezTo>
                  <a:cubicBezTo>
                    <a:pt x="54" y="10"/>
                    <a:pt x="54" y="12"/>
                    <a:pt x="55" y="10"/>
                  </a:cubicBezTo>
                  <a:cubicBezTo>
                    <a:pt x="54" y="11"/>
                    <a:pt x="55" y="10"/>
                    <a:pt x="55" y="12"/>
                  </a:cubicBezTo>
                  <a:cubicBezTo>
                    <a:pt x="54" y="13"/>
                    <a:pt x="54" y="13"/>
                    <a:pt x="54" y="13"/>
                  </a:cubicBezTo>
                  <a:cubicBezTo>
                    <a:pt x="54" y="13"/>
                    <a:pt x="55" y="12"/>
                    <a:pt x="55" y="11"/>
                  </a:cubicBezTo>
                  <a:cubicBezTo>
                    <a:pt x="55" y="12"/>
                    <a:pt x="55" y="12"/>
                    <a:pt x="55" y="12"/>
                  </a:cubicBezTo>
                  <a:cubicBezTo>
                    <a:pt x="56" y="9"/>
                    <a:pt x="55" y="12"/>
                    <a:pt x="56" y="10"/>
                  </a:cubicBezTo>
                  <a:cubicBezTo>
                    <a:pt x="56" y="11"/>
                    <a:pt x="57" y="11"/>
                    <a:pt x="57" y="12"/>
                  </a:cubicBezTo>
                  <a:cubicBezTo>
                    <a:pt x="57" y="12"/>
                    <a:pt x="58" y="11"/>
                    <a:pt x="58" y="11"/>
                  </a:cubicBezTo>
                  <a:cubicBezTo>
                    <a:pt x="58" y="12"/>
                    <a:pt x="58" y="12"/>
                    <a:pt x="58" y="12"/>
                  </a:cubicBezTo>
                  <a:cubicBezTo>
                    <a:pt x="58" y="13"/>
                    <a:pt x="58" y="12"/>
                    <a:pt x="58" y="12"/>
                  </a:cubicBezTo>
                  <a:cubicBezTo>
                    <a:pt x="58" y="12"/>
                    <a:pt x="58" y="14"/>
                    <a:pt x="58" y="15"/>
                  </a:cubicBezTo>
                  <a:cubicBezTo>
                    <a:pt x="59" y="14"/>
                    <a:pt x="59" y="13"/>
                    <a:pt x="59" y="12"/>
                  </a:cubicBezTo>
                  <a:cubicBezTo>
                    <a:pt x="59" y="14"/>
                    <a:pt x="61" y="10"/>
                    <a:pt x="60" y="13"/>
                  </a:cubicBezTo>
                  <a:cubicBezTo>
                    <a:pt x="60" y="13"/>
                    <a:pt x="59" y="14"/>
                    <a:pt x="59" y="15"/>
                  </a:cubicBezTo>
                  <a:cubicBezTo>
                    <a:pt x="59" y="17"/>
                    <a:pt x="61" y="13"/>
                    <a:pt x="61" y="14"/>
                  </a:cubicBezTo>
                  <a:cubicBezTo>
                    <a:pt x="61" y="12"/>
                    <a:pt x="61" y="12"/>
                    <a:pt x="61" y="12"/>
                  </a:cubicBezTo>
                  <a:cubicBezTo>
                    <a:pt x="61" y="14"/>
                    <a:pt x="62" y="11"/>
                    <a:pt x="61" y="13"/>
                  </a:cubicBezTo>
                  <a:cubicBezTo>
                    <a:pt x="62" y="13"/>
                    <a:pt x="62" y="14"/>
                    <a:pt x="62" y="12"/>
                  </a:cubicBezTo>
                  <a:cubicBezTo>
                    <a:pt x="62" y="14"/>
                    <a:pt x="64" y="12"/>
                    <a:pt x="63" y="16"/>
                  </a:cubicBezTo>
                  <a:cubicBezTo>
                    <a:pt x="64" y="15"/>
                    <a:pt x="64" y="16"/>
                    <a:pt x="64" y="15"/>
                  </a:cubicBezTo>
                  <a:cubicBezTo>
                    <a:pt x="64" y="13"/>
                    <a:pt x="64" y="15"/>
                    <a:pt x="64" y="15"/>
                  </a:cubicBezTo>
                  <a:cubicBezTo>
                    <a:pt x="64" y="14"/>
                    <a:pt x="64" y="14"/>
                    <a:pt x="64" y="14"/>
                  </a:cubicBezTo>
                  <a:cubicBezTo>
                    <a:pt x="64" y="14"/>
                    <a:pt x="64" y="14"/>
                    <a:pt x="64" y="16"/>
                  </a:cubicBezTo>
                  <a:cubicBezTo>
                    <a:pt x="64" y="17"/>
                    <a:pt x="65" y="13"/>
                    <a:pt x="66" y="14"/>
                  </a:cubicBezTo>
                  <a:cubicBezTo>
                    <a:pt x="65" y="15"/>
                    <a:pt x="65" y="15"/>
                    <a:pt x="65" y="15"/>
                  </a:cubicBezTo>
                  <a:cubicBezTo>
                    <a:pt x="66" y="14"/>
                    <a:pt x="66" y="14"/>
                    <a:pt x="66" y="14"/>
                  </a:cubicBezTo>
                  <a:cubicBezTo>
                    <a:pt x="67" y="14"/>
                    <a:pt x="66" y="16"/>
                    <a:pt x="65" y="17"/>
                  </a:cubicBezTo>
                  <a:cubicBezTo>
                    <a:pt x="66" y="17"/>
                    <a:pt x="66" y="17"/>
                    <a:pt x="66" y="16"/>
                  </a:cubicBezTo>
                  <a:cubicBezTo>
                    <a:pt x="66" y="18"/>
                    <a:pt x="66" y="18"/>
                    <a:pt x="66" y="18"/>
                  </a:cubicBezTo>
                  <a:cubicBezTo>
                    <a:pt x="66" y="16"/>
                    <a:pt x="66" y="17"/>
                    <a:pt x="67" y="17"/>
                  </a:cubicBezTo>
                  <a:cubicBezTo>
                    <a:pt x="66" y="17"/>
                    <a:pt x="66" y="17"/>
                    <a:pt x="66" y="17"/>
                  </a:cubicBezTo>
                  <a:cubicBezTo>
                    <a:pt x="66" y="18"/>
                    <a:pt x="67" y="17"/>
                    <a:pt x="67" y="17"/>
                  </a:cubicBezTo>
                  <a:cubicBezTo>
                    <a:pt x="67" y="16"/>
                    <a:pt x="67" y="16"/>
                    <a:pt x="67" y="16"/>
                  </a:cubicBezTo>
                  <a:cubicBezTo>
                    <a:pt x="67" y="15"/>
                    <a:pt x="67" y="15"/>
                    <a:pt x="68" y="14"/>
                  </a:cubicBezTo>
                  <a:cubicBezTo>
                    <a:pt x="67" y="16"/>
                    <a:pt x="68" y="16"/>
                    <a:pt x="68" y="16"/>
                  </a:cubicBezTo>
                  <a:cubicBezTo>
                    <a:pt x="68" y="16"/>
                    <a:pt x="69" y="15"/>
                    <a:pt x="69" y="15"/>
                  </a:cubicBezTo>
                  <a:cubicBezTo>
                    <a:pt x="68" y="15"/>
                    <a:pt x="69" y="15"/>
                    <a:pt x="68" y="16"/>
                  </a:cubicBezTo>
                  <a:cubicBezTo>
                    <a:pt x="68" y="16"/>
                    <a:pt x="68" y="15"/>
                    <a:pt x="68" y="16"/>
                  </a:cubicBezTo>
                  <a:cubicBezTo>
                    <a:pt x="68" y="16"/>
                    <a:pt x="68" y="18"/>
                    <a:pt x="68" y="17"/>
                  </a:cubicBezTo>
                  <a:cubicBezTo>
                    <a:pt x="69" y="16"/>
                    <a:pt x="69" y="14"/>
                    <a:pt x="69" y="15"/>
                  </a:cubicBezTo>
                  <a:cubicBezTo>
                    <a:pt x="68" y="16"/>
                    <a:pt x="68" y="16"/>
                    <a:pt x="68" y="16"/>
                  </a:cubicBezTo>
                  <a:cubicBezTo>
                    <a:pt x="69" y="17"/>
                    <a:pt x="69" y="17"/>
                    <a:pt x="69" y="17"/>
                  </a:cubicBezTo>
                  <a:cubicBezTo>
                    <a:pt x="69" y="16"/>
                    <a:pt x="69" y="16"/>
                    <a:pt x="69" y="16"/>
                  </a:cubicBezTo>
                  <a:cubicBezTo>
                    <a:pt x="69" y="16"/>
                    <a:pt x="69" y="16"/>
                    <a:pt x="69" y="16"/>
                  </a:cubicBezTo>
                  <a:cubicBezTo>
                    <a:pt x="69" y="15"/>
                    <a:pt x="70" y="16"/>
                    <a:pt x="70" y="15"/>
                  </a:cubicBezTo>
                  <a:cubicBezTo>
                    <a:pt x="70" y="15"/>
                    <a:pt x="70" y="16"/>
                    <a:pt x="70" y="16"/>
                  </a:cubicBezTo>
                  <a:cubicBezTo>
                    <a:pt x="70" y="16"/>
                    <a:pt x="70" y="16"/>
                    <a:pt x="70" y="16"/>
                  </a:cubicBezTo>
                  <a:cubicBezTo>
                    <a:pt x="70" y="17"/>
                    <a:pt x="71" y="17"/>
                    <a:pt x="71" y="16"/>
                  </a:cubicBezTo>
                  <a:cubicBezTo>
                    <a:pt x="71" y="16"/>
                    <a:pt x="71" y="16"/>
                    <a:pt x="71" y="16"/>
                  </a:cubicBezTo>
                  <a:cubicBezTo>
                    <a:pt x="71" y="16"/>
                    <a:pt x="71" y="16"/>
                    <a:pt x="72" y="15"/>
                  </a:cubicBezTo>
                  <a:cubicBezTo>
                    <a:pt x="72" y="16"/>
                    <a:pt x="70" y="20"/>
                    <a:pt x="71" y="19"/>
                  </a:cubicBezTo>
                  <a:cubicBezTo>
                    <a:pt x="71" y="19"/>
                    <a:pt x="72" y="17"/>
                    <a:pt x="73" y="16"/>
                  </a:cubicBezTo>
                  <a:cubicBezTo>
                    <a:pt x="73" y="17"/>
                    <a:pt x="74" y="15"/>
                    <a:pt x="74" y="17"/>
                  </a:cubicBezTo>
                  <a:cubicBezTo>
                    <a:pt x="74" y="16"/>
                    <a:pt x="74" y="16"/>
                    <a:pt x="74" y="16"/>
                  </a:cubicBezTo>
                  <a:cubicBezTo>
                    <a:pt x="75" y="17"/>
                    <a:pt x="77" y="15"/>
                    <a:pt x="76" y="18"/>
                  </a:cubicBezTo>
                  <a:cubicBezTo>
                    <a:pt x="76" y="18"/>
                    <a:pt x="76" y="19"/>
                    <a:pt x="75" y="20"/>
                  </a:cubicBezTo>
                  <a:cubicBezTo>
                    <a:pt x="76" y="19"/>
                    <a:pt x="75" y="21"/>
                    <a:pt x="76" y="19"/>
                  </a:cubicBezTo>
                  <a:cubicBezTo>
                    <a:pt x="76" y="18"/>
                    <a:pt x="77" y="17"/>
                    <a:pt x="77" y="17"/>
                  </a:cubicBezTo>
                  <a:cubicBezTo>
                    <a:pt x="77" y="16"/>
                    <a:pt x="78" y="17"/>
                    <a:pt x="78" y="18"/>
                  </a:cubicBezTo>
                  <a:cubicBezTo>
                    <a:pt x="78" y="16"/>
                    <a:pt x="78" y="16"/>
                    <a:pt x="78" y="16"/>
                  </a:cubicBezTo>
                  <a:cubicBezTo>
                    <a:pt x="78" y="18"/>
                    <a:pt x="78" y="19"/>
                    <a:pt x="78" y="18"/>
                  </a:cubicBezTo>
                  <a:cubicBezTo>
                    <a:pt x="79" y="17"/>
                    <a:pt x="79" y="17"/>
                    <a:pt x="79" y="17"/>
                  </a:cubicBezTo>
                  <a:cubicBezTo>
                    <a:pt x="79" y="18"/>
                    <a:pt x="79" y="18"/>
                    <a:pt x="79" y="18"/>
                  </a:cubicBezTo>
                  <a:cubicBezTo>
                    <a:pt x="79" y="18"/>
                    <a:pt x="80" y="16"/>
                    <a:pt x="79" y="17"/>
                  </a:cubicBezTo>
                  <a:cubicBezTo>
                    <a:pt x="79" y="18"/>
                    <a:pt x="79" y="18"/>
                    <a:pt x="79" y="18"/>
                  </a:cubicBezTo>
                  <a:cubicBezTo>
                    <a:pt x="80" y="18"/>
                    <a:pt x="81" y="16"/>
                    <a:pt x="81" y="17"/>
                  </a:cubicBezTo>
                  <a:cubicBezTo>
                    <a:pt x="80" y="19"/>
                    <a:pt x="80" y="19"/>
                    <a:pt x="80" y="19"/>
                  </a:cubicBezTo>
                  <a:cubicBezTo>
                    <a:pt x="80" y="19"/>
                    <a:pt x="81" y="18"/>
                    <a:pt x="81" y="17"/>
                  </a:cubicBezTo>
                  <a:cubicBezTo>
                    <a:pt x="81" y="18"/>
                    <a:pt x="81" y="19"/>
                    <a:pt x="81" y="20"/>
                  </a:cubicBezTo>
                  <a:cubicBezTo>
                    <a:pt x="83" y="17"/>
                    <a:pt x="84" y="17"/>
                    <a:pt x="85" y="18"/>
                  </a:cubicBezTo>
                  <a:cubicBezTo>
                    <a:pt x="85" y="19"/>
                    <a:pt x="85" y="19"/>
                    <a:pt x="85" y="19"/>
                  </a:cubicBezTo>
                  <a:cubicBezTo>
                    <a:pt x="85" y="20"/>
                    <a:pt x="86" y="17"/>
                    <a:pt x="85" y="18"/>
                  </a:cubicBezTo>
                  <a:cubicBezTo>
                    <a:pt x="85" y="19"/>
                    <a:pt x="85" y="20"/>
                    <a:pt x="84" y="21"/>
                  </a:cubicBezTo>
                  <a:cubicBezTo>
                    <a:pt x="84" y="22"/>
                    <a:pt x="85" y="20"/>
                    <a:pt x="86" y="19"/>
                  </a:cubicBezTo>
                  <a:cubicBezTo>
                    <a:pt x="86" y="18"/>
                    <a:pt x="85" y="20"/>
                    <a:pt x="86" y="19"/>
                  </a:cubicBezTo>
                  <a:cubicBezTo>
                    <a:pt x="86" y="18"/>
                    <a:pt x="86" y="20"/>
                    <a:pt x="87" y="18"/>
                  </a:cubicBezTo>
                  <a:cubicBezTo>
                    <a:pt x="86" y="20"/>
                    <a:pt x="86" y="20"/>
                    <a:pt x="86" y="20"/>
                  </a:cubicBezTo>
                  <a:cubicBezTo>
                    <a:pt x="86" y="20"/>
                    <a:pt x="86" y="20"/>
                    <a:pt x="86" y="20"/>
                  </a:cubicBezTo>
                  <a:cubicBezTo>
                    <a:pt x="86" y="22"/>
                    <a:pt x="84" y="23"/>
                    <a:pt x="84" y="25"/>
                  </a:cubicBezTo>
                  <a:cubicBezTo>
                    <a:pt x="84" y="25"/>
                    <a:pt x="84" y="25"/>
                    <a:pt x="84" y="25"/>
                  </a:cubicBezTo>
                  <a:cubicBezTo>
                    <a:pt x="83" y="27"/>
                    <a:pt x="83" y="27"/>
                    <a:pt x="83" y="28"/>
                  </a:cubicBezTo>
                  <a:cubicBezTo>
                    <a:pt x="83" y="27"/>
                    <a:pt x="85" y="25"/>
                    <a:pt x="85" y="24"/>
                  </a:cubicBezTo>
                  <a:cubicBezTo>
                    <a:pt x="85" y="24"/>
                    <a:pt x="86" y="20"/>
                    <a:pt x="87" y="21"/>
                  </a:cubicBezTo>
                  <a:cubicBezTo>
                    <a:pt x="87" y="22"/>
                    <a:pt x="86" y="21"/>
                    <a:pt x="86" y="22"/>
                  </a:cubicBezTo>
                  <a:cubicBezTo>
                    <a:pt x="86" y="23"/>
                    <a:pt x="87" y="21"/>
                    <a:pt x="87" y="22"/>
                  </a:cubicBezTo>
                  <a:cubicBezTo>
                    <a:pt x="87" y="21"/>
                    <a:pt x="88" y="20"/>
                    <a:pt x="88" y="19"/>
                  </a:cubicBezTo>
                  <a:cubicBezTo>
                    <a:pt x="88" y="20"/>
                    <a:pt x="87" y="21"/>
                    <a:pt x="87" y="21"/>
                  </a:cubicBezTo>
                  <a:cubicBezTo>
                    <a:pt x="88" y="20"/>
                    <a:pt x="89" y="20"/>
                    <a:pt x="89" y="19"/>
                  </a:cubicBezTo>
                  <a:cubicBezTo>
                    <a:pt x="90" y="17"/>
                    <a:pt x="89" y="20"/>
                    <a:pt x="90" y="18"/>
                  </a:cubicBezTo>
                  <a:cubicBezTo>
                    <a:pt x="89" y="20"/>
                    <a:pt x="88" y="22"/>
                    <a:pt x="88" y="22"/>
                  </a:cubicBezTo>
                  <a:cubicBezTo>
                    <a:pt x="88" y="21"/>
                    <a:pt x="89" y="21"/>
                    <a:pt x="90" y="19"/>
                  </a:cubicBezTo>
                  <a:cubicBezTo>
                    <a:pt x="90" y="19"/>
                    <a:pt x="89" y="20"/>
                    <a:pt x="89" y="21"/>
                  </a:cubicBezTo>
                  <a:cubicBezTo>
                    <a:pt x="89" y="22"/>
                    <a:pt x="90" y="19"/>
                    <a:pt x="89" y="21"/>
                  </a:cubicBezTo>
                  <a:cubicBezTo>
                    <a:pt x="90" y="20"/>
                    <a:pt x="90" y="20"/>
                    <a:pt x="90" y="20"/>
                  </a:cubicBezTo>
                  <a:cubicBezTo>
                    <a:pt x="90" y="21"/>
                    <a:pt x="90" y="21"/>
                    <a:pt x="90" y="22"/>
                  </a:cubicBezTo>
                  <a:cubicBezTo>
                    <a:pt x="90" y="22"/>
                    <a:pt x="91" y="20"/>
                    <a:pt x="90" y="22"/>
                  </a:cubicBezTo>
                  <a:cubicBezTo>
                    <a:pt x="90" y="22"/>
                    <a:pt x="91" y="22"/>
                    <a:pt x="91" y="21"/>
                  </a:cubicBezTo>
                  <a:cubicBezTo>
                    <a:pt x="91" y="20"/>
                    <a:pt x="90" y="22"/>
                    <a:pt x="91" y="20"/>
                  </a:cubicBezTo>
                  <a:cubicBezTo>
                    <a:pt x="91" y="21"/>
                    <a:pt x="92" y="20"/>
                    <a:pt x="92" y="19"/>
                  </a:cubicBezTo>
                  <a:cubicBezTo>
                    <a:pt x="92" y="20"/>
                    <a:pt x="92" y="20"/>
                    <a:pt x="92" y="20"/>
                  </a:cubicBezTo>
                  <a:cubicBezTo>
                    <a:pt x="92" y="20"/>
                    <a:pt x="92" y="20"/>
                    <a:pt x="93" y="19"/>
                  </a:cubicBezTo>
                  <a:cubicBezTo>
                    <a:pt x="92" y="20"/>
                    <a:pt x="92" y="20"/>
                    <a:pt x="92" y="20"/>
                  </a:cubicBezTo>
                  <a:cubicBezTo>
                    <a:pt x="93" y="19"/>
                    <a:pt x="93" y="19"/>
                    <a:pt x="93" y="19"/>
                  </a:cubicBezTo>
                  <a:cubicBezTo>
                    <a:pt x="93" y="19"/>
                    <a:pt x="92" y="21"/>
                    <a:pt x="92" y="21"/>
                  </a:cubicBezTo>
                  <a:cubicBezTo>
                    <a:pt x="92" y="22"/>
                    <a:pt x="92" y="22"/>
                    <a:pt x="92" y="22"/>
                  </a:cubicBezTo>
                  <a:cubicBezTo>
                    <a:pt x="92" y="22"/>
                    <a:pt x="91" y="23"/>
                    <a:pt x="92" y="23"/>
                  </a:cubicBezTo>
                  <a:cubicBezTo>
                    <a:pt x="92" y="22"/>
                    <a:pt x="93" y="20"/>
                    <a:pt x="94" y="20"/>
                  </a:cubicBezTo>
                  <a:cubicBezTo>
                    <a:pt x="94" y="19"/>
                    <a:pt x="93" y="21"/>
                    <a:pt x="94" y="20"/>
                  </a:cubicBezTo>
                  <a:cubicBezTo>
                    <a:pt x="93" y="21"/>
                    <a:pt x="93" y="21"/>
                    <a:pt x="93" y="21"/>
                  </a:cubicBezTo>
                  <a:cubicBezTo>
                    <a:pt x="93" y="21"/>
                    <a:pt x="92" y="23"/>
                    <a:pt x="92" y="23"/>
                  </a:cubicBezTo>
                  <a:cubicBezTo>
                    <a:pt x="93" y="23"/>
                    <a:pt x="94" y="21"/>
                    <a:pt x="94" y="21"/>
                  </a:cubicBezTo>
                  <a:cubicBezTo>
                    <a:pt x="94" y="21"/>
                    <a:pt x="94" y="21"/>
                    <a:pt x="93" y="22"/>
                  </a:cubicBezTo>
                  <a:cubicBezTo>
                    <a:pt x="94" y="22"/>
                    <a:pt x="94" y="21"/>
                    <a:pt x="95" y="20"/>
                  </a:cubicBezTo>
                  <a:cubicBezTo>
                    <a:pt x="94" y="21"/>
                    <a:pt x="94" y="22"/>
                    <a:pt x="94" y="24"/>
                  </a:cubicBezTo>
                  <a:cubicBezTo>
                    <a:pt x="93" y="26"/>
                    <a:pt x="93" y="26"/>
                    <a:pt x="93" y="26"/>
                  </a:cubicBezTo>
                  <a:cubicBezTo>
                    <a:pt x="93" y="26"/>
                    <a:pt x="93" y="26"/>
                    <a:pt x="93" y="26"/>
                  </a:cubicBezTo>
                  <a:cubicBezTo>
                    <a:pt x="92" y="27"/>
                    <a:pt x="92" y="27"/>
                    <a:pt x="91" y="29"/>
                  </a:cubicBezTo>
                  <a:cubicBezTo>
                    <a:pt x="91" y="29"/>
                    <a:pt x="92" y="28"/>
                    <a:pt x="92" y="28"/>
                  </a:cubicBezTo>
                  <a:cubicBezTo>
                    <a:pt x="93" y="25"/>
                    <a:pt x="94" y="25"/>
                    <a:pt x="95" y="22"/>
                  </a:cubicBezTo>
                  <a:cubicBezTo>
                    <a:pt x="96" y="22"/>
                    <a:pt x="93" y="28"/>
                    <a:pt x="95" y="25"/>
                  </a:cubicBezTo>
                  <a:cubicBezTo>
                    <a:pt x="95" y="24"/>
                    <a:pt x="97" y="22"/>
                    <a:pt x="96" y="23"/>
                  </a:cubicBezTo>
                  <a:cubicBezTo>
                    <a:pt x="96" y="23"/>
                    <a:pt x="97" y="20"/>
                    <a:pt x="97" y="22"/>
                  </a:cubicBezTo>
                  <a:cubicBezTo>
                    <a:pt x="96" y="22"/>
                    <a:pt x="96" y="24"/>
                    <a:pt x="95" y="25"/>
                  </a:cubicBezTo>
                  <a:cubicBezTo>
                    <a:pt x="96" y="25"/>
                    <a:pt x="95" y="25"/>
                    <a:pt x="95" y="25"/>
                  </a:cubicBezTo>
                  <a:cubicBezTo>
                    <a:pt x="95" y="26"/>
                    <a:pt x="94" y="27"/>
                    <a:pt x="94" y="27"/>
                  </a:cubicBezTo>
                  <a:cubicBezTo>
                    <a:pt x="95" y="27"/>
                    <a:pt x="95" y="27"/>
                    <a:pt x="95" y="26"/>
                  </a:cubicBezTo>
                  <a:cubicBezTo>
                    <a:pt x="96" y="25"/>
                    <a:pt x="95" y="26"/>
                    <a:pt x="96" y="25"/>
                  </a:cubicBezTo>
                  <a:cubicBezTo>
                    <a:pt x="97" y="25"/>
                    <a:pt x="96" y="27"/>
                    <a:pt x="97" y="24"/>
                  </a:cubicBezTo>
                  <a:cubicBezTo>
                    <a:pt x="97" y="24"/>
                    <a:pt x="97" y="23"/>
                    <a:pt x="98" y="22"/>
                  </a:cubicBezTo>
                  <a:cubicBezTo>
                    <a:pt x="98" y="22"/>
                    <a:pt x="98" y="22"/>
                    <a:pt x="98" y="22"/>
                  </a:cubicBezTo>
                  <a:cubicBezTo>
                    <a:pt x="98" y="22"/>
                    <a:pt x="98" y="22"/>
                    <a:pt x="98" y="22"/>
                  </a:cubicBezTo>
                  <a:cubicBezTo>
                    <a:pt x="98" y="23"/>
                    <a:pt x="99" y="21"/>
                    <a:pt x="99" y="21"/>
                  </a:cubicBezTo>
                  <a:cubicBezTo>
                    <a:pt x="98" y="23"/>
                    <a:pt x="98" y="23"/>
                    <a:pt x="98" y="23"/>
                  </a:cubicBezTo>
                  <a:cubicBezTo>
                    <a:pt x="98" y="25"/>
                    <a:pt x="98" y="22"/>
                    <a:pt x="97" y="25"/>
                  </a:cubicBezTo>
                  <a:cubicBezTo>
                    <a:pt x="97" y="25"/>
                    <a:pt x="98" y="24"/>
                    <a:pt x="98" y="25"/>
                  </a:cubicBezTo>
                  <a:cubicBezTo>
                    <a:pt x="97" y="25"/>
                    <a:pt x="97" y="25"/>
                    <a:pt x="97" y="25"/>
                  </a:cubicBezTo>
                  <a:cubicBezTo>
                    <a:pt x="97" y="25"/>
                    <a:pt x="96" y="29"/>
                    <a:pt x="97" y="27"/>
                  </a:cubicBezTo>
                  <a:cubicBezTo>
                    <a:pt x="98" y="26"/>
                    <a:pt x="98" y="26"/>
                    <a:pt x="98" y="25"/>
                  </a:cubicBezTo>
                  <a:cubicBezTo>
                    <a:pt x="99" y="25"/>
                    <a:pt x="100" y="24"/>
                    <a:pt x="100" y="24"/>
                  </a:cubicBezTo>
                  <a:cubicBezTo>
                    <a:pt x="99" y="26"/>
                    <a:pt x="100" y="24"/>
                    <a:pt x="99" y="26"/>
                  </a:cubicBezTo>
                  <a:cubicBezTo>
                    <a:pt x="99" y="25"/>
                    <a:pt x="99" y="25"/>
                    <a:pt x="98" y="26"/>
                  </a:cubicBezTo>
                  <a:cubicBezTo>
                    <a:pt x="97" y="29"/>
                    <a:pt x="97" y="26"/>
                    <a:pt x="96" y="28"/>
                  </a:cubicBezTo>
                  <a:cubicBezTo>
                    <a:pt x="97" y="28"/>
                    <a:pt x="96" y="31"/>
                    <a:pt x="95" y="32"/>
                  </a:cubicBezTo>
                  <a:cubicBezTo>
                    <a:pt x="95" y="32"/>
                    <a:pt x="95" y="32"/>
                    <a:pt x="96" y="31"/>
                  </a:cubicBezTo>
                  <a:cubicBezTo>
                    <a:pt x="96" y="30"/>
                    <a:pt x="96" y="30"/>
                    <a:pt x="97" y="29"/>
                  </a:cubicBezTo>
                  <a:cubicBezTo>
                    <a:pt x="97" y="29"/>
                    <a:pt x="98" y="29"/>
                    <a:pt x="99" y="27"/>
                  </a:cubicBezTo>
                  <a:cubicBezTo>
                    <a:pt x="98" y="28"/>
                    <a:pt x="98" y="30"/>
                    <a:pt x="98" y="30"/>
                  </a:cubicBezTo>
                  <a:cubicBezTo>
                    <a:pt x="98" y="29"/>
                    <a:pt x="99" y="30"/>
                    <a:pt x="99" y="30"/>
                  </a:cubicBezTo>
                  <a:cubicBezTo>
                    <a:pt x="100" y="28"/>
                    <a:pt x="100" y="30"/>
                    <a:pt x="100" y="28"/>
                  </a:cubicBezTo>
                  <a:cubicBezTo>
                    <a:pt x="100" y="28"/>
                    <a:pt x="101" y="26"/>
                    <a:pt x="102" y="25"/>
                  </a:cubicBezTo>
                  <a:cubicBezTo>
                    <a:pt x="102" y="25"/>
                    <a:pt x="101" y="26"/>
                    <a:pt x="101" y="27"/>
                  </a:cubicBezTo>
                  <a:cubicBezTo>
                    <a:pt x="102" y="26"/>
                    <a:pt x="100" y="29"/>
                    <a:pt x="102" y="27"/>
                  </a:cubicBezTo>
                  <a:cubicBezTo>
                    <a:pt x="101" y="27"/>
                    <a:pt x="100" y="29"/>
                    <a:pt x="99" y="31"/>
                  </a:cubicBezTo>
                  <a:cubicBezTo>
                    <a:pt x="100" y="30"/>
                    <a:pt x="99" y="32"/>
                    <a:pt x="99" y="32"/>
                  </a:cubicBezTo>
                  <a:cubicBezTo>
                    <a:pt x="100" y="32"/>
                    <a:pt x="100" y="31"/>
                    <a:pt x="101" y="31"/>
                  </a:cubicBezTo>
                  <a:cubicBezTo>
                    <a:pt x="101" y="33"/>
                    <a:pt x="102" y="32"/>
                    <a:pt x="103" y="32"/>
                  </a:cubicBezTo>
                  <a:cubicBezTo>
                    <a:pt x="102" y="33"/>
                    <a:pt x="101" y="34"/>
                    <a:pt x="101" y="35"/>
                  </a:cubicBezTo>
                  <a:cubicBezTo>
                    <a:pt x="102" y="35"/>
                    <a:pt x="102" y="33"/>
                    <a:pt x="102" y="34"/>
                  </a:cubicBezTo>
                  <a:cubicBezTo>
                    <a:pt x="102" y="34"/>
                    <a:pt x="102" y="34"/>
                    <a:pt x="102" y="34"/>
                  </a:cubicBezTo>
                  <a:cubicBezTo>
                    <a:pt x="102" y="34"/>
                    <a:pt x="102" y="36"/>
                    <a:pt x="104" y="33"/>
                  </a:cubicBezTo>
                  <a:cubicBezTo>
                    <a:pt x="102" y="35"/>
                    <a:pt x="102" y="35"/>
                    <a:pt x="102" y="35"/>
                  </a:cubicBezTo>
                  <a:cubicBezTo>
                    <a:pt x="102" y="35"/>
                    <a:pt x="103" y="35"/>
                    <a:pt x="103" y="35"/>
                  </a:cubicBezTo>
                  <a:cubicBezTo>
                    <a:pt x="102" y="36"/>
                    <a:pt x="102" y="36"/>
                    <a:pt x="102" y="36"/>
                  </a:cubicBezTo>
                  <a:cubicBezTo>
                    <a:pt x="101" y="38"/>
                    <a:pt x="102" y="36"/>
                    <a:pt x="103" y="37"/>
                  </a:cubicBezTo>
                  <a:cubicBezTo>
                    <a:pt x="103" y="35"/>
                    <a:pt x="103" y="35"/>
                    <a:pt x="103" y="35"/>
                  </a:cubicBezTo>
                  <a:cubicBezTo>
                    <a:pt x="104" y="35"/>
                    <a:pt x="104" y="36"/>
                    <a:pt x="105" y="36"/>
                  </a:cubicBezTo>
                  <a:cubicBezTo>
                    <a:pt x="104" y="37"/>
                    <a:pt x="104" y="37"/>
                    <a:pt x="104" y="37"/>
                  </a:cubicBezTo>
                  <a:cubicBezTo>
                    <a:pt x="105" y="36"/>
                    <a:pt x="105" y="36"/>
                    <a:pt x="105" y="36"/>
                  </a:cubicBezTo>
                  <a:cubicBezTo>
                    <a:pt x="104" y="37"/>
                    <a:pt x="104" y="38"/>
                    <a:pt x="104" y="37"/>
                  </a:cubicBezTo>
                  <a:cubicBezTo>
                    <a:pt x="102" y="40"/>
                    <a:pt x="102" y="40"/>
                    <a:pt x="102" y="40"/>
                  </a:cubicBezTo>
                  <a:cubicBezTo>
                    <a:pt x="102" y="39"/>
                    <a:pt x="103" y="39"/>
                    <a:pt x="104" y="37"/>
                  </a:cubicBezTo>
                  <a:cubicBezTo>
                    <a:pt x="104" y="36"/>
                    <a:pt x="103" y="36"/>
                    <a:pt x="103" y="37"/>
                  </a:cubicBezTo>
                  <a:cubicBezTo>
                    <a:pt x="103" y="38"/>
                    <a:pt x="103" y="37"/>
                    <a:pt x="103" y="37"/>
                  </a:cubicBezTo>
                  <a:cubicBezTo>
                    <a:pt x="103" y="39"/>
                    <a:pt x="102" y="39"/>
                    <a:pt x="102" y="40"/>
                  </a:cubicBezTo>
                  <a:cubicBezTo>
                    <a:pt x="102" y="40"/>
                    <a:pt x="102" y="40"/>
                    <a:pt x="102" y="40"/>
                  </a:cubicBezTo>
                  <a:cubicBezTo>
                    <a:pt x="101" y="40"/>
                    <a:pt x="101" y="40"/>
                    <a:pt x="101" y="40"/>
                  </a:cubicBezTo>
                  <a:cubicBezTo>
                    <a:pt x="101" y="40"/>
                    <a:pt x="101" y="39"/>
                    <a:pt x="102" y="39"/>
                  </a:cubicBezTo>
                  <a:cubicBezTo>
                    <a:pt x="101" y="40"/>
                    <a:pt x="100" y="41"/>
                    <a:pt x="100" y="40"/>
                  </a:cubicBezTo>
                  <a:cubicBezTo>
                    <a:pt x="101" y="38"/>
                    <a:pt x="99" y="41"/>
                    <a:pt x="99" y="40"/>
                  </a:cubicBezTo>
                  <a:cubicBezTo>
                    <a:pt x="100" y="39"/>
                    <a:pt x="101" y="38"/>
                    <a:pt x="101" y="37"/>
                  </a:cubicBezTo>
                  <a:cubicBezTo>
                    <a:pt x="101" y="36"/>
                    <a:pt x="101" y="37"/>
                    <a:pt x="101" y="36"/>
                  </a:cubicBezTo>
                  <a:cubicBezTo>
                    <a:pt x="100" y="37"/>
                    <a:pt x="99" y="39"/>
                    <a:pt x="99" y="39"/>
                  </a:cubicBezTo>
                  <a:cubicBezTo>
                    <a:pt x="99" y="38"/>
                    <a:pt x="99" y="38"/>
                    <a:pt x="99" y="38"/>
                  </a:cubicBezTo>
                  <a:cubicBezTo>
                    <a:pt x="99" y="39"/>
                    <a:pt x="98" y="40"/>
                    <a:pt x="98" y="40"/>
                  </a:cubicBezTo>
                  <a:cubicBezTo>
                    <a:pt x="97" y="39"/>
                    <a:pt x="97" y="39"/>
                    <a:pt x="96" y="38"/>
                  </a:cubicBezTo>
                  <a:cubicBezTo>
                    <a:pt x="97" y="37"/>
                    <a:pt x="97" y="37"/>
                    <a:pt x="97" y="37"/>
                  </a:cubicBezTo>
                  <a:cubicBezTo>
                    <a:pt x="95" y="40"/>
                    <a:pt x="95" y="38"/>
                    <a:pt x="95" y="39"/>
                  </a:cubicBezTo>
                  <a:cubicBezTo>
                    <a:pt x="94" y="37"/>
                    <a:pt x="93" y="39"/>
                    <a:pt x="93" y="37"/>
                  </a:cubicBezTo>
                  <a:cubicBezTo>
                    <a:pt x="92" y="37"/>
                    <a:pt x="91" y="38"/>
                    <a:pt x="90" y="37"/>
                  </a:cubicBezTo>
                  <a:cubicBezTo>
                    <a:pt x="91" y="35"/>
                    <a:pt x="91" y="35"/>
                    <a:pt x="91" y="35"/>
                  </a:cubicBezTo>
                  <a:cubicBezTo>
                    <a:pt x="90" y="36"/>
                    <a:pt x="91" y="34"/>
                    <a:pt x="91" y="35"/>
                  </a:cubicBezTo>
                  <a:cubicBezTo>
                    <a:pt x="90" y="36"/>
                    <a:pt x="90" y="36"/>
                    <a:pt x="89" y="37"/>
                  </a:cubicBezTo>
                  <a:cubicBezTo>
                    <a:pt x="89" y="35"/>
                    <a:pt x="88" y="37"/>
                    <a:pt x="87" y="38"/>
                  </a:cubicBezTo>
                  <a:cubicBezTo>
                    <a:pt x="87" y="36"/>
                    <a:pt x="87" y="36"/>
                    <a:pt x="87" y="36"/>
                  </a:cubicBezTo>
                  <a:cubicBezTo>
                    <a:pt x="86" y="38"/>
                    <a:pt x="86" y="36"/>
                    <a:pt x="86" y="36"/>
                  </a:cubicBezTo>
                  <a:cubicBezTo>
                    <a:pt x="86" y="35"/>
                    <a:pt x="86" y="34"/>
                    <a:pt x="86" y="34"/>
                  </a:cubicBezTo>
                  <a:cubicBezTo>
                    <a:pt x="85" y="36"/>
                    <a:pt x="85" y="36"/>
                    <a:pt x="84" y="36"/>
                  </a:cubicBezTo>
                  <a:cubicBezTo>
                    <a:pt x="84" y="36"/>
                    <a:pt x="83" y="36"/>
                    <a:pt x="83" y="35"/>
                  </a:cubicBezTo>
                  <a:cubicBezTo>
                    <a:pt x="81" y="37"/>
                    <a:pt x="81" y="35"/>
                    <a:pt x="79" y="36"/>
                  </a:cubicBezTo>
                  <a:cubicBezTo>
                    <a:pt x="79" y="34"/>
                    <a:pt x="79" y="34"/>
                    <a:pt x="79" y="34"/>
                  </a:cubicBezTo>
                  <a:cubicBezTo>
                    <a:pt x="77" y="36"/>
                    <a:pt x="77" y="33"/>
                    <a:pt x="75" y="34"/>
                  </a:cubicBezTo>
                  <a:cubicBezTo>
                    <a:pt x="76" y="32"/>
                    <a:pt x="76" y="32"/>
                    <a:pt x="76" y="32"/>
                  </a:cubicBezTo>
                  <a:cubicBezTo>
                    <a:pt x="76" y="31"/>
                    <a:pt x="75" y="32"/>
                    <a:pt x="74" y="34"/>
                  </a:cubicBezTo>
                  <a:cubicBezTo>
                    <a:pt x="74" y="33"/>
                    <a:pt x="73" y="35"/>
                    <a:pt x="74" y="33"/>
                  </a:cubicBezTo>
                  <a:cubicBezTo>
                    <a:pt x="73" y="32"/>
                    <a:pt x="73" y="34"/>
                    <a:pt x="72" y="34"/>
                  </a:cubicBezTo>
                  <a:cubicBezTo>
                    <a:pt x="72" y="33"/>
                    <a:pt x="72" y="33"/>
                    <a:pt x="71" y="33"/>
                  </a:cubicBezTo>
                  <a:cubicBezTo>
                    <a:pt x="71" y="33"/>
                    <a:pt x="71" y="33"/>
                    <a:pt x="71" y="33"/>
                  </a:cubicBezTo>
                  <a:cubicBezTo>
                    <a:pt x="71" y="33"/>
                    <a:pt x="72" y="32"/>
                    <a:pt x="72" y="32"/>
                  </a:cubicBezTo>
                  <a:cubicBezTo>
                    <a:pt x="71" y="32"/>
                    <a:pt x="71" y="31"/>
                    <a:pt x="70" y="34"/>
                  </a:cubicBezTo>
                  <a:cubicBezTo>
                    <a:pt x="70" y="32"/>
                    <a:pt x="68" y="34"/>
                    <a:pt x="68" y="32"/>
                  </a:cubicBezTo>
                  <a:cubicBezTo>
                    <a:pt x="68" y="33"/>
                    <a:pt x="68" y="33"/>
                    <a:pt x="67" y="33"/>
                  </a:cubicBezTo>
                  <a:cubicBezTo>
                    <a:pt x="67" y="33"/>
                    <a:pt x="67" y="31"/>
                    <a:pt x="66" y="33"/>
                  </a:cubicBezTo>
                  <a:cubicBezTo>
                    <a:pt x="66" y="32"/>
                    <a:pt x="66" y="31"/>
                    <a:pt x="66" y="31"/>
                  </a:cubicBezTo>
                  <a:cubicBezTo>
                    <a:pt x="66" y="31"/>
                    <a:pt x="66" y="32"/>
                    <a:pt x="65" y="33"/>
                  </a:cubicBezTo>
                  <a:cubicBezTo>
                    <a:pt x="64" y="34"/>
                    <a:pt x="64" y="30"/>
                    <a:pt x="63" y="30"/>
                  </a:cubicBezTo>
                  <a:cubicBezTo>
                    <a:pt x="61" y="31"/>
                    <a:pt x="60" y="30"/>
                    <a:pt x="58" y="30"/>
                  </a:cubicBezTo>
                  <a:cubicBezTo>
                    <a:pt x="58" y="29"/>
                    <a:pt x="58" y="29"/>
                    <a:pt x="58" y="29"/>
                  </a:cubicBezTo>
                  <a:cubicBezTo>
                    <a:pt x="57" y="31"/>
                    <a:pt x="58" y="27"/>
                    <a:pt x="56" y="30"/>
                  </a:cubicBezTo>
                  <a:cubicBezTo>
                    <a:pt x="56" y="29"/>
                    <a:pt x="56" y="29"/>
                    <a:pt x="56" y="28"/>
                  </a:cubicBezTo>
                  <a:cubicBezTo>
                    <a:pt x="55" y="30"/>
                    <a:pt x="56" y="26"/>
                    <a:pt x="54" y="28"/>
                  </a:cubicBezTo>
                  <a:cubicBezTo>
                    <a:pt x="55" y="28"/>
                    <a:pt x="55" y="28"/>
                    <a:pt x="55" y="28"/>
                  </a:cubicBezTo>
                  <a:cubicBezTo>
                    <a:pt x="55" y="26"/>
                    <a:pt x="53" y="28"/>
                    <a:pt x="53" y="27"/>
                  </a:cubicBezTo>
                  <a:cubicBezTo>
                    <a:pt x="53" y="26"/>
                    <a:pt x="54" y="26"/>
                    <a:pt x="54" y="26"/>
                  </a:cubicBezTo>
                  <a:cubicBezTo>
                    <a:pt x="54" y="24"/>
                    <a:pt x="52" y="28"/>
                    <a:pt x="53" y="25"/>
                  </a:cubicBezTo>
                  <a:cubicBezTo>
                    <a:pt x="53" y="25"/>
                    <a:pt x="53" y="26"/>
                    <a:pt x="53" y="26"/>
                  </a:cubicBezTo>
                  <a:cubicBezTo>
                    <a:pt x="52" y="25"/>
                    <a:pt x="50" y="26"/>
                    <a:pt x="48" y="26"/>
                  </a:cubicBezTo>
                  <a:cubicBezTo>
                    <a:pt x="47" y="24"/>
                    <a:pt x="49" y="22"/>
                    <a:pt x="48" y="23"/>
                  </a:cubicBezTo>
                  <a:cubicBezTo>
                    <a:pt x="48" y="23"/>
                    <a:pt x="47" y="24"/>
                    <a:pt x="48" y="24"/>
                  </a:cubicBezTo>
                  <a:cubicBezTo>
                    <a:pt x="47" y="25"/>
                    <a:pt x="48" y="21"/>
                    <a:pt x="47" y="22"/>
                  </a:cubicBezTo>
                  <a:cubicBezTo>
                    <a:pt x="47" y="24"/>
                    <a:pt x="47" y="23"/>
                    <a:pt x="47" y="24"/>
                  </a:cubicBezTo>
                  <a:cubicBezTo>
                    <a:pt x="46" y="23"/>
                    <a:pt x="47" y="21"/>
                    <a:pt x="46" y="22"/>
                  </a:cubicBezTo>
                  <a:cubicBezTo>
                    <a:pt x="46" y="21"/>
                    <a:pt x="46" y="21"/>
                    <a:pt x="46" y="21"/>
                  </a:cubicBezTo>
                  <a:cubicBezTo>
                    <a:pt x="45" y="24"/>
                    <a:pt x="44" y="22"/>
                    <a:pt x="43" y="25"/>
                  </a:cubicBezTo>
                  <a:cubicBezTo>
                    <a:pt x="40" y="24"/>
                    <a:pt x="36" y="25"/>
                    <a:pt x="33" y="25"/>
                  </a:cubicBezTo>
                  <a:cubicBezTo>
                    <a:pt x="30" y="23"/>
                    <a:pt x="26" y="23"/>
                    <a:pt x="24" y="21"/>
                  </a:cubicBezTo>
                  <a:cubicBezTo>
                    <a:pt x="24" y="18"/>
                    <a:pt x="23" y="18"/>
                    <a:pt x="22" y="19"/>
                  </a:cubicBezTo>
                  <a:cubicBezTo>
                    <a:pt x="23" y="18"/>
                    <a:pt x="23" y="18"/>
                    <a:pt x="23" y="18"/>
                  </a:cubicBezTo>
                  <a:cubicBezTo>
                    <a:pt x="22" y="20"/>
                    <a:pt x="22" y="18"/>
                    <a:pt x="21" y="20"/>
                  </a:cubicBezTo>
                  <a:cubicBezTo>
                    <a:pt x="20" y="19"/>
                    <a:pt x="19" y="20"/>
                    <a:pt x="18" y="19"/>
                  </a:cubicBezTo>
                  <a:cubicBezTo>
                    <a:pt x="18" y="19"/>
                    <a:pt x="19" y="18"/>
                    <a:pt x="18" y="18"/>
                  </a:cubicBezTo>
                  <a:cubicBezTo>
                    <a:pt x="18" y="19"/>
                    <a:pt x="18" y="19"/>
                    <a:pt x="18" y="19"/>
                  </a:cubicBezTo>
                  <a:cubicBezTo>
                    <a:pt x="18" y="18"/>
                    <a:pt x="18" y="18"/>
                    <a:pt x="18" y="18"/>
                  </a:cubicBezTo>
                  <a:cubicBezTo>
                    <a:pt x="18" y="18"/>
                    <a:pt x="17" y="19"/>
                    <a:pt x="17" y="20"/>
                  </a:cubicBezTo>
                  <a:cubicBezTo>
                    <a:pt x="13" y="21"/>
                    <a:pt x="12" y="16"/>
                    <a:pt x="8" y="15"/>
                  </a:cubicBezTo>
                  <a:cubicBezTo>
                    <a:pt x="8" y="14"/>
                    <a:pt x="7" y="15"/>
                    <a:pt x="6" y="15"/>
                  </a:cubicBezTo>
                  <a:cubicBezTo>
                    <a:pt x="4" y="12"/>
                    <a:pt x="3" y="9"/>
                    <a:pt x="0" y="10"/>
                  </a:cubicBezTo>
                  <a:cubicBezTo>
                    <a:pt x="0" y="10"/>
                    <a:pt x="2"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55"/>
            <p:cNvSpPr>
              <a:spLocks/>
            </p:cNvSpPr>
            <p:nvPr/>
          </p:nvSpPr>
          <p:spPr bwMode="auto">
            <a:xfrm>
              <a:off x="8799513" y="2435226"/>
              <a:ext cx="3175" cy="7938"/>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0" y="1"/>
                    <a:pt x="1"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56"/>
            <p:cNvSpPr>
              <a:spLocks/>
            </p:cNvSpPr>
            <p:nvPr/>
          </p:nvSpPr>
          <p:spPr bwMode="auto">
            <a:xfrm>
              <a:off x="8786813" y="2393951"/>
              <a:ext cx="4762" cy="4763"/>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1" y="1"/>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57"/>
            <p:cNvSpPr>
              <a:spLocks/>
            </p:cNvSpPr>
            <p:nvPr/>
          </p:nvSpPr>
          <p:spPr bwMode="auto">
            <a:xfrm>
              <a:off x="8783638" y="2387601"/>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58"/>
            <p:cNvSpPr>
              <a:spLocks/>
            </p:cNvSpPr>
            <p:nvPr/>
          </p:nvSpPr>
          <p:spPr bwMode="auto">
            <a:xfrm>
              <a:off x="8783638" y="2371726"/>
              <a:ext cx="3175"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59"/>
            <p:cNvSpPr>
              <a:spLocks/>
            </p:cNvSpPr>
            <p:nvPr/>
          </p:nvSpPr>
          <p:spPr bwMode="auto">
            <a:xfrm>
              <a:off x="8780463" y="2379663"/>
              <a:ext cx="3175"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0" y="0"/>
                  </a:cubicBezTo>
                  <a:cubicBezTo>
                    <a:pt x="0" y="1"/>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0"/>
            <p:cNvSpPr>
              <a:spLocks/>
            </p:cNvSpPr>
            <p:nvPr/>
          </p:nvSpPr>
          <p:spPr bwMode="auto">
            <a:xfrm>
              <a:off x="8769350" y="2363788"/>
              <a:ext cx="3175" cy="7938"/>
            </a:xfrm>
            <a:custGeom>
              <a:avLst/>
              <a:gdLst>
                <a:gd name="T0" fmla="*/ 0 w 1"/>
                <a:gd name="T1" fmla="*/ 1 h 2"/>
                <a:gd name="T2" fmla="*/ 0 w 1"/>
                <a:gd name="T3" fmla="*/ 1 h 2"/>
                <a:gd name="T4" fmla="*/ 0 w 1"/>
                <a:gd name="T5" fmla="*/ 1 h 2"/>
              </a:gdLst>
              <a:ahLst/>
              <a:cxnLst>
                <a:cxn ang="0">
                  <a:pos x="T0" y="T1"/>
                </a:cxn>
                <a:cxn ang="0">
                  <a:pos x="T2" y="T3"/>
                </a:cxn>
                <a:cxn ang="0">
                  <a:pos x="T4" y="T5"/>
                </a:cxn>
              </a:cxnLst>
              <a:rect l="0" t="0" r="r" b="b"/>
              <a:pathLst>
                <a:path w="1" h="2">
                  <a:moveTo>
                    <a:pt x="0" y="1"/>
                  </a:moveTo>
                  <a:cubicBezTo>
                    <a:pt x="0" y="1"/>
                    <a:pt x="0" y="2"/>
                    <a:pt x="0" y="1"/>
                  </a:cubicBezTo>
                  <a:cubicBezTo>
                    <a:pt x="0" y="1"/>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1"/>
            <p:cNvSpPr>
              <a:spLocks/>
            </p:cNvSpPr>
            <p:nvPr/>
          </p:nvSpPr>
          <p:spPr bwMode="auto">
            <a:xfrm>
              <a:off x="8761413" y="2368551"/>
              <a:ext cx="3175" cy="3175"/>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0"/>
                    <a:pt x="0" y="0"/>
                    <a:pt x="0" y="1"/>
                  </a:cubicBezTo>
                  <a:cubicBezTo>
                    <a:pt x="0" y="0"/>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2"/>
            <p:cNvSpPr>
              <a:spLocks/>
            </p:cNvSpPr>
            <p:nvPr/>
          </p:nvSpPr>
          <p:spPr bwMode="auto">
            <a:xfrm>
              <a:off x="8640763" y="2335213"/>
              <a:ext cx="0" cy="3175"/>
            </a:xfrm>
            <a:custGeom>
              <a:avLst/>
              <a:gdLst>
                <a:gd name="T0" fmla="*/ 2 h 2"/>
                <a:gd name="T1" fmla="*/ 0 h 2"/>
                <a:gd name="T2" fmla="*/ 2 h 2"/>
                <a:gd name="T3" fmla="*/ 2 h 2"/>
              </a:gdLst>
              <a:ahLst/>
              <a:cxnLst>
                <a:cxn ang="0">
                  <a:pos x="0" y="T0"/>
                </a:cxn>
                <a:cxn ang="0">
                  <a:pos x="0" y="T1"/>
                </a:cxn>
                <a:cxn ang="0">
                  <a:pos x="0" y="T2"/>
                </a:cxn>
                <a:cxn ang="0">
                  <a:pos x="0" y="T3"/>
                </a:cxn>
              </a:cxnLst>
              <a:rect l="0" t="0" r="r" b="b"/>
              <a:pathLst>
                <a:path h="2">
                  <a:moveTo>
                    <a:pt x="0" y="2"/>
                  </a:move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3"/>
            <p:cNvSpPr>
              <a:spLocks/>
            </p:cNvSpPr>
            <p:nvPr/>
          </p:nvSpPr>
          <p:spPr bwMode="auto">
            <a:xfrm>
              <a:off x="8583613" y="2316163"/>
              <a:ext cx="4762" cy="6350"/>
            </a:xfrm>
            <a:custGeom>
              <a:avLst/>
              <a:gdLst>
                <a:gd name="T0" fmla="*/ 1 w 1"/>
                <a:gd name="T1" fmla="*/ 1 h 2"/>
                <a:gd name="T2" fmla="*/ 1 w 1"/>
                <a:gd name="T3" fmla="*/ 0 h 2"/>
                <a:gd name="T4" fmla="*/ 1 w 1"/>
                <a:gd name="T5" fmla="*/ 1 h 2"/>
              </a:gdLst>
              <a:ahLst/>
              <a:cxnLst>
                <a:cxn ang="0">
                  <a:pos x="T0" y="T1"/>
                </a:cxn>
                <a:cxn ang="0">
                  <a:pos x="T2" y="T3"/>
                </a:cxn>
                <a:cxn ang="0">
                  <a:pos x="T4" y="T5"/>
                </a:cxn>
              </a:cxnLst>
              <a:rect l="0" t="0" r="r" b="b"/>
              <a:pathLst>
                <a:path w="1" h="2">
                  <a:moveTo>
                    <a:pt x="1" y="1"/>
                  </a:moveTo>
                  <a:cubicBezTo>
                    <a:pt x="0" y="2"/>
                    <a:pt x="1" y="1"/>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4"/>
            <p:cNvSpPr>
              <a:spLocks/>
            </p:cNvSpPr>
            <p:nvPr/>
          </p:nvSpPr>
          <p:spPr bwMode="auto">
            <a:xfrm>
              <a:off x="8555038" y="2327276"/>
              <a:ext cx="0" cy="7938"/>
            </a:xfrm>
            <a:custGeom>
              <a:avLst/>
              <a:gdLst>
                <a:gd name="T0" fmla="*/ 0 h 5"/>
                <a:gd name="T1" fmla="*/ 0 h 5"/>
                <a:gd name="T2" fmla="*/ 5 h 5"/>
                <a:gd name="T3" fmla="*/ 0 h 5"/>
              </a:gdLst>
              <a:ahLst/>
              <a:cxnLst>
                <a:cxn ang="0">
                  <a:pos x="0" y="T0"/>
                </a:cxn>
                <a:cxn ang="0">
                  <a:pos x="0" y="T1"/>
                </a:cxn>
                <a:cxn ang="0">
                  <a:pos x="0" y="T2"/>
                </a:cxn>
                <a:cxn ang="0">
                  <a:pos x="0" y="T3"/>
                </a:cxn>
              </a:cxnLst>
              <a:rect l="0" t="0" r="r" b="b"/>
              <a:pathLst>
                <a:path h="5">
                  <a:moveTo>
                    <a:pt x="0" y="0"/>
                  </a:moveTo>
                  <a:lnTo>
                    <a:pt x="0" y="0"/>
                  </a:lnTo>
                  <a:lnTo>
                    <a:pt x="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65"/>
            <p:cNvSpPr>
              <a:spLocks/>
            </p:cNvSpPr>
            <p:nvPr/>
          </p:nvSpPr>
          <p:spPr bwMode="auto">
            <a:xfrm>
              <a:off x="9099550" y="2047876"/>
              <a:ext cx="3175" cy="4763"/>
            </a:xfrm>
            <a:custGeom>
              <a:avLst/>
              <a:gdLst>
                <a:gd name="T0" fmla="*/ 0 w 1"/>
                <a:gd name="T1" fmla="*/ 1 h 1"/>
                <a:gd name="T2" fmla="*/ 1 w 1"/>
                <a:gd name="T3" fmla="*/ 1 h 1"/>
                <a:gd name="T4" fmla="*/ 0 w 1"/>
                <a:gd name="T5" fmla="*/ 1 h 1"/>
              </a:gdLst>
              <a:ahLst/>
              <a:cxnLst>
                <a:cxn ang="0">
                  <a:pos x="T0" y="T1"/>
                </a:cxn>
                <a:cxn ang="0">
                  <a:pos x="T2" y="T3"/>
                </a:cxn>
                <a:cxn ang="0">
                  <a:pos x="T4" y="T5"/>
                </a:cxn>
              </a:cxnLst>
              <a:rect l="0" t="0" r="r" b="b"/>
              <a:pathLst>
                <a:path w="1" h="1">
                  <a:moveTo>
                    <a:pt x="0" y="1"/>
                  </a:moveTo>
                  <a:cubicBezTo>
                    <a:pt x="1" y="1"/>
                    <a:pt x="1" y="0"/>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66"/>
            <p:cNvSpPr>
              <a:spLocks/>
            </p:cNvSpPr>
            <p:nvPr/>
          </p:nvSpPr>
          <p:spPr bwMode="auto">
            <a:xfrm>
              <a:off x="8926513" y="1736726"/>
              <a:ext cx="200025" cy="307975"/>
            </a:xfrm>
            <a:custGeom>
              <a:avLst/>
              <a:gdLst>
                <a:gd name="T0" fmla="*/ 11 w 53"/>
                <a:gd name="T1" fmla="*/ 10 h 82"/>
                <a:gd name="T2" fmla="*/ 12 w 53"/>
                <a:gd name="T3" fmla="*/ 12 h 82"/>
                <a:gd name="T4" fmla="*/ 18 w 53"/>
                <a:gd name="T5" fmla="*/ 16 h 82"/>
                <a:gd name="T6" fmla="*/ 19 w 53"/>
                <a:gd name="T7" fmla="*/ 18 h 82"/>
                <a:gd name="T8" fmla="*/ 19 w 53"/>
                <a:gd name="T9" fmla="*/ 24 h 82"/>
                <a:gd name="T10" fmla="*/ 20 w 53"/>
                <a:gd name="T11" fmla="*/ 25 h 82"/>
                <a:gd name="T12" fmla="*/ 23 w 53"/>
                <a:gd name="T13" fmla="*/ 28 h 82"/>
                <a:gd name="T14" fmla="*/ 23 w 53"/>
                <a:gd name="T15" fmla="*/ 31 h 82"/>
                <a:gd name="T16" fmla="*/ 23 w 53"/>
                <a:gd name="T17" fmla="*/ 32 h 82"/>
                <a:gd name="T18" fmla="*/ 25 w 53"/>
                <a:gd name="T19" fmla="*/ 33 h 82"/>
                <a:gd name="T20" fmla="*/ 28 w 53"/>
                <a:gd name="T21" fmla="*/ 35 h 82"/>
                <a:gd name="T22" fmla="*/ 29 w 53"/>
                <a:gd name="T23" fmla="*/ 37 h 82"/>
                <a:gd name="T24" fmla="*/ 31 w 53"/>
                <a:gd name="T25" fmla="*/ 38 h 82"/>
                <a:gd name="T26" fmla="*/ 31 w 53"/>
                <a:gd name="T27" fmla="*/ 41 h 82"/>
                <a:gd name="T28" fmla="*/ 32 w 53"/>
                <a:gd name="T29" fmla="*/ 43 h 82"/>
                <a:gd name="T30" fmla="*/ 33 w 53"/>
                <a:gd name="T31" fmla="*/ 46 h 82"/>
                <a:gd name="T32" fmla="*/ 34 w 53"/>
                <a:gd name="T33" fmla="*/ 47 h 82"/>
                <a:gd name="T34" fmla="*/ 33 w 53"/>
                <a:gd name="T35" fmla="*/ 49 h 82"/>
                <a:gd name="T36" fmla="*/ 35 w 53"/>
                <a:gd name="T37" fmla="*/ 49 h 82"/>
                <a:gd name="T38" fmla="*/ 36 w 53"/>
                <a:gd name="T39" fmla="*/ 49 h 82"/>
                <a:gd name="T40" fmla="*/ 37 w 53"/>
                <a:gd name="T41" fmla="*/ 50 h 82"/>
                <a:gd name="T42" fmla="*/ 39 w 53"/>
                <a:gd name="T43" fmla="*/ 54 h 82"/>
                <a:gd name="T44" fmla="*/ 40 w 53"/>
                <a:gd name="T45" fmla="*/ 56 h 82"/>
                <a:gd name="T46" fmla="*/ 41 w 53"/>
                <a:gd name="T47" fmla="*/ 57 h 82"/>
                <a:gd name="T48" fmla="*/ 42 w 53"/>
                <a:gd name="T49" fmla="*/ 60 h 82"/>
                <a:gd name="T50" fmla="*/ 39 w 53"/>
                <a:gd name="T51" fmla="*/ 63 h 82"/>
                <a:gd name="T52" fmla="*/ 44 w 53"/>
                <a:gd name="T53" fmla="*/ 62 h 82"/>
                <a:gd name="T54" fmla="*/ 48 w 53"/>
                <a:gd name="T55" fmla="*/ 61 h 82"/>
                <a:gd name="T56" fmla="*/ 48 w 53"/>
                <a:gd name="T57" fmla="*/ 63 h 82"/>
                <a:gd name="T58" fmla="*/ 50 w 53"/>
                <a:gd name="T59" fmla="*/ 62 h 82"/>
                <a:gd name="T60" fmla="*/ 49 w 53"/>
                <a:gd name="T61" fmla="*/ 64 h 82"/>
                <a:gd name="T62" fmla="*/ 46 w 53"/>
                <a:gd name="T63" fmla="*/ 67 h 82"/>
                <a:gd name="T64" fmla="*/ 50 w 53"/>
                <a:gd name="T65" fmla="*/ 66 h 82"/>
                <a:gd name="T66" fmla="*/ 49 w 53"/>
                <a:gd name="T67" fmla="*/ 67 h 82"/>
                <a:gd name="T68" fmla="*/ 52 w 53"/>
                <a:gd name="T69" fmla="*/ 67 h 82"/>
                <a:gd name="T70" fmla="*/ 52 w 53"/>
                <a:gd name="T71" fmla="*/ 68 h 82"/>
                <a:gd name="T72" fmla="*/ 47 w 53"/>
                <a:gd name="T73" fmla="*/ 71 h 82"/>
                <a:gd name="T74" fmla="*/ 52 w 53"/>
                <a:gd name="T75" fmla="*/ 70 h 82"/>
                <a:gd name="T76" fmla="*/ 48 w 53"/>
                <a:gd name="T77" fmla="*/ 78 h 82"/>
                <a:gd name="T78" fmla="*/ 47 w 53"/>
                <a:gd name="T79" fmla="*/ 79 h 82"/>
                <a:gd name="T80" fmla="*/ 49 w 53"/>
                <a:gd name="T81" fmla="*/ 81 h 82"/>
                <a:gd name="T82" fmla="*/ 46 w 53"/>
                <a:gd name="T83" fmla="*/ 82 h 82"/>
                <a:gd name="T84" fmla="*/ 47 w 53"/>
                <a:gd name="T85" fmla="*/ 79 h 82"/>
                <a:gd name="T86" fmla="*/ 41 w 53"/>
                <a:gd name="T87" fmla="*/ 78 h 82"/>
                <a:gd name="T88" fmla="*/ 35 w 53"/>
                <a:gd name="T89" fmla="*/ 74 h 82"/>
                <a:gd name="T90" fmla="*/ 29 w 53"/>
                <a:gd name="T91" fmla="*/ 69 h 82"/>
                <a:gd name="T92" fmla="*/ 25 w 53"/>
                <a:gd name="T93" fmla="*/ 64 h 82"/>
                <a:gd name="T94" fmla="*/ 22 w 53"/>
                <a:gd name="T95" fmla="*/ 61 h 82"/>
                <a:gd name="T96" fmla="*/ 19 w 53"/>
                <a:gd name="T97" fmla="*/ 52 h 82"/>
                <a:gd name="T98" fmla="*/ 19 w 53"/>
                <a:gd name="T99" fmla="*/ 47 h 82"/>
                <a:gd name="T100" fmla="*/ 18 w 53"/>
                <a:gd name="T101" fmla="*/ 41 h 82"/>
                <a:gd name="T102" fmla="*/ 5 w 53"/>
                <a:gd name="T103" fmla="*/ 24 h 82"/>
                <a:gd name="T104" fmla="*/ 4 w 53"/>
                <a:gd name="T105" fmla="*/ 19 h 82"/>
                <a:gd name="T106" fmla="*/ 8 w 53"/>
                <a:gd name="T107" fmla="*/ 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3" h="82">
                  <a:moveTo>
                    <a:pt x="8" y="1"/>
                  </a:moveTo>
                  <a:cubicBezTo>
                    <a:pt x="12" y="0"/>
                    <a:pt x="8" y="3"/>
                    <a:pt x="12" y="4"/>
                  </a:cubicBezTo>
                  <a:cubicBezTo>
                    <a:pt x="12" y="4"/>
                    <a:pt x="9" y="4"/>
                    <a:pt x="10" y="4"/>
                  </a:cubicBezTo>
                  <a:cubicBezTo>
                    <a:pt x="14" y="4"/>
                    <a:pt x="12" y="7"/>
                    <a:pt x="10" y="9"/>
                  </a:cubicBezTo>
                  <a:cubicBezTo>
                    <a:pt x="9" y="9"/>
                    <a:pt x="9" y="9"/>
                    <a:pt x="9" y="9"/>
                  </a:cubicBezTo>
                  <a:cubicBezTo>
                    <a:pt x="9" y="10"/>
                    <a:pt x="11" y="9"/>
                    <a:pt x="11" y="10"/>
                  </a:cubicBezTo>
                  <a:cubicBezTo>
                    <a:pt x="10" y="10"/>
                    <a:pt x="10" y="10"/>
                    <a:pt x="10" y="10"/>
                  </a:cubicBezTo>
                  <a:cubicBezTo>
                    <a:pt x="11" y="10"/>
                    <a:pt x="11" y="10"/>
                    <a:pt x="12" y="10"/>
                  </a:cubicBezTo>
                  <a:cubicBezTo>
                    <a:pt x="11" y="10"/>
                    <a:pt x="10" y="11"/>
                    <a:pt x="9" y="11"/>
                  </a:cubicBezTo>
                  <a:cubicBezTo>
                    <a:pt x="11" y="11"/>
                    <a:pt x="11" y="11"/>
                    <a:pt x="11" y="11"/>
                  </a:cubicBezTo>
                  <a:cubicBezTo>
                    <a:pt x="15" y="10"/>
                    <a:pt x="11" y="12"/>
                    <a:pt x="13" y="12"/>
                  </a:cubicBezTo>
                  <a:cubicBezTo>
                    <a:pt x="12" y="12"/>
                    <a:pt x="12" y="12"/>
                    <a:pt x="12" y="12"/>
                  </a:cubicBezTo>
                  <a:cubicBezTo>
                    <a:pt x="15" y="12"/>
                    <a:pt x="15" y="13"/>
                    <a:pt x="16" y="14"/>
                  </a:cubicBezTo>
                  <a:cubicBezTo>
                    <a:pt x="14" y="15"/>
                    <a:pt x="14" y="15"/>
                    <a:pt x="14" y="15"/>
                  </a:cubicBezTo>
                  <a:cubicBezTo>
                    <a:pt x="15" y="14"/>
                    <a:pt x="16" y="15"/>
                    <a:pt x="16" y="15"/>
                  </a:cubicBezTo>
                  <a:cubicBezTo>
                    <a:pt x="15" y="15"/>
                    <a:pt x="18" y="15"/>
                    <a:pt x="17" y="15"/>
                  </a:cubicBezTo>
                  <a:cubicBezTo>
                    <a:pt x="17" y="15"/>
                    <a:pt x="17" y="15"/>
                    <a:pt x="17" y="15"/>
                  </a:cubicBezTo>
                  <a:cubicBezTo>
                    <a:pt x="19" y="15"/>
                    <a:pt x="16" y="16"/>
                    <a:pt x="18" y="16"/>
                  </a:cubicBezTo>
                  <a:cubicBezTo>
                    <a:pt x="17" y="16"/>
                    <a:pt x="17" y="16"/>
                    <a:pt x="17" y="16"/>
                  </a:cubicBezTo>
                  <a:cubicBezTo>
                    <a:pt x="19" y="16"/>
                    <a:pt x="16" y="17"/>
                    <a:pt x="17" y="17"/>
                  </a:cubicBezTo>
                  <a:cubicBezTo>
                    <a:pt x="18" y="17"/>
                    <a:pt x="18" y="17"/>
                    <a:pt x="18" y="17"/>
                  </a:cubicBezTo>
                  <a:cubicBezTo>
                    <a:pt x="18" y="17"/>
                    <a:pt x="17" y="17"/>
                    <a:pt x="18" y="17"/>
                  </a:cubicBezTo>
                  <a:cubicBezTo>
                    <a:pt x="17" y="17"/>
                    <a:pt x="17" y="17"/>
                    <a:pt x="17" y="17"/>
                  </a:cubicBezTo>
                  <a:cubicBezTo>
                    <a:pt x="18" y="17"/>
                    <a:pt x="17" y="18"/>
                    <a:pt x="19" y="18"/>
                  </a:cubicBezTo>
                  <a:cubicBezTo>
                    <a:pt x="17" y="18"/>
                    <a:pt x="18" y="17"/>
                    <a:pt x="16" y="18"/>
                  </a:cubicBezTo>
                  <a:cubicBezTo>
                    <a:pt x="18" y="19"/>
                    <a:pt x="18" y="21"/>
                    <a:pt x="19" y="22"/>
                  </a:cubicBezTo>
                  <a:cubicBezTo>
                    <a:pt x="17" y="23"/>
                    <a:pt x="17" y="23"/>
                    <a:pt x="17" y="23"/>
                  </a:cubicBezTo>
                  <a:cubicBezTo>
                    <a:pt x="18" y="23"/>
                    <a:pt x="18" y="23"/>
                    <a:pt x="19" y="23"/>
                  </a:cubicBezTo>
                  <a:cubicBezTo>
                    <a:pt x="19" y="23"/>
                    <a:pt x="18" y="23"/>
                    <a:pt x="18" y="23"/>
                  </a:cubicBezTo>
                  <a:cubicBezTo>
                    <a:pt x="17" y="24"/>
                    <a:pt x="20" y="23"/>
                    <a:pt x="19" y="24"/>
                  </a:cubicBezTo>
                  <a:cubicBezTo>
                    <a:pt x="17" y="24"/>
                    <a:pt x="17" y="24"/>
                    <a:pt x="17" y="24"/>
                  </a:cubicBezTo>
                  <a:cubicBezTo>
                    <a:pt x="19" y="24"/>
                    <a:pt x="19" y="24"/>
                    <a:pt x="19" y="24"/>
                  </a:cubicBezTo>
                  <a:cubicBezTo>
                    <a:pt x="19" y="24"/>
                    <a:pt x="19" y="24"/>
                    <a:pt x="18" y="25"/>
                  </a:cubicBezTo>
                  <a:cubicBezTo>
                    <a:pt x="20" y="24"/>
                    <a:pt x="18" y="25"/>
                    <a:pt x="19" y="25"/>
                  </a:cubicBezTo>
                  <a:cubicBezTo>
                    <a:pt x="18" y="25"/>
                    <a:pt x="18" y="25"/>
                    <a:pt x="18" y="25"/>
                  </a:cubicBezTo>
                  <a:cubicBezTo>
                    <a:pt x="17" y="26"/>
                    <a:pt x="20" y="25"/>
                    <a:pt x="20" y="25"/>
                  </a:cubicBezTo>
                  <a:cubicBezTo>
                    <a:pt x="19" y="26"/>
                    <a:pt x="19" y="26"/>
                    <a:pt x="19" y="26"/>
                  </a:cubicBezTo>
                  <a:cubicBezTo>
                    <a:pt x="21" y="25"/>
                    <a:pt x="20" y="26"/>
                    <a:pt x="21" y="26"/>
                  </a:cubicBezTo>
                  <a:cubicBezTo>
                    <a:pt x="21" y="26"/>
                    <a:pt x="21" y="26"/>
                    <a:pt x="21" y="26"/>
                  </a:cubicBezTo>
                  <a:cubicBezTo>
                    <a:pt x="21" y="27"/>
                    <a:pt x="20" y="27"/>
                    <a:pt x="21" y="27"/>
                  </a:cubicBezTo>
                  <a:cubicBezTo>
                    <a:pt x="21" y="28"/>
                    <a:pt x="19" y="28"/>
                    <a:pt x="19" y="28"/>
                  </a:cubicBezTo>
                  <a:cubicBezTo>
                    <a:pt x="22" y="28"/>
                    <a:pt x="21" y="29"/>
                    <a:pt x="23" y="28"/>
                  </a:cubicBezTo>
                  <a:cubicBezTo>
                    <a:pt x="23" y="28"/>
                    <a:pt x="22" y="29"/>
                    <a:pt x="23" y="29"/>
                  </a:cubicBezTo>
                  <a:cubicBezTo>
                    <a:pt x="22" y="29"/>
                    <a:pt x="20" y="30"/>
                    <a:pt x="20" y="30"/>
                  </a:cubicBezTo>
                  <a:cubicBezTo>
                    <a:pt x="19" y="31"/>
                    <a:pt x="19" y="31"/>
                    <a:pt x="19" y="31"/>
                  </a:cubicBezTo>
                  <a:cubicBezTo>
                    <a:pt x="18" y="31"/>
                    <a:pt x="19" y="30"/>
                    <a:pt x="18" y="31"/>
                  </a:cubicBezTo>
                  <a:cubicBezTo>
                    <a:pt x="18" y="31"/>
                    <a:pt x="19" y="31"/>
                    <a:pt x="19" y="31"/>
                  </a:cubicBezTo>
                  <a:cubicBezTo>
                    <a:pt x="20" y="31"/>
                    <a:pt x="23" y="30"/>
                    <a:pt x="23" y="31"/>
                  </a:cubicBezTo>
                  <a:cubicBezTo>
                    <a:pt x="22" y="31"/>
                    <a:pt x="21" y="32"/>
                    <a:pt x="20" y="32"/>
                  </a:cubicBezTo>
                  <a:cubicBezTo>
                    <a:pt x="25" y="31"/>
                    <a:pt x="25" y="31"/>
                    <a:pt x="25" y="31"/>
                  </a:cubicBezTo>
                  <a:cubicBezTo>
                    <a:pt x="25" y="31"/>
                    <a:pt x="23" y="31"/>
                    <a:pt x="24" y="31"/>
                  </a:cubicBezTo>
                  <a:cubicBezTo>
                    <a:pt x="25" y="31"/>
                    <a:pt x="25" y="31"/>
                    <a:pt x="25" y="31"/>
                  </a:cubicBezTo>
                  <a:cubicBezTo>
                    <a:pt x="25" y="31"/>
                    <a:pt x="26" y="31"/>
                    <a:pt x="24" y="32"/>
                  </a:cubicBezTo>
                  <a:cubicBezTo>
                    <a:pt x="23" y="32"/>
                    <a:pt x="23" y="32"/>
                    <a:pt x="23" y="32"/>
                  </a:cubicBezTo>
                  <a:cubicBezTo>
                    <a:pt x="23" y="33"/>
                    <a:pt x="23" y="32"/>
                    <a:pt x="24" y="33"/>
                  </a:cubicBezTo>
                  <a:cubicBezTo>
                    <a:pt x="23" y="33"/>
                    <a:pt x="23" y="33"/>
                    <a:pt x="23" y="33"/>
                  </a:cubicBezTo>
                  <a:cubicBezTo>
                    <a:pt x="23" y="33"/>
                    <a:pt x="24" y="33"/>
                    <a:pt x="25" y="32"/>
                  </a:cubicBezTo>
                  <a:cubicBezTo>
                    <a:pt x="25" y="32"/>
                    <a:pt x="24" y="33"/>
                    <a:pt x="25" y="32"/>
                  </a:cubicBezTo>
                  <a:cubicBezTo>
                    <a:pt x="26" y="32"/>
                    <a:pt x="26" y="32"/>
                    <a:pt x="27" y="32"/>
                  </a:cubicBezTo>
                  <a:cubicBezTo>
                    <a:pt x="25" y="33"/>
                    <a:pt x="25" y="33"/>
                    <a:pt x="25" y="33"/>
                  </a:cubicBezTo>
                  <a:cubicBezTo>
                    <a:pt x="27" y="33"/>
                    <a:pt x="27" y="33"/>
                    <a:pt x="28" y="33"/>
                  </a:cubicBezTo>
                  <a:cubicBezTo>
                    <a:pt x="29" y="32"/>
                    <a:pt x="26" y="33"/>
                    <a:pt x="27" y="33"/>
                  </a:cubicBezTo>
                  <a:cubicBezTo>
                    <a:pt x="26" y="34"/>
                    <a:pt x="29" y="33"/>
                    <a:pt x="27" y="35"/>
                  </a:cubicBezTo>
                  <a:cubicBezTo>
                    <a:pt x="27" y="35"/>
                    <a:pt x="29" y="34"/>
                    <a:pt x="28" y="34"/>
                  </a:cubicBezTo>
                  <a:cubicBezTo>
                    <a:pt x="28" y="34"/>
                    <a:pt x="27" y="35"/>
                    <a:pt x="28" y="35"/>
                  </a:cubicBezTo>
                  <a:cubicBezTo>
                    <a:pt x="27" y="35"/>
                    <a:pt x="28" y="35"/>
                    <a:pt x="28" y="35"/>
                  </a:cubicBezTo>
                  <a:cubicBezTo>
                    <a:pt x="29" y="35"/>
                    <a:pt x="28" y="35"/>
                    <a:pt x="28" y="35"/>
                  </a:cubicBezTo>
                  <a:cubicBezTo>
                    <a:pt x="29" y="35"/>
                    <a:pt x="30" y="35"/>
                    <a:pt x="29" y="36"/>
                  </a:cubicBezTo>
                  <a:cubicBezTo>
                    <a:pt x="30" y="36"/>
                    <a:pt x="31" y="36"/>
                    <a:pt x="31" y="36"/>
                  </a:cubicBezTo>
                  <a:cubicBezTo>
                    <a:pt x="30" y="37"/>
                    <a:pt x="30" y="37"/>
                    <a:pt x="30" y="37"/>
                  </a:cubicBezTo>
                  <a:cubicBezTo>
                    <a:pt x="29" y="37"/>
                    <a:pt x="30" y="37"/>
                    <a:pt x="29" y="37"/>
                  </a:cubicBezTo>
                  <a:cubicBezTo>
                    <a:pt x="31" y="37"/>
                    <a:pt x="27" y="37"/>
                    <a:pt x="29" y="37"/>
                  </a:cubicBezTo>
                  <a:cubicBezTo>
                    <a:pt x="28" y="37"/>
                    <a:pt x="31" y="36"/>
                    <a:pt x="29" y="37"/>
                  </a:cubicBezTo>
                  <a:cubicBezTo>
                    <a:pt x="29" y="37"/>
                    <a:pt x="31" y="37"/>
                    <a:pt x="30" y="38"/>
                  </a:cubicBezTo>
                  <a:cubicBezTo>
                    <a:pt x="30" y="37"/>
                    <a:pt x="28" y="38"/>
                    <a:pt x="28" y="38"/>
                  </a:cubicBezTo>
                  <a:cubicBezTo>
                    <a:pt x="28" y="39"/>
                    <a:pt x="29" y="38"/>
                    <a:pt x="29" y="38"/>
                  </a:cubicBezTo>
                  <a:cubicBezTo>
                    <a:pt x="30" y="38"/>
                    <a:pt x="30" y="38"/>
                    <a:pt x="30" y="38"/>
                  </a:cubicBezTo>
                  <a:cubicBezTo>
                    <a:pt x="31" y="38"/>
                    <a:pt x="30" y="39"/>
                    <a:pt x="31" y="38"/>
                  </a:cubicBezTo>
                  <a:cubicBezTo>
                    <a:pt x="30" y="38"/>
                    <a:pt x="32" y="38"/>
                    <a:pt x="30" y="39"/>
                  </a:cubicBezTo>
                  <a:cubicBezTo>
                    <a:pt x="28" y="40"/>
                    <a:pt x="28" y="40"/>
                    <a:pt x="28" y="40"/>
                  </a:cubicBezTo>
                  <a:cubicBezTo>
                    <a:pt x="28" y="40"/>
                    <a:pt x="30" y="39"/>
                    <a:pt x="31" y="39"/>
                  </a:cubicBezTo>
                  <a:cubicBezTo>
                    <a:pt x="30" y="39"/>
                    <a:pt x="30" y="39"/>
                    <a:pt x="30" y="39"/>
                  </a:cubicBezTo>
                  <a:cubicBezTo>
                    <a:pt x="33" y="38"/>
                    <a:pt x="30" y="40"/>
                    <a:pt x="32" y="39"/>
                  </a:cubicBezTo>
                  <a:cubicBezTo>
                    <a:pt x="31" y="40"/>
                    <a:pt x="32" y="40"/>
                    <a:pt x="31" y="41"/>
                  </a:cubicBezTo>
                  <a:cubicBezTo>
                    <a:pt x="32" y="40"/>
                    <a:pt x="33" y="40"/>
                    <a:pt x="32" y="41"/>
                  </a:cubicBezTo>
                  <a:cubicBezTo>
                    <a:pt x="32" y="41"/>
                    <a:pt x="32" y="41"/>
                    <a:pt x="31" y="41"/>
                  </a:cubicBezTo>
                  <a:cubicBezTo>
                    <a:pt x="31" y="41"/>
                    <a:pt x="31" y="41"/>
                    <a:pt x="32" y="41"/>
                  </a:cubicBezTo>
                  <a:cubicBezTo>
                    <a:pt x="31" y="41"/>
                    <a:pt x="30" y="42"/>
                    <a:pt x="30" y="43"/>
                  </a:cubicBezTo>
                  <a:cubicBezTo>
                    <a:pt x="31" y="43"/>
                    <a:pt x="32" y="42"/>
                    <a:pt x="33" y="42"/>
                  </a:cubicBezTo>
                  <a:cubicBezTo>
                    <a:pt x="30" y="43"/>
                    <a:pt x="35" y="41"/>
                    <a:pt x="32" y="43"/>
                  </a:cubicBezTo>
                  <a:cubicBezTo>
                    <a:pt x="32" y="43"/>
                    <a:pt x="31" y="43"/>
                    <a:pt x="31" y="43"/>
                  </a:cubicBezTo>
                  <a:cubicBezTo>
                    <a:pt x="28" y="45"/>
                    <a:pt x="33" y="43"/>
                    <a:pt x="32" y="44"/>
                  </a:cubicBezTo>
                  <a:cubicBezTo>
                    <a:pt x="34" y="43"/>
                    <a:pt x="34" y="43"/>
                    <a:pt x="34" y="43"/>
                  </a:cubicBezTo>
                  <a:cubicBezTo>
                    <a:pt x="32" y="43"/>
                    <a:pt x="35" y="43"/>
                    <a:pt x="33" y="44"/>
                  </a:cubicBezTo>
                  <a:cubicBezTo>
                    <a:pt x="34" y="43"/>
                    <a:pt x="32" y="44"/>
                    <a:pt x="34" y="43"/>
                  </a:cubicBezTo>
                  <a:cubicBezTo>
                    <a:pt x="33" y="45"/>
                    <a:pt x="36" y="44"/>
                    <a:pt x="33" y="46"/>
                  </a:cubicBezTo>
                  <a:cubicBezTo>
                    <a:pt x="33" y="46"/>
                    <a:pt x="33" y="46"/>
                    <a:pt x="34" y="46"/>
                  </a:cubicBezTo>
                  <a:cubicBezTo>
                    <a:pt x="35" y="45"/>
                    <a:pt x="33" y="46"/>
                    <a:pt x="34" y="46"/>
                  </a:cubicBezTo>
                  <a:cubicBezTo>
                    <a:pt x="34" y="46"/>
                    <a:pt x="34" y="45"/>
                    <a:pt x="34" y="45"/>
                  </a:cubicBezTo>
                  <a:cubicBezTo>
                    <a:pt x="34" y="46"/>
                    <a:pt x="34" y="46"/>
                    <a:pt x="32" y="47"/>
                  </a:cubicBezTo>
                  <a:cubicBezTo>
                    <a:pt x="31" y="47"/>
                    <a:pt x="36" y="45"/>
                    <a:pt x="35" y="46"/>
                  </a:cubicBezTo>
                  <a:cubicBezTo>
                    <a:pt x="34" y="47"/>
                    <a:pt x="34" y="47"/>
                    <a:pt x="34" y="47"/>
                  </a:cubicBezTo>
                  <a:cubicBezTo>
                    <a:pt x="36" y="46"/>
                    <a:pt x="36" y="46"/>
                    <a:pt x="36" y="46"/>
                  </a:cubicBezTo>
                  <a:cubicBezTo>
                    <a:pt x="36" y="47"/>
                    <a:pt x="34" y="47"/>
                    <a:pt x="33" y="48"/>
                  </a:cubicBezTo>
                  <a:cubicBezTo>
                    <a:pt x="33" y="48"/>
                    <a:pt x="33" y="48"/>
                    <a:pt x="34" y="48"/>
                  </a:cubicBezTo>
                  <a:cubicBezTo>
                    <a:pt x="33" y="49"/>
                    <a:pt x="33" y="49"/>
                    <a:pt x="33" y="49"/>
                  </a:cubicBezTo>
                  <a:cubicBezTo>
                    <a:pt x="34" y="48"/>
                    <a:pt x="33" y="49"/>
                    <a:pt x="34" y="49"/>
                  </a:cubicBezTo>
                  <a:cubicBezTo>
                    <a:pt x="33" y="49"/>
                    <a:pt x="33" y="49"/>
                    <a:pt x="33" y="49"/>
                  </a:cubicBezTo>
                  <a:cubicBezTo>
                    <a:pt x="33" y="49"/>
                    <a:pt x="33" y="49"/>
                    <a:pt x="34" y="49"/>
                  </a:cubicBezTo>
                  <a:cubicBezTo>
                    <a:pt x="34" y="49"/>
                    <a:pt x="35" y="48"/>
                    <a:pt x="35" y="48"/>
                  </a:cubicBezTo>
                  <a:cubicBezTo>
                    <a:pt x="35" y="48"/>
                    <a:pt x="35" y="48"/>
                    <a:pt x="36" y="48"/>
                  </a:cubicBezTo>
                  <a:cubicBezTo>
                    <a:pt x="35" y="48"/>
                    <a:pt x="35" y="48"/>
                    <a:pt x="35" y="49"/>
                  </a:cubicBezTo>
                  <a:cubicBezTo>
                    <a:pt x="35" y="49"/>
                    <a:pt x="37" y="48"/>
                    <a:pt x="37" y="48"/>
                  </a:cubicBezTo>
                  <a:cubicBezTo>
                    <a:pt x="36" y="49"/>
                    <a:pt x="37" y="49"/>
                    <a:pt x="35" y="49"/>
                  </a:cubicBezTo>
                  <a:cubicBezTo>
                    <a:pt x="35" y="49"/>
                    <a:pt x="36" y="49"/>
                    <a:pt x="35" y="49"/>
                  </a:cubicBezTo>
                  <a:cubicBezTo>
                    <a:pt x="35" y="49"/>
                    <a:pt x="34" y="50"/>
                    <a:pt x="35" y="49"/>
                  </a:cubicBezTo>
                  <a:cubicBezTo>
                    <a:pt x="35" y="49"/>
                    <a:pt x="37" y="48"/>
                    <a:pt x="37" y="49"/>
                  </a:cubicBezTo>
                  <a:cubicBezTo>
                    <a:pt x="35" y="49"/>
                    <a:pt x="35" y="49"/>
                    <a:pt x="35" y="49"/>
                  </a:cubicBezTo>
                  <a:cubicBezTo>
                    <a:pt x="35" y="50"/>
                    <a:pt x="35" y="50"/>
                    <a:pt x="35" y="50"/>
                  </a:cubicBezTo>
                  <a:cubicBezTo>
                    <a:pt x="36" y="49"/>
                    <a:pt x="36" y="49"/>
                    <a:pt x="36" y="49"/>
                  </a:cubicBezTo>
                  <a:cubicBezTo>
                    <a:pt x="35" y="50"/>
                    <a:pt x="35" y="50"/>
                    <a:pt x="35" y="50"/>
                  </a:cubicBezTo>
                  <a:cubicBezTo>
                    <a:pt x="37" y="49"/>
                    <a:pt x="36" y="50"/>
                    <a:pt x="37" y="49"/>
                  </a:cubicBezTo>
                  <a:cubicBezTo>
                    <a:pt x="38" y="49"/>
                    <a:pt x="37" y="50"/>
                    <a:pt x="37" y="50"/>
                  </a:cubicBezTo>
                  <a:cubicBezTo>
                    <a:pt x="37" y="50"/>
                    <a:pt x="37" y="50"/>
                    <a:pt x="37" y="50"/>
                  </a:cubicBezTo>
                  <a:cubicBezTo>
                    <a:pt x="36" y="51"/>
                    <a:pt x="36" y="51"/>
                    <a:pt x="37" y="50"/>
                  </a:cubicBezTo>
                  <a:cubicBezTo>
                    <a:pt x="37" y="50"/>
                    <a:pt x="37" y="50"/>
                    <a:pt x="37" y="50"/>
                  </a:cubicBezTo>
                  <a:cubicBezTo>
                    <a:pt x="37" y="51"/>
                    <a:pt x="37" y="51"/>
                    <a:pt x="38" y="50"/>
                  </a:cubicBezTo>
                  <a:cubicBezTo>
                    <a:pt x="37" y="51"/>
                    <a:pt x="34" y="53"/>
                    <a:pt x="35" y="52"/>
                  </a:cubicBezTo>
                  <a:cubicBezTo>
                    <a:pt x="35" y="52"/>
                    <a:pt x="38" y="51"/>
                    <a:pt x="38" y="51"/>
                  </a:cubicBezTo>
                  <a:cubicBezTo>
                    <a:pt x="38" y="52"/>
                    <a:pt x="40" y="51"/>
                    <a:pt x="38" y="53"/>
                  </a:cubicBezTo>
                  <a:cubicBezTo>
                    <a:pt x="39" y="52"/>
                    <a:pt x="39" y="52"/>
                    <a:pt x="39" y="52"/>
                  </a:cubicBezTo>
                  <a:cubicBezTo>
                    <a:pt x="39" y="53"/>
                    <a:pt x="41" y="53"/>
                    <a:pt x="39" y="54"/>
                  </a:cubicBezTo>
                  <a:cubicBezTo>
                    <a:pt x="39" y="54"/>
                    <a:pt x="38" y="55"/>
                    <a:pt x="37" y="55"/>
                  </a:cubicBezTo>
                  <a:cubicBezTo>
                    <a:pt x="38" y="55"/>
                    <a:pt x="36" y="56"/>
                    <a:pt x="38" y="55"/>
                  </a:cubicBezTo>
                  <a:cubicBezTo>
                    <a:pt x="39" y="55"/>
                    <a:pt x="40" y="54"/>
                    <a:pt x="40" y="54"/>
                  </a:cubicBezTo>
                  <a:cubicBezTo>
                    <a:pt x="41" y="54"/>
                    <a:pt x="41" y="54"/>
                    <a:pt x="40" y="55"/>
                  </a:cubicBezTo>
                  <a:cubicBezTo>
                    <a:pt x="41" y="55"/>
                    <a:pt x="41" y="55"/>
                    <a:pt x="41" y="55"/>
                  </a:cubicBezTo>
                  <a:cubicBezTo>
                    <a:pt x="40" y="55"/>
                    <a:pt x="40" y="56"/>
                    <a:pt x="40" y="56"/>
                  </a:cubicBezTo>
                  <a:cubicBezTo>
                    <a:pt x="41" y="55"/>
                    <a:pt x="41" y="55"/>
                    <a:pt x="41" y="55"/>
                  </a:cubicBezTo>
                  <a:cubicBezTo>
                    <a:pt x="40" y="56"/>
                    <a:pt x="40" y="56"/>
                    <a:pt x="40" y="56"/>
                  </a:cubicBezTo>
                  <a:cubicBezTo>
                    <a:pt x="41" y="56"/>
                    <a:pt x="42" y="55"/>
                    <a:pt x="42" y="56"/>
                  </a:cubicBezTo>
                  <a:cubicBezTo>
                    <a:pt x="40" y="56"/>
                    <a:pt x="40" y="56"/>
                    <a:pt x="40" y="56"/>
                  </a:cubicBezTo>
                  <a:cubicBezTo>
                    <a:pt x="41" y="56"/>
                    <a:pt x="43" y="55"/>
                    <a:pt x="42" y="56"/>
                  </a:cubicBezTo>
                  <a:cubicBezTo>
                    <a:pt x="41" y="57"/>
                    <a:pt x="41" y="57"/>
                    <a:pt x="41" y="57"/>
                  </a:cubicBezTo>
                  <a:cubicBezTo>
                    <a:pt x="41" y="57"/>
                    <a:pt x="42" y="57"/>
                    <a:pt x="42" y="56"/>
                  </a:cubicBezTo>
                  <a:cubicBezTo>
                    <a:pt x="42" y="57"/>
                    <a:pt x="42" y="58"/>
                    <a:pt x="40" y="58"/>
                  </a:cubicBezTo>
                  <a:cubicBezTo>
                    <a:pt x="44" y="57"/>
                    <a:pt x="44" y="58"/>
                    <a:pt x="45" y="59"/>
                  </a:cubicBezTo>
                  <a:cubicBezTo>
                    <a:pt x="44" y="59"/>
                    <a:pt x="44" y="59"/>
                    <a:pt x="44" y="59"/>
                  </a:cubicBezTo>
                  <a:cubicBezTo>
                    <a:pt x="43" y="60"/>
                    <a:pt x="45" y="58"/>
                    <a:pt x="45" y="59"/>
                  </a:cubicBezTo>
                  <a:cubicBezTo>
                    <a:pt x="42" y="60"/>
                    <a:pt x="42" y="60"/>
                    <a:pt x="42" y="60"/>
                  </a:cubicBezTo>
                  <a:cubicBezTo>
                    <a:pt x="42" y="61"/>
                    <a:pt x="44" y="60"/>
                    <a:pt x="44" y="60"/>
                  </a:cubicBezTo>
                  <a:cubicBezTo>
                    <a:pt x="45" y="59"/>
                    <a:pt x="44" y="60"/>
                    <a:pt x="45" y="59"/>
                  </a:cubicBezTo>
                  <a:cubicBezTo>
                    <a:pt x="45" y="59"/>
                    <a:pt x="44" y="60"/>
                    <a:pt x="46" y="59"/>
                  </a:cubicBezTo>
                  <a:cubicBezTo>
                    <a:pt x="45" y="60"/>
                    <a:pt x="44" y="60"/>
                    <a:pt x="44" y="61"/>
                  </a:cubicBezTo>
                  <a:cubicBezTo>
                    <a:pt x="45" y="60"/>
                    <a:pt x="45" y="60"/>
                    <a:pt x="45" y="60"/>
                  </a:cubicBezTo>
                  <a:cubicBezTo>
                    <a:pt x="43" y="62"/>
                    <a:pt x="41" y="62"/>
                    <a:pt x="39" y="63"/>
                  </a:cubicBezTo>
                  <a:cubicBezTo>
                    <a:pt x="39" y="63"/>
                    <a:pt x="39" y="63"/>
                    <a:pt x="39" y="63"/>
                  </a:cubicBezTo>
                  <a:cubicBezTo>
                    <a:pt x="38" y="65"/>
                    <a:pt x="37" y="64"/>
                    <a:pt x="37" y="65"/>
                  </a:cubicBezTo>
                  <a:cubicBezTo>
                    <a:pt x="38" y="65"/>
                    <a:pt x="40" y="63"/>
                    <a:pt x="41" y="63"/>
                  </a:cubicBezTo>
                  <a:cubicBezTo>
                    <a:pt x="41" y="63"/>
                    <a:pt x="44" y="61"/>
                    <a:pt x="45" y="61"/>
                  </a:cubicBezTo>
                  <a:cubicBezTo>
                    <a:pt x="44" y="62"/>
                    <a:pt x="44" y="61"/>
                    <a:pt x="43" y="62"/>
                  </a:cubicBezTo>
                  <a:cubicBezTo>
                    <a:pt x="42" y="63"/>
                    <a:pt x="44" y="62"/>
                    <a:pt x="44" y="62"/>
                  </a:cubicBezTo>
                  <a:cubicBezTo>
                    <a:pt x="44" y="62"/>
                    <a:pt x="46" y="61"/>
                    <a:pt x="46" y="61"/>
                  </a:cubicBezTo>
                  <a:cubicBezTo>
                    <a:pt x="45" y="61"/>
                    <a:pt x="44" y="62"/>
                    <a:pt x="44" y="62"/>
                  </a:cubicBezTo>
                  <a:cubicBezTo>
                    <a:pt x="45" y="61"/>
                    <a:pt x="46" y="61"/>
                    <a:pt x="47" y="61"/>
                  </a:cubicBezTo>
                  <a:cubicBezTo>
                    <a:pt x="49" y="59"/>
                    <a:pt x="46" y="61"/>
                    <a:pt x="48" y="60"/>
                  </a:cubicBezTo>
                  <a:cubicBezTo>
                    <a:pt x="47" y="61"/>
                    <a:pt x="45" y="62"/>
                    <a:pt x="44" y="63"/>
                  </a:cubicBezTo>
                  <a:cubicBezTo>
                    <a:pt x="45" y="62"/>
                    <a:pt x="46" y="62"/>
                    <a:pt x="48" y="61"/>
                  </a:cubicBezTo>
                  <a:cubicBezTo>
                    <a:pt x="48" y="61"/>
                    <a:pt x="47" y="62"/>
                    <a:pt x="46" y="62"/>
                  </a:cubicBezTo>
                  <a:cubicBezTo>
                    <a:pt x="45" y="63"/>
                    <a:pt x="48" y="61"/>
                    <a:pt x="46" y="63"/>
                  </a:cubicBezTo>
                  <a:cubicBezTo>
                    <a:pt x="47" y="62"/>
                    <a:pt x="47" y="62"/>
                    <a:pt x="47" y="62"/>
                  </a:cubicBezTo>
                  <a:cubicBezTo>
                    <a:pt x="47" y="62"/>
                    <a:pt x="46" y="62"/>
                    <a:pt x="46" y="63"/>
                  </a:cubicBezTo>
                  <a:cubicBezTo>
                    <a:pt x="46" y="63"/>
                    <a:pt x="48" y="62"/>
                    <a:pt x="46" y="64"/>
                  </a:cubicBezTo>
                  <a:cubicBezTo>
                    <a:pt x="46" y="63"/>
                    <a:pt x="46" y="64"/>
                    <a:pt x="48" y="63"/>
                  </a:cubicBezTo>
                  <a:cubicBezTo>
                    <a:pt x="48" y="62"/>
                    <a:pt x="46" y="63"/>
                    <a:pt x="48" y="62"/>
                  </a:cubicBezTo>
                  <a:cubicBezTo>
                    <a:pt x="47" y="63"/>
                    <a:pt x="49" y="62"/>
                    <a:pt x="49" y="62"/>
                  </a:cubicBezTo>
                  <a:cubicBezTo>
                    <a:pt x="48" y="62"/>
                    <a:pt x="48" y="62"/>
                    <a:pt x="48" y="62"/>
                  </a:cubicBezTo>
                  <a:cubicBezTo>
                    <a:pt x="49" y="62"/>
                    <a:pt x="49" y="62"/>
                    <a:pt x="50" y="62"/>
                  </a:cubicBezTo>
                  <a:cubicBezTo>
                    <a:pt x="49" y="62"/>
                    <a:pt x="49" y="63"/>
                    <a:pt x="48" y="63"/>
                  </a:cubicBezTo>
                  <a:cubicBezTo>
                    <a:pt x="50" y="62"/>
                    <a:pt x="50" y="62"/>
                    <a:pt x="50" y="62"/>
                  </a:cubicBezTo>
                  <a:cubicBezTo>
                    <a:pt x="50" y="62"/>
                    <a:pt x="48" y="63"/>
                    <a:pt x="48" y="64"/>
                  </a:cubicBezTo>
                  <a:cubicBezTo>
                    <a:pt x="47" y="64"/>
                    <a:pt x="47" y="64"/>
                    <a:pt x="47" y="64"/>
                  </a:cubicBezTo>
                  <a:cubicBezTo>
                    <a:pt x="47" y="64"/>
                    <a:pt x="46" y="65"/>
                    <a:pt x="47" y="65"/>
                  </a:cubicBezTo>
                  <a:cubicBezTo>
                    <a:pt x="48" y="64"/>
                    <a:pt x="49" y="63"/>
                    <a:pt x="50" y="63"/>
                  </a:cubicBezTo>
                  <a:cubicBezTo>
                    <a:pt x="51" y="62"/>
                    <a:pt x="49" y="63"/>
                    <a:pt x="50" y="63"/>
                  </a:cubicBezTo>
                  <a:cubicBezTo>
                    <a:pt x="49" y="64"/>
                    <a:pt x="49" y="64"/>
                    <a:pt x="49" y="64"/>
                  </a:cubicBezTo>
                  <a:cubicBezTo>
                    <a:pt x="48" y="64"/>
                    <a:pt x="47" y="65"/>
                    <a:pt x="47" y="65"/>
                  </a:cubicBezTo>
                  <a:cubicBezTo>
                    <a:pt x="48" y="65"/>
                    <a:pt x="49" y="64"/>
                    <a:pt x="50" y="63"/>
                  </a:cubicBezTo>
                  <a:cubicBezTo>
                    <a:pt x="50" y="64"/>
                    <a:pt x="49" y="64"/>
                    <a:pt x="48" y="65"/>
                  </a:cubicBezTo>
                  <a:cubicBezTo>
                    <a:pt x="49" y="65"/>
                    <a:pt x="50" y="64"/>
                    <a:pt x="50" y="63"/>
                  </a:cubicBezTo>
                  <a:cubicBezTo>
                    <a:pt x="50" y="64"/>
                    <a:pt x="49" y="65"/>
                    <a:pt x="48" y="66"/>
                  </a:cubicBezTo>
                  <a:cubicBezTo>
                    <a:pt x="46" y="67"/>
                    <a:pt x="46" y="67"/>
                    <a:pt x="46" y="67"/>
                  </a:cubicBezTo>
                  <a:cubicBezTo>
                    <a:pt x="46" y="67"/>
                    <a:pt x="46" y="67"/>
                    <a:pt x="46" y="67"/>
                  </a:cubicBezTo>
                  <a:cubicBezTo>
                    <a:pt x="45" y="68"/>
                    <a:pt x="45" y="68"/>
                    <a:pt x="43" y="69"/>
                  </a:cubicBezTo>
                  <a:cubicBezTo>
                    <a:pt x="43" y="69"/>
                    <a:pt x="44" y="69"/>
                    <a:pt x="44" y="69"/>
                  </a:cubicBezTo>
                  <a:cubicBezTo>
                    <a:pt x="47" y="67"/>
                    <a:pt x="48" y="67"/>
                    <a:pt x="50" y="65"/>
                  </a:cubicBezTo>
                  <a:cubicBezTo>
                    <a:pt x="51" y="65"/>
                    <a:pt x="45" y="69"/>
                    <a:pt x="49" y="67"/>
                  </a:cubicBezTo>
                  <a:cubicBezTo>
                    <a:pt x="49" y="67"/>
                    <a:pt x="51" y="66"/>
                    <a:pt x="50" y="66"/>
                  </a:cubicBezTo>
                  <a:cubicBezTo>
                    <a:pt x="50" y="66"/>
                    <a:pt x="52" y="64"/>
                    <a:pt x="52" y="65"/>
                  </a:cubicBezTo>
                  <a:cubicBezTo>
                    <a:pt x="51" y="66"/>
                    <a:pt x="50" y="67"/>
                    <a:pt x="48" y="68"/>
                  </a:cubicBezTo>
                  <a:cubicBezTo>
                    <a:pt x="49" y="67"/>
                    <a:pt x="49" y="67"/>
                    <a:pt x="48" y="67"/>
                  </a:cubicBezTo>
                  <a:cubicBezTo>
                    <a:pt x="47" y="68"/>
                    <a:pt x="46" y="69"/>
                    <a:pt x="46" y="69"/>
                  </a:cubicBezTo>
                  <a:cubicBezTo>
                    <a:pt x="47" y="69"/>
                    <a:pt x="47" y="69"/>
                    <a:pt x="48" y="68"/>
                  </a:cubicBezTo>
                  <a:cubicBezTo>
                    <a:pt x="49" y="67"/>
                    <a:pt x="48" y="68"/>
                    <a:pt x="49" y="67"/>
                  </a:cubicBezTo>
                  <a:cubicBezTo>
                    <a:pt x="50" y="67"/>
                    <a:pt x="48" y="69"/>
                    <a:pt x="50" y="67"/>
                  </a:cubicBezTo>
                  <a:cubicBezTo>
                    <a:pt x="50" y="67"/>
                    <a:pt x="51" y="66"/>
                    <a:pt x="52" y="66"/>
                  </a:cubicBezTo>
                  <a:cubicBezTo>
                    <a:pt x="52" y="65"/>
                    <a:pt x="52" y="65"/>
                    <a:pt x="52" y="65"/>
                  </a:cubicBezTo>
                  <a:cubicBezTo>
                    <a:pt x="52" y="66"/>
                    <a:pt x="52" y="66"/>
                    <a:pt x="52" y="66"/>
                  </a:cubicBezTo>
                  <a:cubicBezTo>
                    <a:pt x="51" y="67"/>
                    <a:pt x="53" y="65"/>
                    <a:pt x="53" y="66"/>
                  </a:cubicBezTo>
                  <a:cubicBezTo>
                    <a:pt x="52" y="67"/>
                    <a:pt x="52" y="67"/>
                    <a:pt x="52" y="67"/>
                  </a:cubicBezTo>
                  <a:cubicBezTo>
                    <a:pt x="50" y="68"/>
                    <a:pt x="52" y="66"/>
                    <a:pt x="50" y="68"/>
                  </a:cubicBezTo>
                  <a:cubicBezTo>
                    <a:pt x="50" y="68"/>
                    <a:pt x="51" y="67"/>
                    <a:pt x="50" y="68"/>
                  </a:cubicBezTo>
                  <a:cubicBezTo>
                    <a:pt x="50" y="68"/>
                    <a:pt x="50" y="68"/>
                    <a:pt x="50" y="68"/>
                  </a:cubicBezTo>
                  <a:cubicBezTo>
                    <a:pt x="50" y="68"/>
                    <a:pt x="47" y="70"/>
                    <a:pt x="49" y="69"/>
                  </a:cubicBezTo>
                  <a:cubicBezTo>
                    <a:pt x="50" y="69"/>
                    <a:pt x="50" y="69"/>
                    <a:pt x="51" y="68"/>
                  </a:cubicBezTo>
                  <a:cubicBezTo>
                    <a:pt x="51" y="68"/>
                    <a:pt x="52" y="68"/>
                    <a:pt x="52" y="68"/>
                  </a:cubicBezTo>
                  <a:cubicBezTo>
                    <a:pt x="51" y="69"/>
                    <a:pt x="52" y="68"/>
                    <a:pt x="51" y="69"/>
                  </a:cubicBezTo>
                  <a:cubicBezTo>
                    <a:pt x="51" y="69"/>
                    <a:pt x="51" y="68"/>
                    <a:pt x="49" y="69"/>
                  </a:cubicBezTo>
                  <a:cubicBezTo>
                    <a:pt x="47" y="71"/>
                    <a:pt x="49" y="69"/>
                    <a:pt x="47" y="70"/>
                  </a:cubicBezTo>
                  <a:cubicBezTo>
                    <a:pt x="47" y="70"/>
                    <a:pt x="46" y="72"/>
                    <a:pt x="44" y="73"/>
                  </a:cubicBezTo>
                  <a:cubicBezTo>
                    <a:pt x="44" y="73"/>
                    <a:pt x="45" y="73"/>
                    <a:pt x="45" y="73"/>
                  </a:cubicBezTo>
                  <a:cubicBezTo>
                    <a:pt x="46" y="72"/>
                    <a:pt x="46" y="72"/>
                    <a:pt x="47" y="71"/>
                  </a:cubicBezTo>
                  <a:cubicBezTo>
                    <a:pt x="47" y="71"/>
                    <a:pt x="48" y="71"/>
                    <a:pt x="49" y="70"/>
                  </a:cubicBezTo>
                  <a:cubicBezTo>
                    <a:pt x="49" y="71"/>
                    <a:pt x="48" y="72"/>
                    <a:pt x="48" y="72"/>
                  </a:cubicBezTo>
                  <a:cubicBezTo>
                    <a:pt x="48" y="72"/>
                    <a:pt x="48" y="72"/>
                    <a:pt x="48" y="73"/>
                  </a:cubicBezTo>
                  <a:cubicBezTo>
                    <a:pt x="50" y="71"/>
                    <a:pt x="49" y="73"/>
                    <a:pt x="50" y="72"/>
                  </a:cubicBezTo>
                  <a:cubicBezTo>
                    <a:pt x="51" y="71"/>
                    <a:pt x="52" y="70"/>
                    <a:pt x="53" y="69"/>
                  </a:cubicBezTo>
                  <a:cubicBezTo>
                    <a:pt x="53" y="70"/>
                    <a:pt x="52" y="70"/>
                    <a:pt x="52" y="70"/>
                  </a:cubicBezTo>
                  <a:cubicBezTo>
                    <a:pt x="53" y="70"/>
                    <a:pt x="50" y="72"/>
                    <a:pt x="52" y="71"/>
                  </a:cubicBezTo>
                  <a:cubicBezTo>
                    <a:pt x="51" y="71"/>
                    <a:pt x="49" y="72"/>
                    <a:pt x="48" y="74"/>
                  </a:cubicBezTo>
                  <a:cubicBezTo>
                    <a:pt x="49" y="73"/>
                    <a:pt x="47" y="74"/>
                    <a:pt x="47" y="75"/>
                  </a:cubicBezTo>
                  <a:cubicBezTo>
                    <a:pt x="48" y="74"/>
                    <a:pt x="49" y="74"/>
                    <a:pt x="49" y="74"/>
                  </a:cubicBezTo>
                  <a:cubicBezTo>
                    <a:pt x="48" y="75"/>
                    <a:pt x="50" y="75"/>
                    <a:pt x="50" y="75"/>
                  </a:cubicBezTo>
                  <a:cubicBezTo>
                    <a:pt x="50" y="76"/>
                    <a:pt x="48" y="77"/>
                    <a:pt x="48" y="78"/>
                  </a:cubicBezTo>
                  <a:cubicBezTo>
                    <a:pt x="48" y="78"/>
                    <a:pt x="49" y="76"/>
                    <a:pt x="49" y="77"/>
                  </a:cubicBezTo>
                  <a:cubicBezTo>
                    <a:pt x="48" y="77"/>
                    <a:pt x="48" y="77"/>
                    <a:pt x="48" y="77"/>
                  </a:cubicBezTo>
                  <a:cubicBezTo>
                    <a:pt x="49" y="77"/>
                    <a:pt x="48" y="79"/>
                    <a:pt x="50" y="77"/>
                  </a:cubicBezTo>
                  <a:cubicBezTo>
                    <a:pt x="48" y="78"/>
                    <a:pt x="48" y="78"/>
                    <a:pt x="48" y="78"/>
                  </a:cubicBezTo>
                  <a:cubicBezTo>
                    <a:pt x="48" y="78"/>
                    <a:pt x="49" y="78"/>
                    <a:pt x="49" y="78"/>
                  </a:cubicBezTo>
                  <a:cubicBezTo>
                    <a:pt x="47" y="79"/>
                    <a:pt x="47" y="79"/>
                    <a:pt x="47" y="79"/>
                  </a:cubicBezTo>
                  <a:cubicBezTo>
                    <a:pt x="46" y="80"/>
                    <a:pt x="48" y="79"/>
                    <a:pt x="48" y="79"/>
                  </a:cubicBezTo>
                  <a:cubicBezTo>
                    <a:pt x="49" y="78"/>
                    <a:pt x="49" y="78"/>
                    <a:pt x="49" y="78"/>
                  </a:cubicBezTo>
                  <a:cubicBezTo>
                    <a:pt x="50" y="78"/>
                    <a:pt x="49" y="79"/>
                    <a:pt x="50" y="79"/>
                  </a:cubicBezTo>
                  <a:cubicBezTo>
                    <a:pt x="49" y="80"/>
                    <a:pt x="49" y="80"/>
                    <a:pt x="49" y="80"/>
                  </a:cubicBezTo>
                  <a:cubicBezTo>
                    <a:pt x="49" y="80"/>
                    <a:pt x="49" y="80"/>
                    <a:pt x="49" y="80"/>
                  </a:cubicBezTo>
                  <a:cubicBezTo>
                    <a:pt x="48" y="81"/>
                    <a:pt x="48" y="81"/>
                    <a:pt x="49" y="81"/>
                  </a:cubicBezTo>
                  <a:cubicBezTo>
                    <a:pt x="46" y="82"/>
                    <a:pt x="46" y="82"/>
                    <a:pt x="46" y="82"/>
                  </a:cubicBezTo>
                  <a:cubicBezTo>
                    <a:pt x="46" y="82"/>
                    <a:pt x="47" y="81"/>
                    <a:pt x="48" y="80"/>
                  </a:cubicBezTo>
                  <a:cubicBezTo>
                    <a:pt x="49" y="80"/>
                    <a:pt x="49" y="80"/>
                    <a:pt x="48" y="80"/>
                  </a:cubicBezTo>
                  <a:cubicBezTo>
                    <a:pt x="48" y="81"/>
                    <a:pt x="48" y="80"/>
                    <a:pt x="48" y="80"/>
                  </a:cubicBezTo>
                  <a:cubicBezTo>
                    <a:pt x="47" y="81"/>
                    <a:pt x="47" y="81"/>
                    <a:pt x="46" y="82"/>
                  </a:cubicBezTo>
                  <a:cubicBezTo>
                    <a:pt x="46" y="82"/>
                    <a:pt x="45" y="82"/>
                    <a:pt x="46" y="82"/>
                  </a:cubicBezTo>
                  <a:cubicBezTo>
                    <a:pt x="45" y="82"/>
                    <a:pt x="45" y="82"/>
                    <a:pt x="45" y="82"/>
                  </a:cubicBezTo>
                  <a:cubicBezTo>
                    <a:pt x="45" y="82"/>
                    <a:pt x="46" y="81"/>
                    <a:pt x="46" y="81"/>
                  </a:cubicBezTo>
                  <a:cubicBezTo>
                    <a:pt x="45" y="82"/>
                    <a:pt x="44" y="82"/>
                    <a:pt x="44" y="82"/>
                  </a:cubicBezTo>
                  <a:cubicBezTo>
                    <a:pt x="46" y="80"/>
                    <a:pt x="43" y="82"/>
                    <a:pt x="43" y="81"/>
                  </a:cubicBezTo>
                  <a:cubicBezTo>
                    <a:pt x="45" y="80"/>
                    <a:pt x="46" y="80"/>
                    <a:pt x="46" y="80"/>
                  </a:cubicBezTo>
                  <a:cubicBezTo>
                    <a:pt x="47" y="79"/>
                    <a:pt x="46" y="79"/>
                    <a:pt x="47" y="79"/>
                  </a:cubicBezTo>
                  <a:cubicBezTo>
                    <a:pt x="46" y="79"/>
                    <a:pt x="44" y="80"/>
                    <a:pt x="43" y="81"/>
                  </a:cubicBezTo>
                  <a:cubicBezTo>
                    <a:pt x="44" y="80"/>
                    <a:pt x="44" y="80"/>
                    <a:pt x="44" y="80"/>
                  </a:cubicBezTo>
                  <a:cubicBezTo>
                    <a:pt x="44" y="80"/>
                    <a:pt x="42" y="81"/>
                    <a:pt x="42" y="81"/>
                  </a:cubicBezTo>
                  <a:cubicBezTo>
                    <a:pt x="43" y="80"/>
                    <a:pt x="42" y="79"/>
                    <a:pt x="42" y="79"/>
                  </a:cubicBezTo>
                  <a:cubicBezTo>
                    <a:pt x="43" y="78"/>
                    <a:pt x="43" y="78"/>
                    <a:pt x="43" y="78"/>
                  </a:cubicBezTo>
                  <a:cubicBezTo>
                    <a:pt x="41" y="79"/>
                    <a:pt x="42" y="78"/>
                    <a:pt x="41" y="78"/>
                  </a:cubicBezTo>
                  <a:cubicBezTo>
                    <a:pt x="41" y="77"/>
                    <a:pt x="39" y="78"/>
                    <a:pt x="40" y="76"/>
                  </a:cubicBezTo>
                  <a:cubicBezTo>
                    <a:pt x="39" y="76"/>
                    <a:pt x="38" y="76"/>
                    <a:pt x="38" y="75"/>
                  </a:cubicBezTo>
                  <a:cubicBezTo>
                    <a:pt x="39" y="74"/>
                    <a:pt x="39" y="74"/>
                    <a:pt x="39" y="74"/>
                  </a:cubicBezTo>
                  <a:cubicBezTo>
                    <a:pt x="38" y="75"/>
                    <a:pt x="40" y="73"/>
                    <a:pt x="40" y="73"/>
                  </a:cubicBezTo>
                  <a:cubicBezTo>
                    <a:pt x="39" y="74"/>
                    <a:pt x="38" y="74"/>
                    <a:pt x="37" y="75"/>
                  </a:cubicBezTo>
                  <a:cubicBezTo>
                    <a:pt x="38" y="73"/>
                    <a:pt x="36" y="74"/>
                    <a:pt x="35" y="74"/>
                  </a:cubicBezTo>
                  <a:cubicBezTo>
                    <a:pt x="36" y="73"/>
                    <a:pt x="36" y="73"/>
                    <a:pt x="36" y="73"/>
                  </a:cubicBezTo>
                  <a:cubicBezTo>
                    <a:pt x="34" y="74"/>
                    <a:pt x="35" y="73"/>
                    <a:pt x="35" y="72"/>
                  </a:cubicBezTo>
                  <a:cubicBezTo>
                    <a:pt x="36" y="72"/>
                    <a:pt x="36" y="71"/>
                    <a:pt x="36" y="71"/>
                  </a:cubicBezTo>
                  <a:cubicBezTo>
                    <a:pt x="34" y="72"/>
                    <a:pt x="34" y="72"/>
                    <a:pt x="33" y="72"/>
                  </a:cubicBezTo>
                  <a:cubicBezTo>
                    <a:pt x="33" y="72"/>
                    <a:pt x="33" y="71"/>
                    <a:pt x="34" y="70"/>
                  </a:cubicBezTo>
                  <a:cubicBezTo>
                    <a:pt x="31" y="71"/>
                    <a:pt x="31" y="69"/>
                    <a:pt x="29" y="69"/>
                  </a:cubicBezTo>
                  <a:cubicBezTo>
                    <a:pt x="30" y="68"/>
                    <a:pt x="30" y="68"/>
                    <a:pt x="30" y="68"/>
                  </a:cubicBezTo>
                  <a:cubicBezTo>
                    <a:pt x="27" y="69"/>
                    <a:pt x="29" y="66"/>
                    <a:pt x="27" y="66"/>
                  </a:cubicBezTo>
                  <a:cubicBezTo>
                    <a:pt x="29" y="65"/>
                    <a:pt x="29" y="65"/>
                    <a:pt x="29" y="65"/>
                  </a:cubicBezTo>
                  <a:cubicBezTo>
                    <a:pt x="30" y="64"/>
                    <a:pt x="28" y="64"/>
                    <a:pt x="27" y="65"/>
                  </a:cubicBezTo>
                  <a:cubicBezTo>
                    <a:pt x="27" y="65"/>
                    <a:pt x="25" y="65"/>
                    <a:pt x="27" y="64"/>
                  </a:cubicBezTo>
                  <a:cubicBezTo>
                    <a:pt x="27" y="63"/>
                    <a:pt x="26" y="64"/>
                    <a:pt x="25" y="64"/>
                  </a:cubicBezTo>
                  <a:cubicBezTo>
                    <a:pt x="26" y="63"/>
                    <a:pt x="26" y="63"/>
                    <a:pt x="25" y="63"/>
                  </a:cubicBezTo>
                  <a:cubicBezTo>
                    <a:pt x="25" y="63"/>
                    <a:pt x="25" y="63"/>
                    <a:pt x="25" y="63"/>
                  </a:cubicBezTo>
                  <a:cubicBezTo>
                    <a:pt x="25" y="63"/>
                    <a:pt x="26" y="62"/>
                    <a:pt x="26" y="62"/>
                  </a:cubicBezTo>
                  <a:cubicBezTo>
                    <a:pt x="26" y="62"/>
                    <a:pt x="27" y="61"/>
                    <a:pt x="24" y="62"/>
                  </a:cubicBezTo>
                  <a:cubicBezTo>
                    <a:pt x="25" y="61"/>
                    <a:pt x="22" y="62"/>
                    <a:pt x="24" y="60"/>
                  </a:cubicBezTo>
                  <a:cubicBezTo>
                    <a:pt x="23" y="60"/>
                    <a:pt x="23" y="60"/>
                    <a:pt x="22" y="61"/>
                  </a:cubicBezTo>
                  <a:cubicBezTo>
                    <a:pt x="22" y="60"/>
                    <a:pt x="23" y="59"/>
                    <a:pt x="22" y="59"/>
                  </a:cubicBezTo>
                  <a:cubicBezTo>
                    <a:pt x="22" y="59"/>
                    <a:pt x="23" y="59"/>
                    <a:pt x="23" y="58"/>
                  </a:cubicBezTo>
                  <a:cubicBezTo>
                    <a:pt x="22" y="59"/>
                    <a:pt x="22" y="59"/>
                    <a:pt x="22" y="59"/>
                  </a:cubicBezTo>
                  <a:cubicBezTo>
                    <a:pt x="20" y="59"/>
                    <a:pt x="22" y="56"/>
                    <a:pt x="22" y="56"/>
                  </a:cubicBezTo>
                  <a:cubicBezTo>
                    <a:pt x="19" y="55"/>
                    <a:pt x="19" y="53"/>
                    <a:pt x="19" y="52"/>
                  </a:cubicBezTo>
                  <a:cubicBezTo>
                    <a:pt x="19" y="52"/>
                    <a:pt x="19" y="52"/>
                    <a:pt x="19" y="52"/>
                  </a:cubicBezTo>
                  <a:cubicBezTo>
                    <a:pt x="17" y="52"/>
                    <a:pt x="21" y="50"/>
                    <a:pt x="17" y="51"/>
                  </a:cubicBezTo>
                  <a:cubicBezTo>
                    <a:pt x="18" y="51"/>
                    <a:pt x="17" y="50"/>
                    <a:pt x="19" y="50"/>
                  </a:cubicBezTo>
                  <a:cubicBezTo>
                    <a:pt x="17" y="50"/>
                    <a:pt x="19" y="48"/>
                    <a:pt x="17" y="49"/>
                  </a:cubicBezTo>
                  <a:cubicBezTo>
                    <a:pt x="18" y="49"/>
                    <a:pt x="18" y="49"/>
                    <a:pt x="18" y="49"/>
                  </a:cubicBezTo>
                  <a:cubicBezTo>
                    <a:pt x="19" y="48"/>
                    <a:pt x="17" y="48"/>
                    <a:pt x="18" y="47"/>
                  </a:cubicBezTo>
                  <a:cubicBezTo>
                    <a:pt x="18" y="47"/>
                    <a:pt x="18" y="47"/>
                    <a:pt x="19" y="47"/>
                  </a:cubicBezTo>
                  <a:cubicBezTo>
                    <a:pt x="20" y="46"/>
                    <a:pt x="16" y="47"/>
                    <a:pt x="19" y="46"/>
                  </a:cubicBezTo>
                  <a:cubicBezTo>
                    <a:pt x="19" y="46"/>
                    <a:pt x="17" y="47"/>
                    <a:pt x="17" y="47"/>
                  </a:cubicBezTo>
                  <a:cubicBezTo>
                    <a:pt x="18" y="45"/>
                    <a:pt x="16" y="44"/>
                    <a:pt x="15" y="43"/>
                  </a:cubicBezTo>
                  <a:cubicBezTo>
                    <a:pt x="16" y="42"/>
                    <a:pt x="19" y="42"/>
                    <a:pt x="17" y="42"/>
                  </a:cubicBezTo>
                  <a:cubicBezTo>
                    <a:pt x="17" y="41"/>
                    <a:pt x="16" y="42"/>
                    <a:pt x="16" y="42"/>
                  </a:cubicBezTo>
                  <a:cubicBezTo>
                    <a:pt x="15" y="42"/>
                    <a:pt x="19" y="40"/>
                    <a:pt x="18" y="41"/>
                  </a:cubicBezTo>
                  <a:cubicBezTo>
                    <a:pt x="16" y="41"/>
                    <a:pt x="17" y="41"/>
                    <a:pt x="16" y="41"/>
                  </a:cubicBezTo>
                  <a:cubicBezTo>
                    <a:pt x="17" y="40"/>
                    <a:pt x="18" y="39"/>
                    <a:pt x="17" y="40"/>
                  </a:cubicBezTo>
                  <a:cubicBezTo>
                    <a:pt x="17" y="39"/>
                    <a:pt x="17" y="39"/>
                    <a:pt x="17" y="39"/>
                  </a:cubicBezTo>
                  <a:cubicBezTo>
                    <a:pt x="15" y="40"/>
                    <a:pt x="16" y="39"/>
                    <a:pt x="13" y="39"/>
                  </a:cubicBezTo>
                  <a:cubicBezTo>
                    <a:pt x="11" y="37"/>
                    <a:pt x="9" y="35"/>
                    <a:pt x="7" y="32"/>
                  </a:cubicBezTo>
                  <a:cubicBezTo>
                    <a:pt x="7" y="29"/>
                    <a:pt x="5" y="27"/>
                    <a:pt x="5" y="24"/>
                  </a:cubicBezTo>
                  <a:cubicBezTo>
                    <a:pt x="7" y="22"/>
                    <a:pt x="7" y="22"/>
                    <a:pt x="6" y="22"/>
                  </a:cubicBezTo>
                  <a:cubicBezTo>
                    <a:pt x="7" y="22"/>
                    <a:pt x="7" y="22"/>
                    <a:pt x="7" y="22"/>
                  </a:cubicBezTo>
                  <a:cubicBezTo>
                    <a:pt x="5" y="22"/>
                    <a:pt x="6" y="21"/>
                    <a:pt x="5" y="22"/>
                  </a:cubicBezTo>
                  <a:cubicBezTo>
                    <a:pt x="5" y="21"/>
                    <a:pt x="4" y="20"/>
                    <a:pt x="3" y="19"/>
                  </a:cubicBezTo>
                  <a:cubicBezTo>
                    <a:pt x="4" y="19"/>
                    <a:pt x="5" y="18"/>
                    <a:pt x="5" y="18"/>
                  </a:cubicBezTo>
                  <a:cubicBezTo>
                    <a:pt x="4" y="19"/>
                    <a:pt x="4" y="19"/>
                    <a:pt x="4" y="19"/>
                  </a:cubicBezTo>
                  <a:cubicBezTo>
                    <a:pt x="4" y="18"/>
                    <a:pt x="4" y="18"/>
                    <a:pt x="4" y="18"/>
                  </a:cubicBezTo>
                  <a:cubicBezTo>
                    <a:pt x="4" y="18"/>
                    <a:pt x="3" y="18"/>
                    <a:pt x="2" y="19"/>
                  </a:cubicBezTo>
                  <a:cubicBezTo>
                    <a:pt x="0" y="17"/>
                    <a:pt x="3" y="13"/>
                    <a:pt x="1" y="11"/>
                  </a:cubicBezTo>
                  <a:cubicBezTo>
                    <a:pt x="2" y="10"/>
                    <a:pt x="1" y="9"/>
                    <a:pt x="0" y="9"/>
                  </a:cubicBezTo>
                  <a:cubicBezTo>
                    <a:pt x="2" y="6"/>
                    <a:pt x="4" y="3"/>
                    <a:pt x="1" y="2"/>
                  </a:cubicBezTo>
                  <a:cubicBezTo>
                    <a:pt x="1" y="2"/>
                    <a:pt x="6" y="1"/>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67"/>
            <p:cNvSpPr>
              <a:spLocks/>
            </p:cNvSpPr>
            <p:nvPr/>
          </p:nvSpPr>
          <p:spPr bwMode="auto">
            <a:xfrm>
              <a:off x="9099550" y="2044701"/>
              <a:ext cx="7937" cy="7938"/>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cubicBezTo>
                    <a:pt x="0" y="1"/>
                    <a:pt x="1" y="0"/>
                    <a:pt x="2"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68"/>
            <p:cNvSpPr>
              <a:spLocks/>
            </p:cNvSpPr>
            <p:nvPr/>
          </p:nvSpPr>
          <p:spPr bwMode="auto">
            <a:xfrm>
              <a:off x="9115425" y="2003426"/>
              <a:ext cx="3175" cy="3175"/>
            </a:xfrm>
            <a:custGeom>
              <a:avLst/>
              <a:gdLst>
                <a:gd name="T0" fmla="*/ 0 w 1"/>
                <a:gd name="T1" fmla="*/ 1 h 1"/>
                <a:gd name="T2" fmla="*/ 1 w 1"/>
                <a:gd name="T3" fmla="*/ 1 h 1"/>
                <a:gd name="T4" fmla="*/ 1 w 1"/>
                <a:gd name="T5" fmla="*/ 1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1" y="1"/>
                  </a:cubicBezTo>
                  <a:cubicBezTo>
                    <a:pt x="1" y="1"/>
                    <a:pt x="1" y="0"/>
                    <a:pt x="1" y="1"/>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69"/>
            <p:cNvSpPr>
              <a:spLocks/>
            </p:cNvSpPr>
            <p:nvPr/>
          </p:nvSpPr>
          <p:spPr bwMode="auto">
            <a:xfrm>
              <a:off x="9115425" y="2000251"/>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Rectangle 70"/>
            <p:cNvSpPr>
              <a:spLocks noChangeArrowheads="1"/>
            </p:cNvSpPr>
            <p:nvPr/>
          </p:nvSpPr>
          <p:spPr bwMode="auto">
            <a:xfrm>
              <a:off x="9121775" y="1989138"/>
              <a:ext cx="4762"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1"/>
            <p:cNvSpPr>
              <a:spLocks/>
            </p:cNvSpPr>
            <p:nvPr/>
          </p:nvSpPr>
          <p:spPr bwMode="auto">
            <a:xfrm>
              <a:off x="9115425" y="1992313"/>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0"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72"/>
            <p:cNvSpPr>
              <a:spLocks/>
            </p:cNvSpPr>
            <p:nvPr/>
          </p:nvSpPr>
          <p:spPr bwMode="auto">
            <a:xfrm>
              <a:off x="9115425" y="1976438"/>
              <a:ext cx="6350" cy="4763"/>
            </a:xfrm>
            <a:custGeom>
              <a:avLst/>
              <a:gdLst>
                <a:gd name="T0" fmla="*/ 1 w 2"/>
                <a:gd name="T1" fmla="*/ 0 h 1"/>
                <a:gd name="T2" fmla="*/ 1 w 2"/>
                <a:gd name="T3" fmla="*/ 0 h 1"/>
                <a:gd name="T4" fmla="*/ 1 w 2"/>
                <a:gd name="T5" fmla="*/ 0 h 1"/>
              </a:gdLst>
              <a:ahLst/>
              <a:cxnLst>
                <a:cxn ang="0">
                  <a:pos x="T0" y="T1"/>
                </a:cxn>
                <a:cxn ang="0">
                  <a:pos x="T2" y="T3"/>
                </a:cxn>
                <a:cxn ang="0">
                  <a:pos x="T4" y="T5"/>
                </a:cxn>
              </a:cxnLst>
              <a:rect l="0" t="0" r="r" b="b"/>
              <a:pathLst>
                <a:path w="2" h="1">
                  <a:moveTo>
                    <a:pt x="1" y="0"/>
                  </a:moveTo>
                  <a:cubicBezTo>
                    <a:pt x="0" y="0"/>
                    <a:pt x="0" y="1"/>
                    <a:pt x="1" y="0"/>
                  </a:cubicBezTo>
                  <a:cubicBezTo>
                    <a:pt x="0" y="1"/>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73"/>
            <p:cNvSpPr>
              <a:spLocks/>
            </p:cNvSpPr>
            <p:nvPr/>
          </p:nvSpPr>
          <p:spPr bwMode="auto">
            <a:xfrm>
              <a:off x="9110663" y="1973263"/>
              <a:ext cx="4762" cy="3175"/>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74"/>
            <p:cNvSpPr>
              <a:spLocks/>
            </p:cNvSpPr>
            <p:nvPr/>
          </p:nvSpPr>
          <p:spPr bwMode="auto">
            <a:xfrm>
              <a:off x="9047163" y="1898651"/>
              <a:ext cx="3175"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75"/>
            <p:cNvSpPr>
              <a:spLocks/>
            </p:cNvSpPr>
            <p:nvPr/>
          </p:nvSpPr>
          <p:spPr bwMode="auto">
            <a:xfrm>
              <a:off x="9031288" y="1852613"/>
              <a:ext cx="4762"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76"/>
            <p:cNvSpPr>
              <a:spLocks/>
            </p:cNvSpPr>
            <p:nvPr/>
          </p:nvSpPr>
          <p:spPr bwMode="auto">
            <a:xfrm>
              <a:off x="9001125" y="1841501"/>
              <a:ext cx="7937"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77"/>
            <p:cNvSpPr>
              <a:spLocks/>
            </p:cNvSpPr>
            <p:nvPr/>
          </p:nvSpPr>
          <p:spPr bwMode="auto">
            <a:xfrm>
              <a:off x="9637713" y="2033588"/>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1"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78"/>
            <p:cNvSpPr>
              <a:spLocks/>
            </p:cNvSpPr>
            <p:nvPr/>
          </p:nvSpPr>
          <p:spPr bwMode="auto">
            <a:xfrm>
              <a:off x="9645650" y="1649413"/>
              <a:ext cx="225425" cy="392113"/>
            </a:xfrm>
            <a:custGeom>
              <a:avLst/>
              <a:gdLst>
                <a:gd name="T0" fmla="*/ 51 w 60"/>
                <a:gd name="T1" fmla="*/ 14 h 104"/>
                <a:gd name="T2" fmla="*/ 50 w 60"/>
                <a:gd name="T3" fmla="*/ 17 h 104"/>
                <a:gd name="T4" fmla="*/ 51 w 60"/>
                <a:gd name="T5" fmla="*/ 25 h 104"/>
                <a:gd name="T6" fmla="*/ 49 w 60"/>
                <a:gd name="T7" fmla="*/ 27 h 104"/>
                <a:gd name="T8" fmla="*/ 44 w 60"/>
                <a:gd name="T9" fmla="*/ 33 h 104"/>
                <a:gd name="T10" fmla="*/ 43 w 60"/>
                <a:gd name="T11" fmla="*/ 35 h 104"/>
                <a:gd name="T12" fmla="*/ 43 w 60"/>
                <a:gd name="T13" fmla="*/ 40 h 104"/>
                <a:gd name="T14" fmla="*/ 40 w 60"/>
                <a:gd name="T15" fmla="*/ 42 h 104"/>
                <a:gd name="T16" fmla="*/ 38 w 60"/>
                <a:gd name="T17" fmla="*/ 43 h 104"/>
                <a:gd name="T18" fmla="*/ 39 w 60"/>
                <a:gd name="T19" fmla="*/ 46 h 104"/>
                <a:gd name="T20" fmla="*/ 39 w 60"/>
                <a:gd name="T21" fmla="*/ 51 h 104"/>
                <a:gd name="T22" fmla="*/ 38 w 60"/>
                <a:gd name="T23" fmla="*/ 53 h 104"/>
                <a:gd name="T24" fmla="*/ 38 w 60"/>
                <a:gd name="T25" fmla="*/ 56 h 104"/>
                <a:gd name="T26" fmla="*/ 36 w 60"/>
                <a:gd name="T27" fmla="*/ 57 h 104"/>
                <a:gd name="T28" fmla="*/ 34 w 60"/>
                <a:gd name="T29" fmla="*/ 61 h 104"/>
                <a:gd name="T30" fmla="*/ 31 w 60"/>
                <a:gd name="T31" fmla="*/ 64 h 104"/>
                <a:gd name="T32" fmla="*/ 31 w 60"/>
                <a:gd name="T33" fmla="*/ 66 h 104"/>
                <a:gd name="T34" fmla="*/ 29 w 60"/>
                <a:gd name="T35" fmla="*/ 66 h 104"/>
                <a:gd name="T36" fmla="*/ 30 w 60"/>
                <a:gd name="T37" fmla="*/ 68 h 104"/>
                <a:gd name="T38" fmla="*/ 29 w 60"/>
                <a:gd name="T39" fmla="*/ 69 h 104"/>
                <a:gd name="T40" fmla="*/ 29 w 60"/>
                <a:gd name="T41" fmla="*/ 71 h 104"/>
                <a:gd name="T42" fmla="*/ 26 w 60"/>
                <a:gd name="T43" fmla="*/ 76 h 104"/>
                <a:gd name="T44" fmla="*/ 25 w 60"/>
                <a:gd name="T45" fmla="*/ 78 h 104"/>
                <a:gd name="T46" fmla="*/ 24 w 60"/>
                <a:gd name="T47" fmla="*/ 80 h 104"/>
                <a:gd name="T48" fmla="*/ 21 w 60"/>
                <a:gd name="T49" fmla="*/ 84 h 104"/>
                <a:gd name="T50" fmla="*/ 17 w 60"/>
                <a:gd name="T51" fmla="*/ 82 h 104"/>
                <a:gd name="T52" fmla="*/ 20 w 60"/>
                <a:gd name="T53" fmla="*/ 86 h 104"/>
                <a:gd name="T54" fmla="*/ 23 w 60"/>
                <a:gd name="T55" fmla="*/ 90 h 104"/>
                <a:gd name="T56" fmla="*/ 21 w 60"/>
                <a:gd name="T57" fmla="*/ 91 h 104"/>
                <a:gd name="T58" fmla="*/ 22 w 60"/>
                <a:gd name="T59" fmla="*/ 92 h 104"/>
                <a:gd name="T60" fmla="*/ 20 w 60"/>
                <a:gd name="T61" fmla="*/ 92 h 104"/>
                <a:gd name="T62" fmla="*/ 16 w 60"/>
                <a:gd name="T63" fmla="*/ 92 h 104"/>
                <a:gd name="T64" fmla="*/ 18 w 60"/>
                <a:gd name="T65" fmla="*/ 95 h 104"/>
                <a:gd name="T66" fmla="*/ 16 w 60"/>
                <a:gd name="T67" fmla="*/ 95 h 104"/>
                <a:gd name="T68" fmla="*/ 18 w 60"/>
                <a:gd name="T69" fmla="*/ 98 h 104"/>
                <a:gd name="T70" fmla="*/ 17 w 60"/>
                <a:gd name="T71" fmla="*/ 99 h 104"/>
                <a:gd name="T72" fmla="*/ 12 w 60"/>
                <a:gd name="T73" fmla="*/ 96 h 104"/>
                <a:gd name="T74" fmla="*/ 14 w 60"/>
                <a:gd name="T75" fmla="*/ 100 h 104"/>
                <a:gd name="T76" fmla="*/ 6 w 60"/>
                <a:gd name="T77" fmla="*/ 100 h 104"/>
                <a:gd name="T78" fmla="*/ 4 w 60"/>
                <a:gd name="T79" fmla="*/ 101 h 104"/>
                <a:gd name="T80" fmla="*/ 3 w 60"/>
                <a:gd name="T81" fmla="*/ 103 h 104"/>
                <a:gd name="T82" fmla="*/ 1 w 60"/>
                <a:gd name="T83" fmla="*/ 101 h 104"/>
                <a:gd name="T84" fmla="*/ 4 w 60"/>
                <a:gd name="T85" fmla="*/ 100 h 104"/>
                <a:gd name="T86" fmla="*/ 2 w 60"/>
                <a:gd name="T87" fmla="*/ 93 h 104"/>
                <a:gd name="T88" fmla="*/ 5 w 60"/>
                <a:gd name="T89" fmla="*/ 85 h 104"/>
                <a:gd name="T90" fmla="*/ 8 w 60"/>
                <a:gd name="T91" fmla="*/ 76 h 104"/>
                <a:gd name="T92" fmla="*/ 10 w 60"/>
                <a:gd name="T93" fmla="*/ 70 h 104"/>
                <a:gd name="T94" fmla="*/ 12 w 60"/>
                <a:gd name="T95" fmla="*/ 65 h 104"/>
                <a:gd name="T96" fmla="*/ 19 w 60"/>
                <a:gd name="T97" fmla="*/ 55 h 104"/>
                <a:gd name="T98" fmla="*/ 23 w 60"/>
                <a:gd name="T99" fmla="*/ 51 h 104"/>
                <a:gd name="T100" fmla="*/ 28 w 60"/>
                <a:gd name="T101" fmla="*/ 46 h 104"/>
                <a:gd name="T102" fmla="*/ 36 w 60"/>
                <a:gd name="T103" fmla="*/ 22 h 104"/>
                <a:gd name="T104" fmla="*/ 39 w 60"/>
                <a:gd name="T105" fmla="*/ 16 h 104"/>
                <a:gd name="T106" fmla="*/ 56 w 60"/>
                <a:gd name="T10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 h="104">
                  <a:moveTo>
                    <a:pt x="56" y="4"/>
                  </a:moveTo>
                  <a:cubicBezTo>
                    <a:pt x="60" y="7"/>
                    <a:pt x="55" y="6"/>
                    <a:pt x="57" y="9"/>
                  </a:cubicBezTo>
                  <a:cubicBezTo>
                    <a:pt x="57" y="9"/>
                    <a:pt x="54" y="8"/>
                    <a:pt x="55" y="9"/>
                  </a:cubicBezTo>
                  <a:cubicBezTo>
                    <a:pt x="57" y="11"/>
                    <a:pt x="54" y="13"/>
                    <a:pt x="51" y="13"/>
                  </a:cubicBezTo>
                  <a:cubicBezTo>
                    <a:pt x="50" y="12"/>
                    <a:pt x="50" y="12"/>
                    <a:pt x="50" y="12"/>
                  </a:cubicBezTo>
                  <a:cubicBezTo>
                    <a:pt x="50" y="12"/>
                    <a:pt x="52" y="14"/>
                    <a:pt x="51" y="14"/>
                  </a:cubicBezTo>
                  <a:cubicBezTo>
                    <a:pt x="51" y="14"/>
                    <a:pt x="51" y="14"/>
                    <a:pt x="50" y="13"/>
                  </a:cubicBezTo>
                  <a:cubicBezTo>
                    <a:pt x="51" y="14"/>
                    <a:pt x="50" y="14"/>
                    <a:pt x="51" y="15"/>
                  </a:cubicBezTo>
                  <a:cubicBezTo>
                    <a:pt x="49" y="14"/>
                    <a:pt x="49" y="14"/>
                    <a:pt x="49" y="14"/>
                  </a:cubicBezTo>
                  <a:cubicBezTo>
                    <a:pt x="50" y="15"/>
                    <a:pt x="50" y="15"/>
                    <a:pt x="50" y="15"/>
                  </a:cubicBezTo>
                  <a:cubicBezTo>
                    <a:pt x="54" y="17"/>
                    <a:pt x="49" y="16"/>
                    <a:pt x="51" y="18"/>
                  </a:cubicBezTo>
                  <a:cubicBezTo>
                    <a:pt x="50" y="17"/>
                    <a:pt x="50" y="17"/>
                    <a:pt x="50" y="17"/>
                  </a:cubicBezTo>
                  <a:cubicBezTo>
                    <a:pt x="52" y="19"/>
                    <a:pt x="50" y="21"/>
                    <a:pt x="51" y="22"/>
                  </a:cubicBezTo>
                  <a:cubicBezTo>
                    <a:pt x="49" y="21"/>
                    <a:pt x="49" y="21"/>
                    <a:pt x="49" y="21"/>
                  </a:cubicBezTo>
                  <a:cubicBezTo>
                    <a:pt x="50" y="22"/>
                    <a:pt x="50" y="23"/>
                    <a:pt x="50" y="23"/>
                  </a:cubicBezTo>
                  <a:cubicBezTo>
                    <a:pt x="49" y="22"/>
                    <a:pt x="51" y="24"/>
                    <a:pt x="50" y="24"/>
                  </a:cubicBezTo>
                  <a:cubicBezTo>
                    <a:pt x="50" y="24"/>
                    <a:pt x="50" y="24"/>
                    <a:pt x="50" y="24"/>
                  </a:cubicBezTo>
                  <a:cubicBezTo>
                    <a:pt x="51" y="25"/>
                    <a:pt x="49" y="24"/>
                    <a:pt x="51" y="25"/>
                  </a:cubicBezTo>
                  <a:cubicBezTo>
                    <a:pt x="49" y="25"/>
                    <a:pt x="49" y="25"/>
                    <a:pt x="49" y="25"/>
                  </a:cubicBezTo>
                  <a:cubicBezTo>
                    <a:pt x="51" y="26"/>
                    <a:pt x="48" y="25"/>
                    <a:pt x="49" y="25"/>
                  </a:cubicBezTo>
                  <a:cubicBezTo>
                    <a:pt x="49" y="26"/>
                    <a:pt x="49" y="26"/>
                    <a:pt x="49" y="26"/>
                  </a:cubicBezTo>
                  <a:cubicBezTo>
                    <a:pt x="50" y="26"/>
                    <a:pt x="49" y="26"/>
                    <a:pt x="49" y="26"/>
                  </a:cubicBezTo>
                  <a:cubicBezTo>
                    <a:pt x="49" y="26"/>
                    <a:pt x="49" y="26"/>
                    <a:pt x="49" y="26"/>
                  </a:cubicBezTo>
                  <a:cubicBezTo>
                    <a:pt x="49" y="27"/>
                    <a:pt x="48" y="26"/>
                    <a:pt x="49" y="27"/>
                  </a:cubicBezTo>
                  <a:cubicBezTo>
                    <a:pt x="48" y="27"/>
                    <a:pt x="49" y="27"/>
                    <a:pt x="47" y="26"/>
                  </a:cubicBezTo>
                  <a:cubicBezTo>
                    <a:pt x="48" y="28"/>
                    <a:pt x="47" y="30"/>
                    <a:pt x="46" y="31"/>
                  </a:cubicBezTo>
                  <a:cubicBezTo>
                    <a:pt x="45" y="31"/>
                    <a:pt x="45" y="31"/>
                    <a:pt x="44" y="31"/>
                  </a:cubicBezTo>
                  <a:cubicBezTo>
                    <a:pt x="44" y="31"/>
                    <a:pt x="44" y="32"/>
                    <a:pt x="45" y="32"/>
                  </a:cubicBezTo>
                  <a:cubicBezTo>
                    <a:pt x="45" y="32"/>
                    <a:pt x="44" y="32"/>
                    <a:pt x="44" y="32"/>
                  </a:cubicBezTo>
                  <a:cubicBezTo>
                    <a:pt x="43" y="32"/>
                    <a:pt x="45" y="33"/>
                    <a:pt x="44" y="33"/>
                  </a:cubicBezTo>
                  <a:cubicBezTo>
                    <a:pt x="43" y="32"/>
                    <a:pt x="43" y="32"/>
                    <a:pt x="43" y="32"/>
                  </a:cubicBezTo>
                  <a:cubicBezTo>
                    <a:pt x="44" y="33"/>
                    <a:pt x="44" y="33"/>
                    <a:pt x="44" y="34"/>
                  </a:cubicBezTo>
                  <a:cubicBezTo>
                    <a:pt x="44" y="34"/>
                    <a:pt x="43" y="33"/>
                    <a:pt x="43" y="33"/>
                  </a:cubicBezTo>
                  <a:cubicBezTo>
                    <a:pt x="44" y="34"/>
                    <a:pt x="42" y="34"/>
                    <a:pt x="43" y="34"/>
                  </a:cubicBezTo>
                  <a:cubicBezTo>
                    <a:pt x="42" y="34"/>
                    <a:pt x="42" y="34"/>
                    <a:pt x="42" y="34"/>
                  </a:cubicBezTo>
                  <a:cubicBezTo>
                    <a:pt x="41" y="34"/>
                    <a:pt x="44" y="35"/>
                    <a:pt x="43" y="35"/>
                  </a:cubicBezTo>
                  <a:cubicBezTo>
                    <a:pt x="42" y="34"/>
                    <a:pt x="42" y="34"/>
                    <a:pt x="42" y="34"/>
                  </a:cubicBezTo>
                  <a:cubicBezTo>
                    <a:pt x="44" y="36"/>
                    <a:pt x="43" y="36"/>
                    <a:pt x="43" y="37"/>
                  </a:cubicBezTo>
                  <a:cubicBezTo>
                    <a:pt x="43" y="37"/>
                    <a:pt x="43" y="37"/>
                    <a:pt x="43" y="37"/>
                  </a:cubicBezTo>
                  <a:cubicBezTo>
                    <a:pt x="43" y="37"/>
                    <a:pt x="42" y="37"/>
                    <a:pt x="42" y="38"/>
                  </a:cubicBezTo>
                  <a:cubicBezTo>
                    <a:pt x="42" y="38"/>
                    <a:pt x="40" y="37"/>
                    <a:pt x="40" y="37"/>
                  </a:cubicBezTo>
                  <a:cubicBezTo>
                    <a:pt x="42" y="39"/>
                    <a:pt x="40" y="39"/>
                    <a:pt x="43" y="40"/>
                  </a:cubicBezTo>
                  <a:cubicBezTo>
                    <a:pt x="42" y="40"/>
                    <a:pt x="41" y="40"/>
                    <a:pt x="42" y="41"/>
                  </a:cubicBezTo>
                  <a:cubicBezTo>
                    <a:pt x="41" y="40"/>
                    <a:pt x="39" y="40"/>
                    <a:pt x="39" y="39"/>
                  </a:cubicBezTo>
                  <a:cubicBezTo>
                    <a:pt x="38" y="39"/>
                    <a:pt x="38" y="39"/>
                    <a:pt x="38" y="39"/>
                  </a:cubicBezTo>
                  <a:cubicBezTo>
                    <a:pt x="37" y="38"/>
                    <a:pt x="38" y="39"/>
                    <a:pt x="37" y="38"/>
                  </a:cubicBezTo>
                  <a:cubicBezTo>
                    <a:pt x="37" y="38"/>
                    <a:pt x="38" y="39"/>
                    <a:pt x="37" y="39"/>
                  </a:cubicBezTo>
                  <a:cubicBezTo>
                    <a:pt x="38" y="40"/>
                    <a:pt x="40" y="42"/>
                    <a:pt x="40" y="42"/>
                  </a:cubicBezTo>
                  <a:cubicBezTo>
                    <a:pt x="40" y="42"/>
                    <a:pt x="38" y="41"/>
                    <a:pt x="38" y="41"/>
                  </a:cubicBezTo>
                  <a:cubicBezTo>
                    <a:pt x="41" y="44"/>
                    <a:pt x="41" y="44"/>
                    <a:pt x="41" y="44"/>
                  </a:cubicBezTo>
                  <a:cubicBezTo>
                    <a:pt x="41" y="44"/>
                    <a:pt x="40" y="43"/>
                    <a:pt x="40" y="43"/>
                  </a:cubicBezTo>
                  <a:cubicBezTo>
                    <a:pt x="41" y="44"/>
                    <a:pt x="41" y="44"/>
                    <a:pt x="41" y="44"/>
                  </a:cubicBezTo>
                  <a:cubicBezTo>
                    <a:pt x="41" y="44"/>
                    <a:pt x="41" y="45"/>
                    <a:pt x="39" y="44"/>
                  </a:cubicBezTo>
                  <a:cubicBezTo>
                    <a:pt x="39" y="44"/>
                    <a:pt x="39" y="44"/>
                    <a:pt x="38" y="43"/>
                  </a:cubicBezTo>
                  <a:cubicBezTo>
                    <a:pt x="38" y="44"/>
                    <a:pt x="39" y="44"/>
                    <a:pt x="39" y="44"/>
                  </a:cubicBezTo>
                  <a:cubicBezTo>
                    <a:pt x="38" y="44"/>
                    <a:pt x="38" y="44"/>
                    <a:pt x="38" y="44"/>
                  </a:cubicBezTo>
                  <a:cubicBezTo>
                    <a:pt x="38" y="44"/>
                    <a:pt x="39" y="45"/>
                    <a:pt x="40" y="46"/>
                  </a:cubicBezTo>
                  <a:cubicBezTo>
                    <a:pt x="40" y="46"/>
                    <a:pt x="39" y="45"/>
                    <a:pt x="40" y="45"/>
                  </a:cubicBezTo>
                  <a:cubicBezTo>
                    <a:pt x="41" y="46"/>
                    <a:pt x="41" y="47"/>
                    <a:pt x="41" y="47"/>
                  </a:cubicBezTo>
                  <a:cubicBezTo>
                    <a:pt x="39" y="46"/>
                    <a:pt x="39" y="46"/>
                    <a:pt x="39" y="46"/>
                  </a:cubicBezTo>
                  <a:cubicBezTo>
                    <a:pt x="41" y="47"/>
                    <a:pt x="41" y="48"/>
                    <a:pt x="41" y="49"/>
                  </a:cubicBezTo>
                  <a:cubicBezTo>
                    <a:pt x="42" y="49"/>
                    <a:pt x="40" y="48"/>
                    <a:pt x="40" y="48"/>
                  </a:cubicBezTo>
                  <a:cubicBezTo>
                    <a:pt x="39" y="48"/>
                    <a:pt x="41" y="50"/>
                    <a:pt x="39" y="50"/>
                  </a:cubicBezTo>
                  <a:cubicBezTo>
                    <a:pt x="39" y="49"/>
                    <a:pt x="40" y="50"/>
                    <a:pt x="40" y="50"/>
                  </a:cubicBezTo>
                  <a:cubicBezTo>
                    <a:pt x="40" y="50"/>
                    <a:pt x="39" y="49"/>
                    <a:pt x="39" y="50"/>
                  </a:cubicBezTo>
                  <a:cubicBezTo>
                    <a:pt x="38" y="50"/>
                    <a:pt x="39" y="50"/>
                    <a:pt x="39" y="51"/>
                  </a:cubicBezTo>
                  <a:cubicBezTo>
                    <a:pt x="40" y="51"/>
                    <a:pt x="39" y="50"/>
                    <a:pt x="39" y="50"/>
                  </a:cubicBezTo>
                  <a:cubicBezTo>
                    <a:pt x="39" y="51"/>
                    <a:pt x="40" y="53"/>
                    <a:pt x="38" y="53"/>
                  </a:cubicBezTo>
                  <a:cubicBezTo>
                    <a:pt x="39" y="53"/>
                    <a:pt x="40" y="54"/>
                    <a:pt x="40" y="54"/>
                  </a:cubicBezTo>
                  <a:cubicBezTo>
                    <a:pt x="39" y="53"/>
                    <a:pt x="39" y="53"/>
                    <a:pt x="39" y="53"/>
                  </a:cubicBezTo>
                  <a:cubicBezTo>
                    <a:pt x="38" y="53"/>
                    <a:pt x="39" y="54"/>
                    <a:pt x="38" y="53"/>
                  </a:cubicBezTo>
                  <a:cubicBezTo>
                    <a:pt x="39" y="54"/>
                    <a:pt x="37" y="51"/>
                    <a:pt x="38" y="53"/>
                  </a:cubicBezTo>
                  <a:cubicBezTo>
                    <a:pt x="37" y="52"/>
                    <a:pt x="39" y="54"/>
                    <a:pt x="38" y="53"/>
                  </a:cubicBezTo>
                  <a:cubicBezTo>
                    <a:pt x="38" y="53"/>
                    <a:pt x="39" y="55"/>
                    <a:pt x="38" y="54"/>
                  </a:cubicBezTo>
                  <a:cubicBezTo>
                    <a:pt x="38" y="54"/>
                    <a:pt x="36" y="53"/>
                    <a:pt x="36" y="53"/>
                  </a:cubicBezTo>
                  <a:cubicBezTo>
                    <a:pt x="36" y="54"/>
                    <a:pt x="37" y="54"/>
                    <a:pt x="37" y="54"/>
                  </a:cubicBezTo>
                  <a:cubicBezTo>
                    <a:pt x="37" y="55"/>
                    <a:pt x="37" y="55"/>
                    <a:pt x="37" y="55"/>
                  </a:cubicBezTo>
                  <a:cubicBezTo>
                    <a:pt x="38" y="55"/>
                    <a:pt x="37" y="55"/>
                    <a:pt x="38" y="56"/>
                  </a:cubicBezTo>
                  <a:cubicBezTo>
                    <a:pt x="37" y="55"/>
                    <a:pt x="38" y="56"/>
                    <a:pt x="37" y="55"/>
                  </a:cubicBezTo>
                  <a:cubicBezTo>
                    <a:pt x="35" y="54"/>
                    <a:pt x="35" y="54"/>
                    <a:pt x="35" y="54"/>
                  </a:cubicBezTo>
                  <a:cubicBezTo>
                    <a:pt x="35" y="55"/>
                    <a:pt x="37" y="56"/>
                    <a:pt x="37" y="56"/>
                  </a:cubicBezTo>
                  <a:cubicBezTo>
                    <a:pt x="36" y="56"/>
                    <a:pt x="36" y="56"/>
                    <a:pt x="36" y="56"/>
                  </a:cubicBezTo>
                  <a:cubicBezTo>
                    <a:pt x="39" y="57"/>
                    <a:pt x="36" y="56"/>
                    <a:pt x="38" y="57"/>
                  </a:cubicBezTo>
                  <a:cubicBezTo>
                    <a:pt x="37" y="57"/>
                    <a:pt x="37" y="58"/>
                    <a:pt x="36" y="57"/>
                  </a:cubicBezTo>
                  <a:cubicBezTo>
                    <a:pt x="36" y="58"/>
                    <a:pt x="37" y="59"/>
                    <a:pt x="36" y="59"/>
                  </a:cubicBezTo>
                  <a:cubicBezTo>
                    <a:pt x="36" y="59"/>
                    <a:pt x="36" y="59"/>
                    <a:pt x="35" y="58"/>
                  </a:cubicBezTo>
                  <a:cubicBezTo>
                    <a:pt x="35" y="58"/>
                    <a:pt x="35" y="58"/>
                    <a:pt x="35" y="59"/>
                  </a:cubicBezTo>
                  <a:cubicBezTo>
                    <a:pt x="35" y="59"/>
                    <a:pt x="34" y="58"/>
                    <a:pt x="33" y="58"/>
                  </a:cubicBezTo>
                  <a:cubicBezTo>
                    <a:pt x="33" y="59"/>
                    <a:pt x="35" y="60"/>
                    <a:pt x="35" y="60"/>
                  </a:cubicBezTo>
                  <a:cubicBezTo>
                    <a:pt x="33" y="59"/>
                    <a:pt x="37" y="62"/>
                    <a:pt x="34" y="61"/>
                  </a:cubicBezTo>
                  <a:cubicBezTo>
                    <a:pt x="34" y="60"/>
                    <a:pt x="33" y="60"/>
                    <a:pt x="33" y="60"/>
                  </a:cubicBezTo>
                  <a:cubicBezTo>
                    <a:pt x="30" y="58"/>
                    <a:pt x="34" y="61"/>
                    <a:pt x="33" y="61"/>
                  </a:cubicBezTo>
                  <a:cubicBezTo>
                    <a:pt x="35" y="62"/>
                    <a:pt x="35" y="62"/>
                    <a:pt x="35" y="62"/>
                  </a:cubicBezTo>
                  <a:cubicBezTo>
                    <a:pt x="33" y="61"/>
                    <a:pt x="35" y="63"/>
                    <a:pt x="34" y="62"/>
                  </a:cubicBezTo>
                  <a:cubicBezTo>
                    <a:pt x="34" y="62"/>
                    <a:pt x="33" y="62"/>
                    <a:pt x="34" y="63"/>
                  </a:cubicBezTo>
                  <a:cubicBezTo>
                    <a:pt x="33" y="63"/>
                    <a:pt x="34" y="65"/>
                    <a:pt x="31" y="64"/>
                  </a:cubicBezTo>
                  <a:cubicBezTo>
                    <a:pt x="31" y="64"/>
                    <a:pt x="31" y="64"/>
                    <a:pt x="32" y="64"/>
                  </a:cubicBezTo>
                  <a:cubicBezTo>
                    <a:pt x="33" y="65"/>
                    <a:pt x="31" y="64"/>
                    <a:pt x="32" y="64"/>
                  </a:cubicBezTo>
                  <a:cubicBezTo>
                    <a:pt x="32" y="64"/>
                    <a:pt x="32" y="65"/>
                    <a:pt x="33" y="65"/>
                  </a:cubicBezTo>
                  <a:cubicBezTo>
                    <a:pt x="32" y="65"/>
                    <a:pt x="32" y="65"/>
                    <a:pt x="30" y="64"/>
                  </a:cubicBezTo>
                  <a:cubicBezTo>
                    <a:pt x="29" y="63"/>
                    <a:pt x="33" y="66"/>
                    <a:pt x="32" y="66"/>
                  </a:cubicBezTo>
                  <a:cubicBezTo>
                    <a:pt x="31" y="66"/>
                    <a:pt x="31" y="65"/>
                    <a:pt x="31" y="66"/>
                  </a:cubicBezTo>
                  <a:cubicBezTo>
                    <a:pt x="32" y="67"/>
                    <a:pt x="32" y="67"/>
                    <a:pt x="32" y="67"/>
                  </a:cubicBezTo>
                  <a:cubicBezTo>
                    <a:pt x="32" y="67"/>
                    <a:pt x="30" y="66"/>
                    <a:pt x="29" y="65"/>
                  </a:cubicBezTo>
                  <a:cubicBezTo>
                    <a:pt x="29" y="66"/>
                    <a:pt x="29" y="66"/>
                    <a:pt x="30" y="66"/>
                  </a:cubicBezTo>
                  <a:cubicBezTo>
                    <a:pt x="28" y="66"/>
                    <a:pt x="28" y="66"/>
                    <a:pt x="28" y="66"/>
                  </a:cubicBezTo>
                  <a:cubicBezTo>
                    <a:pt x="29" y="66"/>
                    <a:pt x="29" y="66"/>
                    <a:pt x="29" y="67"/>
                  </a:cubicBezTo>
                  <a:cubicBezTo>
                    <a:pt x="29" y="66"/>
                    <a:pt x="29" y="66"/>
                    <a:pt x="29" y="66"/>
                  </a:cubicBezTo>
                  <a:cubicBezTo>
                    <a:pt x="28" y="66"/>
                    <a:pt x="28" y="66"/>
                    <a:pt x="29" y="67"/>
                  </a:cubicBezTo>
                  <a:cubicBezTo>
                    <a:pt x="29" y="67"/>
                    <a:pt x="30" y="67"/>
                    <a:pt x="30" y="67"/>
                  </a:cubicBezTo>
                  <a:cubicBezTo>
                    <a:pt x="31" y="68"/>
                    <a:pt x="30" y="68"/>
                    <a:pt x="31" y="68"/>
                  </a:cubicBezTo>
                  <a:cubicBezTo>
                    <a:pt x="30" y="67"/>
                    <a:pt x="30" y="68"/>
                    <a:pt x="30" y="68"/>
                  </a:cubicBezTo>
                  <a:cubicBezTo>
                    <a:pt x="29" y="68"/>
                    <a:pt x="31" y="69"/>
                    <a:pt x="31" y="69"/>
                  </a:cubicBezTo>
                  <a:cubicBezTo>
                    <a:pt x="30" y="69"/>
                    <a:pt x="30" y="69"/>
                    <a:pt x="30" y="68"/>
                  </a:cubicBezTo>
                  <a:cubicBezTo>
                    <a:pt x="29" y="68"/>
                    <a:pt x="30" y="69"/>
                    <a:pt x="30" y="68"/>
                  </a:cubicBezTo>
                  <a:cubicBezTo>
                    <a:pt x="29" y="68"/>
                    <a:pt x="28" y="67"/>
                    <a:pt x="29" y="68"/>
                  </a:cubicBezTo>
                  <a:cubicBezTo>
                    <a:pt x="29" y="69"/>
                    <a:pt x="31" y="70"/>
                    <a:pt x="30" y="69"/>
                  </a:cubicBezTo>
                  <a:cubicBezTo>
                    <a:pt x="29" y="68"/>
                    <a:pt x="29" y="68"/>
                    <a:pt x="29" y="68"/>
                  </a:cubicBezTo>
                  <a:cubicBezTo>
                    <a:pt x="28" y="68"/>
                    <a:pt x="28" y="68"/>
                    <a:pt x="28" y="68"/>
                  </a:cubicBezTo>
                  <a:cubicBezTo>
                    <a:pt x="29" y="69"/>
                    <a:pt x="29" y="69"/>
                    <a:pt x="29" y="69"/>
                  </a:cubicBezTo>
                  <a:cubicBezTo>
                    <a:pt x="29" y="69"/>
                    <a:pt x="29" y="69"/>
                    <a:pt x="29" y="69"/>
                  </a:cubicBezTo>
                  <a:cubicBezTo>
                    <a:pt x="30" y="70"/>
                    <a:pt x="29" y="70"/>
                    <a:pt x="30" y="70"/>
                  </a:cubicBezTo>
                  <a:cubicBezTo>
                    <a:pt x="30" y="71"/>
                    <a:pt x="29" y="70"/>
                    <a:pt x="29" y="70"/>
                  </a:cubicBezTo>
                  <a:cubicBezTo>
                    <a:pt x="29" y="70"/>
                    <a:pt x="29" y="70"/>
                    <a:pt x="29" y="70"/>
                  </a:cubicBezTo>
                  <a:cubicBezTo>
                    <a:pt x="28" y="70"/>
                    <a:pt x="28" y="71"/>
                    <a:pt x="29" y="71"/>
                  </a:cubicBezTo>
                  <a:cubicBezTo>
                    <a:pt x="29" y="71"/>
                    <a:pt x="29" y="71"/>
                    <a:pt x="29" y="71"/>
                  </a:cubicBezTo>
                  <a:cubicBezTo>
                    <a:pt x="29" y="71"/>
                    <a:pt x="29" y="71"/>
                    <a:pt x="29" y="72"/>
                  </a:cubicBezTo>
                  <a:cubicBezTo>
                    <a:pt x="28" y="72"/>
                    <a:pt x="25" y="70"/>
                    <a:pt x="26" y="71"/>
                  </a:cubicBezTo>
                  <a:cubicBezTo>
                    <a:pt x="26" y="71"/>
                    <a:pt x="28" y="72"/>
                    <a:pt x="29" y="73"/>
                  </a:cubicBezTo>
                  <a:cubicBezTo>
                    <a:pt x="28" y="73"/>
                    <a:pt x="29" y="74"/>
                    <a:pt x="27" y="74"/>
                  </a:cubicBezTo>
                  <a:cubicBezTo>
                    <a:pt x="28" y="75"/>
                    <a:pt x="28" y="75"/>
                    <a:pt x="28" y="75"/>
                  </a:cubicBezTo>
                  <a:cubicBezTo>
                    <a:pt x="27" y="75"/>
                    <a:pt x="29" y="77"/>
                    <a:pt x="26" y="76"/>
                  </a:cubicBezTo>
                  <a:cubicBezTo>
                    <a:pt x="26" y="76"/>
                    <a:pt x="25" y="75"/>
                    <a:pt x="24" y="75"/>
                  </a:cubicBezTo>
                  <a:cubicBezTo>
                    <a:pt x="25" y="76"/>
                    <a:pt x="23" y="75"/>
                    <a:pt x="25" y="76"/>
                  </a:cubicBezTo>
                  <a:cubicBezTo>
                    <a:pt x="26" y="76"/>
                    <a:pt x="26" y="77"/>
                    <a:pt x="27" y="77"/>
                  </a:cubicBezTo>
                  <a:cubicBezTo>
                    <a:pt x="27" y="77"/>
                    <a:pt x="27" y="78"/>
                    <a:pt x="26" y="78"/>
                  </a:cubicBezTo>
                  <a:cubicBezTo>
                    <a:pt x="26" y="78"/>
                    <a:pt x="26" y="78"/>
                    <a:pt x="27" y="78"/>
                  </a:cubicBezTo>
                  <a:cubicBezTo>
                    <a:pt x="25" y="77"/>
                    <a:pt x="25" y="78"/>
                    <a:pt x="25" y="78"/>
                  </a:cubicBezTo>
                  <a:cubicBezTo>
                    <a:pt x="26" y="79"/>
                    <a:pt x="26" y="79"/>
                    <a:pt x="26" y="79"/>
                  </a:cubicBezTo>
                  <a:cubicBezTo>
                    <a:pt x="25" y="78"/>
                    <a:pt x="25" y="78"/>
                    <a:pt x="25" y="78"/>
                  </a:cubicBezTo>
                  <a:cubicBezTo>
                    <a:pt x="25" y="79"/>
                    <a:pt x="27" y="80"/>
                    <a:pt x="26" y="79"/>
                  </a:cubicBezTo>
                  <a:cubicBezTo>
                    <a:pt x="25" y="79"/>
                    <a:pt x="25" y="79"/>
                    <a:pt x="25" y="79"/>
                  </a:cubicBezTo>
                  <a:cubicBezTo>
                    <a:pt x="25" y="80"/>
                    <a:pt x="27" y="81"/>
                    <a:pt x="26" y="80"/>
                  </a:cubicBezTo>
                  <a:cubicBezTo>
                    <a:pt x="24" y="80"/>
                    <a:pt x="24" y="80"/>
                    <a:pt x="24" y="80"/>
                  </a:cubicBezTo>
                  <a:cubicBezTo>
                    <a:pt x="24" y="80"/>
                    <a:pt x="25" y="81"/>
                    <a:pt x="25" y="81"/>
                  </a:cubicBezTo>
                  <a:cubicBezTo>
                    <a:pt x="24" y="81"/>
                    <a:pt x="24" y="81"/>
                    <a:pt x="23" y="80"/>
                  </a:cubicBezTo>
                  <a:cubicBezTo>
                    <a:pt x="25" y="83"/>
                    <a:pt x="25" y="84"/>
                    <a:pt x="24" y="85"/>
                  </a:cubicBezTo>
                  <a:cubicBezTo>
                    <a:pt x="23" y="85"/>
                    <a:pt x="23" y="85"/>
                    <a:pt x="23" y="85"/>
                  </a:cubicBezTo>
                  <a:cubicBezTo>
                    <a:pt x="22" y="84"/>
                    <a:pt x="25" y="85"/>
                    <a:pt x="24" y="85"/>
                  </a:cubicBezTo>
                  <a:cubicBezTo>
                    <a:pt x="23" y="85"/>
                    <a:pt x="22" y="85"/>
                    <a:pt x="21" y="84"/>
                  </a:cubicBezTo>
                  <a:cubicBezTo>
                    <a:pt x="20" y="84"/>
                    <a:pt x="22" y="85"/>
                    <a:pt x="23" y="85"/>
                  </a:cubicBezTo>
                  <a:cubicBezTo>
                    <a:pt x="24" y="86"/>
                    <a:pt x="22" y="85"/>
                    <a:pt x="23" y="86"/>
                  </a:cubicBezTo>
                  <a:cubicBezTo>
                    <a:pt x="24" y="86"/>
                    <a:pt x="22" y="86"/>
                    <a:pt x="24" y="87"/>
                  </a:cubicBezTo>
                  <a:cubicBezTo>
                    <a:pt x="23" y="86"/>
                    <a:pt x="22" y="86"/>
                    <a:pt x="22" y="85"/>
                  </a:cubicBezTo>
                  <a:cubicBezTo>
                    <a:pt x="22" y="86"/>
                    <a:pt x="22" y="86"/>
                    <a:pt x="22" y="86"/>
                  </a:cubicBezTo>
                  <a:cubicBezTo>
                    <a:pt x="20" y="85"/>
                    <a:pt x="19" y="83"/>
                    <a:pt x="17" y="82"/>
                  </a:cubicBezTo>
                  <a:cubicBezTo>
                    <a:pt x="17" y="83"/>
                    <a:pt x="17" y="83"/>
                    <a:pt x="17" y="83"/>
                  </a:cubicBezTo>
                  <a:cubicBezTo>
                    <a:pt x="15" y="82"/>
                    <a:pt x="16" y="81"/>
                    <a:pt x="15" y="81"/>
                  </a:cubicBezTo>
                  <a:cubicBezTo>
                    <a:pt x="15" y="82"/>
                    <a:pt x="17" y="84"/>
                    <a:pt x="18" y="84"/>
                  </a:cubicBezTo>
                  <a:cubicBezTo>
                    <a:pt x="18" y="84"/>
                    <a:pt x="22" y="86"/>
                    <a:pt x="21" y="86"/>
                  </a:cubicBezTo>
                  <a:cubicBezTo>
                    <a:pt x="20" y="86"/>
                    <a:pt x="21" y="86"/>
                    <a:pt x="20" y="85"/>
                  </a:cubicBezTo>
                  <a:cubicBezTo>
                    <a:pt x="19" y="85"/>
                    <a:pt x="21" y="86"/>
                    <a:pt x="20" y="86"/>
                  </a:cubicBezTo>
                  <a:cubicBezTo>
                    <a:pt x="21" y="86"/>
                    <a:pt x="22" y="87"/>
                    <a:pt x="22" y="88"/>
                  </a:cubicBezTo>
                  <a:cubicBezTo>
                    <a:pt x="21" y="87"/>
                    <a:pt x="21" y="87"/>
                    <a:pt x="21" y="87"/>
                  </a:cubicBezTo>
                  <a:cubicBezTo>
                    <a:pt x="21" y="87"/>
                    <a:pt x="22" y="88"/>
                    <a:pt x="23" y="88"/>
                  </a:cubicBezTo>
                  <a:cubicBezTo>
                    <a:pt x="25" y="90"/>
                    <a:pt x="22" y="88"/>
                    <a:pt x="23" y="89"/>
                  </a:cubicBezTo>
                  <a:cubicBezTo>
                    <a:pt x="22" y="89"/>
                    <a:pt x="20" y="87"/>
                    <a:pt x="19" y="87"/>
                  </a:cubicBezTo>
                  <a:cubicBezTo>
                    <a:pt x="21" y="88"/>
                    <a:pt x="21" y="89"/>
                    <a:pt x="23" y="90"/>
                  </a:cubicBezTo>
                  <a:cubicBezTo>
                    <a:pt x="23" y="90"/>
                    <a:pt x="22" y="89"/>
                    <a:pt x="21" y="88"/>
                  </a:cubicBezTo>
                  <a:cubicBezTo>
                    <a:pt x="20" y="88"/>
                    <a:pt x="23" y="90"/>
                    <a:pt x="20" y="89"/>
                  </a:cubicBezTo>
                  <a:cubicBezTo>
                    <a:pt x="22" y="90"/>
                    <a:pt x="22" y="90"/>
                    <a:pt x="22" y="90"/>
                  </a:cubicBezTo>
                  <a:cubicBezTo>
                    <a:pt x="21" y="89"/>
                    <a:pt x="21" y="89"/>
                    <a:pt x="20" y="89"/>
                  </a:cubicBezTo>
                  <a:cubicBezTo>
                    <a:pt x="20" y="89"/>
                    <a:pt x="21" y="91"/>
                    <a:pt x="19" y="90"/>
                  </a:cubicBezTo>
                  <a:cubicBezTo>
                    <a:pt x="20" y="90"/>
                    <a:pt x="19" y="90"/>
                    <a:pt x="21" y="91"/>
                  </a:cubicBezTo>
                  <a:cubicBezTo>
                    <a:pt x="22" y="91"/>
                    <a:pt x="20" y="90"/>
                    <a:pt x="22" y="91"/>
                  </a:cubicBezTo>
                  <a:cubicBezTo>
                    <a:pt x="20" y="90"/>
                    <a:pt x="22" y="91"/>
                    <a:pt x="22" y="92"/>
                  </a:cubicBezTo>
                  <a:cubicBezTo>
                    <a:pt x="21" y="91"/>
                    <a:pt x="21" y="91"/>
                    <a:pt x="21" y="91"/>
                  </a:cubicBezTo>
                  <a:cubicBezTo>
                    <a:pt x="22" y="92"/>
                    <a:pt x="21" y="92"/>
                    <a:pt x="22" y="92"/>
                  </a:cubicBezTo>
                  <a:cubicBezTo>
                    <a:pt x="21" y="92"/>
                    <a:pt x="21" y="92"/>
                    <a:pt x="21" y="92"/>
                  </a:cubicBezTo>
                  <a:cubicBezTo>
                    <a:pt x="22" y="92"/>
                    <a:pt x="22" y="92"/>
                    <a:pt x="22" y="92"/>
                  </a:cubicBezTo>
                  <a:cubicBezTo>
                    <a:pt x="23" y="93"/>
                    <a:pt x="20" y="91"/>
                    <a:pt x="20" y="92"/>
                  </a:cubicBezTo>
                  <a:cubicBezTo>
                    <a:pt x="19" y="91"/>
                    <a:pt x="19" y="91"/>
                    <a:pt x="19" y="91"/>
                  </a:cubicBezTo>
                  <a:cubicBezTo>
                    <a:pt x="20" y="91"/>
                    <a:pt x="18" y="91"/>
                    <a:pt x="19" y="91"/>
                  </a:cubicBezTo>
                  <a:cubicBezTo>
                    <a:pt x="20" y="92"/>
                    <a:pt x="21" y="93"/>
                    <a:pt x="22" y="93"/>
                  </a:cubicBezTo>
                  <a:cubicBezTo>
                    <a:pt x="22" y="94"/>
                    <a:pt x="20" y="93"/>
                    <a:pt x="22" y="93"/>
                  </a:cubicBezTo>
                  <a:cubicBezTo>
                    <a:pt x="20" y="92"/>
                    <a:pt x="20" y="92"/>
                    <a:pt x="20" y="92"/>
                  </a:cubicBezTo>
                  <a:cubicBezTo>
                    <a:pt x="20" y="92"/>
                    <a:pt x="18" y="92"/>
                    <a:pt x="18" y="92"/>
                  </a:cubicBezTo>
                  <a:cubicBezTo>
                    <a:pt x="19" y="92"/>
                    <a:pt x="20" y="93"/>
                    <a:pt x="21" y="94"/>
                  </a:cubicBezTo>
                  <a:cubicBezTo>
                    <a:pt x="21" y="94"/>
                    <a:pt x="20" y="93"/>
                    <a:pt x="19" y="93"/>
                  </a:cubicBezTo>
                  <a:cubicBezTo>
                    <a:pt x="19" y="93"/>
                    <a:pt x="20" y="94"/>
                    <a:pt x="21" y="94"/>
                  </a:cubicBezTo>
                  <a:cubicBezTo>
                    <a:pt x="20" y="94"/>
                    <a:pt x="19" y="94"/>
                    <a:pt x="18" y="93"/>
                  </a:cubicBezTo>
                  <a:cubicBezTo>
                    <a:pt x="16" y="92"/>
                    <a:pt x="16" y="92"/>
                    <a:pt x="16" y="92"/>
                  </a:cubicBezTo>
                  <a:cubicBezTo>
                    <a:pt x="16" y="92"/>
                    <a:pt x="16" y="92"/>
                    <a:pt x="16" y="92"/>
                  </a:cubicBezTo>
                  <a:cubicBezTo>
                    <a:pt x="14" y="91"/>
                    <a:pt x="15" y="91"/>
                    <a:pt x="13" y="90"/>
                  </a:cubicBezTo>
                  <a:cubicBezTo>
                    <a:pt x="13" y="90"/>
                    <a:pt x="13" y="91"/>
                    <a:pt x="14" y="91"/>
                  </a:cubicBezTo>
                  <a:cubicBezTo>
                    <a:pt x="16" y="92"/>
                    <a:pt x="17" y="94"/>
                    <a:pt x="19" y="95"/>
                  </a:cubicBezTo>
                  <a:cubicBezTo>
                    <a:pt x="20" y="96"/>
                    <a:pt x="13" y="92"/>
                    <a:pt x="17" y="95"/>
                  </a:cubicBezTo>
                  <a:cubicBezTo>
                    <a:pt x="17" y="95"/>
                    <a:pt x="19" y="96"/>
                    <a:pt x="18" y="95"/>
                  </a:cubicBezTo>
                  <a:cubicBezTo>
                    <a:pt x="18" y="96"/>
                    <a:pt x="21" y="97"/>
                    <a:pt x="20" y="97"/>
                  </a:cubicBezTo>
                  <a:cubicBezTo>
                    <a:pt x="19" y="96"/>
                    <a:pt x="17" y="96"/>
                    <a:pt x="16" y="95"/>
                  </a:cubicBezTo>
                  <a:cubicBezTo>
                    <a:pt x="17" y="95"/>
                    <a:pt x="17" y="95"/>
                    <a:pt x="16" y="94"/>
                  </a:cubicBezTo>
                  <a:cubicBezTo>
                    <a:pt x="15" y="94"/>
                    <a:pt x="14" y="93"/>
                    <a:pt x="14" y="93"/>
                  </a:cubicBezTo>
                  <a:cubicBezTo>
                    <a:pt x="14" y="94"/>
                    <a:pt x="14" y="94"/>
                    <a:pt x="15" y="95"/>
                  </a:cubicBezTo>
                  <a:cubicBezTo>
                    <a:pt x="16" y="95"/>
                    <a:pt x="15" y="94"/>
                    <a:pt x="16" y="95"/>
                  </a:cubicBezTo>
                  <a:cubicBezTo>
                    <a:pt x="17" y="96"/>
                    <a:pt x="15" y="95"/>
                    <a:pt x="17" y="96"/>
                  </a:cubicBezTo>
                  <a:cubicBezTo>
                    <a:pt x="17" y="96"/>
                    <a:pt x="18" y="97"/>
                    <a:pt x="19" y="97"/>
                  </a:cubicBezTo>
                  <a:cubicBezTo>
                    <a:pt x="19" y="98"/>
                    <a:pt x="19" y="98"/>
                    <a:pt x="19" y="98"/>
                  </a:cubicBezTo>
                  <a:cubicBezTo>
                    <a:pt x="19" y="97"/>
                    <a:pt x="19" y="97"/>
                    <a:pt x="19" y="97"/>
                  </a:cubicBezTo>
                  <a:cubicBezTo>
                    <a:pt x="18" y="97"/>
                    <a:pt x="20" y="98"/>
                    <a:pt x="20" y="99"/>
                  </a:cubicBezTo>
                  <a:cubicBezTo>
                    <a:pt x="18" y="98"/>
                    <a:pt x="18" y="98"/>
                    <a:pt x="18" y="98"/>
                  </a:cubicBezTo>
                  <a:cubicBezTo>
                    <a:pt x="16" y="97"/>
                    <a:pt x="19" y="97"/>
                    <a:pt x="16" y="96"/>
                  </a:cubicBezTo>
                  <a:cubicBezTo>
                    <a:pt x="16" y="96"/>
                    <a:pt x="17" y="97"/>
                    <a:pt x="16" y="97"/>
                  </a:cubicBezTo>
                  <a:cubicBezTo>
                    <a:pt x="16" y="97"/>
                    <a:pt x="16" y="97"/>
                    <a:pt x="16" y="97"/>
                  </a:cubicBezTo>
                  <a:cubicBezTo>
                    <a:pt x="16" y="97"/>
                    <a:pt x="13" y="95"/>
                    <a:pt x="14" y="96"/>
                  </a:cubicBezTo>
                  <a:cubicBezTo>
                    <a:pt x="15" y="97"/>
                    <a:pt x="15" y="97"/>
                    <a:pt x="16" y="98"/>
                  </a:cubicBezTo>
                  <a:cubicBezTo>
                    <a:pt x="16" y="98"/>
                    <a:pt x="17" y="99"/>
                    <a:pt x="17" y="99"/>
                  </a:cubicBezTo>
                  <a:cubicBezTo>
                    <a:pt x="15" y="98"/>
                    <a:pt x="16" y="100"/>
                    <a:pt x="15" y="98"/>
                  </a:cubicBezTo>
                  <a:cubicBezTo>
                    <a:pt x="16" y="99"/>
                    <a:pt x="16" y="98"/>
                    <a:pt x="15" y="97"/>
                  </a:cubicBezTo>
                  <a:cubicBezTo>
                    <a:pt x="12" y="96"/>
                    <a:pt x="15" y="97"/>
                    <a:pt x="13" y="95"/>
                  </a:cubicBezTo>
                  <a:cubicBezTo>
                    <a:pt x="13" y="96"/>
                    <a:pt x="11" y="95"/>
                    <a:pt x="9" y="94"/>
                  </a:cubicBezTo>
                  <a:cubicBezTo>
                    <a:pt x="9" y="94"/>
                    <a:pt x="10" y="94"/>
                    <a:pt x="10" y="94"/>
                  </a:cubicBezTo>
                  <a:cubicBezTo>
                    <a:pt x="11" y="95"/>
                    <a:pt x="11" y="95"/>
                    <a:pt x="12" y="96"/>
                  </a:cubicBezTo>
                  <a:cubicBezTo>
                    <a:pt x="12" y="96"/>
                    <a:pt x="12" y="97"/>
                    <a:pt x="13" y="98"/>
                  </a:cubicBezTo>
                  <a:cubicBezTo>
                    <a:pt x="13" y="98"/>
                    <a:pt x="11" y="97"/>
                    <a:pt x="11" y="97"/>
                  </a:cubicBezTo>
                  <a:cubicBezTo>
                    <a:pt x="12" y="97"/>
                    <a:pt x="11" y="98"/>
                    <a:pt x="10" y="98"/>
                  </a:cubicBezTo>
                  <a:cubicBezTo>
                    <a:pt x="13" y="99"/>
                    <a:pt x="11" y="99"/>
                    <a:pt x="12" y="100"/>
                  </a:cubicBezTo>
                  <a:cubicBezTo>
                    <a:pt x="13" y="100"/>
                    <a:pt x="15" y="100"/>
                    <a:pt x="16" y="101"/>
                  </a:cubicBezTo>
                  <a:cubicBezTo>
                    <a:pt x="15" y="101"/>
                    <a:pt x="15" y="100"/>
                    <a:pt x="14" y="100"/>
                  </a:cubicBezTo>
                  <a:cubicBezTo>
                    <a:pt x="15" y="101"/>
                    <a:pt x="12" y="99"/>
                    <a:pt x="14" y="101"/>
                  </a:cubicBezTo>
                  <a:cubicBezTo>
                    <a:pt x="13" y="100"/>
                    <a:pt x="11" y="99"/>
                    <a:pt x="10" y="98"/>
                  </a:cubicBezTo>
                  <a:cubicBezTo>
                    <a:pt x="10" y="99"/>
                    <a:pt x="9" y="97"/>
                    <a:pt x="8" y="98"/>
                  </a:cubicBezTo>
                  <a:cubicBezTo>
                    <a:pt x="9" y="99"/>
                    <a:pt x="10" y="99"/>
                    <a:pt x="10" y="100"/>
                  </a:cubicBezTo>
                  <a:cubicBezTo>
                    <a:pt x="8" y="100"/>
                    <a:pt x="9" y="101"/>
                    <a:pt x="9" y="102"/>
                  </a:cubicBezTo>
                  <a:cubicBezTo>
                    <a:pt x="8" y="101"/>
                    <a:pt x="6" y="100"/>
                    <a:pt x="6" y="100"/>
                  </a:cubicBezTo>
                  <a:cubicBezTo>
                    <a:pt x="6" y="101"/>
                    <a:pt x="8" y="101"/>
                    <a:pt x="7" y="101"/>
                  </a:cubicBezTo>
                  <a:cubicBezTo>
                    <a:pt x="6" y="101"/>
                    <a:pt x="6" y="101"/>
                    <a:pt x="6" y="101"/>
                  </a:cubicBezTo>
                  <a:cubicBezTo>
                    <a:pt x="7" y="101"/>
                    <a:pt x="5" y="101"/>
                    <a:pt x="7" y="102"/>
                  </a:cubicBezTo>
                  <a:cubicBezTo>
                    <a:pt x="5" y="101"/>
                    <a:pt x="5" y="101"/>
                    <a:pt x="5" y="101"/>
                  </a:cubicBezTo>
                  <a:cubicBezTo>
                    <a:pt x="5" y="101"/>
                    <a:pt x="6" y="102"/>
                    <a:pt x="6" y="102"/>
                  </a:cubicBezTo>
                  <a:cubicBezTo>
                    <a:pt x="5" y="101"/>
                    <a:pt x="4" y="101"/>
                    <a:pt x="4" y="101"/>
                  </a:cubicBezTo>
                  <a:cubicBezTo>
                    <a:pt x="2" y="100"/>
                    <a:pt x="4" y="101"/>
                    <a:pt x="4" y="102"/>
                  </a:cubicBezTo>
                  <a:cubicBezTo>
                    <a:pt x="5" y="102"/>
                    <a:pt x="5" y="102"/>
                    <a:pt x="5" y="102"/>
                  </a:cubicBezTo>
                  <a:cubicBezTo>
                    <a:pt x="6" y="103"/>
                    <a:pt x="4" y="103"/>
                    <a:pt x="5" y="104"/>
                  </a:cubicBezTo>
                  <a:cubicBezTo>
                    <a:pt x="3" y="103"/>
                    <a:pt x="3" y="103"/>
                    <a:pt x="3" y="103"/>
                  </a:cubicBezTo>
                  <a:cubicBezTo>
                    <a:pt x="4" y="104"/>
                    <a:pt x="4" y="104"/>
                    <a:pt x="4" y="104"/>
                  </a:cubicBezTo>
                  <a:cubicBezTo>
                    <a:pt x="3" y="103"/>
                    <a:pt x="2" y="103"/>
                    <a:pt x="3" y="103"/>
                  </a:cubicBezTo>
                  <a:cubicBezTo>
                    <a:pt x="0" y="101"/>
                    <a:pt x="0" y="101"/>
                    <a:pt x="0" y="101"/>
                  </a:cubicBezTo>
                  <a:cubicBezTo>
                    <a:pt x="1" y="101"/>
                    <a:pt x="2" y="102"/>
                    <a:pt x="3" y="103"/>
                  </a:cubicBezTo>
                  <a:cubicBezTo>
                    <a:pt x="4" y="103"/>
                    <a:pt x="4" y="102"/>
                    <a:pt x="3" y="102"/>
                  </a:cubicBezTo>
                  <a:cubicBezTo>
                    <a:pt x="3" y="102"/>
                    <a:pt x="3" y="102"/>
                    <a:pt x="3" y="102"/>
                  </a:cubicBezTo>
                  <a:cubicBezTo>
                    <a:pt x="2" y="101"/>
                    <a:pt x="2" y="101"/>
                    <a:pt x="1" y="101"/>
                  </a:cubicBezTo>
                  <a:cubicBezTo>
                    <a:pt x="1" y="101"/>
                    <a:pt x="0" y="101"/>
                    <a:pt x="1" y="101"/>
                  </a:cubicBezTo>
                  <a:cubicBezTo>
                    <a:pt x="0" y="100"/>
                    <a:pt x="0" y="100"/>
                    <a:pt x="0" y="100"/>
                  </a:cubicBezTo>
                  <a:cubicBezTo>
                    <a:pt x="1" y="100"/>
                    <a:pt x="1" y="100"/>
                    <a:pt x="2" y="100"/>
                  </a:cubicBezTo>
                  <a:cubicBezTo>
                    <a:pt x="0" y="100"/>
                    <a:pt x="0" y="99"/>
                    <a:pt x="0" y="99"/>
                  </a:cubicBezTo>
                  <a:cubicBezTo>
                    <a:pt x="2" y="100"/>
                    <a:pt x="0" y="98"/>
                    <a:pt x="0" y="98"/>
                  </a:cubicBezTo>
                  <a:cubicBezTo>
                    <a:pt x="2" y="99"/>
                    <a:pt x="3" y="99"/>
                    <a:pt x="3" y="100"/>
                  </a:cubicBezTo>
                  <a:cubicBezTo>
                    <a:pt x="4" y="100"/>
                    <a:pt x="3" y="100"/>
                    <a:pt x="4" y="100"/>
                  </a:cubicBezTo>
                  <a:cubicBezTo>
                    <a:pt x="3" y="99"/>
                    <a:pt x="2" y="98"/>
                    <a:pt x="1" y="97"/>
                  </a:cubicBezTo>
                  <a:cubicBezTo>
                    <a:pt x="2" y="98"/>
                    <a:pt x="2" y="98"/>
                    <a:pt x="2" y="98"/>
                  </a:cubicBezTo>
                  <a:cubicBezTo>
                    <a:pt x="2" y="97"/>
                    <a:pt x="0" y="97"/>
                    <a:pt x="1" y="96"/>
                  </a:cubicBezTo>
                  <a:cubicBezTo>
                    <a:pt x="2" y="96"/>
                    <a:pt x="2" y="95"/>
                    <a:pt x="3" y="95"/>
                  </a:cubicBezTo>
                  <a:cubicBezTo>
                    <a:pt x="4" y="96"/>
                    <a:pt x="4" y="96"/>
                    <a:pt x="4" y="96"/>
                  </a:cubicBezTo>
                  <a:cubicBezTo>
                    <a:pt x="1" y="94"/>
                    <a:pt x="3" y="94"/>
                    <a:pt x="2" y="93"/>
                  </a:cubicBezTo>
                  <a:cubicBezTo>
                    <a:pt x="4" y="93"/>
                    <a:pt x="2" y="91"/>
                    <a:pt x="4" y="92"/>
                  </a:cubicBezTo>
                  <a:cubicBezTo>
                    <a:pt x="4" y="90"/>
                    <a:pt x="4" y="89"/>
                    <a:pt x="5" y="88"/>
                  </a:cubicBezTo>
                  <a:cubicBezTo>
                    <a:pt x="6" y="89"/>
                    <a:pt x="6" y="89"/>
                    <a:pt x="6" y="89"/>
                  </a:cubicBezTo>
                  <a:cubicBezTo>
                    <a:pt x="5" y="88"/>
                    <a:pt x="7" y="90"/>
                    <a:pt x="7" y="89"/>
                  </a:cubicBezTo>
                  <a:cubicBezTo>
                    <a:pt x="6" y="89"/>
                    <a:pt x="6" y="88"/>
                    <a:pt x="5" y="87"/>
                  </a:cubicBezTo>
                  <a:cubicBezTo>
                    <a:pt x="6" y="87"/>
                    <a:pt x="5" y="86"/>
                    <a:pt x="5" y="85"/>
                  </a:cubicBezTo>
                  <a:cubicBezTo>
                    <a:pt x="6" y="86"/>
                    <a:pt x="6" y="86"/>
                    <a:pt x="6" y="86"/>
                  </a:cubicBezTo>
                  <a:cubicBezTo>
                    <a:pt x="4" y="84"/>
                    <a:pt x="6" y="84"/>
                    <a:pt x="7" y="84"/>
                  </a:cubicBezTo>
                  <a:cubicBezTo>
                    <a:pt x="7" y="84"/>
                    <a:pt x="8" y="85"/>
                    <a:pt x="8" y="85"/>
                  </a:cubicBezTo>
                  <a:cubicBezTo>
                    <a:pt x="7" y="83"/>
                    <a:pt x="7" y="83"/>
                    <a:pt x="6" y="82"/>
                  </a:cubicBezTo>
                  <a:cubicBezTo>
                    <a:pt x="6" y="82"/>
                    <a:pt x="7" y="81"/>
                    <a:pt x="8" y="81"/>
                  </a:cubicBezTo>
                  <a:cubicBezTo>
                    <a:pt x="6" y="79"/>
                    <a:pt x="8" y="78"/>
                    <a:pt x="8" y="76"/>
                  </a:cubicBezTo>
                  <a:cubicBezTo>
                    <a:pt x="9" y="77"/>
                    <a:pt x="9" y="77"/>
                    <a:pt x="9" y="77"/>
                  </a:cubicBezTo>
                  <a:cubicBezTo>
                    <a:pt x="7" y="74"/>
                    <a:pt x="10" y="74"/>
                    <a:pt x="9" y="72"/>
                  </a:cubicBezTo>
                  <a:cubicBezTo>
                    <a:pt x="12" y="74"/>
                    <a:pt x="12" y="74"/>
                    <a:pt x="12" y="74"/>
                  </a:cubicBezTo>
                  <a:cubicBezTo>
                    <a:pt x="12" y="74"/>
                    <a:pt x="11" y="72"/>
                    <a:pt x="10" y="72"/>
                  </a:cubicBezTo>
                  <a:cubicBezTo>
                    <a:pt x="11" y="72"/>
                    <a:pt x="9" y="70"/>
                    <a:pt x="11" y="71"/>
                  </a:cubicBezTo>
                  <a:cubicBezTo>
                    <a:pt x="12" y="71"/>
                    <a:pt x="10" y="70"/>
                    <a:pt x="10" y="70"/>
                  </a:cubicBezTo>
                  <a:cubicBezTo>
                    <a:pt x="12" y="69"/>
                    <a:pt x="12" y="69"/>
                    <a:pt x="12" y="68"/>
                  </a:cubicBezTo>
                  <a:cubicBezTo>
                    <a:pt x="11" y="68"/>
                    <a:pt x="11" y="68"/>
                    <a:pt x="11" y="68"/>
                  </a:cubicBezTo>
                  <a:cubicBezTo>
                    <a:pt x="12" y="69"/>
                    <a:pt x="13" y="69"/>
                    <a:pt x="13" y="69"/>
                  </a:cubicBezTo>
                  <a:cubicBezTo>
                    <a:pt x="12" y="68"/>
                    <a:pt x="14" y="69"/>
                    <a:pt x="11" y="67"/>
                  </a:cubicBezTo>
                  <a:cubicBezTo>
                    <a:pt x="13" y="67"/>
                    <a:pt x="11" y="65"/>
                    <a:pt x="13" y="65"/>
                  </a:cubicBezTo>
                  <a:cubicBezTo>
                    <a:pt x="13" y="65"/>
                    <a:pt x="13" y="65"/>
                    <a:pt x="12" y="65"/>
                  </a:cubicBezTo>
                  <a:cubicBezTo>
                    <a:pt x="13" y="64"/>
                    <a:pt x="14" y="64"/>
                    <a:pt x="13" y="63"/>
                  </a:cubicBezTo>
                  <a:cubicBezTo>
                    <a:pt x="14" y="63"/>
                    <a:pt x="15" y="64"/>
                    <a:pt x="15" y="64"/>
                  </a:cubicBezTo>
                  <a:cubicBezTo>
                    <a:pt x="15" y="63"/>
                    <a:pt x="14" y="63"/>
                    <a:pt x="14" y="63"/>
                  </a:cubicBezTo>
                  <a:cubicBezTo>
                    <a:pt x="13" y="61"/>
                    <a:pt x="16" y="61"/>
                    <a:pt x="16" y="60"/>
                  </a:cubicBezTo>
                  <a:cubicBezTo>
                    <a:pt x="16" y="58"/>
                    <a:pt x="17" y="57"/>
                    <a:pt x="18" y="55"/>
                  </a:cubicBezTo>
                  <a:cubicBezTo>
                    <a:pt x="19" y="55"/>
                    <a:pt x="19" y="55"/>
                    <a:pt x="19" y="55"/>
                  </a:cubicBezTo>
                  <a:cubicBezTo>
                    <a:pt x="17" y="54"/>
                    <a:pt x="21" y="55"/>
                    <a:pt x="19" y="53"/>
                  </a:cubicBezTo>
                  <a:cubicBezTo>
                    <a:pt x="19" y="54"/>
                    <a:pt x="19" y="53"/>
                    <a:pt x="20" y="54"/>
                  </a:cubicBezTo>
                  <a:cubicBezTo>
                    <a:pt x="19" y="52"/>
                    <a:pt x="22" y="53"/>
                    <a:pt x="21" y="52"/>
                  </a:cubicBezTo>
                  <a:cubicBezTo>
                    <a:pt x="21" y="52"/>
                    <a:pt x="21" y="52"/>
                    <a:pt x="21" y="52"/>
                  </a:cubicBezTo>
                  <a:cubicBezTo>
                    <a:pt x="22" y="52"/>
                    <a:pt x="21" y="51"/>
                    <a:pt x="22" y="51"/>
                  </a:cubicBezTo>
                  <a:cubicBezTo>
                    <a:pt x="23" y="51"/>
                    <a:pt x="23" y="51"/>
                    <a:pt x="23" y="51"/>
                  </a:cubicBezTo>
                  <a:cubicBezTo>
                    <a:pt x="24" y="52"/>
                    <a:pt x="21" y="50"/>
                    <a:pt x="24" y="51"/>
                  </a:cubicBezTo>
                  <a:cubicBezTo>
                    <a:pt x="24" y="51"/>
                    <a:pt x="23" y="50"/>
                    <a:pt x="23" y="50"/>
                  </a:cubicBezTo>
                  <a:cubicBezTo>
                    <a:pt x="25" y="49"/>
                    <a:pt x="24" y="47"/>
                    <a:pt x="24" y="45"/>
                  </a:cubicBezTo>
                  <a:cubicBezTo>
                    <a:pt x="26" y="45"/>
                    <a:pt x="28" y="48"/>
                    <a:pt x="27" y="46"/>
                  </a:cubicBezTo>
                  <a:cubicBezTo>
                    <a:pt x="27" y="46"/>
                    <a:pt x="26" y="45"/>
                    <a:pt x="26" y="46"/>
                  </a:cubicBezTo>
                  <a:cubicBezTo>
                    <a:pt x="26" y="45"/>
                    <a:pt x="30" y="47"/>
                    <a:pt x="28" y="46"/>
                  </a:cubicBezTo>
                  <a:cubicBezTo>
                    <a:pt x="27" y="45"/>
                    <a:pt x="28" y="45"/>
                    <a:pt x="27" y="45"/>
                  </a:cubicBezTo>
                  <a:cubicBezTo>
                    <a:pt x="28" y="44"/>
                    <a:pt x="29" y="45"/>
                    <a:pt x="29" y="44"/>
                  </a:cubicBezTo>
                  <a:cubicBezTo>
                    <a:pt x="29" y="45"/>
                    <a:pt x="29" y="45"/>
                    <a:pt x="29" y="45"/>
                  </a:cubicBezTo>
                  <a:cubicBezTo>
                    <a:pt x="27" y="43"/>
                    <a:pt x="29" y="43"/>
                    <a:pt x="27" y="41"/>
                  </a:cubicBezTo>
                  <a:cubicBezTo>
                    <a:pt x="28" y="37"/>
                    <a:pt x="28" y="33"/>
                    <a:pt x="30" y="30"/>
                  </a:cubicBezTo>
                  <a:cubicBezTo>
                    <a:pt x="32" y="28"/>
                    <a:pt x="33" y="24"/>
                    <a:pt x="36" y="22"/>
                  </a:cubicBezTo>
                  <a:cubicBezTo>
                    <a:pt x="38" y="22"/>
                    <a:pt x="38" y="22"/>
                    <a:pt x="38" y="21"/>
                  </a:cubicBezTo>
                  <a:cubicBezTo>
                    <a:pt x="38" y="21"/>
                    <a:pt x="38" y="21"/>
                    <a:pt x="38" y="21"/>
                  </a:cubicBezTo>
                  <a:cubicBezTo>
                    <a:pt x="37" y="20"/>
                    <a:pt x="39" y="21"/>
                    <a:pt x="37" y="20"/>
                  </a:cubicBezTo>
                  <a:cubicBezTo>
                    <a:pt x="38" y="19"/>
                    <a:pt x="38" y="17"/>
                    <a:pt x="39" y="16"/>
                  </a:cubicBezTo>
                  <a:cubicBezTo>
                    <a:pt x="39" y="16"/>
                    <a:pt x="40" y="17"/>
                    <a:pt x="40" y="17"/>
                  </a:cubicBezTo>
                  <a:cubicBezTo>
                    <a:pt x="39" y="16"/>
                    <a:pt x="39" y="16"/>
                    <a:pt x="39" y="16"/>
                  </a:cubicBezTo>
                  <a:cubicBezTo>
                    <a:pt x="40" y="16"/>
                    <a:pt x="40" y="16"/>
                    <a:pt x="40" y="16"/>
                  </a:cubicBezTo>
                  <a:cubicBezTo>
                    <a:pt x="39" y="16"/>
                    <a:pt x="39" y="15"/>
                    <a:pt x="38" y="15"/>
                  </a:cubicBezTo>
                  <a:cubicBezTo>
                    <a:pt x="38" y="12"/>
                    <a:pt x="43" y="11"/>
                    <a:pt x="44" y="7"/>
                  </a:cubicBezTo>
                  <a:cubicBezTo>
                    <a:pt x="45" y="7"/>
                    <a:pt x="45" y="6"/>
                    <a:pt x="45" y="5"/>
                  </a:cubicBezTo>
                  <a:cubicBezTo>
                    <a:pt x="49" y="4"/>
                    <a:pt x="52" y="3"/>
                    <a:pt x="51" y="0"/>
                  </a:cubicBezTo>
                  <a:cubicBezTo>
                    <a:pt x="51" y="0"/>
                    <a:pt x="56" y="2"/>
                    <a:pt x="5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79"/>
            <p:cNvSpPr>
              <a:spLocks/>
            </p:cNvSpPr>
            <p:nvPr/>
          </p:nvSpPr>
          <p:spPr bwMode="auto">
            <a:xfrm>
              <a:off x="9640888" y="2033588"/>
              <a:ext cx="11112"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80"/>
            <p:cNvSpPr>
              <a:spLocks/>
            </p:cNvSpPr>
            <p:nvPr/>
          </p:nvSpPr>
          <p:spPr bwMode="auto">
            <a:xfrm>
              <a:off x="9690100" y="2025651"/>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81"/>
            <p:cNvSpPr>
              <a:spLocks/>
            </p:cNvSpPr>
            <p:nvPr/>
          </p:nvSpPr>
          <p:spPr bwMode="auto">
            <a:xfrm>
              <a:off x="9693275" y="2019301"/>
              <a:ext cx="7937" cy="6350"/>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2"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82"/>
            <p:cNvSpPr>
              <a:spLocks/>
            </p:cNvSpPr>
            <p:nvPr/>
          </p:nvSpPr>
          <p:spPr bwMode="auto">
            <a:xfrm>
              <a:off x="9712325" y="2019301"/>
              <a:ext cx="4762" cy="3175"/>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83"/>
            <p:cNvSpPr>
              <a:spLocks/>
            </p:cNvSpPr>
            <p:nvPr/>
          </p:nvSpPr>
          <p:spPr bwMode="auto">
            <a:xfrm>
              <a:off x="9705975" y="2014538"/>
              <a:ext cx="3175" cy="4763"/>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0" y="0"/>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84"/>
            <p:cNvSpPr>
              <a:spLocks/>
            </p:cNvSpPr>
            <p:nvPr/>
          </p:nvSpPr>
          <p:spPr bwMode="auto">
            <a:xfrm>
              <a:off x="9720263" y="2003426"/>
              <a:ext cx="3175" cy="7938"/>
            </a:xfrm>
            <a:custGeom>
              <a:avLst/>
              <a:gdLst>
                <a:gd name="T0" fmla="*/ 0 w 1"/>
                <a:gd name="T1" fmla="*/ 1 h 2"/>
                <a:gd name="T2" fmla="*/ 0 w 1"/>
                <a:gd name="T3" fmla="*/ 1 h 2"/>
                <a:gd name="T4" fmla="*/ 0 w 1"/>
                <a:gd name="T5" fmla="*/ 1 h 2"/>
              </a:gdLst>
              <a:ahLst/>
              <a:cxnLst>
                <a:cxn ang="0">
                  <a:pos x="T0" y="T1"/>
                </a:cxn>
                <a:cxn ang="0">
                  <a:pos x="T2" y="T3"/>
                </a:cxn>
                <a:cxn ang="0">
                  <a:pos x="T4" y="T5"/>
                </a:cxn>
              </a:cxnLst>
              <a:rect l="0" t="0" r="r" b="b"/>
              <a:pathLst>
                <a:path w="1" h="2">
                  <a:moveTo>
                    <a:pt x="0" y="1"/>
                  </a:moveTo>
                  <a:cubicBezTo>
                    <a:pt x="0" y="1"/>
                    <a:pt x="0" y="0"/>
                    <a:pt x="0" y="1"/>
                  </a:cubicBezTo>
                  <a:cubicBezTo>
                    <a:pt x="0" y="1"/>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85"/>
            <p:cNvSpPr>
              <a:spLocks/>
            </p:cNvSpPr>
            <p:nvPr/>
          </p:nvSpPr>
          <p:spPr bwMode="auto">
            <a:xfrm>
              <a:off x="9720263" y="2000251"/>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86"/>
            <p:cNvSpPr>
              <a:spLocks/>
            </p:cNvSpPr>
            <p:nvPr/>
          </p:nvSpPr>
          <p:spPr bwMode="auto">
            <a:xfrm>
              <a:off x="9772650" y="1879601"/>
              <a:ext cx="4762" cy="3175"/>
            </a:xfrm>
            <a:custGeom>
              <a:avLst/>
              <a:gdLst>
                <a:gd name="T0" fmla="*/ 0 w 3"/>
                <a:gd name="T1" fmla="*/ 0 h 2"/>
                <a:gd name="T2" fmla="*/ 3 w 3"/>
                <a:gd name="T3" fmla="*/ 2 h 2"/>
                <a:gd name="T4" fmla="*/ 0 w 3"/>
                <a:gd name="T5" fmla="*/ 0 h 2"/>
                <a:gd name="T6" fmla="*/ 0 w 3"/>
                <a:gd name="T7" fmla="*/ 0 h 2"/>
              </a:gdLst>
              <a:ahLst/>
              <a:cxnLst>
                <a:cxn ang="0">
                  <a:pos x="T0" y="T1"/>
                </a:cxn>
                <a:cxn ang="0">
                  <a:pos x="T2" y="T3"/>
                </a:cxn>
                <a:cxn ang="0">
                  <a:pos x="T4" y="T5"/>
                </a:cxn>
                <a:cxn ang="0">
                  <a:pos x="T6" y="T7"/>
                </a:cxn>
              </a:cxnLst>
              <a:rect l="0" t="0" r="r" b="b"/>
              <a:pathLst>
                <a:path w="3" h="2">
                  <a:moveTo>
                    <a:pt x="0" y="0"/>
                  </a:moveTo>
                  <a:lnTo>
                    <a:pt x="3"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87"/>
            <p:cNvSpPr>
              <a:spLocks/>
            </p:cNvSpPr>
            <p:nvPr/>
          </p:nvSpPr>
          <p:spPr bwMode="auto">
            <a:xfrm>
              <a:off x="9802813" y="1830388"/>
              <a:ext cx="3175" cy="3175"/>
            </a:xfrm>
            <a:custGeom>
              <a:avLst/>
              <a:gdLst>
                <a:gd name="T0" fmla="*/ 0 w 1"/>
                <a:gd name="T1" fmla="*/ 0 h 1"/>
                <a:gd name="T2" fmla="*/ 1 w 1"/>
                <a:gd name="T3" fmla="*/ 0 h 1"/>
                <a:gd name="T4" fmla="*/ 0 w 1"/>
                <a:gd name="T5" fmla="*/ 0 h 1"/>
              </a:gdLst>
              <a:ahLst/>
              <a:cxnLst>
                <a:cxn ang="0">
                  <a:pos x="T0" y="T1"/>
                </a:cxn>
                <a:cxn ang="0">
                  <a:pos x="T2" y="T3"/>
                </a:cxn>
                <a:cxn ang="0">
                  <a:pos x="T4" y="T5"/>
                </a:cxn>
              </a:cxnLst>
              <a:rect l="0" t="0" r="r" b="b"/>
              <a:pathLst>
                <a:path w="1" h="1">
                  <a:moveTo>
                    <a:pt x="0" y="0"/>
                  </a:moveTo>
                  <a:cubicBezTo>
                    <a:pt x="0" y="0"/>
                    <a:pt x="1" y="0"/>
                    <a:pt x="1" y="0"/>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88"/>
            <p:cNvSpPr>
              <a:spLocks/>
            </p:cNvSpPr>
            <p:nvPr/>
          </p:nvSpPr>
          <p:spPr bwMode="auto">
            <a:xfrm>
              <a:off x="9799638" y="1792288"/>
              <a:ext cx="3175" cy="4763"/>
            </a:xfrm>
            <a:custGeom>
              <a:avLst/>
              <a:gdLst>
                <a:gd name="T0" fmla="*/ 2 w 2"/>
                <a:gd name="T1" fmla="*/ 3 h 3"/>
                <a:gd name="T2" fmla="*/ 2 w 2"/>
                <a:gd name="T3" fmla="*/ 3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lnTo>
                    <a:pt x="2" y="3"/>
                  </a:lnTo>
                  <a:lnTo>
                    <a:pt x="0" y="0"/>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89"/>
            <p:cNvSpPr>
              <a:spLocks/>
            </p:cNvSpPr>
            <p:nvPr/>
          </p:nvSpPr>
          <p:spPr bwMode="auto">
            <a:xfrm>
              <a:off x="9937750" y="2360613"/>
              <a:ext cx="4762" cy="7938"/>
            </a:xfrm>
            <a:custGeom>
              <a:avLst/>
              <a:gdLst>
                <a:gd name="T0" fmla="*/ 0 w 1"/>
                <a:gd name="T1" fmla="*/ 0 h 2"/>
                <a:gd name="T2" fmla="*/ 0 w 1"/>
                <a:gd name="T3" fmla="*/ 1 h 2"/>
                <a:gd name="T4" fmla="*/ 0 w 1"/>
                <a:gd name="T5" fmla="*/ 0 h 2"/>
              </a:gdLst>
              <a:ahLst/>
              <a:cxnLst>
                <a:cxn ang="0">
                  <a:pos x="T0" y="T1"/>
                </a:cxn>
                <a:cxn ang="0">
                  <a:pos x="T2" y="T3"/>
                </a:cxn>
                <a:cxn ang="0">
                  <a:pos x="T4" y="T5"/>
                </a:cxn>
              </a:cxnLst>
              <a:rect l="0" t="0" r="r" b="b"/>
              <a:pathLst>
                <a:path w="1" h="2">
                  <a:moveTo>
                    <a:pt x="0" y="0"/>
                  </a:moveTo>
                  <a:cubicBezTo>
                    <a:pt x="0" y="1"/>
                    <a:pt x="1" y="2"/>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90"/>
            <p:cNvSpPr>
              <a:spLocks/>
            </p:cNvSpPr>
            <p:nvPr/>
          </p:nvSpPr>
          <p:spPr bwMode="auto">
            <a:xfrm>
              <a:off x="9945688" y="2259013"/>
              <a:ext cx="376237" cy="158750"/>
            </a:xfrm>
            <a:custGeom>
              <a:avLst/>
              <a:gdLst>
                <a:gd name="T0" fmla="*/ 89 w 100"/>
                <a:gd name="T1" fmla="*/ 12 h 42"/>
                <a:gd name="T2" fmla="*/ 86 w 100"/>
                <a:gd name="T3" fmla="*/ 13 h 42"/>
                <a:gd name="T4" fmla="*/ 81 w 100"/>
                <a:gd name="T5" fmla="*/ 19 h 42"/>
                <a:gd name="T6" fmla="*/ 79 w 100"/>
                <a:gd name="T7" fmla="*/ 19 h 42"/>
                <a:gd name="T8" fmla="*/ 72 w 100"/>
                <a:gd name="T9" fmla="*/ 19 h 42"/>
                <a:gd name="T10" fmla="*/ 70 w 100"/>
                <a:gd name="T11" fmla="*/ 19 h 42"/>
                <a:gd name="T12" fmla="*/ 67 w 100"/>
                <a:gd name="T13" fmla="*/ 22 h 42"/>
                <a:gd name="T14" fmla="*/ 64 w 100"/>
                <a:gd name="T15" fmla="*/ 22 h 42"/>
                <a:gd name="T16" fmla="*/ 62 w 100"/>
                <a:gd name="T17" fmla="*/ 21 h 42"/>
                <a:gd name="T18" fmla="*/ 61 w 100"/>
                <a:gd name="T19" fmla="*/ 23 h 42"/>
                <a:gd name="T20" fmla="*/ 57 w 100"/>
                <a:gd name="T21" fmla="*/ 26 h 42"/>
                <a:gd name="T22" fmla="*/ 55 w 100"/>
                <a:gd name="T23" fmla="*/ 26 h 42"/>
                <a:gd name="T24" fmla="*/ 53 w 100"/>
                <a:gd name="T25" fmla="*/ 29 h 42"/>
                <a:gd name="T26" fmla="*/ 51 w 100"/>
                <a:gd name="T27" fmla="*/ 28 h 42"/>
                <a:gd name="T28" fmla="*/ 48 w 100"/>
                <a:gd name="T29" fmla="*/ 29 h 42"/>
                <a:gd name="T30" fmla="*/ 44 w 100"/>
                <a:gd name="T31" fmla="*/ 28 h 42"/>
                <a:gd name="T32" fmla="*/ 42 w 100"/>
                <a:gd name="T33" fmla="*/ 30 h 42"/>
                <a:gd name="T34" fmla="*/ 41 w 100"/>
                <a:gd name="T35" fmla="*/ 28 h 42"/>
                <a:gd name="T36" fmla="*/ 39 w 100"/>
                <a:gd name="T37" fmla="*/ 30 h 42"/>
                <a:gd name="T38" fmla="*/ 39 w 100"/>
                <a:gd name="T39" fmla="*/ 30 h 42"/>
                <a:gd name="T40" fmla="*/ 37 w 100"/>
                <a:gd name="T41" fmla="*/ 31 h 42"/>
                <a:gd name="T42" fmla="*/ 32 w 100"/>
                <a:gd name="T43" fmla="*/ 32 h 42"/>
                <a:gd name="T44" fmla="*/ 30 w 100"/>
                <a:gd name="T45" fmla="*/ 33 h 42"/>
                <a:gd name="T46" fmla="*/ 28 w 100"/>
                <a:gd name="T47" fmla="*/ 33 h 42"/>
                <a:gd name="T48" fmla="*/ 24 w 100"/>
                <a:gd name="T49" fmla="*/ 34 h 42"/>
                <a:gd name="T50" fmla="*/ 22 w 100"/>
                <a:gd name="T51" fmla="*/ 29 h 42"/>
                <a:gd name="T52" fmla="*/ 22 w 100"/>
                <a:gd name="T53" fmla="*/ 34 h 42"/>
                <a:gd name="T54" fmla="*/ 21 w 100"/>
                <a:gd name="T55" fmla="*/ 39 h 42"/>
                <a:gd name="T56" fmla="*/ 19 w 100"/>
                <a:gd name="T57" fmla="*/ 37 h 42"/>
                <a:gd name="T58" fmla="*/ 19 w 100"/>
                <a:gd name="T59" fmla="*/ 40 h 42"/>
                <a:gd name="T60" fmla="*/ 17 w 100"/>
                <a:gd name="T61" fmla="*/ 38 h 42"/>
                <a:gd name="T62" fmla="*/ 15 w 100"/>
                <a:gd name="T63" fmla="*/ 34 h 42"/>
                <a:gd name="T64" fmla="*/ 14 w 100"/>
                <a:gd name="T65" fmla="*/ 39 h 42"/>
                <a:gd name="T66" fmla="*/ 13 w 100"/>
                <a:gd name="T67" fmla="*/ 37 h 42"/>
                <a:gd name="T68" fmla="*/ 12 w 100"/>
                <a:gd name="T69" fmla="*/ 39 h 42"/>
                <a:gd name="T70" fmla="*/ 11 w 100"/>
                <a:gd name="T71" fmla="*/ 40 h 42"/>
                <a:gd name="T72" fmla="*/ 10 w 100"/>
                <a:gd name="T73" fmla="*/ 34 h 42"/>
                <a:gd name="T74" fmla="*/ 8 w 100"/>
                <a:gd name="T75" fmla="*/ 38 h 42"/>
                <a:gd name="T76" fmla="*/ 3 w 100"/>
                <a:gd name="T77" fmla="*/ 32 h 42"/>
                <a:gd name="T78" fmla="*/ 2 w 100"/>
                <a:gd name="T79" fmla="*/ 31 h 42"/>
                <a:gd name="T80" fmla="*/ 0 w 100"/>
                <a:gd name="T81" fmla="*/ 31 h 42"/>
                <a:gd name="T82" fmla="*/ 0 w 100"/>
                <a:gd name="T83" fmla="*/ 28 h 42"/>
                <a:gd name="T84" fmla="*/ 3 w 100"/>
                <a:gd name="T85" fmla="*/ 30 h 42"/>
                <a:gd name="T86" fmla="*/ 6 w 100"/>
                <a:gd name="T87" fmla="*/ 25 h 42"/>
                <a:gd name="T88" fmla="*/ 13 w 100"/>
                <a:gd name="T89" fmla="*/ 21 h 42"/>
                <a:gd name="T90" fmla="*/ 21 w 100"/>
                <a:gd name="T91" fmla="*/ 18 h 42"/>
                <a:gd name="T92" fmla="*/ 27 w 100"/>
                <a:gd name="T93" fmla="*/ 16 h 42"/>
                <a:gd name="T94" fmla="*/ 32 w 100"/>
                <a:gd name="T95" fmla="*/ 14 h 42"/>
                <a:gd name="T96" fmla="*/ 42 w 100"/>
                <a:gd name="T97" fmla="*/ 14 h 42"/>
                <a:gd name="T98" fmla="*/ 47 w 100"/>
                <a:gd name="T99" fmla="*/ 15 h 42"/>
                <a:gd name="T100" fmla="*/ 54 w 100"/>
                <a:gd name="T101" fmla="*/ 15 h 42"/>
                <a:gd name="T102" fmla="*/ 75 w 100"/>
                <a:gd name="T103" fmla="*/ 5 h 42"/>
                <a:gd name="T104" fmla="*/ 80 w 100"/>
                <a:gd name="T105" fmla="*/ 4 h 42"/>
                <a:gd name="T106" fmla="*/ 99 w 100"/>
                <a:gd name="T107" fmla="*/ 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0" h="42">
                  <a:moveTo>
                    <a:pt x="99" y="9"/>
                  </a:moveTo>
                  <a:cubicBezTo>
                    <a:pt x="99" y="14"/>
                    <a:pt x="96" y="10"/>
                    <a:pt x="96" y="13"/>
                  </a:cubicBezTo>
                  <a:cubicBezTo>
                    <a:pt x="96" y="13"/>
                    <a:pt x="95" y="10"/>
                    <a:pt x="95" y="11"/>
                  </a:cubicBezTo>
                  <a:cubicBezTo>
                    <a:pt x="95" y="15"/>
                    <a:pt x="92" y="13"/>
                    <a:pt x="90" y="11"/>
                  </a:cubicBezTo>
                  <a:cubicBezTo>
                    <a:pt x="90" y="10"/>
                    <a:pt x="90" y="10"/>
                    <a:pt x="90" y="10"/>
                  </a:cubicBezTo>
                  <a:cubicBezTo>
                    <a:pt x="89" y="10"/>
                    <a:pt x="90" y="12"/>
                    <a:pt x="89" y="12"/>
                  </a:cubicBezTo>
                  <a:cubicBezTo>
                    <a:pt x="89" y="11"/>
                    <a:pt x="89" y="11"/>
                    <a:pt x="89" y="11"/>
                  </a:cubicBezTo>
                  <a:cubicBezTo>
                    <a:pt x="89" y="12"/>
                    <a:pt x="89" y="11"/>
                    <a:pt x="89" y="12"/>
                  </a:cubicBezTo>
                  <a:cubicBezTo>
                    <a:pt x="88" y="12"/>
                    <a:pt x="88" y="11"/>
                    <a:pt x="88" y="10"/>
                  </a:cubicBezTo>
                  <a:cubicBezTo>
                    <a:pt x="88" y="12"/>
                    <a:pt x="88" y="12"/>
                    <a:pt x="88" y="12"/>
                  </a:cubicBezTo>
                  <a:cubicBezTo>
                    <a:pt x="88" y="16"/>
                    <a:pt x="87" y="12"/>
                    <a:pt x="87" y="14"/>
                  </a:cubicBezTo>
                  <a:cubicBezTo>
                    <a:pt x="86" y="13"/>
                    <a:pt x="86" y="13"/>
                    <a:pt x="86" y="13"/>
                  </a:cubicBezTo>
                  <a:cubicBezTo>
                    <a:pt x="86" y="16"/>
                    <a:pt x="84" y="15"/>
                    <a:pt x="83" y="17"/>
                  </a:cubicBezTo>
                  <a:cubicBezTo>
                    <a:pt x="83" y="14"/>
                    <a:pt x="83" y="14"/>
                    <a:pt x="83" y="14"/>
                  </a:cubicBezTo>
                  <a:cubicBezTo>
                    <a:pt x="83" y="16"/>
                    <a:pt x="83" y="17"/>
                    <a:pt x="83" y="17"/>
                  </a:cubicBezTo>
                  <a:cubicBezTo>
                    <a:pt x="82" y="15"/>
                    <a:pt x="82" y="19"/>
                    <a:pt x="82" y="18"/>
                  </a:cubicBezTo>
                  <a:cubicBezTo>
                    <a:pt x="82" y="17"/>
                    <a:pt x="82" y="17"/>
                    <a:pt x="82" y="17"/>
                  </a:cubicBezTo>
                  <a:cubicBezTo>
                    <a:pt x="82" y="19"/>
                    <a:pt x="81" y="16"/>
                    <a:pt x="81" y="19"/>
                  </a:cubicBezTo>
                  <a:cubicBezTo>
                    <a:pt x="81" y="17"/>
                    <a:pt x="81" y="17"/>
                    <a:pt x="81" y="17"/>
                  </a:cubicBezTo>
                  <a:cubicBezTo>
                    <a:pt x="81" y="20"/>
                    <a:pt x="80" y="16"/>
                    <a:pt x="80" y="18"/>
                  </a:cubicBezTo>
                  <a:cubicBezTo>
                    <a:pt x="80" y="18"/>
                    <a:pt x="80" y="18"/>
                    <a:pt x="80" y="18"/>
                  </a:cubicBezTo>
                  <a:cubicBezTo>
                    <a:pt x="80" y="19"/>
                    <a:pt x="80" y="17"/>
                    <a:pt x="80" y="18"/>
                  </a:cubicBezTo>
                  <a:cubicBezTo>
                    <a:pt x="80" y="18"/>
                    <a:pt x="80" y="18"/>
                    <a:pt x="80" y="18"/>
                  </a:cubicBezTo>
                  <a:cubicBezTo>
                    <a:pt x="79" y="18"/>
                    <a:pt x="79" y="17"/>
                    <a:pt x="79" y="19"/>
                  </a:cubicBezTo>
                  <a:cubicBezTo>
                    <a:pt x="79" y="18"/>
                    <a:pt x="80" y="18"/>
                    <a:pt x="79" y="16"/>
                  </a:cubicBezTo>
                  <a:cubicBezTo>
                    <a:pt x="78" y="18"/>
                    <a:pt x="76" y="18"/>
                    <a:pt x="74" y="19"/>
                  </a:cubicBezTo>
                  <a:cubicBezTo>
                    <a:pt x="74" y="17"/>
                    <a:pt x="74" y="17"/>
                    <a:pt x="74" y="17"/>
                  </a:cubicBezTo>
                  <a:cubicBezTo>
                    <a:pt x="74" y="17"/>
                    <a:pt x="73" y="18"/>
                    <a:pt x="73" y="19"/>
                  </a:cubicBezTo>
                  <a:cubicBezTo>
                    <a:pt x="73" y="18"/>
                    <a:pt x="73" y="18"/>
                    <a:pt x="73" y="18"/>
                  </a:cubicBezTo>
                  <a:cubicBezTo>
                    <a:pt x="72" y="17"/>
                    <a:pt x="73" y="20"/>
                    <a:pt x="72" y="19"/>
                  </a:cubicBezTo>
                  <a:cubicBezTo>
                    <a:pt x="72" y="17"/>
                    <a:pt x="72" y="17"/>
                    <a:pt x="72" y="17"/>
                  </a:cubicBezTo>
                  <a:cubicBezTo>
                    <a:pt x="72" y="19"/>
                    <a:pt x="72" y="18"/>
                    <a:pt x="71" y="19"/>
                  </a:cubicBezTo>
                  <a:cubicBezTo>
                    <a:pt x="71" y="19"/>
                    <a:pt x="71" y="18"/>
                    <a:pt x="71" y="18"/>
                  </a:cubicBezTo>
                  <a:cubicBezTo>
                    <a:pt x="71" y="20"/>
                    <a:pt x="71" y="18"/>
                    <a:pt x="71" y="19"/>
                  </a:cubicBezTo>
                  <a:cubicBezTo>
                    <a:pt x="70" y="18"/>
                    <a:pt x="70" y="18"/>
                    <a:pt x="70" y="18"/>
                  </a:cubicBezTo>
                  <a:cubicBezTo>
                    <a:pt x="70" y="16"/>
                    <a:pt x="71" y="20"/>
                    <a:pt x="70" y="19"/>
                  </a:cubicBezTo>
                  <a:cubicBezTo>
                    <a:pt x="70" y="18"/>
                    <a:pt x="70" y="18"/>
                    <a:pt x="70" y="18"/>
                  </a:cubicBezTo>
                  <a:cubicBezTo>
                    <a:pt x="70" y="20"/>
                    <a:pt x="69" y="19"/>
                    <a:pt x="69" y="20"/>
                  </a:cubicBezTo>
                  <a:cubicBezTo>
                    <a:pt x="69" y="20"/>
                    <a:pt x="69" y="20"/>
                    <a:pt x="69" y="20"/>
                  </a:cubicBezTo>
                  <a:cubicBezTo>
                    <a:pt x="68" y="20"/>
                    <a:pt x="68" y="20"/>
                    <a:pt x="68" y="21"/>
                  </a:cubicBezTo>
                  <a:cubicBezTo>
                    <a:pt x="67" y="20"/>
                    <a:pt x="67" y="18"/>
                    <a:pt x="67" y="18"/>
                  </a:cubicBezTo>
                  <a:cubicBezTo>
                    <a:pt x="67" y="21"/>
                    <a:pt x="66" y="19"/>
                    <a:pt x="67" y="22"/>
                  </a:cubicBezTo>
                  <a:cubicBezTo>
                    <a:pt x="66" y="22"/>
                    <a:pt x="66" y="21"/>
                    <a:pt x="66" y="22"/>
                  </a:cubicBezTo>
                  <a:cubicBezTo>
                    <a:pt x="66" y="21"/>
                    <a:pt x="65" y="19"/>
                    <a:pt x="65" y="19"/>
                  </a:cubicBezTo>
                  <a:cubicBezTo>
                    <a:pt x="65" y="17"/>
                    <a:pt x="65" y="17"/>
                    <a:pt x="65" y="17"/>
                  </a:cubicBezTo>
                  <a:cubicBezTo>
                    <a:pt x="64" y="17"/>
                    <a:pt x="65" y="18"/>
                    <a:pt x="65" y="17"/>
                  </a:cubicBezTo>
                  <a:cubicBezTo>
                    <a:pt x="64" y="17"/>
                    <a:pt x="64" y="18"/>
                    <a:pt x="64" y="17"/>
                  </a:cubicBezTo>
                  <a:cubicBezTo>
                    <a:pt x="64" y="19"/>
                    <a:pt x="64" y="21"/>
                    <a:pt x="64" y="22"/>
                  </a:cubicBezTo>
                  <a:cubicBezTo>
                    <a:pt x="64" y="21"/>
                    <a:pt x="63" y="19"/>
                    <a:pt x="63" y="19"/>
                  </a:cubicBezTo>
                  <a:cubicBezTo>
                    <a:pt x="63" y="23"/>
                    <a:pt x="63" y="23"/>
                    <a:pt x="63" y="23"/>
                  </a:cubicBezTo>
                  <a:cubicBezTo>
                    <a:pt x="63" y="23"/>
                    <a:pt x="63" y="22"/>
                    <a:pt x="63" y="22"/>
                  </a:cubicBezTo>
                  <a:cubicBezTo>
                    <a:pt x="63" y="24"/>
                    <a:pt x="63" y="24"/>
                    <a:pt x="63" y="24"/>
                  </a:cubicBezTo>
                  <a:cubicBezTo>
                    <a:pt x="63" y="23"/>
                    <a:pt x="62" y="24"/>
                    <a:pt x="62" y="22"/>
                  </a:cubicBezTo>
                  <a:cubicBezTo>
                    <a:pt x="62" y="21"/>
                    <a:pt x="62" y="22"/>
                    <a:pt x="62" y="21"/>
                  </a:cubicBezTo>
                  <a:cubicBezTo>
                    <a:pt x="61" y="21"/>
                    <a:pt x="61" y="22"/>
                    <a:pt x="61" y="22"/>
                  </a:cubicBezTo>
                  <a:cubicBezTo>
                    <a:pt x="61" y="22"/>
                    <a:pt x="61" y="22"/>
                    <a:pt x="61" y="22"/>
                  </a:cubicBezTo>
                  <a:cubicBezTo>
                    <a:pt x="61" y="21"/>
                    <a:pt x="61" y="23"/>
                    <a:pt x="61" y="24"/>
                  </a:cubicBezTo>
                  <a:cubicBezTo>
                    <a:pt x="61" y="24"/>
                    <a:pt x="61" y="22"/>
                    <a:pt x="61" y="23"/>
                  </a:cubicBezTo>
                  <a:cubicBezTo>
                    <a:pt x="61" y="24"/>
                    <a:pt x="61" y="25"/>
                    <a:pt x="61" y="25"/>
                  </a:cubicBezTo>
                  <a:cubicBezTo>
                    <a:pt x="61" y="23"/>
                    <a:pt x="61" y="23"/>
                    <a:pt x="61" y="23"/>
                  </a:cubicBezTo>
                  <a:cubicBezTo>
                    <a:pt x="60" y="25"/>
                    <a:pt x="60" y="26"/>
                    <a:pt x="60" y="26"/>
                  </a:cubicBezTo>
                  <a:cubicBezTo>
                    <a:pt x="60" y="28"/>
                    <a:pt x="60" y="25"/>
                    <a:pt x="60" y="25"/>
                  </a:cubicBezTo>
                  <a:cubicBezTo>
                    <a:pt x="59" y="24"/>
                    <a:pt x="59" y="27"/>
                    <a:pt x="58" y="25"/>
                  </a:cubicBezTo>
                  <a:cubicBezTo>
                    <a:pt x="58" y="25"/>
                    <a:pt x="58" y="27"/>
                    <a:pt x="58" y="27"/>
                  </a:cubicBezTo>
                  <a:cubicBezTo>
                    <a:pt x="58" y="26"/>
                    <a:pt x="58" y="25"/>
                    <a:pt x="58" y="26"/>
                  </a:cubicBezTo>
                  <a:cubicBezTo>
                    <a:pt x="58" y="25"/>
                    <a:pt x="58" y="26"/>
                    <a:pt x="57" y="26"/>
                  </a:cubicBezTo>
                  <a:cubicBezTo>
                    <a:pt x="57" y="27"/>
                    <a:pt x="57" y="26"/>
                    <a:pt x="57" y="26"/>
                  </a:cubicBezTo>
                  <a:cubicBezTo>
                    <a:pt x="57" y="26"/>
                    <a:pt x="56" y="28"/>
                    <a:pt x="56" y="27"/>
                  </a:cubicBezTo>
                  <a:cubicBezTo>
                    <a:pt x="56" y="27"/>
                    <a:pt x="56" y="29"/>
                    <a:pt x="55" y="29"/>
                  </a:cubicBezTo>
                  <a:cubicBezTo>
                    <a:pt x="55" y="28"/>
                    <a:pt x="55" y="28"/>
                    <a:pt x="55" y="28"/>
                  </a:cubicBezTo>
                  <a:cubicBezTo>
                    <a:pt x="55" y="27"/>
                    <a:pt x="55" y="28"/>
                    <a:pt x="55" y="27"/>
                  </a:cubicBezTo>
                  <a:cubicBezTo>
                    <a:pt x="55" y="28"/>
                    <a:pt x="55" y="25"/>
                    <a:pt x="55" y="26"/>
                  </a:cubicBezTo>
                  <a:cubicBezTo>
                    <a:pt x="55" y="25"/>
                    <a:pt x="55" y="29"/>
                    <a:pt x="55" y="27"/>
                  </a:cubicBezTo>
                  <a:cubicBezTo>
                    <a:pt x="55" y="27"/>
                    <a:pt x="55" y="28"/>
                    <a:pt x="54" y="27"/>
                  </a:cubicBezTo>
                  <a:cubicBezTo>
                    <a:pt x="54" y="27"/>
                    <a:pt x="54" y="25"/>
                    <a:pt x="54" y="25"/>
                  </a:cubicBezTo>
                  <a:cubicBezTo>
                    <a:pt x="53" y="26"/>
                    <a:pt x="54" y="26"/>
                    <a:pt x="54" y="27"/>
                  </a:cubicBezTo>
                  <a:cubicBezTo>
                    <a:pt x="53" y="27"/>
                    <a:pt x="53" y="27"/>
                    <a:pt x="53" y="27"/>
                  </a:cubicBezTo>
                  <a:cubicBezTo>
                    <a:pt x="54" y="29"/>
                    <a:pt x="53" y="27"/>
                    <a:pt x="53" y="29"/>
                  </a:cubicBezTo>
                  <a:cubicBezTo>
                    <a:pt x="53" y="28"/>
                    <a:pt x="53" y="29"/>
                    <a:pt x="53" y="27"/>
                  </a:cubicBezTo>
                  <a:cubicBezTo>
                    <a:pt x="52" y="25"/>
                    <a:pt x="52" y="25"/>
                    <a:pt x="52" y="25"/>
                  </a:cubicBezTo>
                  <a:cubicBezTo>
                    <a:pt x="52" y="26"/>
                    <a:pt x="52" y="27"/>
                    <a:pt x="52" y="28"/>
                  </a:cubicBezTo>
                  <a:cubicBezTo>
                    <a:pt x="52" y="27"/>
                    <a:pt x="52" y="27"/>
                    <a:pt x="52" y="27"/>
                  </a:cubicBezTo>
                  <a:cubicBezTo>
                    <a:pt x="53" y="30"/>
                    <a:pt x="52" y="27"/>
                    <a:pt x="52" y="29"/>
                  </a:cubicBezTo>
                  <a:cubicBezTo>
                    <a:pt x="51" y="28"/>
                    <a:pt x="51" y="29"/>
                    <a:pt x="51" y="28"/>
                  </a:cubicBezTo>
                  <a:cubicBezTo>
                    <a:pt x="50" y="29"/>
                    <a:pt x="50" y="30"/>
                    <a:pt x="50" y="29"/>
                  </a:cubicBezTo>
                  <a:cubicBezTo>
                    <a:pt x="50" y="29"/>
                    <a:pt x="50" y="29"/>
                    <a:pt x="50" y="28"/>
                  </a:cubicBezTo>
                  <a:cubicBezTo>
                    <a:pt x="50" y="27"/>
                    <a:pt x="50" y="28"/>
                    <a:pt x="50" y="29"/>
                  </a:cubicBezTo>
                  <a:cubicBezTo>
                    <a:pt x="50" y="28"/>
                    <a:pt x="49" y="27"/>
                    <a:pt x="48" y="26"/>
                  </a:cubicBezTo>
                  <a:cubicBezTo>
                    <a:pt x="48" y="27"/>
                    <a:pt x="49" y="28"/>
                    <a:pt x="49" y="29"/>
                  </a:cubicBezTo>
                  <a:cubicBezTo>
                    <a:pt x="48" y="27"/>
                    <a:pt x="48" y="31"/>
                    <a:pt x="48" y="29"/>
                  </a:cubicBezTo>
                  <a:cubicBezTo>
                    <a:pt x="48" y="28"/>
                    <a:pt x="48" y="27"/>
                    <a:pt x="47" y="27"/>
                  </a:cubicBezTo>
                  <a:cubicBezTo>
                    <a:pt x="47" y="24"/>
                    <a:pt x="47" y="29"/>
                    <a:pt x="47" y="28"/>
                  </a:cubicBezTo>
                  <a:cubicBezTo>
                    <a:pt x="47" y="30"/>
                    <a:pt x="47" y="30"/>
                    <a:pt x="47" y="30"/>
                  </a:cubicBezTo>
                  <a:cubicBezTo>
                    <a:pt x="47" y="29"/>
                    <a:pt x="47" y="31"/>
                    <a:pt x="46" y="29"/>
                  </a:cubicBezTo>
                  <a:cubicBezTo>
                    <a:pt x="46" y="30"/>
                    <a:pt x="46" y="28"/>
                    <a:pt x="46" y="30"/>
                  </a:cubicBezTo>
                  <a:cubicBezTo>
                    <a:pt x="45" y="29"/>
                    <a:pt x="45" y="32"/>
                    <a:pt x="44" y="28"/>
                  </a:cubicBezTo>
                  <a:cubicBezTo>
                    <a:pt x="44" y="28"/>
                    <a:pt x="43" y="28"/>
                    <a:pt x="44" y="29"/>
                  </a:cubicBezTo>
                  <a:cubicBezTo>
                    <a:pt x="44" y="30"/>
                    <a:pt x="44" y="28"/>
                    <a:pt x="44" y="29"/>
                  </a:cubicBezTo>
                  <a:cubicBezTo>
                    <a:pt x="44" y="29"/>
                    <a:pt x="44" y="30"/>
                    <a:pt x="44" y="30"/>
                  </a:cubicBezTo>
                  <a:cubicBezTo>
                    <a:pt x="44" y="30"/>
                    <a:pt x="43" y="30"/>
                    <a:pt x="43" y="28"/>
                  </a:cubicBezTo>
                  <a:cubicBezTo>
                    <a:pt x="43" y="26"/>
                    <a:pt x="43" y="31"/>
                    <a:pt x="43" y="31"/>
                  </a:cubicBezTo>
                  <a:cubicBezTo>
                    <a:pt x="43" y="30"/>
                    <a:pt x="42" y="29"/>
                    <a:pt x="42" y="30"/>
                  </a:cubicBezTo>
                  <a:cubicBezTo>
                    <a:pt x="42" y="31"/>
                    <a:pt x="42" y="31"/>
                    <a:pt x="42" y="31"/>
                  </a:cubicBezTo>
                  <a:cubicBezTo>
                    <a:pt x="42" y="31"/>
                    <a:pt x="42" y="29"/>
                    <a:pt x="41" y="28"/>
                  </a:cubicBezTo>
                  <a:cubicBezTo>
                    <a:pt x="41" y="28"/>
                    <a:pt x="41" y="28"/>
                    <a:pt x="41" y="29"/>
                  </a:cubicBezTo>
                  <a:cubicBezTo>
                    <a:pt x="41" y="27"/>
                    <a:pt x="41" y="27"/>
                    <a:pt x="41" y="27"/>
                  </a:cubicBezTo>
                  <a:cubicBezTo>
                    <a:pt x="41" y="29"/>
                    <a:pt x="41" y="28"/>
                    <a:pt x="40" y="29"/>
                  </a:cubicBezTo>
                  <a:cubicBezTo>
                    <a:pt x="41" y="28"/>
                    <a:pt x="41" y="28"/>
                    <a:pt x="41" y="28"/>
                  </a:cubicBezTo>
                  <a:cubicBezTo>
                    <a:pt x="40" y="28"/>
                    <a:pt x="40" y="28"/>
                    <a:pt x="40" y="28"/>
                  </a:cubicBezTo>
                  <a:cubicBezTo>
                    <a:pt x="40" y="29"/>
                    <a:pt x="41" y="30"/>
                    <a:pt x="41" y="30"/>
                  </a:cubicBezTo>
                  <a:cubicBezTo>
                    <a:pt x="41" y="30"/>
                    <a:pt x="41" y="30"/>
                    <a:pt x="41" y="31"/>
                  </a:cubicBezTo>
                  <a:cubicBezTo>
                    <a:pt x="40" y="30"/>
                    <a:pt x="40" y="30"/>
                    <a:pt x="40" y="30"/>
                  </a:cubicBezTo>
                  <a:cubicBezTo>
                    <a:pt x="40" y="30"/>
                    <a:pt x="40" y="31"/>
                    <a:pt x="40" y="31"/>
                  </a:cubicBezTo>
                  <a:cubicBezTo>
                    <a:pt x="40" y="31"/>
                    <a:pt x="40" y="31"/>
                    <a:pt x="39" y="30"/>
                  </a:cubicBezTo>
                  <a:cubicBezTo>
                    <a:pt x="40" y="30"/>
                    <a:pt x="40" y="31"/>
                    <a:pt x="40" y="30"/>
                  </a:cubicBezTo>
                  <a:cubicBezTo>
                    <a:pt x="40" y="30"/>
                    <a:pt x="39" y="28"/>
                    <a:pt x="39" y="29"/>
                  </a:cubicBezTo>
                  <a:cubicBezTo>
                    <a:pt x="39" y="30"/>
                    <a:pt x="40" y="32"/>
                    <a:pt x="39" y="31"/>
                  </a:cubicBezTo>
                  <a:cubicBezTo>
                    <a:pt x="39" y="30"/>
                    <a:pt x="39" y="30"/>
                    <a:pt x="39" y="30"/>
                  </a:cubicBezTo>
                  <a:cubicBezTo>
                    <a:pt x="39" y="29"/>
                    <a:pt x="39" y="29"/>
                    <a:pt x="39" y="29"/>
                  </a:cubicBezTo>
                  <a:cubicBezTo>
                    <a:pt x="39" y="30"/>
                    <a:pt x="39" y="30"/>
                    <a:pt x="39" y="30"/>
                  </a:cubicBezTo>
                  <a:cubicBezTo>
                    <a:pt x="39" y="30"/>
                    <a:pt x="39" y="30"/>
                    <a:pt x="39" y="30"/>
                  </a:cubicBezTo>
                  <a:cubicBezTo>
                    <a:pt x="39" y="31"/>
                    <a:pt x="38" y="30"/>
                    <a:pt x="39" y="32"/>
                  </a:cubicBezTo>
                  <a:cubicBezTo>
                    <a:pt x="38" y="32"/>
                    <a:pt x="38" y="31"/>
                    <a:pt x="38" y="31"/>
                  </a:cubicBezTo>
                  <a:cubicBezTo>
                    <a:pt x="38" y="31"/>
                    <a:pt x="38" y="31"/>
                    <a:pt x="38" y="31"/>
                  </a:cubicBezTo>
                  <a:cubicBezTo>
                    <a:pt x="37" y="30"/>
                    <a:pt x="37" y="31"/>
                    <a:pt x="37" y="32"/>
                  </a:cubicBezTo>
                  <a:cubicBezTo>
                    <a:pt x="37" y="31"/>
                    <a:pt x="37" y="31"/>
                    <a:pt x="37" y="31"/>
                  </a:cubicBezTo>
                  <a:cubicBezTo>
                    <a:pt x="37" y="31"/>
                    <a:pt x="37" y="31"/>
                    <a:pt x="37" y="32"/>
                  </a:cubicBezTo>
                  <a:cubicBezTo>
                    <a:pt x="36" y="31"/>
                    <a:pt x="36" y="27"/>
                    <a:pt x="36" y="29"/>
                  </a:cubicBezTo>
                  <a:cubicBezTo>
                    <a:pt x="36" y="29"/>
                    <a:pt x="36" y="31"/>
                    <a:pt x="36" y="32"/>
                  </a:cubicBezTo>
                  <a:cubicBezTo>
                    <a:pt x="35" y="32"/>
                    <a:pt x="35" y="34"/>
                    <a:pt x="34" y="32"/>
                  </a:cubicBezTo>
                  <a:cubicBezTo>
                    <a:pt x="34" y="33"/>
                    <a:pt x="34" y="33"/>
                    <a:pt x="34" y="33"/>
                  </a:cubicBezTo>
                  <a:cubicBezTo>
                    <a:pt x="34" y="33"/>
                    <a:pt x="33" y="35"/>
                    <a:pt x="32" y="32"/>
                  </a:cubicBezTo>
                  <a:cubicBezTo>
                    <a:pt x="32" y="32"/>
                    <a:pt x="32" y="31"/>
                    <a:pt x="32" y="30"/>
                  </a:cubicBezTo>
                  <a:cubicBezTo>
                    <a:pt x="32" y="31"/>
                    <a:pt x="31" y="29"/>
                    <a:pt x="32" y="31"/>
                  </a:cubicBezTo>
                  <a:cubicBezTo>
                    <a:pt x="32" y="32"/>
                    <a:pt x="32" y="33"/>
                    <a:pt x="32" y="33"/>
                  </a:cubicBezTo>
                  <a:cubicBezTo>
                    <a:pt x="32" y="34"/>
                    <a:pt x="31" y="34"/>
                    <a:pt x="31" y="33"/>
                  </a:cubicBezTo>
                  <a:cubicBezTo>
                    <a:pt x="31" y="34"/>
                    <a:pt x="31" y="34"/>
                    <a:pt x="31" y="34"/>
                  </a:cubicBezTo>
                  <a:cubicBezTo>
                    <a:pt x="31" y="32"/>
                    <a:pt x="30" y="32"/>
                    <a:pt x="30" y="33"/>
                  </a:cubicBezTo>
                  <a:cubicBezTo>
                    <a:pt x="30" y="34"/>
                    <a:pt x="30" y="34"/>
                    <a:pt x="30" y="34"/>
                  </a:cubicBezTo>
                  <a:cubicBezTo>
                    <a:pt x="30" y="33"/>
                    <a:pt x="30" y="33"/>
                    <a:pt x="30" y="33"/>
                  </a:cubicBezTo>
                  <a:cubicBezTo>
                    <a:pt x="30" y="33"/>
                    <a:pt x="30" y="35"/>
                    <a:pt x="30" y="34"/>
                  </a:cubicBezTo>
                  <a:cubicBezTo>
                    <a:pt x="30" y="33"/>
                    <a:pt x="30" y="33"/>
                    <a:pt x="30" y="33"/>
                  </a:cubicBezTo>
                  <a:cubicBezTo>
                    <a:pt x="29" y="34"/>
                    <a:pt x="29" y="36"/>
                    <a:pt x="29" y="35"/>
                  </a:cubicBezTo>
                  <a:cubicBezTo>
                    <a:pt x="28" y="33"/>
                    <a:pt x="28" y="33"/>
                    <a:pt x="28" y="33"/>
                  </a:cubicBezTo>
                  <a:cubicBezTo>
                    <a:pt x="28" y="33"/>
                    <a:pt x="28" y="34"/>
                    <a:pt x="29" y="35"/>
                  </a:cubicBezTo>
                  <a:cubicBezTo>
                    <a:pt x="28" y="34"/>
                    <a:pt x="28" y="34"/>
                    <a:pt x="27" y="32"/>
                  </a:cubicBezTo>
                  <a:cubicBezTo>
                    <a:pt x="27" y="36"/>
                    <a:pt x="26" y="37"/>
                    <a:pt x="25" y="36"/>
                  </a:cubicBezTo>
                  <a:cubicBezTo>
                    <a:pt x="25" y="36"/>
                    <a:pt x="25" y="36"/>
                    <a:pt x="25" y="36"/>
                  </a:cubicBezTo>
                  <a:cubicBezTo>
                    <a:pt x="24" y="35"/>
                    <a:pt x="25" y="37"/>
                    <a:pt x="25" y="37"/>
                  </a:cubicBezTo>
                  <a:cubicBezTo>
                    <a:pt x="24" y="34"/>
                    <a:pt x="24" y="34"/>
                    <a:pt x="24" y="34"/>
                  </a:cubicBezTo>
                  <a:cubicBezTo>
                    <a:pt x="24" y="33"/>
                    <a:pt x="24" y="35"/>
                    <a:pt x="24" y="36"/>
                  </a:cubicBezTo>
                  <a:cubicBezTo>
                    <a:pt x="24" y="37"/>
                    <a:pt x="24" y="35"/>
                    <a:pt x="24" y="36"/>
                  </a:cubicBezTo>
                  <a:cubicBezTo>
                    <a:pt x="24" y="37"/>
                    <a:pt x="23" y="36"/>
                    <a:pt x="24" y="37"/>
                  </a:cubicBezTo>
                  <a:cubicBezTo>
                    <a:pt x="23" y="37"/>
                    <a:pt x="23" y="35"/>
                    <a:pt x="23" y="35"/>
                  </a:cubicBezTo>
                  <a:cubicBezTo>
                    <a:pt x="23" y="36"/>
                    <a:pt x="23" y="36"/>
                    <a:pt x="23" y="36"/>
                  </a:cubicBezTo>
                  <a:cubicBezTo>
                    <a:pt x="22" y="34"/>
                    <a:pt x="23" y="32"/>
                    <a:pt x="22" y="29"/>
                  </a:cubicBezTo>
                  <a:cubicBezTo>
                    <a:pt x="22" y="30"/>
                    <a:pt x="22" y="30"/>
                    <a:pt x="22" y="30"/>
                  </a:cubicBezTo>
                  <a:cubicBezTo>
                    <a:pt x="22" y="28"/>
                    <a:pt x="22" y="28"/>
                    <a:pt x="22" y="27"/>
                  </a:cubicBezTo>
                  <a:cubicBezTo>
                    <a:pt x="22" y="28"/>
                    <a:pt x="22" y="30"/>
                    <a:pt x="22" y="31"/>
                  </a:cubicBezTo>
                  <a:cubicBezTo>
                    <a:pt x="22" y="32"/>
                    <a:pt x="23" y="35"/>
                    <a:pt x="22" y="35"/>
                  </a:cubicBezTo>
                  <a:cubicBezTo>
                    <a:pt x="22" y="34"/>
                    <a:pt x="23" y="35"/>
                    <a:pt x="22" y="34"/>
                  </a:cubicBezTo>
                  <a:cubicBezTo>
                    <a:pt x="22" y="32"/>
                    <a:pt x="22" y="34"/>
                    <a:pt x="22" y="34"/>
                  </a:cubicBezTo>
                  <a:cubicBezTo>
                    <a:pt x="22" y="35"/>
                    <a:pt x="22" y="36"/>
                    <a:pt x="22" y="37"/>
                  </a:cubicBezTo>
                  <a:cubicBezTo>
                    <a:pt x="22" y="36"/>
                    <a:pt x="22" y="35"/>
                    <a:pt x="21" y="35"/>
                  </a:cubicBezTo>
                  <a:cubicBezTo>
                    <a:pt x="22" y="36"/>
                    <a:pt x="21" y="37"/>
                    <a:pt x="22" y="37"/>
                  </a:cubicBezTo>
                  <a:cubicBezTo>
                    <a:pt x="22" y="40"/>
                    <a:pt x="21" y="37"/>
                    <a:pt x="21" y="39"/>
                  </a:cubicBezTo>
                  <a:cubicBezTo>
                    <a:pt x="21" y="37"/>
                    <a:pt x="21" y="35"/>
                    <a:pt x="21" y="34"/>
                  </a:cubicBezTo>
                  <a:cubicBezTo>
                    <a:pt x="21" y="36"/>
                    <a:pt x="20" y="36"/>
                    <a:pt x="21" y="39"/>
                  </a:cubicBezTo>
                  <a:cubicBezTo>
                    <a:pt x="21" y="38"/>
                    <a:pt x="21" y="37"/>
                    <a:pt x="21" y="36"/>
                  </a:cubicBezTo>
                  <a:cubicBezTo>
                    <a:pt x="20" y="35"/>
                    <a:pt x="21" y="39"/>
                    <a:pt x="20" y="36"/>
                  </a:cubicBezTo>
                  <a:cubicBezTo>
                    <a:pt x="20" y="37"/>
                    <a:pt x="20" y="37"/>
                    <a:pt x="20" y="37"/>
                  </a:cubicBezTo>
                  <a:cubicBezTo>
                    <a:pt x="20" y="37"/>
                    <a:pt x="20" y="37"/>
                    <a:pt x="20" y="36"/>
                  </a:cubicBezTo>
                  <a:cubicBezTo>
                    <a:pt x="19" y="36"/>
                    <a:pt x="19" y="38"/>
                    <a:pt x="19" y="36"/>
                  </a:cubicBezTo>
                  <a:cubicBezTo>
                    <a:pt x="19" y="36"/>
                    <a:pt x="18" y="36"/>
                    <a:pt x="19" y="37"/>
                  </a:cubicBezTo>
                  <a:cubicBezTo>
                    <a:pt x="19" y="38"/>
                    <a:pt x="19" y="36"/>
                    <a:pt x="19" y="38"/>
                  </a:cubicBezTo>
                  <a:cubicBezTo>
                    <a:pt x="19" y="37"/>
                    <a:pt x="19" y="39"/>
                    <a:pt x="19" y="39"/>
                  </a:cubicBezTo>
                  <a:cubicBezTo>
                    <a:pt x="19" y="38"/>
                    <a:pt x="19" y="38"/>
                    <a:pt x="19" y="38"/>
                  </a:cubicBezTo>
                  <a:cubicBezTo>
                    <a:pt x="19" y="39"/>
                    <a:pt x="19" y="39"/>
                    <a:pt x="19" y="40"/>
                  </a:cubicBezTo>
                  <a:cubicBezTo>
                    <a:pt x="19" y="39"/>
                    <a:pt x="19" y="38"/>
                    <a:pt x="18" y="38"/>
                  </a:cubicBezTo>
                  <a:cubicBezTo>
                    <a:pt x="19" y="40"/>
                    <a:pt x="19" y="40"/>
                    <a:pt x="19" y="40"/>
                  </a:cubicBezTo>
                  <a:cubicBezTo>
                    <a:pt x="18" y="40"/>
                    <a:pt x="18" y="37"/>
                    <a:pt x="18" y="38"/>
                  </a:cubicBezTo>
                  <a:cubicBezTo>
                    <a:pt x="18" y="37"/>
                    <a:pt x="18" y="37"/>
                    <a:pt x="18" y="37"/>
                  </a:cubicBezTo>
                  <a:cubicBezTo>
                    <a:pt x="18" y="37"/>
                    <a:pt x="18" y="35"/>
                    <a:pt x="17" y="36"/>
                  </a:cubicBezTo>
                  <a:cubicBezTo>
                    <a:pt x="18" y="37"/>
                    <a:pt x="18" y="39"/>
                    <a:pt x="18" y="40"/>
                  </a:cubicBezTo>
                  <a:cubicBezTo>
                    <a:pt x="18" y="40"/>
                    <a:pt x="17" y="38"/>
                    <a:pt x="17" y="40"/>
                  </a:cubicBezTo>
                  <a:cubicBezTo>
                    <a:pt x="17" y="38"/>
                    <a:pt x="17" y="38"/>
                    <a:pt x="17" y="38"/>
                  </a:cubicBezTo>
                  <a:cubicBezTo>
                    <a:pt x="17" y="38"/>
                    <a:pt x="17" y="36"/>
                    <a:pt x="17" y="36"/>
                  </a:cubicBezTo>
                  <a:cubicBezTo>
                    <a:pt x="17" y="37"/>
                    <a:pt x="17" y="39"/>
                    <a:pt x="17" y="39"/>
                  </a:cubicBezTo>
                  <a:cubicBezTo>
                    <a:pt x="17" y="39"/>
                    <a:pt x="17" y="38"/>
                    <a:pt x="16" y="38"/>
                  </a:cubicBezTo>
                  <a:cubicBezTo>
                    <a:pt x="16" y="38"/>
                    <a:pt x="17" y="39"/>
                    <a:pt x="17" y="40"/>
                  </a:cubicBezTo>
                  <a:cubicBezTo>
                    <a:pt x="16" y="39"/>
                    <a:pt x="16" y="38"/>
                    <a:pt x="15" y="37"/>
                  </a:cubicBezTo>
                  <a:cubicBezTo>
                    <a:pt x="15" y="34"/>
                    <a:pt x="15" y="34"/>
                    <a:pt x="15" y="34"/>
                  </a:cubicBezTo>
                  <a:cubicBezTo>
                    <a:pt x="15" y="34"/>
                    <a:pt x="15" y="34"/>
                    <a:pt x="15" y="34"/>
                  </a:cubicBezTo>
                  <a:cubicBezTo>
                    <a:pt x="15" y="33"/>
                    <a:pt x="15" y="33"/>
                    <a:pt x="15" y="31"/>
                  </a:cubicBezTo>
                  <a:cubicBezTo>
                    <a:pt x="14" y="31"/>
                    <a:pt x="14" y="32"/>
                    <a:pt x="14" y="32"/>
                  </a:cubicBezTo>
                  <a:cubicBezTo>
                    <a:pt x="15" y="35"/>
                    <a:pt x="15" y="36"/>
                    <a:pt x="15" y="39"/>
                  </a:cubicBezTo>
                  <a:cubicBezTo>
                    <a:pt x="15" y="40"/>
                    <a:pt x="14" y="32"/>
                    <a:pt x="14" y="37"/>
                  </a:cubicBezTo>
                  <a:cubicBezTo>
                    <a:pt x="14" y="37"/>
                    <a:pt x="14" y="39"/>
                    <a:pt x="14" y="39"/>
                  </a:cubicBezTo>
                  <a:cubicBezTo>
                    <a:pt x="14" y="38"/>
                    <a:pt x="15" y="41"/>
                    <a:pt x="14" y="40"/>
                  </a:cubicBezTo>
                  <a:cubicBezTo>
                    <a:pt x="14" y="39"/>
                    <a:pt x="13" y="38"/>
                    <a:pt x="13" y="36"/>
                  </a:cubicBezTo>
                  <a:cubicBezTo>
                    <a:pt x="13" y="37"/>
                    <a:pt x="14" y="37"/>
                    <a:pt x="14" y="36"/>
                  </a:cubicBezTo>
                  <a:cubicBezTo>
                    <a:pt x="13" y="35"/>
                    <a:pt x="13" y="34"/>
                    <a:pt x="13" y="34"/>
                  </a:cubicBezTo>
                  <a:cubicBezTo>
                    <a:pt x="13" y="34"/>
                    <a:pt x="13" y="34"/>
                    <a:pt x="13" y="35"/>
                  </a:cubicBezTo>
                  <a:cubicBezTo>
                    <a:pt x="13" y="37"/>
                    <a:pt x="13" y="35"/>
                    <a:pt x="13" y="37"/>
                  </a:cubicBezTo>
                  <a:cubicBezTo>
                    <a:pt x="13" y="37"/>
                    <a:pt x="12" y="35"/>
                    <a:pt x="13" y="38"/>
                  </a:cubicBezTo>
                  <a:cubicBezTo>
                    <a:pt x="13" y="38"/>
                    <a:pt x="13" y="39"/>
                    <a:pt x="13" y="40"/>
                  </a:cubicBezTo>
                  <a:cubicBezTo>
                    <a:pt x="13" y="41"/>
                    <a:pt x="13" y="41"/>
                    <a:pt x="13" y="41"/>
                  </a:cubicBezTo>
                  <a:cubicBezTo>
                    <a:pt x="13" y="40"/>
                    <a:pt x="13" y="40"/>
                    <a:pt x="13" y="40"/>
                  </a:cubicBezTo>
                  <a:cubicBezTo>
                    <a:pt x="13" y="39"/>
                    <a:pt x="13" y="42"/>
                    <a:pt x="13" y="41"/>
                  </a:cubicBezTo>
                  <a:cubicBezTo>
                    <a:pt x="12" y="39"/>
                    <a:pt x="12" y="39"/>
                    <a:pt x="12" y="39"/>
                  </a:cubicBezTo>
                  <a:cubicBezTo>
                    <a:pt x="12" y="38"/>
                    <a:pt x="13" y="40"/>
                    <a:pt x="12" y="37"/>
                  </a:cubicBezTo>
                  <a:cubicBezTo>
                    <a:pt x="12" y="37"/>
                    <a:pt x="12" y="39"/>
                    <a:pt x="12" y="38"/>
                  </a:cubicBezTo>
                  <a:cubicBezTo>
                    <a:pt x="12" y="37"/>
                    <a:pt x="12" y="37"/>
                    <a:pt x="12" y="37"/>
                  </a:cubicBezTo>
                  <a:cubicBezTo>
                    <a:pt x="12" y="37"/>
                    <a:pt x="11" y="34"/>
                    <a:pt x="11" y="36"/>
                  </a:cubicBezTo>
                  <a:cubicBezTo>
                    <a:pt x="11" y="37"/>
                    <a:pt x="11" y="37"/>
                    <a:pt x="11" y="38"/>
                  </a:cubicBezTo>
                  <a:cubicBezTo>
                    <a:pt x="11" y="38"/>
                    <a:pt x="11" y="39"/>
                    <a:pt x="11" y="40"/>
                  </a:cubicBezTo>
                  <a:cubicBezTo>
                    <a:pt x="10" y="38"/>
                    <a:pt x="10" y="40"/>
                    <a:pt x="10" y="37"/>
                  </a:cubicBezTo>
                  <a:cubicBezTo>
                    <a:pt x="10" y="39"/>
                    <a:pt x="11" y="38"/>
                    <a:pt x="11" y="36"/>
                  </a:cubicBezTo>
                  <a:cubicBezTo>
                    <a:pt x="10" y="34"/>
                    <a:pt x="11" y="37"/>
                    <a:pt x="11" y="34"/>
                  </a:cubicBezTo>
                  <a:cubicBezTo>
                    <a:pt x="11" y="34"/>
                    <a:pt x="10" y="32"/>
                    <a:pt x="10" y="30"/>
                  </a:cubicBezTo>
                  <a:cubicBezTo>
                    <a:pt x="10" y="30"/>
                    <a:pt x="10" y="31"/>
                    <a:pt x="10" y="31"/>
                  </a:cubicBezTo>
                  <a:cubicBezTo>
                    <a:pt x="10" y="33"/>
                    <a:pt x="10" y="33"/>
                    <a:pt x="10" y="34"/>
                  </a:cubicBezTo>
                  <a:cubicBezTo>
                    <a:pt x="10" y="34"/>
                    <a:pt x="10" y="35"/>
                    <a:pt x="10" y="36"/>
                  </a:cubicBezTo>
                  <a:cubicBezTo>
                    <a:pt x="9" y="35"/>
                    <a:pt x="9" y="34"/>
                    <a:pt x="9" y="34"/>
                  </a:cubicBezTo>
                  <a:cubicBezTo>
                    <a:pt x="9" y="34"/>
                    <a:pt x="8" y="34"/>
                    <a:pt x="8" y="34"/>
                  </a:cubicBezTo>
                  <a:cubicBezTo>
                    <a:pt x="8" y="36"/>
                    <a:pt x="7" y="34"/>
                    <a:pt x="8" y="36"/>
                  </a:cubicBezTo>
                  <a:cubicBezTo>
                    <a:pt x="8" y="37"/>
                    <a:pt x="9" y="39"/>
                    <a:pt x="9" y="40"/>
                  </a:cubicBezTo>
                  <a:cubicBezTo>
                    <a:pt x="9" y="40"/>
                    <a:pt x="9" y="39"/>
                    <a:pt x="8" y="38"/>
                  </a:cubicBezTo>
                  <a:cubicBezTo>
                    <a:pt x="8" y="39"/>
                    <a:pt x="8" y="36"/>
                    <a:pt x="8" y="38"/>
                  </a:cubicBezTo>
                  <a:cubicBezTo>
                    <a:pt x="8" y="37"/>
                    <a:pt x="8" y="35"/>
                    <a:pt x="7" y="33"/>
                  </a:cubicBezTo>
                  <a:cubicBezTo>
                    <a:pt x="7" y="34"/>
                    <a:pt x="7" y="32"/>
                    <a:pt x="7" y="32"/>
                  </a:cubicBezTo>
                  <a:cubicBezTo>
                    <a:pt x="7" y="33"/>
                    <a:pt x="6" y="34"/>
                    <a:pt x="6" y="35"/>
                  </a:cubicBezTo>
                  <a:cubicBezTo>
                    <a:pt x="5" y="33"/>
                    <a:pt x="5" y="35"/>
                    <a:pt x="4" y="35"/>
                  </a:cubicBezTo>
                  <a:cubicBezTo>
                    <a:pt x="4" y="34"/>
                    <a:pt x="4" y="32"/>
                    <a:pt x="3" y="32"/>
                  </a:cubicBezTo>
                  <a:cubicBezTo>
                    <a:pt x="3" y="32"/>
                    <a:pt x="4" y="34"/>
                    <a:pt x="3" y="33"/>
                  </a:cubicBezTo>
                  <a:cubicBezTo>
                    <a:pt x="3" y="32"/>
                    <a:pt x="3" y="32"/>
                    <a:pt x="3" y="32"/>
                  </a:cubicBezTo>
                  <a:cubicBezTo>
                    <a:pt x="3" y="33"/>
                    <a:pt x="2" y="31"/>
                    <a:pt x="3" y="34"/>
                  </a:cubicBezTo>
                  <a:cubicBezTo>
                    <a:pt x="3" y="32"/>
                    <a:pt x="3" y="32"/>
                    <a:pt x="3" y="32"/>
                  </a:cubicBezTo>
                  <a:cubicBezTo>
                    <a:pt x="2" y="32"/>
                    <a:pt x="2" y="32"/>
                    <a:pt x="2" y="32"/>
                  </a:cubicBezTo>
                  <a:cubicBezTo>
                    <a:pt x="2" y="31"/>
                    <a:pt x="2" y="31"/>
                    <a:pt x="2" y="31"/>
                  </a:cubicBezTo>
                  <a:cubicBezTo>
                    <a:pt x="2" y="29"/>
                    <a:pt x="2" y="31"/>
                    <a:pt x="1" y="31"/>
                  </a:cubicBezTo>
                  <a:cubicBezTo>
                    <a:pt x="2" y="32"/>
                    <a:pt x="2" y="32"/>
                    <a:pt x="2" y="32"/>
                  </a:cubicBezTo>
                  <a:cubicBezTo>
                    <a:pt x="1" y="33"/>
                    <a:pt x="1" y="32"/>
                    <a:pt x="1" y="33"/>
                  </a:cubicBezTo>
                  <a:cubicBezTo>
                    <a:pt x="0" y="31"/>
                    <a:pt x="0" y="31"/>
                    <a:pt x="0" y="31"/>
                  </a:cubicBezTo>
                  <a:cubicBezTo>
                    <a:pt x="0" y="32"/>
                    <a:pt x="0" y="32"/>
                    <a:pt x="0" y="32"/>
                  </a:cubicBezTo>
                  <a:cubicBezTo>
                    <a:pt x="0" y="31"/>
                    <a:pt x="0" y="30"/>
                    <a:pt x="0" y="31"/>
                  </a:cubicBezTo>
                  <a:cubicBezTo>
                    <a:pt x="0" y="28"/>
                    <a:pt x="0" y="28"/>
                    <a:pt x="0" y="28"/>
                  </a:cubicBezTo>
                  <a:cubicBezTo>
                    <a:pt x="0" y="29"/>
                    <a:pt x="0" y="30"/>
                    <a:pt x="0" y="31"/>
                  </a:cubicBezTo>
                  <a:cubicBezTo>
                    <a:pt x="1" y="32"/>
                    <a:pt x="1" y="31"/>
                    <a:pt x="1" y="30"/>
                  </a:cubicBezTo>
                  <a:cubicBezTo>
                    <a:pt x="1" y="30"/>
                    <a:pt x="1" y="30"/>
                    <a:pt x="1" y="31"/>
                  </a:cubicBezTo>
                  <a:cubicBezTo>
                    <a:pt x="0" y="29"/>
                    <a:pt x="0" y="29"/>
                    <a:pt x="0" y="28"/>
                  </a:cubicBezTo>
                  <a:cubicBezTo>
                    <a:pt x="0" y="28"/>
                    <a:pt x="0" y="27"/>
                    <a:pt x="0" y="28"/>
                  </a:cubicBezTo>
                  <a:cubicBezTo>
                    <a:pt x="0" y="27"/>
                    <a:pt x="0" y="27"/>
                    <a:pt x="1" y="27"/>
                  </a:cubicBezTo>
                  <a:cubicBezTo>
                    <a:pt x="1" y="28"/>
                    <a:pt x="1" y="28"/>
                    <a:pt x="1" y="28"/>
                  </a:cubicBezTo>
                  <a:cubicBezTo>
                    <a:pt x="1" y="27"/>
                    <a:pt x="1" y="26"/>
                    <a:pt x="1" y="27"/>
                  </a:cubicBezTo>
                  <a:cubicBezTo>
                    <a:pt x="2" y="28"/>
                    <a:pt x="2" y="25"/>
                    <a:pt x="2" y="26"/>
                  </a:cubicBezTo>
                  <a:cubicBezTo>
                    <a:pt x="2" y="27"/>
                    <a:pt x="2" y="29"/>
                    <a:pt x="2" y="30"/>
                  </a:cubicBezTo>
                  <a:cubicBezTo>
                    <a:pt x="3" y="30"/>
                    <a:pt x="3" y="29"/>
                    <a:pt x="3" y="30"/>
                  </a:cubicBezTo>
                  <a:cubicBezTo>
                    <a:pt x="3" y="29"/>
                    <a:pt x="3" y="27"/>
                    <a:pt x="3" y="26"/>
                  </a:cubicBezTo>
                  <a:cubicBezTo>
                    <a:pt x="3" y="27"/>
                    <a:pt x="3" y="27"/>
                    <a:pt x="3" y="27"/>
                  </a:cubicBezTo>
                  <a:cubicBezTo>
                    <a:pt x="3" y="27"/>
                    <a:pt x="3" y="25"/>
                    <a:pt x="3" y="25"/>
                  </a:cubicBezTo>
                  <a:cubicBezTo>
                    <a:pt x="4" y="26"/>
                    <a:pt x="5" y="26"/>
                    <a:pt x="5" y="26"/>
                  </a:cubicBezTo>
                  <a:cubicBezTo>
                    <a:pt x="6" y="27"/>
                    <a:pt x="6" y="27"/>
                    <a:pt x="6" y="27"/>
                  </a:cubicBezTo>
                  <a:cubicBezTo>
                    <a:pt x="5" y="24"/>
                    <a:pt x="6" y="26"/>
                    <a:pt x="6" y="25"/>
                  </a:cubicBezTo>
                  <a:cubicBezTo>
                    <a:pt x="7" y="26"/>
                    <a:pt x="8" y="23"/>
                    <a:pt x="8" y="25"/>
                  </a:cubicBezTo>
                  <a:cubicBezTo>
                    <a:pt x="9" y="24"/>
                    <a:pt x="10" y="23"/>
                    <a:pt x="11" y="23"/>
                  </a:cubicBezTo>
                  <a:cubicBezTo>
                    <a:pt x="11" y="25"/>
                    <a:pt x="11" y="25"/>
                    <a:pt x="11" y="25"/>
                  </a:cubicBezTo>
                  <a:cubicBezTo>
                    <a:pt x="11" y="24"/>
                    <a:pt x="12" y="26"/>
                    <a:pt x="12" y="26"/>
                  </a:cubicBezTo>
                  <a:cubicBezTo>
                    <a:pt x="11" y="24"/>
                    <a:pt x="12" y="24"/>
                    <a:pt x="12" y="23"/>
                  </a:cubicBezTo>
                  <a:cubicBezTo>
                    <a:pt x="13" y="24"/>
                    <a:pt x="13" y="23"/>
                    <a:pt x="13" y="21"/>
                  </a:cubicBezTo>
                  <a:cubicBezTo>
                    <a:pt x="14" y="22"/>
                    <a:pt x="14" y="22"/>
                    <a:pt x="14" y="22"/>
                  </a:cubicBezTo>
                  <a:cubicBezTo>
                    <a:pt x="14" y="20"/>
                    <a:pt x="14" y="22"/>
                    <a:pt x="15" y="22"/>
                  </a:cubicBezTo>
                  <a:cubicBezTo>
                    <a:pt x="15" y="23"/>
                    <a:pt x="16" y="24"/>
                    <a:pt x="16" y="24"/>
                  </a:cubicBezTo>
                  <a:cubicBezTo>
                    <a:pt x="16" y="22"/>
                    <a:pt x="16" y="22"/>
                    <a:pt x="16" y="20"/>
                  </a:cubicBezTo>
                  <a:cubicBezTo>
                    <a:pt x="16" y="20"/>
                    <a:pt x="17" y="21"/>
                    <a:pt x="18" y="22"/>
                  </a:cubicBezTo>
                  <a:cubicBezTo>
                    <a:pt x="18" y="19"/>
                    <a:pt x="20" y="20"/>
                    <a:pt x="21" y="18"/>
                  </a:cubicBezTo>
                  <a:cubicBezTo>
                    <a:pt x="21" y="20"/>
                    <a:pt x="21" y="20"/>
                    <a:pt x="21" y="20"/>
                  </a:cubicBezTo>
                  <a:cubicBezTo>
                    <a:pt x="22" y="16"/>
                    <a:pt x="24" y="19"/>
                    <a:pt x="25" y="17"/>
                  </a:cubicBezTo>
                  <a:cubicBezTo>
                    <a:pt x="25" y="20"/>
                    <a:pt x="25" y="20"/>
                    <a:pt x="25" y="20"/>
                  </a:cubicBezTo>
                  <a:cubicBezTo>
                    <a:pt x="26" y="20"/>
                    <a:pt x="26" y="19"/>
                    <a:pt x="26" y="17"/>
                  </a:cubicBezTo>
                  <a:cubicBezTo>
                    <a:pt x="26" y="18"/>
                    <a:pt x="26" y="16"/>
                    <a:pt x="27" y="18"/>
                  </a:cubicBezTo>
                  <a:cubicBezTo>
                    <a:pt x="27" y="18"/>
                    <a:pt x="27" y="17"/>
                    <a:pt x="27" y="16"/>
                  </a:cubicBezTo>
                  <a:cubicBezTo>
                    <a:pt x="28" y="17"/>
                    <a:pt x="28" y="17"/>
                    <a:pt x="29" y="16"/>
                  </a:cubicBezTo>
                  <a:cubicBezTo>
                    <a:pt x="29" y="16"/>
                    <a:pt x="29" y="16"/>
                    <a:pt x="29" y="16"/>
                  </a:cubicBezTo>
                  <a:cubicBezTo>
                    <a:pt x="29" y="17"/>
                    <a:pt x="29" y="18"/>
                    <a:pt x="29" y="18"/>
                  </a:cubicBezTo>
                  <a:cubicBezTo>
                    <a:pt x="29" y="17"/>
                    <a:pt x="30" y="18"/>
                    <a:pt x="29" y="15"/>
                  </a:cubicBezTo>
                  <a:cubicBezTo>
                    <a:pt x="30" y="17"/>
                    <a:pt x="31" y="14"/>
                    <a:pt x="32" y="16"/>
                  </a:cubicBezTo>
                  <a:cubicBezTo>
                    <a:pt x="32" y="15"/>
                    <a:pt x="32" y="15"/>
                    <a:pt x="32" y="14"/>
                  </a:cubicBezTo>
                  <a:cubicBezTo>
                    <a:pt x="32" y="14"/>
                    <a:pt x="33" y="16"/>
                    <a:pt x="34" y="14"/>
                  </a:cubicBezTo>
                  <a:cubicBezTo>
                    <a:pt x="34" y="15"/>
                    <a:pt x="34" y="16"/>
                    <a:pt x="34" y="16"/>
                  </a:cubicBezTo>
                  <a:cubicBezTo>
                    <a:pt x="34" y="14"/>
                    <a:pt x="34" y="14"/>
                    <a:pt x="34" y="14"/>
                  </a:cubicBezTo>
                  <a:cubicBezTo>
                    <a:pt x="35" y="13"/>
                    <a:pt x="36" y="15"/>
                    <a:pt x="37" y="15"/>
                  </a:cubicBezTo>
                  <a:cubicBezTo>
                    <a:pt x="38" y="13"/>
                    <a:pt x="40" y="14"/>
                    <a:pt x="42" y="13"/>
                  </a:cubicBezTo>
                  <a:cubicBezTo>
                    <a:pt x="42" y="14"/>
                    <a:pt x="42" y="14"/>
                    <a:pt x="42" y="14"/>
                  </a:cubicBezTo>
                  <a:cubicBezTo>
                    <a:pt x="42" y="11"/>
                    <a:pt x="43" y="16"/>
                    <a:pt x="43" y="12"/>
                  </a:cubicBezTo>
                  <a:cubicBezTo>
                    <a:pt x="43" y="13"/>
                    <a:pt x="44" y="12"/>
                    <a:pt x="44" y="14"/>
                  </a:cubicBezTo>
                  <a:cubicBezTo>
                    <a:pt x="44" y="12"/>
                    <a:pt x="45" y="15"/>
                    <a:pt x="45" y="13"/>
                  </a:cubicBezTo>
                  <a:cubicBezTo>
                    <a:pt x="45" y="13"/>
                    <a:pt x="45" y="13"/>
                    <a:pt x="45" y="13"/>
                  </a:cubicBezTo>
                  <a:cubicBezTo>
                    <a:pt x="46" y="14"/>
                    <a:pt x="46" y="12"/>
                    <a:pt x="47" y="13"/>
                  </a:cubicBezTo>
                  <a:cubicBezTo>
                    <a:pt x="47" y="14"/>
                    <a:pt x="47" y="14"/>
                    <a:pt x="47" y="15"/>
                  </a:cubicBezTo>
                  <a:cubicBezTo>
                    <a:pt x="48" y="16"/>
                    <a:pt x="47" y="12"/>
                    <a:pt x="48" y="15"/>
                  </a:cubicBezTo>
                  <a:cubicBezTo>
                    <a:pt x="48" y="15"/>
                    <a:pt x="48" y="13"/>
                    <a:pt x="48" y="13"/>
                  </a:cubicBezTo>
                  <a:cubicBezTo>
                    <a:pt x="49" y="14"/>
                    <a:pt x="50" y="12"/>
                    <a:pt x="52" y="11"/>
                  </a:cubicBezTo>
                  <a:cubicBezTo>
                    <a:pt x="53" y="13"/>
                    <a:pt x="53" y="16"/>
                    <a:pt x="53" y="14"/>
                  </a:cubicBezTo>
                  <a:cubicBezTo>
                    <a:pt x="53" y="14"/>
                    <a:pt x="53" y="13"/>
                    <a:pt x="53" y="13"/>
                  </a:cubicBezTo>
                  <a:cubicBezTo>
                    <a:pt x="53" y="12"/>
                    <a:pt x="54" y="16"/>
                    <a:pt x="54" y="15"/>
                  </a:cubicBezTo>
                  <a:cubicBezTo>
                    <a:pt x="54" y="13"/>
                    <a:pt x="54" y="14"/>
                    <a:pt x="54" y="13"/>
                  </a:cubicBezTo>
                  <a:cubicBezTo>
                    <a:pt x="55" y="14"/>
                    <a:pt x="55" y="15"/>
                    <a:pt x="55" y="14"/>
                  </a:cubicBezTo>
                  <a:cubicBezTo>
                    <a:pt x="56" y="15"/>
                    <a:pt x="56" y="15"/>
                    <a:pt x="56" y="15"/>
                  </a:cubicBezTo>
                  <a:cubicBezTo>
                    <a:pt x="56" y="12"/>
                    <a:pt x="57" y="13"/>
                    <a:pt x="56" y="10"/>
                  </a:cubicBezTo>
                  <a:cubicBezTo>
                    <a:pt x="60" y="9"/>
                    <a:pt x="62" y="7"/>
                    <a:pt x="65" y="6"/>
                  </a:cubicBezTo>
                  <a:cubicBezTo>
                    <a:pt x="68" y="6"/>
                    <a:pt x="71" y="4"/>
                    <a:pt x="75" y="5"/>
                  </a:cubicBezTo>
                  <a:cubicBezTo>
                    <a:pt x="76" y="7"/>
                    <a:pt x="76" y="7"/>
                    <a:pt x="76" y="6"/>
                  </a:cubicBezTo>
                  <a:cubicBezTo>
                    <a:pt x="77" y="7"/>
                    <a:pt x="77" y="7"/>
                    <a:pt x="77" y="7"/>
                  </a:cubicBezTo>
                  <a:cubicBezTo>
                    <a:pt x="76" y="5"/>
                    <a:pt x="77" y="6"/>
                    <a:pt x="77" y="5"/>
                  </a:cubicBezTo>
                  <a:cubicBezTo>
                    <a:pt x="78" y="5"/>
                    <a:pt x="79" y="4"/>
                    <a:pt x="80" y="4"/>
                  </a:cubicBezTo>
                  <a:cubicBezTo>
                    <a:pt x="80" y="4"/>
                    <a:pt x="80" y="5"/>
                    <a:pt x="80" y="5"/>
                  </a:cubicBezTo>
                  <a:cubicBezTo>
                    <a:pt x="80" y="4"/>
                    <a:pt x="80" y="4"/>
                    <a:pt x="80" y="4"/>
                  </a:cubicBezTo>
                  <a:cubicBezTo>
                    <a:pt x="81" y="4"/>
                    <a:pt x="81" y="4"/>
                    <a:pt x="81" y="4"/>
                  </a:cubicBezTo>
                  <a:cubicBezTo>
                    <a:pt x="81" y="4"/>
                    <a:pt x="81" y="3"/>
                    <a:pt x="80" y="3"/>
                  </a:cubicBezTo>
                  <a:cubicBezTo>
                    <a:pt x="83" y="0"/>
                    <a:pt x="87" y="3"/>
                    <a:pt x="89" y="2"/>
                  </a:cubicBezTo>
                  <a:cubicBezTo>
                    <a:pt x="90" y="3"/>
                    <a:pt x="91" y="2"/>
                    <a:pt x="92" y="1"/>
                  </a:cubicBezTo>
                  <a:cubicBezTo>
                    <a:pt x="95" y="3"/>
                    <a:pt x="97" y="5"/>
                    <a:pt x="99" y="3"/>
                  </a:cubicBezTo>
                  <a:cubicBezTo>
                    <a:pt x="99" y="3"/>
                    <a:pt x="100" y="8"/>
                    <a:pt x="9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91"/>
            <p:cNvSpPr>
              <a:spLocks/>
            </p:cNvSpPr>
            <p:nvPr/>
          </p:nvSpPr>
          <p:spPr bwMode="auto">
            <a:xfrm>
              <a:off x="9942513" y="2360613"/>
              <a:ext cx="0" cy="1111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92"/>
            <p:cNvSpPr>
              <a:spLocks/>
            </p:cNvSpPr>
            <p:nvPr/>
          </p:nvSpPr>
          <p:spPr bwMode="auto">
            <a:xfrm>
              <a:off x="9972675" y="2393951"/>
              <a:ext cx="3175" cy="4763"/>
            </a:xfrm>
            <a:custGeom>
              <a:avLst/>
              <a:gdLst>
                <a:gd name="T0" fmla="*/ 0 w 1"/>
                <a:gd name="T1" fmla="*/ 0 h 1"/>
                <a:gd name="T2" fmla="*/ 1 w 1"/>
                <a:gd name="T3" fmla="*/ 1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1" y="0"/>
                    <a:pt x="1" y="1"/>
                  </a:cubicBezTo>
                  <a:cubicBezTo>
                    <a:pt x="1" y="1"/>
                    <a:pt x="1" y="1"/>
                    <a:pt x="0"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93"/>
            <p:cNvSpPr>
              <a:spLocks/>
            </p:cNvSpPr>
            <p:nvPr/>
          </p:nvSpPr>
          <p:spPr bwMode="auto">
            <a:xfrm>
              <a:off x="9979025" y="2393951"/>
              <a:ext cx="0" cy="793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Rectangle 94"/>
            <p:cNvSpPr>
              <a:spLocks noChangeArrowheads="1"/>
            </p:cNvSpPr>
            <p:nvPr/>
          </p:nvSpPr>
          <p:spPr bwMode="auto">
            <a:xfrm>
              <a:off x="9991725" y="2409826"/>
              <a:ext cx="1587" cy="3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95"/>
            <p:cNvSpPr>
              <a:spLocks/>
            </p:cNvSpPr>
            <p:nvPr/>
          </p:nvSpPr>
          <p:spPr bwMode="auto">
            <a:xfrm>
              <a:off x="9986963" y="2401888"/>
              <a:ext cx="4762" cy="4763"/>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96"/>
            <p:cNvSpPr>
              <a:spLocks/>
            </p:cNvSpPr>
            <p:nvPr/>
          </p:nvSpPr>
          <p:spPr bwMode="auto">
            <a:xfrm>
              <a:off x="10002838" y="2406651"/>
              <a:ext cx="3175" cy="6350"/>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1" y="0"/>
                    <a:pt x="1" y="0"/>
                    <a:pt x="1" y="1"/>
                  </a:cubicBezTo>
                  <a:cubicBezTo>
                    <a:pt x="1" y="0"/>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97"/>
            <p:cNvSpPr>
              <a:spLocks/>
            </p:cNvSpPr>
            <p:nvPr/>
          </p:nvSpPr>
          <p:spPr bwMode="auto">
            <a:xfrm>
              <a:off x="10009188" y="2401888"/>
              <a:ext cx="0" cy="476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98"/>
            <p:cNvSpPr>
              <a:spLocks/>
            </p:cNvSpPr>
            <p:nvPr/>
          </p:nvSpPr>
          <p:spPr bwMode="auto">
            <a:xfrm>
              <a:off x="10123488" y="2368551"/>
              <a:ext cx="0" cy="317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lnTo>
                    <a:pt x="0"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99"/>
            <p:cNvSpPr>
              <a:spLocks/>
            </p:cNvSpPr>
            <p:nvPr/>
          </p:nvSpPr>
          <p:spPr bwMode="auto">
            <a:xfrm>
              <a:off x="10175875" y="2357438"/>
              <a:ext cx="0" cy="6350"/>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0"/>
                    <a:pt x="0" y="1"/>
                    <a:pt x="0" y="1"/>
                  </a:cubicBezTo>
                  <a:cubicBezTo>
                    <a:pt x="0" y="2"/>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0"/>
            <p:cNvSpPr>
              <a:spLocks/>
            </p:cNvSpPr>
            <p:nvPr/>
          </p:nvSpPr>
          <p:spPr bwMode="auto">
            <a:xfrm>
              <a:off x="10198100" y="2330451"/>
              <a:ext cx="0" cy="7938"/>
            </a:xfrm>
            <a:custGeom>
              <a:avLst/>
              <a:gdLst>
                <a:gd name="T0" fmla="*/ 5 h 5"/>
                <a:gd name="T1" fmla="*/ 5 h 5"/>
                <a:gd name="T2" fmla="*/ 0 h 5"/>
                <a:gd name="T3" fmla="*/ 5 h 5"/>
              </a:gdLst>
              <a:ahLst/>
              <a:cxnLst>
                <a:cxn ang="0">
                  <a:pos x="0" y="T0"/>
                </a:cxn>
                <a:cxn ang="0">
                  <a:pos x="0" y="T1"/>
                </a:cxn>
                <a:cxn ang="0">
                  <a:pos x="0" y="T2"/>
                </a:cxn>
                <a:cxn ang="0">
                  <a:pos x="0" y="T3"/>
                </a:cxn>
              </a:cxnLst>
              <a:rect l="0" t="0" r="r" b="b"/>
              <a:pathLst>
                <a:path h="5">
                  <a:moveTo>
                    <a:pt x="0" y="5"/>
                  </a:moveTo>
                  <a:lnTo>
                    <a:pt x="0" y="5"/>
                  </a:lnTo>
                  <a:lnTo>
                    <a:pt x="0"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01"/>
            <p:cNvSpPr>
              <a:spLocks/>
            </p:cNvSpPr>
            <p:nvPr/>
          </p:nvSpPr>
          <p:spPr bwMode="auto">
            <a:xfrm>
              <a:off x="9825038" y="2924176"/>
              <a:ext cx="4762" cy="7938"/>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0" y="1"/>
                    <a:pt x="0" y="2"/>
                    <a:pt x="0" y="1"/>
                  </a:cubicBezTo>
                  <a:cubicBezTo>
                    <a:pt x="0" y="1"/>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02"/>
            <p:cNvSpPr>
              <a:spLocks/>
            </p:cNvSpPr>
            <p:nvPr/>
          </p:nvSpPr>
          <p:spPr bwMode="auto">
            <a:xfrm>
              <a:off x="9825038" y="2932113"/>
              <a:ext cx="395287" cy="307975"/>
            </a:xfrm>
            <a:custGeom>
              <a:avLst/>
              <a:gdLst>
                <a:gd name="T0" fmla="*/ 90 w 105"/>
                <a:gd name="T1" fmla="*/ 71 h 82"/>
                <a:gd name="T2" fmla="*/ 87 w 105"/>
                <a:gd name="T3" fmla="*/ 69 h 82"/>
                <a:gd name="T4" fmla="*/ 78 w 105"/>
                <a:gd name="T5" fmla="*/ 66 h 82"/>
                <a:gd name="T6" fmla="*/ 76 w 105"/>
                <a:gd name="T7" fmla="*/ 64 h 82"/>
                <a:gd name="T8" fmla="*/ 71 w 105"/>
                <a:gd name="T9" fmla="*/ 57 h 82"/>
                <a:gd name="T10" fmla="*/ 70 w 105"/>
                <a:gd name="T11" fmla="*/ 56 h 82"/>
                <a:gd name="T12" fmla="*/ 65 w 105"/>
                <a:gd name="T13" fmla="*/ 54 h 82"/>
                <a:gd name="T14" fmla="*/ 63 w 105"/>
                <a:gd name="T15" fmla="*/ 51 h 82"/>
                <a:gd name="T16" fmla="*/ 62 w 105"/>
                <a:gd name="T17" fmla="*/ 48 h 82"/>
                <a:gd name="T18" fmla="*/ 59 w 105"/>
                <a:gd name="T19" fmla="*/ 49 h 82"/>
                <a:gd name="T20" fmla="*/ 54 w 105"/>
                <a:gd name="T21" fmla="*/ 47 h 82"/>
                <a:gd name="T22" fmla="*/ 52 w 105"/>
                <a:gd name="T23" fmla="*/ 45 h 82"/>
                <a:gd name="T24" fmla="*/ 49 w 105"/>
                <a:gd name="T25" fmla="*/ 45 h 82"/>
                <a:gd name="T26" fmla="*/ 48 w 105"/>
                <a:gd name="T27" fmla="*/ 42 h 82"/>
                <a:gd name="T28" fmla="*/ 44 w 105"/>
                <a:gd name="T29" fmla="*/ 40 h 82"/>
                <a:gd name="T30" fmla="*/ 42 w 105"/>
                <a:gd name="T31" fmla="*/ 36 h 82"/>
                <a:gd name="T32" fmla="*/ 40 w 105"/>
                <a:gd name="T33" fmla="*/ 35 h 82"/>
                <a:gd name="T34" fmla="*/ 39 w 105"/>
                <a:gd name="T35" fmla="*/ 33 h 82"/>
                <a:gd name="T36" fmla="*/ 37 w 105"/>
                <a:gd name="T37" fmla="*/ 33 h 82"/>
                <a:gd name="T38" fmla="*/ 36 w 105"/>
                <a:gd name="T39" fmla="*/ 33 h 82"/>
                <a:gd name="T40" fmla="*/ 34 w 105"/>
                <a:gd name="T41" fmla="*/ 32 h 82"/>
                <a:gd name="T42" fmla="*/ 29 w 105"/>
                <a:gd name="T43" fmla="*/ 28 h 82"/>
                <a:gd name="T44" fmla="*/ 27 w 105"/>
                <a:gd name="T45" fmla="*/ 27 h 82"/>
                <a:gd name="T46" fmla="*/ 25 w 105"/>
                <a:gd name="T47" fmla="*/ 26 h 82"/>
                <a:gd name="T48" fmla="*/ 21 w 105"/>
                <a:gd name="T49" fmla="*/ 23 h 82"/>
                <a:gd name="T50" fmla="*/ 23 w 105"/>
                <a:gd name="T51" fmla="*/ 18 h 82"/>
                <a:gd name="T52" fmla="*/ 19 w 105"/>
                <a:gd name="T53" fmla="*/ 21 h 82"/>
                <a:gd name="T54" fmla="*/ 15 w 105"/>
                <a:gd name="T55" fmla="*/ 24 h 82"/>
                <a:gd name="T56" fmla="*/ 14 w 105"/>
                <a:gd name="T57" fmla="*/ 21 h 82"/>
                <a:gd name="T58" fmla="*/ 12 w 105"/>
                <a:gd name="T59" fmla="*/ 23 h 82"/>
                <a:gd name="T60" fmla="*/ 12 w 105"/>
                <a:gd name="T61" fmla="*/ 21 h 82"/>
                <a:gd name="T62" fmla="*/ 13 w 105"/>
                <a:gd name="T63" fmla="*/ 16 h 82"/>
                <a:gd name="T64" fmla="*/ 9 w 105"/>
                <a:gd name="T65" fmla="*/ 19 h 82"/>
                <a:gd name="T66" fmla="*/ 9 w 105"/>
                <a:gd name="T67" fmla="*/ 16 h 82"/>
                <a:gd name="T68" fmla="*/ 7 w 105"/>
                <a:gd name="T69" fmla="*/ 18 h 82"/>
                <a:gd name="T70" fmla="*/ 5 w 105"/>
                <a:gd name="T71" fmla="*/ 17 h 82"/>
                <a:gd name="T72" fmla="*/ 9 w 105"/>
                <a:gd name="T73" fmla="*/ 13 h 82"/>
                <a:gd name="T74" fmla="*/ 4 w 105"/>
                <a:gd name="T75" fmla="*/ 14 h 82"/>
                <a:gd name="T76" fmla="*/ 3 w 105"/>
                <a:gd name="T77" fmla="*/ 6 h 82"/>
                <a:gd name="T78" fmla="*/ 3 w 105"/>
                <a:gd name="T79" fmla="*/ 4 h 82"/>
                <a:gd name="T80" fmla="*/ 0 w 105"/>
                <a:gd name="T81" fmla="*/ 3 h 82"/>
                <a:gd name="T82" fmla="*/ 2 w 105"/>
                <a:gd name="T83" fmla="*/ 0 h 82"/>
                <a:gd name="T84" fmla="*/ 4 w 105"/>
                <a:gd name="T85" fmla="*/ 4 h 82"/>
                <a:gd name="T86" fmla="*/ 11 w 105"/>
                <a:gd name="T87" fmla="*/ 2 h 82"/>
                <a:gd name="T88" fmla="*/ 20 w 105"/>
                <a:gd name="T89" fmla="*/ 5 h 82"/>
                <a:gd name="T90" fmla="*/ 30 w 105"/>
                <a:gd name="T91" fmla="*/ 9 h 82"/>
                <a:gd name="T92" fmla="*/ 37 w 105"/>
                <a:gd name="T93" fmla="*/ 13 h 82"/>
                <a:gd name="T94" fmla="*/ 43 w 105"/>
                <a:gd name="T95" fmla="*/ 16 h 82"/>
                <a:gd name="T96" fmla="*/ 52 w 105"/>
                <a:gd name="T97" fmla="*/ 25 h 82"/>
                <a:gd name="T98" fmla="*/ 56 w 105"/>
                <a:gd name="T99" fmla="*/ 31 h 82"/>
                <a:gd name="T100" fmla="*/ 61 w 105"/>
                <a:gd name="T101" fmla="*/ 37 h 82"/>
                <a:gd name="T102" fmla="*/ 85 w 105"/>
                <a:gd name="T103" fmla="*/ 53 h 82"/>
                <a:gd name="T104" fmla="*/ 90 w 105"/>
                <a:gd name="T105" fmla="*/ 58 h 82"/>
                <a:gd name="T106" fmla="*/ 99 w 105"/>
                <a:gd name="T107" fmla="*/ 8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82">
                  <a:moveTo>
                    <a:pt x="99" y="80"/>
                  </a:moveTo>
                  <a:cubicBezTo>
                    <a:pt x="95" y="82"/>
                    <a:pt x="97" y="77"/>
                    <a:pt x="93" y="78"/>
                  </a:cubicBezTo>
                  <a:cubicBezTo>
                    <a:pt x="93" y="78"/>
                    <a:pt x="95" y="76"/>
                    <a:pt x="94" y="76"/>
                  </a:cubicBezTo>
                  <a:cubicBezTo>
                    <a:pt x="91" y="78"/>
                    <a:pt x="90" y="74"/>
                    <a:pt x="91" y="71"/>
                  </a:cubicBezTo>
                  <a:cubicBezTo>
                    <a:pt x="91" y="71"/>
                    <a:pt x="91" y="71"/>
                    <a:pt x="91" y="71"/>
                  </a:cubicBezTo>
                  <a:cubicBezTo>
                    <a:pt x="92" y="70"/>
                    <a:pt x="90" y="71"/>
                    <a:pt x="90" y="71"/>
                  </a:cubicBezTo>
                  <a:cubicBezTo>
                    <a:pt x="90" y="71"/>
                    <a:pt x="90" y="71"/>
                    <a:pt x="90" y="70"/>
                  </a:cubicBezTo>
                  <a:cubicBezTo>
                    <a:pt x="89" y="71"/>
                    <a:pt x="89" y="70"/>
                    <a:pt x="89" y="71"/>
                  </a:cubicBezTo>
                  <a:cubicBezTo>
                    <a:pt x="90" y="69"/>
                    <a:pt x="90" y="69"/>
                    <a:pt x="90" y="69"/>
                  </a:cubicBezTo>
                  <a:cubicBezTo>
                    <a:pt x="89" y="70"/>
                    <a:pt x="89" y="70"/>
                    <a:pt x="89" y="70"/>
                  </a:cubicBezTo>
                  <a:cubicBezTo>
                    <a:pt x="86" y="72"/>
                    <a:pt x="88" y="68"/>
                    <a:pt x="86" y="69"/>
                  </a:cubicBezTo>
                  <a:cubicBezTo>
                    <a:pt x="87" y="69"/>
                    <a:pt x="87" y="69"/>
                    <a:pt x="87" y="69"/>
                  </a:cubicBezTo>
                  <a:cubicBezTo>
                    <a:pt x="84" y="69"/>
                    <a:pt x="83" y="68"/>
                    <a:pt x="81" y="67"/>
                  </a:cubicBezTo>
                  <a:cubicBezTo>
                    <a:pt x="83" y="66"/>
                    <a:pt x="83" y="66"/>
                    <a:pt x="83" y="66"/>
                  </a:cubicBezTo>
                  <a:cubicBezTo>
                    <a:pt x="82" y="67"/>
                    <a:pt x="81" y="67"/>
                    <a:pt x="80" y="67"/>
                  </a:cubicBezTo>
                  <a:cubicBezTo>
                    <a:pt x="82" y="65"/>
                    <a:pt x="79" y="67"/>
                    <a:pt x="79" y="66"/>
                  </a:cubicBezTo>
                  <a:cubicBezTo>
                    <a:pt x="79" y="66"/>
                    <a:pt x="79" y="66"/>
                    <a:pt x="79" y="66"/>
                  </a:cubicBezTo>
                  <a:cubicBezTo>
                    <a:pt x="78" y="67"/>
                    <a:pt x="80" y="65"/>
                    <a:pt x="78" y="66"/>
                  </a:cubicBezTo>
                  <a:cubicBezTo>
                    <a:pt x="79" y="65"/>
                    <a:pt x="79" y="65"/>
                    <a:pt x="79" y="65"/>
                  </a:cubicBezTo>
                  <a:cubicBezTo>
                    <a:pt x="77" y="67"/>
                    <a:pt x="79" y="64"/>
                    <a:pt x="78" y="65"/>
                  </a:cubicBezTo>
                  <a:cubicBezTo>
                    <a:pt x="78" y="65"/>
                    <a:pt x="78" y="65"/>
                    <a:pt x="78" y="65"/>
                  </a:cubicBezTo>
                  <a:cubicBezTo>
                    <a:pt x="77" y="65"/>
                    <a:pt x="78" y="64"/>
                    <a:pt x="78" y="64"/>
                  </a:cubicBezTo>
                  <a:cubicBezTo>
                    <a:pt x="78" y="64"/>
                    <a:pt x="78" y="64"/>
                    <a:pt x="78" y="64"/>
                  </a:cubicBezTo>
                  <a:cubicBezTo>
                    <a:pt x="77" y="64"/>
                    <a:pt x="78" y="63"/>
                    <a:pt x="76" y="64"/>
                  </a:cubicBezTo>
                  <a:cubicBezTo>
                    <a:pt x="77" y="63"/>
                    <a:pt x="77" y="64"/>
                    <a:pt x="79" y="62"/>
                  </a:cubicBezTo>
                  <a:cubicBezTo>
                    <a:pt x="76" y="62"/>
                    <a:pt x="75" y="61"/>
                    <a:pt x="73" y="59"/>
                  </a:cubicBezTo>
                  <a:cubicBezTo>
                    <a:pt x="73" y="59"/>
                    <a:pt x="73" y="58"/>
                    <a:pt x="74" y="58"/>
                  </a:cubicBezTo>
                  <a:cubicBezTo>
                    <a:pt x="74" y="58"/>
                    <a:pt x="73" y="58"/>
                    <a:pt x="72" y="58"/>
                  </a:cubicBezTo>
                  <a:cubicBezTo>
                    <a:pt x="72" y="58"/>
                    <a:pt x="73" y="57"/>
                    <a:pt x="73" y="57"/>
                  </a:cubicBezTo>
                  <a:cubicBezTo>
                    <a:pt x="73" y="56"/>
                    <a:pt x="71" y="58"/>
                    <a:pt x="71" y="57"/>
                  </a:cubicBezTo>
                  <a:cubicBezTo>
                    <a:pt x="73" y="56"/>
                    <a:pt x="73" y="56"/>
                    <a:pt x="73" y="56"/>
                  </a:cubicBezTo>
                  <a:cubicBezTo>
                    <a:pt x="72" y="57"/>
                    <a:pt x="71" y="57"/>
                    <a:pt x="71" y="57"/>
                  </a:cubicBezTo>
                  <a:cubicBezTo>
                    <a:pt x="71" y="57"/>
                    <a:pt x="71" y="56"/>
                    <a:pt x="72" y="56"/>
                  </a:cubicBezTo>
                  <a:cubicBezTo>
                    <a:pt x="70" y="57"/>
                    <a:pt x="71" y="55"/>
                    <a:pt x="70" y="56"/>
                  </a:cubicBezTo>
                  <a:cubicBezTo>
                    <a:pt x="71" y="55"/>
                    <a:pt x="71" y="55"/>
                    <a:pt x="71" y="55"/>
                  </a:cubicBezTo>
                  <a:cubicBezTo>
                    <a:pt x="72" y="54"/>
                    <a:pt x="69" y="57"/>
                    <a:pt x="70" y="56"/>
                  </a:cubicBezTo>
                  <a:cubicBezTo>
                    <a:pt x="71" y="55"/>
                    <a:pt x="71" y="55"/>
                    <a:pt x="71" y="55"/>
                  </a:cubicBezTo>
                  <a:cubicBezTo>
                    <a:pt x="69" y="56"/>
                    <a:pt x="69" y="55"/>
                    <a:pt x="68" y="55"/>
                  </a:cubicBezTo>
                  <a:cubicBezTo>
                    <a:pt x="68" y="55"/>
                    <a:pt x="68" y="55"/>
                    <a:pt x="68" y="55"/>
                  </a:cubicBezTo>
                  <a:cubicBezTo>
                    <a:pt x="68" y="54"/>
                    <a:pt x="68" y="54"/>
                    <a:pt x="67" y="54"/>
                  </a:cubicBezTo>
                  <a:cubicBezTo>
                    <a:pt x="67" y="53"/>
                    <a:pt x="68" y="52"/>
                    <a:pt x="68" y="52"/>
                  </a:cubicBezTo>
                  <a:cubicBezTo>
                    <a:pt x="66" y="53"/>
                    <a:pt x="66" y="52"/>
                    <a:pt x="65" y="54"/>
                  </a:cubicBezTo>
                  <a:cubicBezTo>
                    <a:pt x="65" y="53"/>
                    <a:pt x="65" y="52"/>
                    <a:pt x="64" y="52"/>
                  </a:cubicBezTo>
                  <a:cubicBezTo>
                    <a:pt x="65" y="52"/>
                    <a:pt x="66" y="50"/>
                    <a:pt x="66" y="50"/>
                  </a:cubicBezTo>
                  <a:cubicBezTo>
                    <a:pt x="67" y="49"/>
                    <a:pt x="67" y="49"/>
                    <a:pt x="67" y="49"/>
                  </a:cubicBezTo>
                  <a:cubicBezTo>
                    <a:pt x="68" y="49"/>
                    <a:pt x="67" y="50"/>
                    <a:pt x="68" y="49"/>
                  </a:cubicBezTo>
                  <a:cubicBezTo>
                    <a:pt x="67" y="49"/>
                    <a:pt x="66" y="49"/>
                    <a:pt x="67" y="48"/>
                  </a:cubicBezTo>
                  <a:cubicBezTo>
                    <a:pt x="65" y="49"/>
                    <a:pt x="63" y="51"/>
                    <a:pt x="63" y="51"/>
                  </a:cubicBezTo>
                  <a:cubicBezTo>
                    <a:pt x="63" y="50"/>
                    <a:pt x="64" y="49"/>
                    <a:pt x="65" y="49"/>
                  </a:cubicBezTo>
                  <a:cubicBezTo>
                    <a:pt x="61" y="51"/>
                    <a:pt x="61" y="51"/>
                    <a:pt x="61" y="51"/>
                  </a:cubicBezTo>
                  <a:cubicBezTo>
                    <a:pt x="61" y="51"/>
                    <a:pt x="62" y="50"/>
                    <a:pt x="62" y="50"/>
                  </a:cubicBezTo>
                  <a:cubicBezTo>
                    <a:pt x="60" y="51"/>
                    <a:pt x="60" y="51"/>
                    <a:pt x="60" y="51"/>
                  </a:cubicBezTo>
                  <a:cubicBezTo>
                    <a:pt x="61" y="51"/>
                    <a:pt x="59" y="51"/>
                    <a:pt x="61" y="49"/>
                  </a:cubicBezTo>
                  <a:cubicBezTo>
                    <a:pt x="61" y="48"/>
                    <a:pt x="61" y="49"/>
                    <a:pt x="62" y="48"/>
                  </a:cubicBezTo>
                  <a:cubicBezTo>
                    <a:pt x="62" y="48"/>
                    <a:pt x="61" y="49"/>
                    <a:pt x="61" y="48"/>
                  </a:cubicBezTo>
                  <a:cubicBezTo>
                    <a:pt x="61" y="48"/>
                    <a:pt x="61" y="48"/>
                    <a:pt x="61" y="48"/>
                  </a:cubicBezTo>
                  <a:cubicBezTo>
                    <a:pt x="61" y="48"/>
                    <a:pt x="60" y="48"/>
                    <a:pt x="59" y="49"/>
                  </a:cubicBezTo>
                  <a:cubicBezTo>
                    <a:pt x="59" y="50"/>
                    <a:pt x="60" y="48"/>
                    <a:pt x="60" y="49"/>
                  </a:cubicBezTo>
                  <a:cubicBezTo>
                    <a:pt x="59" y="50"/>
                    <a:pt x="58" y="50"/>
                    <a:pt x="58" y="50"/>
                  </a:cubicBezTo>
                  <a:cubicBezTo>
                    <a:pt x="59" y="49"/>
                    <a:pt x="59" y="49"/>
                    <a:pt x="59" y="49"/>
                  </a:cubicBezTo>
                  <a:cubicBezTo>
                    <a:pt x="57" y="49"/>
                    <a:pt x="57" y="49"/>
                    <a:pt x="56" y="50"/>
                  </a:cubicBezTo>
                  <a:cubicBezTo>
                    <a:pt x="55" y="50"/>
                    <a:pt x="57" y="48"/>
                    <a:pt x="57" y="49"/>
                  </a:cubicBezTo>
                  <a:cubicBezTo>
                    <a:pt x="57" y="47"/>
                    <a:pt x="54" y="49"/>
                    <a:pt x="55" y="47"/>
                  </a:cubicBezTo>
                  <a:cubicBezTo>
                    <a:pt x="56" y="47"/>
                    <a:pt x="54" y="49"/>
                    <a:pt x="55" y="48"/>
                  </a:cubicBezTo>
                  <a:cubicBezTo>
                    <a:pt x="54" y="48"/>
                    <a:pt x="55" y="47"/>
                    <a:pt x="55" y="47"/>
                  </a:cubicBezTo>
                  <a:cubicBezTo>
                    <a:pt x="56" y="46"/>
                    <a:pt x="55" y="47"/>
                    <a:pt x="54" y="47"/>
                  </a:cubicBezTo>
                  <a:cubicBezTo>
                    <a:pt x="54" y="48"/>
                    <a:pt x="54" y="47"/>
                    <a:pt x="55" y="47"/>
                  </a:cubicBezTo>
                  <a:cubicBezTo>
                    <a:pt x="54" y="47"/>
                    <a:pt x="52" y="47"/>
                    <a:pt x="52" y="46"/>
                  </a:cubicBezTo>
                  <a:cubicBezTo>
                    <a:pt x="52" y="46"/>
                    <a:pt x="51" y="47"/>
                    <a:pt x="50" y="47"/>
                  </a:cubicBezTo>
                  <a:cubicBezTo>
                    <a:pt x="51" y="46"/>
                    <a:pt x="51" y="46"/>
                    <a:pt x="51" y="46"/>
                  </a:cubicBezTo>
                  <a:cubicBezTo>
                    <a:pt x="52" y="45"/>
                    <a:pt x="51" y="46"/>
                    <a:pt x="52" y="45"/>
                  </a:cubicBezTo>
                  <a:cubicBezTo>
                    <a:pt x="50" y="46"/>
                    <a:pt x="54" y="45"/>
                    <a:pt x="52" y="45"/>
                  </a:cubicBezTo>
                  <a:cubicBezTo>
                    <a:pt x="53" y="44"/>
                    <a:pt x="50" y="47"/>
                    <a:pt x="52" y="45"/>
                  </a:cubicBezTo>
                  <a:cubicBezTo>
                    <a:pt x="52" y="45"/>
                    <a:pt x="50" y="46"/>
                    <a:pt x="51" y="45"/>
                  </a:cubicBezTo>
                  <a:cubicBezTo>
                    <a:pt x="51" y="45"/>
                    <a:pt x="52" y="43"/>
                    <a:pt x="52" y="43"/>
                  </a:cubicBezTo>
                  <a:cubicBezTo>
                    <a:pt x="52" y="43"/>
                    <a:pt x="52" y="44"/>
                    <a:pt x="51" y="44"/>
                  </a:cubicBezTo>
                  <a:cubicBezTo>
                    <a:pt x="50" y="44"/>
                    <a:pt x="50" y="44"/>
                    <a:pt x="50" y="44"/>
                  </a:cubicBezTo>
                  <a:cubicBezTo>
                    <a:pt x="49" y="45"/>
                    <a:pt x="50" y="44"/>
                    <a:pt x="49" y="45"/>
                  </a:cubicBezTo>
                  <a:cubicBezTo>
                    <a:pt x="50" y="44"/>
                    <a:pt x="48" y="45"/>
                    <a:pt x="50" y="43"/>
                  </a:cubicBezTo>
                  <a:cubicBezTo>
                    <a:pt x="51" y="42"/>
                    <a:pt x="51" y="42"/>
                    <a:pt x="51" y="42"/>
                  </a:cubicBezTo>
                  <a:cubicBezTo>
                    <a:pt x="51" y="42"/>
                    <a:pt x="50" y="43"/>
                    <a:pt x="49" y="44"/>
                  </a:cubicBezTo>
                  <a:cubicBezTo>
                    <a:pt x="49" y="43"/>
                    <a:pt x="49" y="43"/>
                    <a:pt x="49" y="43"/>
                  </a:cubicBezTo>
                  <a:cubicBezTo>
                    <a:pt x="48" y="45"/>
                    <a:pt x="49" y="43"/>
                    <a:pt x="48" y="44"/>
                  </a:cubicBezTo>
                  <a:cubicBezTo>
                    <a:pt x="48" y="43"/>
                    <a:pt x="47" y="43"/>
                    <a:pt x="48" y="42"/>
                  </a:cubicBezTo>
                  <a:cubicBezTo>
                    <a:pt x="47" y="42"/>
                    <a:pt x="46" y="43"/>
                    <a:pt x="46" y="42"/>
                  </a:cubicBezTo>
                  <a:cubicBezTo>
                    <a:pt x="46" y="42"/>
                    <a:pt x="46" y="42"/>
                    <a:pt x="47" y="41"/>
                  </a:cubicBezTo>
                  <a:cubicBezTo>
                    <a:pt x="47" y="41"/>
                    <a:pt x="47" y="41"/>
                    <a:pt x="46" y="41"/>
                  </a:cubicBezTo>
                  <a:cubicBezTo>
                    <a:pt x="47" y="41"/>
                    <a:pt x="47" y="40"/>
                    <a:pt x="47" y="39"/>
                  </a:cubicBezTo>
                  <a:cubicBezTo>
                    <a:pt x="47" y="39"/>
                    <a:pt x="46" y="40"/>
                    <a:pt x="45" y="41"/>
                  </a:cubicBezTo>
                  <a:cubicBezTo>
                    <a:pt x="47" y="39"/>
                    <a:pt x="43" y="42"/>
                    <a:pt x="44" y="40"/>
                  </a:cubicBezTo>
                  <a:cubicBezTo>
                    <a:pt x="45" y="39"/>
                    <a:pt x="46" y="39"/>
                    <a:pt x="46" y="38"/>
                  </a:cubicBezTo>
                  <a:cubicBezTo>
                    <a:pt x="47" y="36"/>
                    <a:pt x="44" y="39"/>
                    <a:pt x="45" y="38"/>
                  </a:cubicBezTo>
                  <a:cubicBezTo>
                    <a:pt x="43" y="40"/>
                    <a:pt x="43" y="40"/>
                    <a:pt x="43" y="40"/>
                  </a:cubicBezTo>
                  <a:cubicBezTo>
                    <a:pt x="44" y="39"/>
                    <a:pt x="42" y="40"/>
                    <a:pt x="43" y="39"/>
                  </a:cubicBezTo>
                  <a:cubicBezTo>
                    <a:pt x="43" y="39"/>
                    <a:pt x="43" y="38"/>
                    <a:pt x="42" y="39"/>
                  </a:cubicBezTo>
                  <a:cubicBezTo>
                    <a:pt x="43" y="38"/>
                    <a:pt x="40" y="39"/>
                    <a:pt x="42" y="36"/>
                  </a:cubicBezTo>
                  <a:cubicBezTo>
                    <a:pt x="42" y="36"/>
                    <a:pt x="42" y="35"/>
                    <a:pt x="41" y="36"/>
                  </a:cubicBezTo>
                  <a:cubicBezTo>
                    <a:pt x="40" y="37"/>
                    <a:pt x="42" y="36"/>
                    <a:pt x="41" y="37"/>
                  </a:cubicBezTo>
                  <a:cubicBezTo>
                    <a:pt x="41" y="37"/>
                    <a:pt x="41" y="37"/>
                    <a:pt x="41" y="37"/>
                  </a:cubicBezTo>
                  <a:cubicBezTo>
                    <a:pt x="41" y="37"/>
                    <a:pt x="41" y="36"/>
                    <a:pt x="42" y="35"/>
                  </a:cubicBezTo>
                  <a:cubicBezTo>
                    <a:pt x="42" y="34"/>
                    <a:pt x="39" y="38"/>
                    <a:pt x="39" y="36"/>
                  </a:cubicBezTo>
                  <a:cubicBezTo>
                    <a:pt x="40" y="36"/>
                    <a:pt x="40" y="36"/>
                    <a:pt x="40" y="35"/>
                  </a:cubicBezTo>
                  <a:cubicBezTo>
                    <a:pt x="38" y="36"/>
                    <a:pt x="38" y="36"/>
                    <a:pt x="38" y="36"/>
                  </a:cubicBezTo>
                  <a:cubicBezTo>
                    <a:pt x="38" y="36"/>
                    <a:pt x="39" y="35"/>
                    <a:pt x="40" y="33"/>
                  </a:cubicBezTo>
                  <a:cubicBezTo>
                    <a:pt x="40" y="34"/>
                    <a:pt x="40" y="33"/>
                    <a:pt x="39" y="34"/>
                  </a:cubicBezTo>
                  <a:cubicBezTo>
                    <a:pt x="40" y="32"/>
                    <a:pt x="40" y="32"/>
                    <a:pt x="40" y="32"/>
                  </a:cubicBezTo>
                  <a:cubicBezTo>
                    <a:pt x="39" y="34"/>
                    <a:pt x="39" y="33"/>
                    <a:pt x="39" y="33"/>
                  </a:cubicBezTo>
                  <a:cubicBezTo>
                    <a:pt x="39" y="33"/>
                    <a:pt x="39" y="33"/>
                    <a:pt x="39" y="33"/>
                  </a:cubicBezTo>
                  <a:cubicBezTo>
                    <a:pt x="40" y="32"/>
                    <a:pt x="39" y="33"/>
                    <a:pt x="39" y="33"/>
                  </a:cubicBezTo>
                  <a:cubicBezTo>
                    <a:pt x="38" y="33"/>
                    <a:pt x="38" y="34"/>
                    <a:pt x="38" y="34"/>
                  </a:cubicBezTo>
                  <a:cubicBezTo>
                    <a:pt x="38" y="35"/>
                    <a:pt x="38" y="34"/>
                    <a:pt x="37" y="35"/>
                  </a:cubicBezTo>
                  <a:cubicBezTo>
                    <a:pt x="38" y="34"/>
                    <a:pt x="37" y="34"/>
                    <a:pt x="37" y="34"/>
                  </a:cubicBezTo>
                  <a:cubicBezTo>
                    <a:pt x="37" y="33"/>
                    <a:pt x="36" y="34"/>
                    <a:pt x="36" y="34"/>
                  </a:cubicBezTo>
                  <a:cubicBezTo>
                    <a:pt x="37" y="34"/>
                    <a:pt x="36" y="34"/>
                    <a:pt x="37" y="33"/>
                  </a:cubicBezTo>
                  <a:cubicBezTo>
                    <a:pt x="37" y="33"/>
                    <a:pt x="37" y="34"/>
                    <a:pt x="37" y="34"/>
                  </a:cubicBezTo>
                  <a:cubicBezTo>
                    <a:pt x="37" y="33"/>
                    <a:pt x="38" y="32"/>
                    <a:pt x="37" y="32"/>
                  </a:cubicBezTo>
                  <a:cubicBezTo>
                    <a:pt x="37" y="33"/>
                    <a:pt x="36" y="35"/>
                    <a:pt x="36" y="34"/>
                  </a:cubicBezTo>
                  <a:cubicBezTo>
                    <a:pt x="37" y="33"/>
                    <a:pt x="37" y="33"/>
                    <a:pt x="37" y="33"/>
                  </a:cubicBezTo>
                  <a:cubicBezTo>
                    <a:pt x="37" y="32"/>
                    <a:pt x="37" y="32"/>
                    <a:pt x="37" y="32"/>
                  </a:cubicBezTo>
                  <a:cubicBezTo>
                    <a:pt x="36" y="33"/>
                    <a:pt x="36" y="33"/>
                    <a:pt x="36" y="33"/>
                  </a:cubicBezTo>
                  <a:cubicBezTo>
                    <a:pt x="37" y="32"/>
                    <a:pt x="37" y="32"/>
                    <a:pt x="37" y="32"/>
                  </a:cubicBezTo>
                  <a:cubicBezTo>
                    <a:pt x="36" y="33"/>
                    <a:pt x="36" y="32"/>
                    <a:pt x="35" y="34"/>
                  </a:cubicBezTo>
                  <a:cubicBezTo>
                    <a:pt x="35" y="34"/>
                    <a:pt x="35" y="33"/>
                    <a:pt x="35" y="32"/>
                  </a:cubicBezTo>
                  <a:cubicBezTo>
                    <a:pt x="35" y="32"/>
                    <a:pt x="35" y="32"/>
                    <a:pt x="35" y="32"/>
                  </a:cubicBezTo>
                  <a:cubicBezTo>
                    <a:pt x="35" y="31"/>
                    <a:pt x="35" y="32"/>
                    <a:pt x="34" y="32"/>
                  </a:cubicBezTo>
                  <a:cubicBezTo>
                    <a:pt x="34" y="32"/>
                    <a:pt x="34" y="32"/>
                    <a:pt x="34" y="32"/>
                  </a:cubicBezTo>
                  <a:cubicBezTo>
                    <a:pt x="34" y="32"/>
                    <a:pt x="34" y="32"/>
                    <a:pt x="33" y="32"/>
                  </a:cubicBezTo>
                  <a:cubicBezTo>
                    <a:pt x="34" y="31"/>
                    <a:pt x="36" y="28"/>
                    <a:pt x="35" y="29"/>
                  </a:cubicBezTo>
                  <a:cubicBezTo>
                    <a:pt x="35" y="29"/>
                    <a:pt x="33" y="31"/>
                    <a:pt x="33" y="32"/>
                  </a:cubicBezTo>
                  <a:cubicBezTo>
                    <a:pt x="33" y="31"/>
                    <a:pt x="31" y="32"/>
                    <a:pt x="32" y="30"/>
                  </a:cubicBezTo>
                  <a:cubicBezTo>
                    <a:pt x="31" y="31"/>
                    <a:pt x="31" y="31"/>
                    <a:pt x="31" y="31"/>
                  </a:cubicBezTo>
                  <a:cubicBezTo>
                    <a:pt x="30" y="30"/>
                    <a:pt x="28" y="31"/>
                    <a:pt x="29" y="28"/>
                  </a:cubicBezTo>
                  <a:cubicBezTo>
                    <a:pt x="30" y="28"/>
                    <a:pt x="30" y="27"/>
                    <a:pt x="30" y="27"/>
                  </a:cubicBezTo>
                  <a:cubicBezTo>
                    <a:pt x="30" y="28"/>
                    <a:pt x="31" y="26"/>
                    <a:pt x="30" y="27"/>
                  </a:cubicBezTo>
                  <a:cubicBezTo>
                    <a:pt x="29" y="28"/>
                    <a:pt x="29" y="29"/>
                    <a:pt x="28" y="29"/>
                  </a:cubicBezTo>
                  <a:cubicBezTo>
                    <a:pt x="28" y="29"/>
                    <a:pt x="27" y="29"/>
                    <a:pt x="27" y="28"/>
                  </a:cubicBezTo>
                  <a:cubicBezTo>
                    <a:pt x="27" y="28"/>
                    <a:pt x="27" y="29"/>
                    <a:pt x="27" y="29"/>
                  </a:cubicBezTo>
                  <a:cubicBezTo>
                    <a:pt x="28" y="27"/>
                    <a:pt x="28" y="27"/>
                    <a:pt x="27" y="27"/>
                  </a:cubicBezTo>
                  <a:cubicBezTo>
                    <a:pt x="26" y="28"/>
                    <a:pt x="26" y="28"/>
                    <a:pt x="26" y="28"/>
                  </a:cubicBezTo>
                  <a:cubicBezTo>
                    <a:pt x="27" y="27"/>
                    <a:pt x="27" y="27"/>
                    <a:pt x="27" y="27"/>
                  </a:cubicBezTo>
                  <a:cubicBezTo>
                    <a:pt x="27" y="27"/>
                    <a:pt x="25" y="29"/>
                    <a:pt x="26" y="28"/>
                  </a:cubicBezTo>
                  <a:cubicBezTo>
                    <a:pt x="26" y="27"/>
                    <a:pt x="26" y="27"/>
                    <a:pt x="26" y="27"/>
                  </a:cubicBezTo>
                  <a:cubicBezTo>
                    <a:pt x="26" y="27"/>
                    <a:pt x="24" y="28"/>
                    <a:pt x="25" y="27"/>
                  </a:cubicBezTo>
                  <a:cubicBezTo>
                    <a:pt x="25" y="26"/>
                    <a:pt x="25" y="26"/>
                    <a:pt x="25" y="26"/>
                  </a:cubicBezTo>
                  <a:cubicBezTo>
                    <a:pt x="25" y="26"/>
                    <a:pt x="24" y="27"/>
                    <a:pt x="24" y="27"/>
                  </a:cubicBezTo>
                  <a:cubicBezTo>
                    <a:pt x="24" y="26"/>
                    <a:pt x="24" y="26"/>
                    <a:pt x="25" y="24"/>
                  </a:cubicBezTo>
                  <a:cubicBezTo>
                    <a:pt x="22" y="27"/>
                    <a:pt x="21" y="26"/>
                    <a:pt x="20" y="25"/>
                  </a:cubicBezTo>
                  <a:cubicBezTo>
                    <a:pt x="21" y="24"/>
                    <a:pt x="21" y="24"/>
                    <a:pt x="21" y="24"/>
                  </a:cubicBezTo>
                  <a:cubicBezTo>
                    <a:pt x="21" y="24"/>
                    <a:pt x="20" y="26"/>
                    <a:pt x="20" y="25"/>
                  </a:cubicBezTo>
                  <a:cubicBezTo>
                    <a:pt x="20" y="24"/>
                    <a:pt x="21" y="23"/>
                    <a:pt x="21" y="23"/>
                  </a:cubicBezTo>
                  <a:cubicBezTo>
                    <a:pt x="21" y="22"/>
                    <a:pt x="20" y="24"/>
                    <a:pt x="20" y="24"/>
                  </a:cubicBezTo>
                  <a:cubicBezTo>
                    <a:pt x="19" y="25"/>
                    <a:pt x="20" y="23"/>
                    <a:pt x="19" y="25"/>
                  </a:cubicBezTo>
                  <a:cubicBezTo>
                    <a:pt x="19" y="25"/>
                    <a:pt x="19" y="23"/>
                    <a:pt x="18" y="25"/>
                  </a:cubicBezTo>
                  <a:cubicBezTo>
                    <a:pt x="19" y="24"/>
                    <a:pt x="19" y="23"/>
                    <a:pt x="20" y="23"/>
                  </a:cubicBezTo>
                  <a:cubicBezTo>
                    <a:pt x="19" y="23"/>
                    <a:pt x="19" y="23"/>
                    <a:pt x="19" y="23"/>
                  </a:cubicBezTo>
                  <a:cubicBezTo>
                    <a:pt x="20" y="21"/>
                    <a:pt x="22" y="21"/>
                    <a:pt x="23" y="18"/>
                  </a:cubicBezTo>
                  <a:cubicBezTo>
                    <a:pt x="23" y="18"/>
                    <a:pt x="23" y="18"/>
                    <a:pt x="23" y="18"/>
                  </a:cubicBezTo>
                  <a:cubicBezTo>
                    <a:pt x="23" y="17"/>
                    <a:pt x="24" y="17"/>
                    <a:pt x="24" y="16"/>
                  </a:cubicBezTo>
                  <a:cubicBezTo>
                    <a:pt x="23" y="17"/>
                    <a:pt x="22" y="19"/>
                    <a:pt x="21" y="19"/>
                  </a:cubicBezTo>
                  <a:cubicBezTo>
                    <a:pt x="21" y="20"/>
                    <a:pt x="19" y="23"/>
                    <a:pt x="18" y="22"/>
                  </a:cubicBezTo>
                  <a:cubicBezTo>
                    <a:pt x="19" y="21"/>
                    <a:pt x="19" y="22"/>
                    <a:pt x="20" y="21"/>
                  </a:cubicBezTo>
                  <a:cubicBezTo>
                    <a:pt x="20" y="20"/>
                    <a:pt x="19" y="22"/>
                    <a:pt x="19" y="21"/>
                  </a:cubicBezTo>
                  <a:cubicBezTo>
                    <a:pt x="19" y="22"/>
                    <a:pt x="18" y="23"/>
                    <a:pt x="17" y="23"/>
                  </a:cubicBezTo>
                  <a:cubicBezTo>
                    <a:pt x="17" y="22"/>
                    <a:pt x="18" y="22"/>
                    <a:pt x="18" y="22"/>
                  </a:cubicBezTo>
                  <a:cubicBezTo>
                    <a:pt x="17" y="22"/>
                    <a:pt x="17" y="23"/>
                    <a:pt x="17" y="24"/>
                  </a:cubicBezTo>
                  <a:cubicBezTo>
                    <a:pt x="15" y="25"/>
                    <a:pt x="17" y="23"/>
                    <a:pt x="15" y="24"/>
                  </a:cubicBezTo>
                  <a:cubicBezTo>
                    <a:pt x="16" y="23"/>
                    <a:pt x="18" y="21"/>
                    <a:pt x="18" y="20"/>
                  </a:cubicBezTo>
                  <a:cubicBezTo>
                    <a:pt x="17" y="22"/>
                    <a:pt x="16" y="22"/>
                    <a:pt x="15" y="24"/>
                  </a:cubicBezTo>
                  <a:cubicBezTo>
                    <a:pt x="15" y="23"/>
                    <a:pt x="16" y="22"/>
                    <a:pt x="17" y="22"/>
                  </a:cubicBezTo>
                  <a:cubicBezTo>
                    <a:pt x="17" y="21"/>
                    <a:pt x="14" y="24"/>
                    <a:pt x="16" y="21"/>
                  </a:cubicBezTo>
                  <a:cubicBezTo>
                    <a:pt x="15" y="22"/>
                    <a:pt x="15" y="22"/>
                    <a:pt x="15" y="22"/>
                  </a:cubicBezTo>
                  <a:cubicBezTo>
                    <a:pt x="15" y="22"/>
                    <a:pt x="15" y="21"/>
                    <a:pt x="16" y="21"/>
                  </a:cubicBezTo>
                  <a:cubicBezTo>
                    <a:pt x="16" y="20"/>
                    <a:pt x="14" y="22"/>
                    <a:pt x="15" y="20"/>
                  </a:cubicBezTo>
                  <a:cubicBezTo>
                    <a:pt x="15" y="20"/>
                    <a:pt x="15" y="20"/>
                    <a:pt x="14" y="21"/>
                  </a:cubicBezTo>
                  <a:cubicBezTo>
                    <a:pt x="14" y="22"/>
                    <a:pt x="15" y="20"/>
                    <a:pt x="14" y="22"/>
                  </a:cubicBezTo>
                  <a:cubicBezTo>
                    <a:pt x="15" y="21"/>
                    <a:pt x="13" y="22"/>
                    <a:pt x="13" y="23"/>
                  </a:cubicBezTo>
                  <a:cubicBezTo>
                    <a:pt x="13" y="22"/>
                    <a:pt x="13" y="22"/>
                    <a:pt x="13" y="22"/>
                  </a:cubicBezTo>
                  <a:cubicBezTo>
                    <a:pt x="13" y="22"/>
                    <a:pt x="13" y="22"/>
                    <a:pt x="12" y="23"/>
                  </a:cubicBezTo>
                  <a:cubicBezTo>
                    <a:pt x="13" y="22"/>
                    <a:pt x="13" y="22"/>
                    <a:pt x="13" y="22"/>
                  </a:cubicBezTo>
                  <a:cubicBezTo>
                    <a:pt x="12" y="23"/>
                    <a:pt x="12" y="23"/>
                    <a:pt x="12" y="23"/>
                  </a:cubicBezTo>
                  <a:cubicBezTo>
                    <a:pt x="11" y="23"/>
                    <a:pt x="13" y="21"/>
                    <a:pt x="13" y="21"/>
                  </a:cubicBezTo>
                  <a:cubicBezTo>
                    <a:pt x="14" y="20"/>
                    <a:pt x="14" y="20"/>
                    <a:pt x="14" y="20"/>
                  </a:cubicBezTo>
                  <a:cubicBezTo>
                    <a:pt x="14" y="20"/>
                    <a:pt x="14" y="19"/>
                    <a:pt x="14" y="19"/>
                  </a:cubicBezTo>
                  <a:cubicBezTo>
                    <a:pt x="13" y="20"/>
                    <a:pt x="12" y="21"/>
                    <a:pt x="11" y="22"/>
                  </a:cubicBezTo>
                  <a:cubicBezTo>
                    <a:pt x="11" y="23"/>
                    <a:pt x="12" y="21"/>
                    <a:pt x="11" y="22"/>
                  </a:cubicBezTo>
                  <a:cubicBezTo>
                    <a:pt x="12" y="21"/>
                    <a:pt x="12" y="21"/>
                    <a:pt x="12" y="21"/>
                  </a:cubicBezTo>
                  <a:cubicBezTo>
                    <a:pt x="13" y="20"/>
                    <a:pt x="13" y="19"/>
                    <a:pt x="13" y="19"/>
                  </a:cubicBezTo>
                  <a:cubicBezTo>
                    <a:pt x="12" y="19"/>
                    <a:pt x="11" y="20"/>
                    <a:pt x="11" y="21"/>
                  </a:cubicBezTo>
                  <a:cubicBezTo>
                    <a:pt x="11" y="21"/>
                    <a:pt x="11" y="20"/>
                    <a:pt x="12" y="20"/>
                  </a:cubicBezTo>
                  <a:cubicBezTo>
                    <a:pt x="11" y="20"/>
                    <a:pt x="11" y="21"/>
                    <a:pt x="10" y="21"/>
                  </a:cubicBezTo>
                  <a:cubicBezTo>
                    <a:pt x="11" y="20"/>
                    <a:pt x="11" y="19"/>
                    <a:pt x="11" y="18"/>
                  </a:cubicBezTo>
                  <a:cubicBezTo>
                    <a:pt x="13" y="16"/>
                    <a:pt x="13" y="16"/>
                    <a:pt x="13" y="16"/>
                  </a:cubicBezTo>
                  <a:cubicBezTo>
                    <a:pt x="13" y="16"/>
                    <a:pt x="13" y="16"/>
                    <a:pt x="13" y="16"/>
                  </a:cubicBezTo>
                  <a:cubicBezTo>
                    <a:pt x="14" y="15"/>
                    <a:pt x="13" y="15"/>
                    <a:pt x="14" y="13"/>
                  </a:cubicBezTo>
                  <a:cubicBezTo>
                    <a:pt x="14" y="13"/>
                    <a:pt x="14" y="14"/>
                    <a:pt x="14" y="14"/>
                  </a:cubicBezTo>
                  <a:cubicBezTo>
                    <a:pt x="12" y="17"/>
                    <a:pt x="11" y="17"/>
                    <a:pt x="10" y="19"/>
                  </a:cubicBezTo>
                  <a:cubicBezTo>
                    <a:pt x="9" y="20"/>
                    <a:pt x="13" y="14"/>
                    <a:pt x="10" y="17"/>
                  </a:cubicBezTo>
                  <a:cubicBezTo>
                    <a:pt x="10" y="18"/>
                    <a:pt x="8" y="19"/>
                    <a:pt x="9" y="19"/>
                  </a:cubicBezTo>
                  <a:cubicBezTo>
                    <a:pt x="9" y="18"/>
                    <a:pt x="8" y="21"/>
                    <a:pt x="8" y="20"/>
                  </a:cubicBezTo>
                  <a:cubicBezTo>
                    <a:pt x="9" y="19"/>
                    <a:pt x="9" y="17"/>
                    <a:pt x="10" y="16"/>
                  </a:cubicBezTo>
                  <a:cubicBezTo>
                    <a:pt x="10" y="17"/>
                    <a:pt x="10" y="17"/>
                    <a:pt x="10" y="17"/>
                  </a:cubicBezTo>
                  <a:cubicBezTo>
                    <a:pt x="11" y="16"/>
                    <a:pt x="12" y="14"/>
                    <a:pt x="11" y="14"/>
                  </a:cubicBezTo>
                  <a:cubicBezTo>
                    <a:pt x="11" y="14"/>
                    <a:pt x="11" y="14"/>
                    <a:pt x="10" y="15"/>
                  </a:cubicBezTo>
                  <a:cubicBezTo>
                    <a:pt x="9" y="17"/>
                    <a:pt x="10" y="15"/>
                    <a:pt x="9" y="16"/>
                  </a:cubicBezTo>
                  <a:cubicBezTo>
                    <a:pt x="9" y="17"/>
                    <a:pt x="10" y="15"/>
                    <a:pt x="8" y="17"/>
                  </a:cubicBezTo>
                  <a:cubicBezTo>
                    <a:pt x="9" y="17"/>
                    <a:pt x="8" y="18"/>
                    <a:pt x="7" y="19"/>
                  </a:cubicBezTo>
                  <a:cubicBezTo>
                    <a:pt x="7" y="20"/>
                    <a:pt x="7" y="20"/>
                    <a:pt x="7" y="20"/>
                  </a:cubicBezTo>
                  <a:cubicBezTo>
                    <a:pt x="7" y="19"/>
                    <a:pt x="7" y="19"/>
                    <a:pt x="7" y="19"/>
                  </a:cubicBezTo>
                  <a:cubicBezTo>
                    <a:pt x="7" y="18"/>
                    <a:pt x="6" y="20"/>
                    <a:pt x="6" y="20"/>
                  </a:cubicBezTo>
                  <a:cubicBezTo>
                    <a:pt x="7" y="18"/>
                    <a:pt x="7" y="18"/>
                    <a:pt x="7" y="18"/>
                  </a:cubicBezTo>
                  <a:cubicBezTo>
                    <a:pt x="8" y="16"/>
                    <a:pt x="7" y="19"/>
                    <a:pt x="8" y="16"/>
                  </a:cubicBezTo>
                  <a:cubicBezTo>
                    <a:pt x="8" y="16"/>
                    <a:pt x="7" y="17"/>
                    <a:pt x="7" y="17"/>
                  </a:cubicBezTo>
                  <a:cubicBezTo>
                    <a:pt x="8" y="16"/>
                    <a:pt x="8" y="16"/>
                    <a:pt x="8" y="16"/>
                  </a:cubicBezTo>
                  <a:cubicBezTo>
                    <a:pt x="8" y="16"/>
                    <a:pt x="10" y="13"/>
                    <a:pt x="8" y="14"/>
                  </a:cubicBezTo>
                  <a:cubicBezTo>
                    <a:pt x="7" y="15"/>
                    <a:pt x="7" y="15"/>
                    <a:pt x="7" y="16"/>
                  </a:cubicBezTo>
                  <a:cubicBezTo>
                    <a:pt x="6" y="16"/>
                    <a:pt x="6" y="17"/>
                    <a:pt x="5" y="17"/>
                  </a:cubicBezTo>
                  <a:cubicBezTo>
                    <a:pt x="6" y="15"/>
                    <a:pt x="5" y="16"/>
                    <a:pt x="6" y="15"/>
                  </a:cubicBezTo>
                  <a:cubicBezTo>
                    <a:pt x="6" y="16"/>
                    <a:pt x="6" y="16"/>
                    <a:pt x="8" y="15"/>
                  </a:cubicBezTo>
                  <a:cubicBezTo>
                    <a:pt x="9" y="12"/>
                    <a:pt x="8" y="15"/>
                    <a:pt x="9" y="13"/>
                  </a:cubicBezTo>
                  <a:cubicBezTo>
                    <a:pt x="9" y="13"/>
                    <a:pt x="10" y="11"/>
                    <a:pt x="11" y="9"/>
                  </a:cubicBezTo>
                  <a:cubicBezTo>
                    <a:pt x="11" y="9"/>
                    <a:pt x="10" y="10"/>
                    <a:pt x="10" y="10"/>
                  </a:cubicBezTo>
                  <a:cubicBezTo>
                    <a:pt x="9" y="11"/>
                    <a:pt x="9" y="11"/>
                    <a:pt x="9" y="13"/>
                  </a:cubicBezTo>
                  <a:cubicBezTo>
                    <a:pt x="8" y="12"/>
                    <a:pt x="7" y="12"/>
                    <a:pt x="7" y="14"/>
                  </a:cubicBezTo>
                  <a:cubicBezTo>
                    <a:pt x="7" y="13"/>
                    <a:pt x="7" y="12"/>
                    <a:pt x="8" y="12"/>
                  </a:cubicBezTo>
                  <a:cubicBezTo>
                    <a:pt x="7" y="12"/>
                    <a:pt x="6" y="11"/>
                    <a:pt x="6" y="10"/>
                  </a:cubicBezTo>
                  <a:cubicBezTo>
                    <a:pt x="5" y="13"/>
                    <a:pt x="5" y="11"/>
                    <a:pt x="5" y="13"/>
                  </a:cubicBezTo>
                  <a:cubicBezTo>
                    <a:pt x="5" y="13"/>
                    <a:pt x="4" y="15"/>
                    <a:pt x="3" y="16"/>
                  </a:cubicBezTo>
                  <a:cubicBezTo>
                    <a:pt x="3" y="15"/>
                    <a:pt x="4" y="15"/>
                    <a:pt x="4" y="14"/>
                  </a:cubicBezTo>
                  <a:cubicBezTo>
                    <a:pt x="3" y="15"/>
                    <a:pt x="5" y="12"/>
                    <a:pt x="3" y="14"/>
                  </a:cubicBezTo>
                  <a:cubicBezTo>
                    <a:pt x="4" y="14"/>
                    <a:pt x="5" y="11"/>
                    <a:pt x="6" y="10"/>
                  </a:cubicBezTo>
                  <a:cubicBezTo>
                    <a:pt x="5" y="11"/>
                    <a:pt x="7" y="9"/>
                    <a:pt x="6" y="8"/>
                  </a:cubicBezTo>
                  <a:cubicBezTo>
                    <a:pt x="5" y="9"/>
                    <a:pt x="5" y="10"/>
                    <a:pt x="4" y="10"/>
                  </a:cubicBezTo>
                  <a:cubicBezTo>
                    <a:pt x="4" y="8"/>
                    <a:pt x="3" y="9"/>
                    <a:pt x="2" y="9"/>
                  </a:cubicBezTo>
                  <a:cubicBezTo>
                    <a:pt x="2" y="8"/>
                    <a:pt x="4" y="6"/>
                    <a:pt x="3" y="6"/>
                  </a:cubicBezTo>
                  <a:cubicBezTo>
                    <a:pt x="3" y="5"/>
                    <a:pt x="3" y="8"/>
                    <a:pt x="3" y="7"/>
                  </a:cubicBezTo>
                  <a:cubicBezTo>
                    <a:pt x="3" y="6"/>
                    <a:pt x="3" y="6"/>
                    <a:pt x="3" y="6"/>
                  </a:cubicBezTo>
                  <a:cubicBezTo>
                    <a:pt x="2" y="7"/>
                    <a:pt x="3" y="5"/>
                    <a:pt x="1" y="7"/>
                  </a:cubicBezTo>
                  <a:cubicBezTo>
                    <a:pt x="2" y="5"/>
                    <a:pt x="2" y="5"/>
                    <a:pt x="2" y="5"/>
                  </a:cubicBezTo>
                  <a:cubicBezTo>
                    <a:pt x="2" y="5"/>
                    <a:pt x="2" y="5"/>
                    <a:pt x="2" y="6"/>
                  </a:cubicBezTo>
                  <a:cubicBezTo>
                    <a:pt x="2" y="5"/>
                    <a:pt x="2" y="4"/>
                    <a:pt x="3" y="4"/>
                  </a:cubicBezTo>
                  <a:cubicBezTo>
                    <a:pt x="3" y="2"/>
                    <a:pt x="2" y="4"/>
                    <a:pt x="2" y="4"/>
                  </a:cubicBezTo>
                  <a:cubicBezTo>
                    <a:pt x="1" y="5"/>
                    <a:pt x="1" y="5"/>
                    <a:pt x="1" y="5"/>
                  </a:cubicBezTo>
                  <a:cubicBezTo>
                    <a:pt x="0" y="6"/>
                    <a:pt x="1" y="4"/>
                    <a:pt x="0" y="5"/>
                  </a:cubicBezTo>
                  <a:cubicBezTo>
                    <a:pt x="0" y="3"/>
                    <a:pt x="0" y="3"/>
                    <a:pt x="0" y="3"/>
                  </a:cubicBezTo>
                  <a:cubicBezTo>
                    <a:pt x="0" y="4"/>
                    <a:pt x="0" y="4"/>
                    <a:pt x="0" y="4"/>
                  </a:cubicBezTo>
                  <a:cubicBezTo>
                    <a:pt x="0" y="3"/>
                    <a:pt x="0" y="2"/>
                    <a:pt x="0" y="3"/>
                  </a:cubicBezTo>
                  <a:cubicBezTo>
                    <a:pt x="2" y="0"/>
                    <a:pt x="2" y="0"/>
                    <a:pt x="2" y="0"/>
                  </a:cubicBezTo>
                  <a:cubicBezTo>
                    <a:pt x="2" y="1"/>
                    <a:pt x="1" y="2"/>
                    <a:pt x="1" y="3"/>
                  </a:cubicBezTo>
                  <a:cubicBezTo>
                    <a:pt x="0" y="4"/>
                    <a:pt x="1" y="4"/>
                    <a:pt x="2" y="3"/>
                  </a:cubicBezTo>
                  <a:cubicBezTo>
                    <a:pt x="1" y="2"/>
                    <a:pt x="1" y="3"/>
                    <a:pt x="1" y="3"/>
                  </a:cubicBezTo>
                  <a:cubicBezTo>
                    <a:pt x="2" y="1"/>
                    <a:pt x="2" y="2"/>
                    <a:pt x="3" y="1"/>
                  </a:cubicBezTo>
                  <a:cubicBezTo>
                    <a:pt x="2" y="1"/>
                    <a:pt x="3" y="0"/>
                    <a:pt x="2" y="0"/>
                  </a:cubicBezTo>
                  <a:cubicBezTo>
                    <a:pt x="3" y="0"/>
                    <a:pt x="3" y="0"/>
                    <a:pt x="3" y="0"/>
                  </a:cubicBezTo>
                  <a:cubicBezTo>
                    <a:pt x="3" y="0"/>
                    <a:pt x="3" y="1"/>
                    <a:pt x="3" y="1"/>
                  </a:cubicBezTo>
                  <a:cubicBezTo>
                    <a:pt x="4" y="0"/>
                    <a:pt x="4" y="0"/>
                    <a:pt x="4" y="0"/>
                  </a:cubicBezTo>
                  <a:cubicBezTo>
                    <a:pt x="4" y="2"/>
                    <a:pt x="6" y="0"/>
                    <a:pt x="6" y="0"/>
                  </a:cubicBezTo>
                  <a:cubicBezTo>
                    <a:pt x="5" y="2"/>
                    <a:pt x="4" y="3"/>
                    <a:pt x="3" y="3"/>
                  </a:cubicBezTo>
                  <a:cubicBezTo>
                    <a:pt x="3" y="4"/>
                    <a:pt x="4" y="3"/>
                    <a:pt x="4" y="4"/>
                  </a:cubicBezTo>
                  <a:cubicBezTo>
                    <a:pt x="4" y="3"/>
                    <a:pt x="5" y="2"/>
                    <a:pt x="6" y="1"/>
                  </a:cubicBezTo>
                  <a:cubicBezTo>
                    <a:pt x="5" y="2"/>
                    <a:pt x="5" y="2"/>
                    <a:pt x="5" y="2"/>
                  </a:cubicBezTo>
                  <a:cubicBezTo>
                    <a:pt x="6" y="2"/>
                    <a:pt x="7" y="0"/>
                    <a:pt x="7" y="1"/>
                  </a:cubicBezTo>
                  <a:cubicBezTo>
                    <a:pt x="8" y="2"/>
                    <a:pt x="8" y="2"/>
                    <a:pt x="9" y="2"/>
                  </a:cubicBezTo>
                  <a:cubicBezTo>
                    <a:pt x="8" y="4"/>
                    <a:pt x="8" y="4"/>
                    <a:pt x="8" y="4"/>
                  </a:cubicBezTo>
                  <a:cubicBezTo>
                    <a:pt x="10" y="1"/>
                    <a:pt x="10" y="3"/>
                    <a:pt x="11" y="2"/>
                  </a:cubicBezTo>
                  <a:cubicBezTo>
                    <a:pt x="11" y="4"/>
                    <a:pt x="13" y="2"/>
                    <a:pt x="12" y="4"/>
                  </a:cubicBezTo>
                  <a:cubicBezTo>
                    <a:pt x="14" y="4"/>
                    <a:pt x="16" y="4"/>
                    <a:pt x="17" y="5"/>
                  </a:cubicBezTo>
                  <a:cubicBezTo>
                    <a:pt x="16" y="6"/>
                    <a:pt x="16" y="6"/>
                    <a:pt x="16" y="6"/>
                  </a:cubicBezTo>
                  <a:cubicBezTo>
                    <a:pt x="17" y="6"/>
                    <a:pt x="15" y="7"/>
                    <a:pt x="16" y="7"/>
                  </a:cubicBezTo>
                  <a:cubicBezTo>
                    <a:pt x="16" y="6"/>
                    <a:pt x="17" y="6"/>
                    <a:pt x="18" y="5"/>
                  </a:cubicBezTo>
                  <a:cubicBezTo>
                    <a:pt x="17" y="7"/>
                    <a:pt x="19" y="6"/>
                    <a:pt x="20" y="5"/>
                  </a:cubicBezTo>
                  <a:cubicBezTo>
                    <a:pt x="19" y="6"/>
                    <a:pt x="19" y="6"/>
                    <a:pt x="19" y="6"/>
                  </a:cubicBezTo>
                  <a:cubicBezTo>
                    <a:pt x="21" y="5"/>
                    <a:pt x="21" y="7"/>
                    <a:pt x="21" y="7"/>
                  </a:cubicBezTo>
                  <a:cubicBezTo>
                    <a:pt x="21" y="8"/>
                    <a:pt x="20" y="9"/>
                    <a:pt x="21" y="9"/>
                  </a:cubicBezTo>
                  <a:cubicBezTo>
                    <a:pt x="22" y="7"/>
                    <a:pt x="22" y="8"/>
                    <a:pt x="23" y="7"/>
                  </a:cubicBezTo>
                  <a:cubicBezTo>
                    <a:pt x="24" y="7"/>
                    <a:pt x="24" y="8"/>
                    <a:pt x="24" y="9"/>
                  </a:cubicBezTo>
                  <a:cubicBezTo>
                    <a:pt x="27" y="7"/>
                    <a:pt x="27" y="10"/>
                    <a:pt x="30" y="9"/>
                  </a:cubicBezTo>
                  <a:cubicBezTo>
                    <a:pt x="29" y="11"/>
                    <a:pt x="29" y="11"/>
                    <a:pt x="29" y="11"/>
                  </a:cubicBezTo>
                  <a:cubicBezTo>
                    <a:pt x="32" y="9"/>
                    <a:pt x="32" y="12"/>
                    <a:pt x="34" y="12"/>
                  </a:cubicBezTo>
                  <a:cubicBezTo>
                    <a:pt x="33" y="14"/>
                    <a:pt x="33" y="14"/>
                    <a:pt x="33" y="14"/>
                  </a:cubicBezTo>
                  <a:cubicBezTo>
                    <a:pt x="33" y="15"/>
                    <a:pt x="34" y="14"/>
                    <a:pt x="35" y="13"/>
                  </a:cubicBezTo>
                  <a:cubicBezTo>
                    <a:pt x="35" y="13"/>
                    <a:pt x="36" y="12"/>
                    <a:pt x="35" y="14"/>
                  </a:cubicBezTo>
                  <a:cubicBezTo>
                    <a:pt x="36" y="15"/>
                    <a:pt x="37" y="13"/>
                    <a:pt x="37" y="13"/>
                  </a:cubicBezTo>
                  <a:cubicBezTo>
                    <a:pt x="37" y="15"/>
                    <a:pt x="38" y="15"/>
                    <a:pt x="39" y="15"/>
                  </a:cubicBezTo>
                  <a:cubicBezTo>
                    <a:pt x="38" y="15"/>
                    <a:pt x="38" y="15"/>
                    <a:pt x="38" y="15"/>
                  </a:cubicBezTo>
                  <a:cubicBezTo>
                    <a:pt x="38" y="15"/>
                    <a:pt x="37" y="16"/>
                    <a:pt x="38" y="16"/>
                  </a:cubicBezTo>
                  <a:cubicBezTo>
                    <a:pt x="38" y="16"/>
                    <a:pt x="38" y="17"/>
                    <a:pt x="40" y="15"/>
                  </a:cubicBezTo>
                  <a:cubicBezTo>
                    <a:pt x="39" y="17"/>
                    <a:pt x="42" y="15"/>
                    <a:pt x="41" y="17"/>
                  </a:cubicBezTo>
                  <a:cubicBezTo>
                    <a:pt x="42" y="17"/>
                    <a:pt x="42" y="17"/>
                    <a:pt x="43" y="16"/>
                  </a:cubicBezTo>
                  <a:cubicBezTo>
                    <a:pt x="43" y="17"/>
                    <a:pt x="43" y="19"/>
                    <a:pt x="44" y="18"/>
                  </a:cubicBezTo>
                  <a:cubicBezTo>
                    <a:pt x="44" y="18"/>
                    <a:pt x="43" y="19"/>
                    <a:pt x="43" y="19"/>
                  </a:cubicBezTo>
                  <a:cubicBezTo>
                    <a:pt x="44" y="19"/>
                    <a:pt x="44" y="18"/>
                    <a:pt x="45" y="18"/>
                  </a:cubicBezTo>
                  <a:cubicBezTo>
                    <a:pt x="47" y="18"/>
                    <a:pt x="46" y="21"/>
                    <a:pt x="47" y="21"/>
                  </a:cubicBezTo>
                  <a:cubicBezTo>
                    <a:pt x="49" y="21"/>
                    <a:pt x="51" y="23"/>
                    <a:pt x="52" y="24"/>
                  </a:cubicBezTo>
                  <a:cubicBezTo>
                    <a:pt x="52" y="25"/>
                    <a:pt x="52" y="25"/>
                    <a:pt x="52" y="25"/>
                  </a:cubicBezTo>
                  <a:cubicBezTo>
                    <a:pt x="54" y="24"/>
                    <a:pt x="52" y="28"/>
                    <a:pt x="54" y="25"/>
                  </a:cubicBezTo>
                  <a:cubicBezTo>
                    <a:pt x="54" y="26"/>
                    <a:pt x="54" y="26"/>
                    <a:pt x="54" y="27"/>
                  </a:cubicBezTo>
                  <a:cubicBezTo>
                    <a:pt x="55" y="26"/>
                    <a:pt x="54" y="29"/>
                    <a:pt x="56" y="28"/>
                  </a:cubicBezTo>
                  <a:cubicBezTo>
                    <a:pt x="55" y="28"/>
                    <a:pt x="55" y="28"/>
                    <a:pt x="55" y="28"/>
                  </a:cubicBezTo>
                  <a:cubicBezTo>
                    <a:pt x="55" y="30"/>
                    <a:pt x="57" y="29"/>
                    <a:pt x="57" y="30"/>
                  </a:cubicBezTo>
                  <a:cubicBezTo>
                    <a:pt x="56" y="30"/>
                    <a:pt x="56" y="30"/>
                    <a:pt x="56" y="31"/>
                  </a:cubicBezTo>
                  <a:cubicBezTo>
                    <a:pt x="55" y="32"/>
                    <a:pt x="58" y="29"/>
                    <a:pt x="56" y="31"/>
                  </a:cubicBezTo>
                  <a:cubicBezTo>
                    <a:pt x="56" y="32"/>
                    <a:pt x="57" y="30"/>
                    <a:pt x="57" y="30"/>
                  </a:cubicBezTo>
                  <a:cubicBezTo>
                    <a:pt x="58" y="32"/>
                    <a:pt x="60" y="32"/>
                    <a:pt x="62" y="33"/>
                  </a:cubicBezTo>
                  <a:cubicBezTo>
                    <a:pt x="62" y="35"/>
                    <a:pt x="59" y="37"/>
                    <a:pt x="61" y="36"/>
                  </a:cubicBezTo>
                  <a:cubicBezTo>
                    <a:pt x="61" y="36"/>
                    <a:pt x="62" y="35"/>
                    <a:pt x="62" y="36"/>
                  </a:cubicBezTo>
                  <a:cubicBezTo>
                    <a:pt x="62" y="35"/>
                    <a:pt x="60" y="38"/>
                    <a:pt x="61" y="37"/>
                  </a:cubicBezTo>
                  <a:cubicBezTo>
                    <a:pt x="62" y="36"/>
                    <a:pt x="62" y="37"/>
                    <a:pt x="63" y="36"/>
                  </a:cubicBezTo>
                  <a:cubicBezTo>
                    <a:pt x="62" y="37"/>
                    <a:pt x="62" y="39"/>
                    <a:pt x="63" y="38"/>
                  </a:cubicBezTo>
                  <a:cubicBezTo>
                    <a:pt x="62" y="39"/>
                    <a:pt x="62" y="39"/>
                    <a:pt x="62" y="39"/>
                  </a:cubicBezTo>
                  <a:cubicBezTo>
                    <a:pt x="65" y="37"/>
                    <a:pt x="64" y="39"/>
                    <a:pt x="67" y="37"/>
                  </a:cubicBezTo>
                  <a:cubicBezTo>
                    <a:pt x="70" y="40"/>
                    <a:pt x="74" y="41"/>
                    <a:pt x="77" y="44"/>
                  </a:cubicBezTo>
                  <a:cubicBezTo>
                    <a:pt x="80" y="47"/>
                    <a:pt x="84" y="49"/>
                    <a:pt x="85" y="53"/>
                  </a:cubicBezTo>
                  <a:cubicBezTo>
                    <a:pt x="84" y="55"/>
                    <a:pt x="84" y="55"/>
                    <a:pt x="86" y="55"/>
                  </a:cubicBezTo>
                  <a:cubicBezTo>
                    <a:pt x="85" y="55"/>
                    <a:pt x="85" y="55"/>
                    <a:pt x="85" y="55"/>
                  </a:cubicBezTo>
                  <a:cubicBezTo>
                    <a:pt x="87" y="54"/>
                    <a:pt x="86" y="56"/>
                    <a:pt x="87" y="55"/>
                  </a:cubicBezTo>
                  <a:cubicBezTo>
                    <a:pt x="88" y="56"/>
                    <a:pt x="89" y="56"/>
                    <a:pt x="90" y="57"/>
                  </a:cubicBezTo>
                  <a:cubicBezTo>
                    <a:pt x="90" y="57"/>
                    <a:pt x="89" y="59"/>
                    <a:pt x="89" y="59"/>
                  </a:cubicBezTo>
                  <a:cubicBezTo>
                    <a:pt x="90" y="58"/>
                    <a:pt x="90" y="58"/>
                    <a:pt x="90" y="58"/>
                  </a:cubicBezTo>
                  <a:cubicBezTo>
                    <a:pt x="90" y="58"/>
                    <a:pt x="90" y="58"/>
                    <a:pt x="90" y="58"/>
                  </a:cubicBezTo>
                  <a:cubicBezTo>
                    <a:pt x="90" y="58"/>
                    <a:pt x="91" y="58"/>
                    <a:pt x="91" y="57"/>
                  </a:cubicBezTo>
                  <a:cubicBezTo>
                    <a:pt x="95" y="59"/>
                    <a:pt x="95" y="64"/>
                    <a:pt x="98" y="66"/>
                  </a:cubicBezTo>
                  <a:cubicBezTo>
                    <a:pt x="98" y="68"/>
                    <a:pt x="100" y="68"/>
                    <a:pt x="101" y="68"/>
                  </a:cubicBezTo>
                  <a:cubicBezTo>
                    <a:pt x="101" y="72"/>
                    <a:pt x="101" y="75"/>
                    <a:pt x="105" y="76"/>
                  </a:cubicBezTo>
                  <a:cubicBezTo>
                    <a:pt x="105" y="76"/>
                    <a:pt x="101" y="80"/>
                    <a:pt x="99"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03"/>
            <p:cNvSpPr>
              <a:spLocks/>
            </p:cNvSpPr>
            <p:nvPr/>
          </p:nvSpPr>
          <p:spPr bwMode="auto">
            <a:xfrm>
              <a:off x="9825038" y="2928938"/>
              <a:ext cx="4762" cy="7938"/>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1" y="1"/>
                    <a:pt x="0" y="2"/>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04"/>
            <p:cNvSpPr>
              <a:spLocks/>
            </p:cNvSpPr>
            <p:nvPr/>
          </p:nvSpPr>
          <p:spPr bwMode="auto">
            <a:xfrm>
              <a:off x="9840913" y="2978151"/>
              <a:ext cx="3175" cy="3175"/>
            </a:xfrm>
            <a:custGeom>
              <a:avLst/>
              <a:gdLst>
                <a:gd name="T0" fmla="*/ 0 w 1"/>
                <a:gd name="T1" fmla="*/ 0 h 1"/>
                <a:gd name="T2" fmla="*/ 0 w 1"/>
                <a:gd name="T3" fmla="*/ 0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1" y="0"/>
                    <a:pt x="0" y="0"/>
                    <a:pt x="0" y="0"/>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05"/>
            <p:cNvSpPr>
              <a:spLocks/>
            </p:cNvSpPr>
            <p:nvPr/>
          </p:nvSpPr>
          <p:spPr bwMode="auto">
            <a:xfrm>
              <a:off x="9844088" y="2981326"/>
              <a:ext cx="4762" cy="7938"/>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06"/>
            <p:cNvSpPr>
              <a:spLocks/>
            </p:cNvSpPr>
            <p:nvPr/>
          </p:nvSpPr>
          <p:spPr bwMode="auto">
            <a:xfrm>
              <a:off x="9844088" y="3000376"/>
              <a:ext cx="4762" cy="3175"/>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1"/>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07"/>
            <p:cNvSpPr>
              <a:spLocks/>
            </p:cNvSpPr>
            <p:nvPr/>
          </p:nvSpPr>
          <p:spPr bwMode="auto">
            <a:xfrm>
              <a:off x="9848850" y="2992438"/>
              <a:ext cx="3175"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1" y="1"/>
                  </a:cubicBezTo>
                  <a:cubicBezTo>
                    <a:pt x="1"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08"/>
            <p:cNvSpPr>
              <a:spLocks/>
            </p:cNvSpPr>
            <p:nvPr/>
          </p:nvSpPr>
          <p:spPr bwMode="auto">
            <a:xfrm>
              <a:off x="9859963" y="3008313"/>
              <a:ext cx="3175" cy="3175"/>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1" y="1"/>
                  </a:cubicBezTo>
                  <a:cubicBezTo>
                    <a:pt x="1"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09"/>
            <p:cNvSpPr>
              <a:spLocks/>
            </p:cNvSpPr>
            <p:nvPr/>
          </p:nvSpPr>
          <p:spPr bwMode="auto">
            <a:xfrm>
              <a:off x="9866313" y="3008313"/>
              <a:ext cx="4762" cy="3175"/>
            </a:xfrm>
            <a:custGeom>
              <a:avLst/>
              <a:gdLst>
                <a:gd name="T0" fmla="*/ 1 w 1"/>
                <a:gd name="T1" fmla="*/ 0 h 1"/>
                <a:gd name="T2" fmla="*/ 1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1" y="1"/>
                    <a:pt x="1" y="1"/>
                    <a:pt x="0" y="1"/>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10"/>
            <p:cNvSpPr>
              <a:spLocks/>
            </p:cNvSpPr>
            <p:nvPr/>
          </p:nvSpPr>
          <p:spPr bwMode="auto">
            <a:xfrm>
              <a:off x="9991725" y="3079751"/>
              <a:ext cx="0" cy="3175"/>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lnTo>
                    <a:pt x="0" y="2"/>
                  </a:lnTo>
                  <a:lnTo>
                    <a:pt x="0"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11"/>
            <p:cNvSpPr>
              <a:spLocks/>
            </p:cNvSpPr>
            <p:nvPr/>
          </p:nvSpPr>
          <p:spPr bwMode="auto">
            <a:xfrm>
              <a:off x="10036175" y="3121026"/>
              <a:ext cx="3175" cy="6350"/>
            </a:xfrm>
            <a:custGeom>
              <a:avLst/>
              <a:gdLst>
                <a:gd name="T0" fmla="*/ 0 w 1"/>
                <a:gd name="T1" fmla="*/ 1 h 2"/>
                <a:gd name="T2" fmla="*/ 0 w 1"/>
                <a:gd name="T3" fmla="*/ 2 h 2"/>
                <a:gd name="T4" fmla="*/ 0 w 1"/>
                <a:gd name="T5" fmla="*/ 1 h 2"/>
              </a:gdLst>
              <a:ahLst/>
              <a:cxnLst>
                <a:cxn ang="0">
                  <a:pos x="T0" y="T1"/>
                </a:cxn>
                <a:cxn ang="0">
                  <a:pos x="T2" y="T3"/>
                </a:cxn>
                <a:cxn ang="0">
                  <a:pos x="T4" y="T5"/>
                </a:cxn>
              </a:cxnLst>
              <a:rect l="0" t="0" r="r" b="b"/>
              <a:pathLst>
                <a:path w="1" h="2">
                  <a:moveTo>
                    <a:pt x="0" y="1"/>
                  </a:moveTo>
                  <a:cubicBezTo>
                    <a:pt x="1" y="0"/>
                    <a:pt x="0" y="1"/>
                    <a:pt x="0" y="2"/>
                  </a:cubicBezTo>
                  <a:cubicBezTo>
                    <a:pt x="0"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12"/>
            <p:cNvSpPr>
              <a:spLocks/>
            </p:cNvSpPr>
            <p:nvPr/>
          </p:nvSpPr>
          <p:spPr bwMode="auto">
            <a:xfrm>
              <a:off x="10074275" y="3127376"/>
              <a:ext cx="3175" cy="7938"/>
            </a:xfrm>
            <a:custGeom>
              <a:avLst/>
              <a:gdLst>
                <a:gd name="T0" fmla="*/ 0 w 2"/>
                <a:gd name="T1" fmla="*/ 5 h 5"/>
                <a:gd name="T2" fmla="*/ 0 w 2"/>
                <a:gd name="T3" fmla="*/ 5 h 5"/>
                <a:gd name="T4" fmla="*/ 2 w 2"/>
                <a:gd name="T5" fmla="*/ 0 h 5"/>
                <a:gd name="T6" fmla="*/ 0 w 2"/>
                <a:gd name="T7" fmla="*/ 5 h 5"/>
              </a:gdLst>
              <a:ahLst/>
              <a:cxnLst>
                <a:cxn ang="0">
                  <a:pos x="T0" y="T1"/>
                </a:cxn>
                <a:cxn ang="0">
                  <a:pos x="T2" y="T3"/>
                </a:cxn>
                <a:cxn ang="0">
                  <a:pos x="T4" y="T5"/>
                </a:cxn>
                <a:cxn ang="0">
                  <a:pos x="T6" y="T7"/>
                </a:cxn>
              </a:cxnLst>
              <a:rect l="0" t="0" r="r" b="b"/>
              <a:pathLst>
                <a:path w="2" h="5">
                  <a:moveTo>
                    <a:pt x="0" y="5"/>
                  </a:moveTo>
                  <a:lnTo>
                    <a:pt x="0" y="5"/>
                  </a:lnTo>
                  <a:lnTo>
                    <a:pt x="2"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951409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EF9B2A7-1B49-40A3-82CC-77B474A1C47E}"/>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70032F34-DB3C-4048-B7E9-4CBA5D2FE0F1}"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080729DF-1EE1-4B32-9E49-638D3FCC7FBD}"/>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54E916EB-3A0B-4EEF-A993-4770AB7D9EA2}"/>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D4298523-D9FE-428C-B8A0-8D1AED11BB8E}" type="slidenum">
              <a:rPr lang="zh-CN" altLang="en-US"/>
              <a:pPr>
                <a:defRPr/>
              </a:pPr>
              <a:t>‹#›</a:t>
            </a:fld>
            <a:endParaRPr lang="zh-CN" altLang="en-US"/>
          </a:p>
        </p:txBody>
      </p:sp>
    </p:spTree>
    <p:extLst>
      <p:ext uri="{BB962C8B-B14F-4D97-AF65-F5344CB8AC3E}">
        <p14:creationId xmlns:p14="http://schemas.microsoft.com/office/powerpoint/2010/main" val="1290911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74F2F78-2EFB-40CD-842D-07702FCB739E}"/>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65553A79-FBE6-410D-9BE3-AF9B7B4546E5}"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7180A875-152F-49CE-8794-92A7E5416B42}"/>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D3CA7583-5CB8-485B-9D51-74E83D164DA2}"/>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90000ED0-DECC-407B-B3A5-39EF21432F05}" type="slidenum">
              <a:rPr lang="zh-CN" altLang="en-US"/>
              <a:pPr>
                <a:defRPr/>
              </a:pPr>
              <a:t>‹#›</a:t>
            </a:fld>
            <a:endParaRPr lang="zh-CN" altLang="en-US"/>
          </a:p>
        </p:txBody>
      </p:sp>
    </p:spTree>
    <p:extLst>
      <p:ext uri="{BB962C8B-B14F-4D97-AF65-F5344CB8AC3E}">
        <p14:creationId xmlns:p14="http://schemas.microsoft.com/office/powerpoint/2010/main" val="14651290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9313EFA3-940E-47CA-977B-208552B306E3}"/>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EC21D9B9-3F6F-4DBE-B0D6-2154721B892B}"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27E429CF-1563-4F04-8102-169032B2C0B7}"/>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BF99C734-E5F6-4F92-981F-5573EAD578ED}"/>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0240A007-947C-44B0-9F40-399445BA00E4}" type="slidenum">
              <a:rPr lang="zh-CN" altLang="en-US"/>
              <a:pPr>
                <a:defRPr/>
              </a:pPr>
              <a:t>‹#›</a:t>
            </a:fld>
            <a:endParaRPr lang="zh-CN" altLang="en-US"/>
          </a:p>
        </p:txBody>
      </p:sp>
    </p:spTree>
    <p:extLst>
      <p:ext uri="{BB962C8B-B14F-4D97-AF65-F5344CB8AC3E}">
        <p14:creationId xmlns:p14="http://schemas.microsoft.com/office/powerpoint/2010/main" val="22880047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C4D60A81-6728-43BC-BCF6-997507CFC06E}"/>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4734106D-4B00-45C7-9079-0D376BD96AB3}" type="datetimeFigureOut">
              <a:rPr lang="zh-CN" altLang="en-US"/>
              <a:pPr>
                <a:defRPr/>
              </a:pPr>
              <a:t>2019/4/21</a:t>
            </a:fld>
            <a:endParaRPr lang="zh-CN" altLang="en-US"/>
          </a:p>
        </p:txBody>
      </p:sp>
      <p:sp>
        <p:nvSpPr>
          <p:cNvPr id="6" name="页脚占位符 5">
            <a:extLst>
              <a:ext uri="{FF2B5EF4-FFF2-40B4-BE49-F238E27FC236}">
                <a16:creationId xmlns:a16="http://schemas.microsoft.com/office/drawing/2014/main" id="{1F8A5B55-0669-4CFC-8C31-C32BB57652D9}"/>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7" name="灯片编号占位符 6">
            <a:extLst>
              <a:ext uri="{FF2B5EF4-FFF2-40B4-BE49-F238E27FC236}">
                <a16:creationId xmlns:a16="http://schemas.microsoft.com/office/drawing/2014/main" id="{D2D91F21-67EB-40F1-BA74-DC53B59DEF3B}"/>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8569054C-E981-4C7F-8AF3-0E710318F535}" type="slidenum">
              <a:rPr lang="zh-CN" altLang="en-US"/>
              <a:pPr>
                <a:defRPr/>
              </a:pPr>
              <a:t>‹#›</a:t>
            </a:fld>
            <a:endParaRPr lang="zh-CN" altLang="en-US"/>
          </a:p>
        </p:txBody>
      </p:sp>
    </p:spTree>
    <p:extLst>
      <p:ext uri="{BB962C8B-B14F-4D97-AF65-F5344CB8AC3E}">
        <p14:creationId xmlns:p14="http://schemas.microsoft.com/office/powerpoint/2010/main" val="31023637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344587BD-3345-497D-AF1E-AD7F47ECCE26}"/>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A4D78BE5-17A6-46B7-BD4B-EF90752CC463}" type="datetimeFigureOut">
              <a:rPr lang="zh-CN" altLang="en-US"/>
              <a:pPr>
                <a:defRPr/>
              </a:pPr>
              <a:t>2019/4/21</a:t>
            </a:fld>
            <a:endParaRPr lang="zh-CN" altLang="en-US"/>
          </a:p>
        </p:txBody>
      </p:sp>
      <p:sp>
        <p:nvSpPr>
          <p:cNvPr id="8" name="页脚占位符 7">
            <a:extLst>
              <a:ext uri="{FF2B5EF4-FFF2-40B4-BE49-F238E27FC236}">
                <a16:creationId xmlns:a16="http://schemas.microsoft.com/office/drawing/2014/main" id="{6ADB7817-7EB0-45D8-A8AF-4D1AB167B136}"/>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9" name="灯片编号占位符 8">
            <a:extLst>
              <a:ext uri="{FF2B5EF4-FFF2-40B4-BE49-F238E27FC236}">
                <a16:creationId xmlns:a16="http://schemas.microsoft.com/office/drawing/2014/main" id="{BC0A8784-D82C-4747-BF1C-00209D31875B}"/>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9D7081FF-5E3A-4DE8-8E1F-B6BB1DE32713}" type="slidenum">
              <a:rPr lang="zh-CN" altLang="en-US"/>
              <a:pPr>
                <a:defRPr/>
              </a:pPr>
              <a:t>‹#›</a:t>
            </a:fld>
            <a:endParaRPr lang="zh-CN" altLang="en-US"/>
          </a:p>
        </p:txBody>
      </p:sp>
    </p:spTree>
    <p:extLst>
      <p:ext uri="{BB962C8B-B14F-4D97-AF65-F5344CB8AC3E}">
        <p14:creationId xmlns:p14="http://schemas.microsoft.com/office/powerpoint/2010/main" val="8927440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D3993D1-2213-4968-B283-3276E7305CC5}"/>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FE6D758A-6AB1-405D-B48E-525F1AFD446C}" type="datetimeFigureOut">
              <a:rPr lang="zh-CN" altLang="en-US"/>
              <a:pPr>
                <a:defRPr/>
              </a:pPr>
              <a:t>2019/4/21</a:t>
            </a:fld>
            <a:endParaRPr lang="zh-CN" altLang="en-US"/>
          </a:p>
        </p:txBody>
      </p:sp>
      <p:sp>
        <p:nvSpPr>
          <p:cNvPr id="4" name="页脚占位符 3">
            <a:extLst>
              <a:ext uri="{FF2B5EF4-FFF2-40B4-BE49-F238E27FC236}">
                <a16:creationId xmlns:a16="http://schemas.microsoft.com/office/drawing/2014/main" id="{923DE4F2-ED2B-4CC7-B134-D775B79608B8}"/>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5" name="灯片编号占位符 4">
            <a:extLst>
              <a:ext uri="{FF2B5EF4-FFF2-40B4-BE49-F238E27FC236}">
                <a16:creationId xmlns:a16="http://schemas.microsoft.com/office/drawing/2014/main" id="{8EC9CF03-3074-4922-9F70-D918162650E6}"/>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27E954A0-F642-46C9-A462-69379022AA6E}" type="slidenum">
              <a:rPr lang="zh-CN" altLang="en-US"/>
              <a:pPr>
                <a:defRPr/>
              </a:pPr>
              <a:t>‹#›</a:t>
            </a:fld>
            <a:endParaRPr lang="zh-CN" altLang="en-US"/>
          </a:p>
        </p:txBody>
      </p:sp>
    </p:spTree>
    <p:extLst>
      <p:ext uri="{BB962C8B-B14F-4D97-AF65-F5344CB8AC3E}">
        <p14:creationId xmlns:p14="http://schemas.microsoft.com/office/powerpoint/2010/main" val="2798770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AEB838-14D5-4B40-8938-5757D493386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F219860-88A9-46EF-94B4-6B081AE4A54E}"/>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B94B27B-17A4-4C22-951E-CAA7529DB7EC}"/>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56712963-A12A-4E36-BA01-22ED1FDD29E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13EB051-1E0E-4279-9677-F2BAAA831B23}"/>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19445871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7124A1A-C1FD-4CB0-AF76-444AE7AD2A34}"/>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FB1FFC58-6DD1-4B61-820F-B4A22BD92611}" type="datetimeFigureOut">
              <a:rPr lang="zh-CN" altLang="en-US"/>
              <a:pPr>
                <a:defRPr/>
              </a:pPr>
              <a:t>2019/4/21</a:t>
            </a:fld>
            <a:endParaRPr lang="zh-CN" altLang="en-US"/>
          </a:p>
        </p:txBody>
      </p:sp>
      <p:sp>
        <p:nvSpPr>
          <p:cNvPr id="3" name="页脚占位符 2">
            <a:extLst>
              <a:ext uri="{FF2B5EF4-FFF2-40B4-BE49-F238E27FC236}">
                <a16:creationId xmlns:a16="http://schemas.microsoft.com/office/drawing/2014/main" id="{6A8F8190-C06E-4FD3-84A6-B184E144049F}"/>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4" name="灯片编号占位符 3">
            <a:extLst>
              <a:ext uri="{FF2B5EF4-FFF2-40B4-BE49-F238E27FC236}">
                <a16:creationId xmlns:a16="http://schemas.microsoft.com/office/drawing/2014/main" id="{2E7F6512-A3A0-4868-ADE6-5A477C13EEA2}"/>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7BC99ED6-A76F-4B8C-BF88-55CAF654FFE0}" type="slidenum">
              <a:rPr lang="zh-CN" altLang="en-US"/>
              <a:pPr>
                <a:defRPr/>
              </a:pPr>
              <a:t>‹#›</a:t>
            </a:fld>
            <a:endParaRPr lang="zh-CN" altLang="en-US"/>
          </a:p>
        </p:txBody>
      </p:sp>
    </p:spTree>
    <p:extLst>
      <p:ext uri="{BB962C8B-B14F-4D97-AF65-F5344CB8AC3E}">
        <p14:creationId xmlns:p14="http://schemas.microsoft.com/office/powerpoint/2010/main" val="30162258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0C47F3A-57CD-411E-889C-D68147C417CD}"/>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267B39D5-CFC4-415D-BE07-83552C6DE58D}" type="datetimeFigureOut">
              <a:rPr lang="zh-CN" altLang="en-US"/>
              <a:pPr>
                <a:defRPr/>
              </a:pPr>
              <a:t>2019/4/21</a:t>
            </a:fld>
            <a:endParaRPr lang="zh-CN" altLang="en-US"/>
          </a:p>
        </p:txBody>
      </p:sp>
      <p:sp>
        <p:nvSpPr>
          <p:cNvPr id="6" name="页脚占位符 5">
            <a:extLst>
              <a:ext uri="{FF2B5EF4-FFF2-40B4-BE49-F238E27FC236}">
                <a16:creationId xmlns:a16="http://schemas.microsoft.com/office/drawing/2014/main" id="{AFA44156-2C69-41AC-8A7B-6B494DD3975B}"/>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7" name="灯片编号占位符 6">
            <a:extLst>
              <a:ext uri="{FF2B5EF4-FFF2-40B4-BE49-F238E27FC236}">
                <a16:creationId xmlns:a16="http://schemas.microsoft.com/office/drawing/2014/main" id="{CE69C9C4-1A66-4FEF-9FB0-406EC7536AAA}"/>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802C2364-A030-46C7-8FDA-072B47BFCA5B}" type="slidenum">
              <a:rPr lang="zh-CN" altLang="en-US"/>
              <a:pPr>
                <a:defRPr/>
              </a:pPr>
              <a:t>‹#›</a:t>
            </a:fld>
            <a:endParaRPr lang="zh-CN" altLang="en-US"/>
          </a:p>
        </p:txBody>
      </p:sp>
    </p:spTree>
    <p:extLst>
      <p:ext uri="{BB962C8B-B14F-4D97-AF65-F5344CB8AC3E}">
        <p14:creationId xmlns:p14="http://schemas.microsoft.com/office/powerpoint/2010/main" val="34561743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D850E2B-904F-481B-9F5C-3F54959212EE}"/>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00443226-4BCF-4FAA-93C7-C05E6D13146E}" type="datetimeFigureOut">
              <a:rPr lang="zh-CN" altLang="en-US"/>
              <a:pPr>
                <a:defRPr/>
              </a:pPr>
              <a:t>2019/4/21</a:t>
            </a:fld>
            <a:endParaRPr lang="zh-CN" altLang="en-US"/>
          </a:p>
        </p:txBody>
      </p:sp>
      <p:sp>
        <p:nvSpPr>
          <p:cNvPr id="6" name="页脚占位符 5">
            <a:extLst>
              <a:ext uri="{FF2B5EF4-FFF2-40B4-BE49-F238E27FC236}">
                <a16:creationId xmlns:a16="http://schemas.microsoft.com/office/drawing/2014/main" id="{BA3D6B56-59A3-439A-A183-0381B4D2E6FD}"/>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7" name="灯片编号占位符 6">
            <a:extLst>
              <a:ext uri="{FF2B5EF4-FFF2-40B4-BE49-F238E27FC236}">
                <a16:creationId xmlns:a16="http://schemas.microsoft.com/office/drawing/2014/main" id="{F9FCE7BF-509F-421D-AF67-37D3A067CBE4}"/>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DFD8B9FC-A5C2-4B80-9485-DE3DBBD0AE81}" type="slidenum">
              <a:rPr lang="zh-CN" altLang="en-US"/>
              <a:pPr>
                <a:defRPr/>
              </a:pPr>
              <a:t>‹#›</a:t>
            </a:fld>
            <a:endParaRPr lang="zh-CN" altLang="en-US"/>
          </a:p>
        </p:txBody>
      </p:sp>
    </p:spTree>
    <p:extLst>
      <p:ext uri="{BB962C8B-B14F-4D97-AF65-F5344CB8AC3E}">
        <p14:creationId xmlns:p14="http://schemas.microsoft.com/office/powerpoint/2010/main" val="24832098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5E2238F-9E7F-4E4A-A7CE-82DBBE7E4598}"/>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C690D917-2C2A-4D7F-BB94-FBD22C76E7AE}"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65030610-05E1-4BC2-AF8E-EFE7D1D7B1CB}"/>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EEF8089D-7980-4150-9A17-B792C4FAC061}"/>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BF6ACB3E-DE2A-4E79-BA49-52742FEDECBA}" type="slidenum">
              <a:rPr lang="zh-CN" altLang="en-US"/>
              <a:pPr>
                <a:defRPr/>
              </a:pPr>
              <a:t>‹#›</a:t>
            </a:fld>
            <a:endParaRPr lang="zh-CN" altLang="en-US"/>
          </a:p>
        </p:txBody>
      </p:sp>
    </p:spTree>
    <p:extLst>
      <p:ext uri="{BB962C8B-B14F-4D97-AF65-F5344CB8AC3E}">
        <p14:creationId xmlns:p14="http://schemas.microsoft.com/office/powerpoint/2010/main" val="15035753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5860CA5-F5F4-4057-9BF2-A972E87AEFC5}"/>
              </a:ext>
            </a:extLst>
          </p:cNvPr>
          <p:cNvSpPr>
            <a:spLocks noGrp="1"/>
          </p:cNvSpPr>
          <p:nvPr>
            <p:ph type="dt" sz="half" idx="10"/>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0A22E012-A17D-485F-B9F0-C1132E8D244B}"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4D1185C3-6707-4C6B-A2A0-4BFFD73993AB}"/>
              </a:ext>
            </a:extLst>
          </p:cNvPr>
          <p:cNvSpPr>
            <a:spLocks noGrp="1"/>
          </p:cNvSpPr>
          <p:nvPr>
            <p:ph type="ftr" sz="quarter" idx="11"/>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endParaRPr lang="zh-CN" altLang="en-US"/>
          </a:p>
        </p:txBody>
      </p:sp>
      <p:sp>
        <p:nvSpPr>
          <p:cNvPr id="6" name="灯片编号占位符 5">
            <a:extLst>
              <a:ext uri="{FF2B5EF4-FFF2-40B4-BE49-F238E27FC236}">
                <a16:creationId xmlns:a16="http://schemas.microsoft.com/office/drawing/2014/main" id="{7E1A74A7-7A2D-4192-A7EB-B60B1DA39C2D}"/>
              </a:ext>
            </a:extLst>
          </p:cNvPr>
          <p:cNvSpPr>
            <a:spLocks noGrp="1"/>
          </p:cNvSpPr>
          <p:nvPr>
            <p:ph type="sldNum" sz="quarter" idx="12"/>
          </p:nvPr>
        </p:nvSpPr>
        <p:spPr/>
        <p:txBody>
          <a:bodyPr/>
          <a:lstStyle>
            <a:lvl1pPr eaLnBrk="0" fontAlgn="base" hangingPunct="0">
              <a:spcBef>
                <a:spcPct val="0"/>
              </a:spcBef>
              <a:spcAft>
                <a:spcPct val="0"/>
              </a:spcAft>
              <a:defRPr>
                <a:latin typeface="Calibri" panose="020F0502020204030204" pitchFamily="34" charset="0"/>
              </a:defRPr>
            </a:lvl1pPr>
          </a:lstStyle>
          <a:p>
            <a:pPr>
              <a:defRPr/>
            </a:pPr>
            <a:fld id="{9C600AF7-4529-41DA-AA4C-7B77932D86B4}" type="slidenum">
              <a:rPr lang="zh-CN" altLang="en-US"/>
              <a:pPr>
                <a:defRPr/>
              </a:pPr>
              <a:t>‹#›</a:t>
            </a:fld>
            <a:endParaRPr lang="zh-CN" altLang="en-US"/>
          </a:p>
        </p:txBody>
      </p:sp>
    </p:spTree>
    <p:extLst>
      <p:ext uri="{BB962C8B-B14F-4D97-AF65-F5344CB8AC3E}">
        <p14:creationId xmlns:p14="http://schemas.microsoft.com/office/powerpoint/2010/main" val="862265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F490C7-3DBB-41B0-994C-B442B97F675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3FEDEDF-F192-425D-A2D0-904741F51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16642C30-A7D3-4472-8E1A-1460393051B8}"/>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582F729E-B5E4-4D9D-A1AC-2FA0F7BBD0A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B0E2B0F-CCFE-4C9D-B15B-7AB40A27E55C}"/>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2734157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D6480C-E37D-4549-83B2-F894B2236DA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11BEB02-EF92-4414-889C-7E89082FD944}"/>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626FD8B3-D85D-4690-9613-E172AAADC17C}"/>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265DBE0B-3EC8-4F6D-8029-BFCE9C53071E}"/>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6" name="页脚占位符 5">
            <a:extLst>
              <a:ext uri="{FF2B5EF4-FFF2-40B4-BE49-F238E27FC236}">
                <a16:creationId xmlns:a16="http://schemas.microsoft.com/office/drawing/2014/main" id="{FFE176B1-FC70-49BB-8D84-92C91AA750B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515C8CB-A8C6-4741-8E7D-DE9B683B910D}"/>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2124203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8BE034-4882-4869-94F9-53FADD19FC3B}"/>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5ABC98E-ECDC-44C5-A282-18886A07B4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D3851031-FB57-48B3-A96A-44CAAFB09741}"/>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9B50AB0E-5830-470A-B9E7-F32A891F31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AE8A6ABC-7632-4BC9-9E71-10CDB5A4F03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B6B7A2D-F85A-43B7-BC6C-0114FF5C3A02}"/>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8" name="页脚占位符 7">
            <a:extLst>
              <a:ext uri="{FF2B5EF4-FFF2-40B4-BE49-F238E27FC236}">
                <a16:creationId xmlns:a16="http://schemas.microsoft.com/office/drawing/2014/main" id="{D940BB3E-9687-4DC1-8AB0-4D8F8356DB1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D575750-B11E-492C-82E2-EB968ECD5AFF}"/>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3855927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1E37B503-94EB-46A7-BCAB-22DA8AB805D6}"/>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4" name="页脚占位符 3">
            <a:extLst>
              <a:ext uri="{FF2B5EF4-FFF2-40B4-BE49-F238E27FC236}">
                <a16:creationId xmlns:a16="http://schemas.microsoft.com/office/drawing/2014/main" id="{F365C61F-C9EF-4EA2-BB01-916D9F005B1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BC64597-F2E1-40CE-AF1C-F55A423D6C44}"/>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grpSp>
        <p:nvGrpSpPr>
          <p:cNvPr id="7" name="组合 6">
            <a:extLst>
              <a:ext uri="{FF2B5EF4-FFF2-40B4-BE49-F238E27FC236}">
                <a16:creationId xmlns:a16="http://schemas.microsoft.com/office/drawing/2014/main" id="{53B45A1E-795E-431C-B300-06D65425AB86}"/>
              </a:ext>
            </a:extLst>
          </p:cNvPr>
          <p:cNvGrpSpPr/>
          <p:nvPr userDrawn="1"/>
        </p:nvGrpSpPr>
        <p:grpSpPr>
          <a:xfrm flipV="1">
            <a:off x="370670" y="0"/>
            <a:ext cx="935059" cy="1330158"/>
            <a:chOff x="8412163" y="1649413"/>
            <a:chExt cx="1909762" cy="2865439"/>
          </a:xfrm>
          <a:solidFill>
            <a:schemeClr val="tx1">
              <a:lumMod val="75000"/>
              <a:lumOff val="25000"/>
            </a:schemeClr>
          </a:solidFill>
        </p:grpSpPr>
        <p:sp>
          <p:nvSpPr>
            <p:cNvPr id="8" name="Freeform 5">
              <a:extLst>
                <a:ext uri="{FF2B5EF4-FFF2-40B4-BE49-F238E27FC236}">
                  <a16:creationId xmlns:a16="http://schemas.microsoft.com/office/drawing/2014/main" id="{754033F8-E8F2-49C4-A865-80984485877E}"/>
                </a:ext>
              </a:extLst>
            </p:cNvPr>
            <p:cNvSpPr>
              <a:spLocks/>
            </p:cNvSpPr>
            <p:nvPr/>
          </p:nvSpPr>
          <p:spPr bwMode="auto">
            <a:xfrm>
              <a:off x="9121775" y="3165476"/>
              <a:ext cx="7937" cy="15875"/>
            </a:xfrm>
            <a:custGeom>
              <a:avLst/>
              <a:gdLst>
                <a:gd name="T0" fmla="*/ 1 w 2"/>
                <a:gd name="T1" fmla="*/ 1 h 4"/>
                <a:gd name="T2" fmla="*/ 1 w 2"/>
                <a:gd name="T3" fmla="*/ 3 h 4"/>
                <a:gd name="T4" fmla="*/ 1 w 2"/>
                <a:gd name="T5" fmla="*/ 1 h 4"/>
              </a:gdLst>
              <a:ahLst/>
              <a:cxnLst>
                <a:cxn ang="0">
                  <a:pos x="T0" y="T1"/>
                </a:cxn>
                <a:cxn ang="0">
                  <a:pos x="T2" y="T3"/>
                </a:cxn>
                <a:cxn ang="0">
                  <a:pos x="T4" y="T5"/>
                </a:cxn>
              </a:cxnLst>
              <a:rect l="0" t="0" r="r" b="b"/>
              <a:pathLst>
                <a:path w="2" h="4">
                  <a:moveTo>
                    <a:pt x="1" y="1"/>
                  </a:moveTo>
                  <a:cubicBezTo>
                    <a:pt x="1" y="4"/>
                    <a:pt x="2" y="0"/>
                    <a:pt x="1" y="3"/>
                  </a:cubicBezTo>
                  <a:cubicBezTo>
                    <a:pt x="1" y="3"/>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6">
              <a:extLst>
                <a:ext uri="{FF2B5EF4-FFF2-40B4-BE49-F238E27FC236}">
                  <a16:creationId xmlns:a16="http://schemas.microsoft.com/office/drawing/2014/main" id="{A915B744-FBF4-447B-AC8B-578DA701C35D}"/>
                </a:ext>
              </a:extLst>
            </p:cNvPr>
            <p:cNvSpPr>
              <a:spLocks/>
            </p:cNvSpPr>
            <p:nvPr/>
          </p:nvSpPr>
          <p:spPr bwMode="auto">
            <a:xfrm>
              <a:off x="8896350" y="2154238"/>
              <a:ext cx="922337" cy="1030288"/>
            </a:xfrm>
            <a:custGeom>
              <a:avLst/>
              <a:gdLst>
                <a:gd name="T0" fmla="*/ 183 w 245"/>
                <a:gd name="T1" fmla="*/ 210 h 274"/>
                <a:gd name="T2" fmla="*/ 197 w 245"/>
                <a:gd name="T3" fmla="*/ 195 h 274"/>
                <a:gd name="T4" fmla="*/ 217 w 245"/>
                <a:gd name="T5" fmla="*/ 160 h 274"/>
                <a:gd name="T6" fmla="*/ 222 w 245"/>
                <a:gd name="T7" fmla="*/ 147 h 274"/>
                <a:gd name="T8" fmla="*/ 227 w 245"/>
                <a:gd name="T9" fmla="*/ 104 h 274"/>
                <a:gd name="T10" fmla="*/ 224 w 245"/>
                <a:gd name="T11" fmla="*/ 91 h 274"/>
                <a:gd name="T12" fmla="*/ 214 w 245"/>
                <a:gd name="T13" fmla="*/ 69 h 274"/>
                <a:gd name="T14" fmla="*/ 204 w 245"/>
                <a:gd name="T15" fmla="*/ 51 h 274"/>
                <a:gd name="T16" fmla="*/ 197 w 245"/>
                <a:gd name="T17" fmla="*/ 42 h 274"/>
                <a:gd name="T18" fmla="*/ 188 w 245"/>
                <a:gd name="T19" fmla="*/ 37 h 274"/>
                <a:gd name="T20" fmla="*/ 168 w 245"/>
                <a:gd name="T21" fmla="*/ 26 h 274"/>
                <a:gd name="T22" fmla="*/ 156 w 245"/>
                <a:gd name="T23" fmla="*/ 22 h 274"/>
                <a:gd name="T24" fmla="*/ 142 w 245"/>
                <a:gd name="T25" fmla="*/ 20 h 274"/>
                <a:gd name="T26" fmla="*/ 125 w 245"/>
                <a:gd name="T27" fmla="*/ 16 h 274"/>
                <a:gd name="T28" fmla="*/ 106 w 245"/>
                <a:gd name="T29" fmla="*/ 17 h 274"/>
                <a:gd name="T30" fmla="*/ 83 w 245"/>
                <a:gd name="T31" fmla="*/ 21 h 274"/>
                <a:gd name="T32" fmla="*/ 75 w 245"/>
                <a:gd name="T33" fmla="*/ 26 h 274"/>
                <a:gd name="T34" fmla="*/ 66 w 245"/>
                <a:gd name="T35" fmla="*/ 29 h 274"/>
                <a:gd name="T36" fmla="*/ 60 w 245"/>
                <a:gd name="T37" fmla="*/ 35 h 274"/>
                <a:gd name="T38" fmla="*/ 57 w 245"/>
                <a:gd name="T39" fmla="*/ 38 h 274"/>
                <a:gd name="T40" fmla="*/ 50 w 245"/>
                <a:gd name="T41" fmla="*/ 46 h 274"/>
                <a:gd name="T42" fmla="*/ 31 w 245"/>
                <a:gd name="T43" fmla="*/ 72 h 274"/>
                <a:gd name="T44" fmla="*/ 26 w 245"/>
                <a:gd name="T45" fmla="*/ 84 h 274"/>
                <a:gd name="T46" fmla="*/ 22 w 245"/>
                <a:gd name="T47" fmla="*/ 94 h 274"/>
                <a:gd name="T48" fmla="*/ 18 w 245"/>
                <a:gd name="T49" fmla="*/ 120 h 274"/>
                <a:gd name="T50" fmla="*/ 14 w 245"/>
                <a:gd name="T51" fmla="*/ 126 h 274"/>
                <a:gd name="T52" fmla="*/ 19 w 245"/>
                <a:gd name="T53" fmla="*/ 135 h 274"/>
                <a:gd name="T54" fmla="*/ 25 w 245"/>
                <a:gd name="T55" fmla="*/ 142 h 274"/>
                <a:gd name="T56" fmla="*/ 27 w 245"/>
                <a:gd name="T57" fmla="*/ 153 h 274"/>
                <a:gd name="T58" fmla="*/ 31 w 245"/>
                <a:gd name="T59" fmla="*/ 156 h 274"/>
                <a:gd name="T60" fmla="*/ 31 w 245"/>
                <a:gd name="T61" fmla="*/ 162 h 274"/>
                <a:gd name="T62" fmla="*/ 32 w 245"/>
                <a:gd name="T63" fmla="*/ 173 h 274"/>
                <a:gd name="T64" fmla="*/ 40 w 245"/>
                <a:gd name="T65" fmla="*/ 180 h 274"/>
                <a:gd name="T66" fmla="*/ 41 w 245"/>
                <a:gd name="T67" fmla="*/ 186 h 274"/>
                <a:gd name="T68" fmla="*/ 48 w 245"/>
                <a:gd name="T69" fmla="*/ 193 h 274"/>
                <a:gd name="T70" fmla="*/ 53 w 245"/>
                <a:gd name="T71" fmla="*/ 202 h 274"/>
                <a:gd name="T72" fmla="*/ 46 w 245"/>
                <a:gd name="T73" fmla="*/ 200 h 274"/>
                <a:gd name="T74" fmla="*/ 57 w 245"/>
                <a:gd name="T75" fmla="*/ 214 h 274"/>
                <a:gd name="T76" fmla="*/ 61 w 245"/>
                <a:gd name="T77" fmla="*/ 241 h 274"/>
                <a:gd name="T78" fmla="*/ 62 w 245"/>
                <a:gd name="T79" fmla="*/ 248 h 274"/>
                <a:gd name="T80" fmla="*/ 64 w 245"/>
                <a:gd name="T81" fmla="*/ 265 h 274"/>
                <a:gd name="T82" fmla="*/ 61 w 245"/>
                <a:gd name="T83" fmla="*/ 259 h 274"/>
                <a:gd name="T84" fmla="*/ 60 w 245"/>
                <a:gd name="T85" fmla="*/ 243 h 274"/>
                <a:gd name="T86" fmla="*/ 44 w 245"/>
                <a:gd name="T87" fmla="*/ 219 h 274"/>
                <a:gd name="T88" fmla="*/ 19 w 245"/>
                <a:gd name="T89" fmla="*/ 177 h 274"/>
                <a:gd name="T90" fmla="*/ 2 w 245"/>
                <a:gd name="T91" fmla="*/ 123 h 274"/>
                <a:gd name="T92" fmla="*/ 10 w 245"/>
                <a:gd name="T93" fmla="*/ 78 h 274"/>
                <a:gd name="T94" fmla="*/ 25 w 245"/>
                <a:gd name="T95" fmla="*/ 48 h 274"/>
                <a:gd name="T96" fmla="*/ 82 w 245"/>
                <a:gd name="T97" fmla="*/ 6 h 274"/>
                <a:gd name="T98" fmla="*/ 120 w 245"/>
                <a:gd name="T99" fmla="*/ 2 h 274"/>
                <a:gd name="T100" fmla="*/ 166 w 245"/>
                <a:gd name="T101" fmla="*/ 13 h 274"/>
                <a:gd name="T102" fmla="*/ 239 w 245"/>
                <a:gd name="T103" fmla="*/ 141 h 274"/>
                <a:gd name="T104" fmla="*/ 221 w 245"/>
                <a:gd name="T105" fmla="*/ 181 h 274"/>
                <a:gd name="T106" fmla="*/ 148 w 245"/>
                <a:gd name="T107" fmla="*/ 26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5" h="274">
                  <a:moveTo>
                    <a:pt x="148" y="266"/>
                  </a:moveTo>
                  <a:cubicBezTo>
                    <a:pt x="144" y="256"/>
                    <a:pt x="154" y="248"/>
                    <a:pt x="155" y="239"/>
                  </a:cubicBezTo>
                  <a:cubicBezTo>
                    <a:pt x="156" y="238"/>
                    <a:pt x="157" y="241"/>
                    <a:pt x="158" y="239"/>
                  </a:cubicBezTo>
                  <a:cubicBezTo>
                    <a:pt x="160" y="229"/>
                    <a:pt x="170" y="220"/>
                    <a:pt x="180" y="214"/>
                  </a:cubicBezTo>
                  <a:cubicBezTo>
                    <a:pt x="180" y="215"/>
                    <a:pt x="180" y="215"/>
                    <a:pt x="180" y="215"/>
                  </a:cubicBezTo>
                  <a:cubicBezTo>
                    <a:pt x="182" y="214"/>
                    <a:pt x="182" y="211"/>
                    <a:pt x="183" y="210"/>
                  </a:cubicBezTo>
                  <a:cubicBezTo>
                    <a:pt x="184" y="210"/>
                    <a:pt x="183" y="211"/>
                    <a:pt x="184" y="211"/>
                  </a:cubicBezTo>
                  <a:cubicBezTo>
                    <a:pt x="183" y="209"/>
                    <a:pt x="186" y="207"/>
                    <a:pt x="186" y="206"/>
                  </a:cubicBezTo>
                  <a:cubicBezTo>
                    <a:pt x="187" y="206"/>
                    <a:pt x="188" y="207"/>
                    <a:pt x="189" y="206"/>
                  </a:cubicBezTo>
                  <a:cubicBezTo>
                    <a:pt x="189" y="204"/>
                    <a:pt x="189" y="204"/>
                    <a:pt x="189" y="204"/>
                  </a:cubicBezTo>
                  <a:cubicBezTo>
                    <a:pt x="188" y="199"/>
                    <a:pt x="195" y="199"/>
                    <a:pt x="196" y="194"/>
                  </a:cubicBezTo>
                  <a:cubicBezTo>
                    <a:pt x="197" y="194"/>
                    <a:pt x="196" y="195"/>
                    <a:pt x="197" y="195"/>
                  </a:cubicBezTo>
                  <a:cubicBezTo>
                    <a:pt x="200" y="188"/>
                    <a:pt x="207" y="181"/>
                    <a:pt x="210" y="174"/>
                  </a:cubicBezTo>
                  <a:cubicBezTo>
                    <a:pt x="211" y="174"/>
                    <a:pt x="211" y="175"/>
                    <a:pt x="212" y="175"/>
                  </a:cubicBezTo>
                  <a:cubicBezTo>
                    <a:pt x="211" y="174"/>
                    <a:pt x="212" y="171"/>
                    <a:pt x="213" y="169"/>
                  </a:cubicBezTo>
                  <a:cubicBezTo>
                    <a:pt x="215" y="169"/>
                    <a:pt x="214" y="165"/>
                    <a:pt x="216" y="164"/>
                  </a:cubicBezTo>
                  <a:cubicBezTo>
                    <a:pt x="216" y="164"/>
                    <a:pt x="216" y="164"/>
                    <a:pt x="216" y="164"/>
                  </a:cubicBezTo>
                  <a:cubicBezTo>
                    <a:pt x="215" y="162"/>
                    <a:pt x="219" y="162"/>
                    <a:pt x="217" y="160"/>
                  </a:cubicBezTo>
                  <a:cubicBezTo>
                    <a:pt x="219" y="159"/>
                    <a:pt x="219" y="159"/>
                    <a:pt x="219" y="159"/>
                  </a:cubicBezTo>
                  <a:cubicBezTo>
                    <a:pt x="217" y="158"/>
                    <a:pt x="221" y="157"/>
                    <a:pt x="221" y="155"/>
                  </a:cubicBezTo>
                  <a:cubicBezTo>
                    <a:pt x="220" y="155"/>
                    <a:pt x="220" y="155"/>
                    <a:pt x="220" y="155"/>
                  </a:cubicBezTo>
                  <a:cubicBezTo>
                    <a:pt x="220" y="154"/>
                    <a:pt x="222" y="153"/>
                    <a:pt x="222" y="152"/>
                  </a:cubicBezTo>
                  <a:cubicBezTo>
                    <a:pt x="222" y="152"/>
                    <a:pt x="222" y="152"/>
                    <a:pt x="222" y="152"/>
                  </a:cubicBezTo>
                  <a:cubicBezTo>
                    <a:pt x="223" y="149"/>
                    <a:pt x="224" y="147"/>
                    <a:pt x="222" y="147"/>
                  </a:cubicBezTo>
                  <a:cubicBezTo>
                    <a:pt x="224" y="146"/>
                    <a:pt x="222" y="150"/>
                    <a:pt x="225" y="149"/>
                  </a:cubicBezTo>
                  <a:cubicBezTo>
                    <a:pt x="226" y="138"/>
                    <a:pt x="228" y="128"/>
                    <a:pt x="228" y="117"/>
                  </a:cubicBezTo>
                  <a:cubicBezTo>
                    <a:pt x="229" y="116"/>
                    <a:pt x="229" y="115"/>
                    <a:pt x="230" y="115"/>
                  </a:cubicBezTo>
                  <a:cubicBezTo>
                    <a:pt x="229" y="114"/>
                    <a:pt x="229" y="111"/>
                    <a:pt x="228" y="110"/>
                  </a:cubicBezTo>
                  <a:cubicBezTo>
                    <a:pt x="228" y="110"/>
                    <a:pt x="229" y="109"/>
                    <a:pt x="229" y="109"/>
                  </a:cubicBezTo>
                  <a:cubicBezTo>
                    <a:pt x="229" y="106"/>
                    <a:pt x="226" y="107"/>
                    <a:pt x="227" y="104"/>
                  </a:cubicBezTo>
                  <a:cubicBezTo>
                    <a:pt x="228" y="105"/>
                    <a:pt x="228" y="105"/>
                    <a:pt x="229" y="105"/>
                  </a:cubicBezTo>
                  <a:cubicBezTo>
                    <a:pt x="227" y="103"/>
                    <a:pt x="227" y="101"/>
                    <a:pt x="226" y="99"/>
                  </a:cubicBezTo>
                  <a:cubicBezTo>
                    <a:pt x="226" y="99"/>
                    <a:pt x="227" y="100"/>
                    <a:pt x="227" y="100"/>
                  </a:cubicBezTo>
                  <a:cubicBezTo>
                    <a:pt x="225" y="98"/>
                    <a:pt x="227" y="95"/>
                    <a:pt x="225" y="93"/>
                  </a:cubicBezTo>
                  <a:cubicBezTo>
                    <a:pt x="227" y="94"/>
                    <a:pt x="227" y="94"/>
                    <a:pt x="227" y="94"/>
                  </a:cubicBezTo>
                  <a:cubicBezTo>
                    <a:pt x="227" y="90"/>
                    <a:pt x="224" y="93"/>
                    <a:pt x="224" y="91"/>
                  </a:cubicBezTo>
                  <a:cubicBezTo>
                    <a:pt x="225" y="91"/>
                    <a:pt x="225" y="91"/>
                    <a:pt x="226" y="91"/>
                  </a:cubicBezTo>
                  <a:cubicBezTo>
                    <a:pt x="223" y="89"/>
                    <a:pt x="222" y="84"/>
                    <a:pt x="221" y="82"/>
                  </a:cubicBezTo>
                  <a:cubicBezTo>
                    <a:pt x="221" y="82"/>
                    <a:pt x="221" y="82"/>
                    <a:pt x="221" y="82"/>
                  </a:cubicBezTo>
                  <a:cubicBezTo>
                    <a:pt x="220" y="79"/>
                    <a:pt x="220" y="76"/>
                    <a:pt x="218" y="74"/>
                  </a:cubicBezTo>
                  <a:cubicBezTo>
                    <a:pt x="218" y="72"/>
                    <a:pt x="220" y="73"/>
                    <a:pt x="219" y="70"/>
                  </a:cubicBezTo>
                  <a:cubicBezTo>
                    <a:pt x="217" y="71"/>
                    <a:pt x="215" y="66"/>
                    <a:pt x="214" y="69"/>
                  </a:cubicBezTo>
                  <a:cubicBezTo>
                    <a:pt x="213" y="66"/>
                    <a:pt x="212" y="62"/>
                    <a:pt x="210" y="61"/>
                  </a:cubicBezTo>
                  <a:cubicBezTo>
                    <a:pt x="212" y="62"/>
                    <a:pt x="212" y="59"/>
                    <a:pt x="213" y="60"/>
                  </a:cubicBezTo>
                  <a:cubicBezTo>
                    <a:pt x="214" y="58"/>
                    <a:pt x="214" y="58"/>
                    <a:pt x="214" y="58"/>
                  </a:cubicBezTo>
                  <a:cubicBezTo>
                    <a:pt x="215" y="58"/>
                    <a:pt x="214" y="60"/>
                    <a:pt x="215" y="59"/>
                  </a:cubicBezTo>
                  <a:cubicBezTo>
                    <a:pt x="214" y="58"/>
                    <a:pt x="212" y="55"/>
                    <a:pt x="212" y="55"/>
                  </a:cubicBezTo>
                  <a:cubicBezTo>
                    <a:pt x="209" y="54"/>
                    <a:pt x="206" y="54"/>
                    <a:pt x="204" y="51"/>
                  </a:cubicBezTo>
                  <a:cubicBezTo>
                    <a:pt x="205" y="52"/>
                    <a:pt x="205" y="49"/>
                    <a:pt x="206" y="50"/>
                  </a:cubicBezTo>
                  <a:cubicBezTo>
                    <a:pt x="200" y="49"/>
                    <a:pt x="200" y="49"/>
                    <a:pt x="200" y="49"/>
                  </a:cubicBezTo>
                  <a:cubicBezTo>
                    <a:pt x="199" y="48"/>
                    <a:pt x="201" y="47"/>
                    <a:pt x="200" y="47"/>
                  </a:cubicBezTo>
                  <a:cubicBezTo>
                    <a:pt x="199" y="47"/>
                    <a:pt x="199" y="47"/>
                    <a:pt x="198" y="47"/>
                  </a:cubicBezTo>
                  <a:cubicBezTo>
                    <a:pt x="198" y="46"/>
                    <a:pt x="195" y="44"/>
                    <a:pt x="196" y="42"/>
                  </a:cubicBezTo>
                  <a:cubicBezTo>
                    <a:pt x="196" y="41"/>
                    <a:pt x="197" y="43"/>
                    <a:pt x="197" y="42"/>
                  </a:cubicBezTo>
                  <a:cubicBezTo>
                    <a:pt x="196" y="40"/>
                    <a:pt x="195" y="41"/>
                    <a:pt x="194" y="39"/>
                  </a:cubicBezTo>
                  <a:cubicBezTo>
                    <a:pt x="194" y="39"/>
                    <a:pt x="194" y="39"/>
                    <a:pt x="194" y="39"/>
                  </a:cubicBezTo>
                  <a:cubicBezTo>
                    <a:pt x="193" y="38"/>
                    <a:pt x="190" y="37"/>
                    <a:pt x="190" y="39"/>
                  </a:cubicBezTo>
                  <a:cubicBezTo>
                    <a:pt x="191" y="40"/>
                    <a:pt x="191" y="38"/>
                    <a:pt x="192" y="39"/>
                  </a:cubicBezTo>
                  <a:cubicBezTo>
                    <a:pt x="190" y="40"/>
                    <a:pt x="188" y="38"/>
                    <a:pt x="187" y="37"/>
                  </a:cubicBezTo>
                  <a:cubicBezTo>
                    <a:pt x="188" y="37"/>
                    <a:pt x="188" y="37"/>
                    <a:pt x="188" y="37"/>
                  </a:cubicBezTo>
                  <a:cubicBezTo>
                    <a:pt x="186" y="36"/>
                    <a:pt x="183" y="35"/>
                    <a:pt x="180" y="34"/>
                  </a:cubicBezTo>
                  <a:cubicBezTo>
                    <a:pt x="179" y="35"/>
                    <a:pt x="182" y="33"/>
                    <a:pt x="182" y="34"/>
                  </a:cubicBezTo>
                  <a:cubicBezTo>
                    <a:pt x="180" y="31"/>
                    <a:pt x="175" y="31"/>
                    <a:pt x="173" y="28"/>
                  </a:cubicBezTo>
                  <a:cubicBezTo>
                    <a:pt x="173" y="28"/>
                    <a:pt x="172" y="30"/>
                    <a:pt x="173" y="29"/>
                  </a:cubicBezTo>
                  <a:cubicBezTo>
                    <a:pt x="171" y="28"/>
                    <a:pt x="172" y="27"/>
                    <a:pt x="170" y="27"/>
                  </a:cubicBezTo>
                  <a:cubicBezTo>
                    <a:pt x="171" y="26"/>
                    <a:pt x="169" y="27"/>
                    <a:pt x="168" y="26"/>
                  </a:cubicBezTo>
                  <a:cubicBezTo>
                    <a:pt x="167" y="27"/>
                    <a:pt x="168" y="26"/>
                    <a:pt x="169" y="26"/>
                  </a:cubicBezTo>
                  <a:cubicBezTo>
                    <a:pt x="167" y="26"/>
                    <a:pt x="160" y="24"/>
                    <a:pt x="157" y="22"/>
                  </a:cubicBezTo>
                  <a:cubicBezTo>
                    <a:pt x="157" y="23"/>
                    <a:pt x="154" y="24"/>
                    <a:pt x="153" y="23"/>
                  </a:cubicBezTo>
                  <a:cubicBezTo>
                    <a:pt x="154" y="22"/>
                    <a:pt x="154" y="22"/>
                    <a:pt x="154" y="22"/>
                  </a:cubicBezTo>
                  <a:cubicBezTo>
                    <a:pt x="153" y="21"/>
                    <a:pt x="151" y="22"/>
                    <a:pt x="151" y="20"/>
                  </a:cubicBezTo>
                  <a:cubicBezTo>
                    <a:pt x="149" y="21"/>
                    <a:pt x="159" y="21"/>
                    <a:pt x="156" y="22"/>
                  </a:cubicBezTo>
                  <a:cubicBezTo>
                    <a:pt x="156" y="20"/>
                    <a:pt x="152" y="23"/>
                    <a:pt x="153" y="21"/>
                  </a:cubicBezTo>
                  <a:cubicBezTo>
                    <a:pt x="151" y="21"/>
                    <a:pt x="149" y="22"/>
                    <a:pt x="148" y="20"/>
                  </a:cubicBezTo>
                  <a:cubicBezTo>
                    <a:pt x="148" y="20"/>
                    <a:pt x="150" y="18"/>
                    <a:pt x="148" y="18"/>
                  </a:cubicBezTo>
                  <a:cubicBezTo>
                    <a:pt x="146" y="18"/>
                    <a:pt x="147" y="18"/>
                    <a:pt x="145" y="18"/>
                  </a:cubicBezTo>
                  <a:cubicBezTo>
                    <a:pt x="144" y="19"/>
                    <a:pt x="144" y="19"/>
                    <a:pt x="144" y="19"/>
                  </a:cubicBezTo>
                  <a:cubicBezTo>
                    <a:pt x="143" y="20"/>
                    <a:pt x="142" y="18"/>
                    <a:pt x="142" y="20"/>
                  </a:cubicBezTo>
                  <a:cubicBezTo>
                    <a:pt x="142" y="19"/>
                    <a:pt x="138" y="20"/>
                    <a:pt x="139" y="18"/>
                  </a:cubicBezTo>
                  <a:cubicBezTo>
                    <a:pt x="140" y="16"/>
                    <a:pt x="140" y="16"/>
                    <a:pt x="140" y="16"/>
                  </a:cubicBezTo>
                  <a:cubicBezTo>
                    <a:pt x="139" y="16"/>
                    <a:pt x="138" y="18"/>
                    <a:pt x="137" y="18"/>
                  </a:cubicBezTo>
                  <a:cubicBezTo>
                    <a:pt x="136" y="17"/>
                    <a:pt x="136" y="17"/>
                    <a:pt x="136" y="17"/>
                  </a:cubicBezTo>
                  <a:cubicBezTo>
                    <a:pt x="136" y="20"/>
                    <a:pt x="134" y="17"/>
                    <a:pt x="132" y="18"/>
                  </a:cubicBezTo>
                  <a:cubicBezTo>
                    <a:pt x="130" y="17"/>
                    <a:pt x="126" y="18"/>
                    <a:pt x="125" y="16"/>
                  </a:cubicBezTo>
                  <a:cubicBezTo>
                    <a:pt x="124" y="17"/>
                    <a:pt x="122" y="18"/>
                    <a:pt x="120" y="17"/>
                  </a:cubicBezTo>
                  <a:cubicBezTo>
                    <a:pt x="120" y="17"/>
                    <a:pt x="121" y="17"/>
                    <a:pt x="121" y="16"/>
                  </a:cubicBezTo>
                  <a:cubicBezTo>
                    <a:pt x="120" y="15"/>
                    <a:pt x="119" y="16"/>
                    <a:pt x="118" y="16"/>
                  </a:cubicBezTo>
                  <a:cubicBezTo>
                    <a:pt x="119" y="16"/>
                    <a:pt x="116" y="15"/>
                    <a:pt x="114" y="14"/>
                  </a:cubicBezTo>
                  <a:cubicBezTo>
                    <a:pt x="113" y="15"/>
                    <a:pt x="113" y="16"/>
                    <a:pt x="113" y="17"/>
                  </a:cubicBezTo>
                  <a:cubicBezTo>
                    <a:pt x="111" y="15"/>
                    <a:pt x="108" y="19"/>
                    <a:pt x="106" y="17"/>
                  </a:cubicBezTo>
                  <a:cubicBezTo>
                    <a:pt x="107" y="16"/>
                    <a:pt x="109" y="15"/>
                    <a:pt x="107" y="15"/>
                  </a:cubicBezTo>
                  <a:cubicBezTo>
                    <a:pt x="105" y="12"/>
                    <a:pt x="104" y="17"/>
                    <a:pt x="101" y="16"/>
                  </a:cubicBezTo>
                  <a:cubicBezTo>
                    <a:pt x="102" y="18"/>
                    <a:pt x="102" y="18"/>
                    <a:pt x="102" y="18"/>
                  </a:cubicBezTo>
                  <a:cubicBezTo>
                    <a:pt x="101" y="17"/>
                    <a:pt x="99" y="20"/>
                    <a:pt x="99" y="18"/>
                  </a:cubicBezTo>
                  <a:cubicBezTo>
                    <a:pt x="98" y="19"/>
                    <a:pt x="96" y="18"/>
                    <a:pt x="96" y="20"/>
                  </a:cubicBezTo>
                  <a:cubicBezTo>
                    <a:pt x="92" y="19"/>
                    <a:pt x="87" y="24"/>
                    <a:pt x="83" y="21"/>
                  </a:cubicBezTo>
                  <a:cubicBezTo>
                    <a:pt x="83" y="21"/>
                    <a:pt x="81" y="22"/>
                    <a:pt x="82" y="22"/>
                  </a:cubicBezTo>
                  <a:cubicBezTo>
                    <a:pt x="84" y="23"/>
                    <a:pt x="83" y="21"/>
                    <a:pt x="84" y="22"/>
                  </a:cubicBezTo>
                  <a:cubicBezTo>
                    <a:pt x="83" y="22"/>
                    <a:pt x="83" y="23"/>
                    <a:pt x="83" y="23"/>
                  </a:cubicBezTo>
                  <a:cubicBezTo>
                    <a:pt x="82" y="23"/>
                    <a:pt x="81" y="23"/>
                    <a:pt x="82" y="21"/>
                  </a:cubicBezTo>
                  <a:cubicBezTo>
                    <a:pt x="78" y="21"/>
                    <a:pt x="80" y="26"/>
                    <a:pt x="77" y="27"/>
                  </a:cubicBezTo>
                  <a:cubicBezTo>
                    <a:pt x="76" y="26"/>
                    <a:pt x="76" y="26"/>
                    <a:pt x="75" y="26"/>
                  </a:cubicBezTo>
                  <a:cubicBezTo>
                    <a:pt x="74" y="28"/>
                    <a:pt x="74" y="28"/>
                    <a:pt x="74" y="28"/>
                  </a:cubicBezTo>
                  <a:cubicBezTo>
                    <a:pt x="72" y="29"/>
                    <a:pt x="72" y="27"/>
                    <a:pt x="71" y="26"/>
                  </a:cubicBezTo>
                  <a:cubicBezTo>
                    <a:pt x="70" y="27"/>
                    <a:pt x="69" y="27"/>
                    <a:pt x="69" y="29"/>
                  </a:cubicBezTo>
                  <a:cubicBezTo>
                    <a:pt x="66" y="28"/>
                    <a:pt x="66" y="28"/>
                    <a:pt x="66" y="28"/>
                  </a:cubicBezTo>
                  <a:cubicBezTo>
                    <a:pt x="68" y="29"/>
                    <a:pt x="66" y="29"/>
                    <a:pt x="66" y="30"/>
                  </a:cubicBezTo>
                  <a:cubicBezTo>
                    <a:pt x="66" y="29"/>
                    <a:pt x="66" y="29"/>
                    <a:pt x="66" y="29"/>
                  </a:cubicBezTo>
                  <a:cubicBezTo>
                    <a:pt x="65" y="29"/>
                    <a:pt x="64" y="30"/>
                    <a:pt x="64" y="31"/>
                  </a:cubicBezTo>
                  <a:cubicBezTo>
                    <a:pt x="65" y="31"/>
                    <a:pt x="66" y="31"/>
                    <a:pt x="67" y="31"/>
                  </a:cubicBezTo>
                  <a:cubicBezTo>
                    <a:pt x="67" y="32"/>
                    <a:pt x="66" y="32"/>
                    <a:pt x="65" y="33"/>
                  </a:cubicBezTo>
                  <a:cubicBezTo>
                    <a:pt x="65" y="32"/>
                    <a:pt x="63" y="33"/>
                    <a:pt x="62" y="34"/>
                  </a:cubicBezTo>
                  <a:cubicBezTo>
                    <a:pt x="61" y="34"/>
                    <a:pt x="62" y="36"/>
                    <a:pt x="62" y="36"/>
                  </a:cubicBezTo>
                  <a:cubicBezTo>
                    <a:pt x="61" y="35"/>
                    <a:pt x="60" y="37"/>
                    <a:pt x="60" y="35"/>
                  </a:cubicBezTo>
                  <a:cubicBezTo>
                    <a:pt x="60" y="35"/>
                    <a:pt x="61" y="36"/>
                    <a:pt x="61" y="35"/>
                  </a:cubicBezTo>
                  <a:cubicBezTo>
                    <a:pt x="60" y="35"/>
                    <a:pt x="60" y="33"/>
                    <a:pt x="59" y="35"/>
                  </a:cubicBezTo>
                  <a:cubicBezTo>
                    <a:pt x="58" y="37"/>
                    <a:pt x="61" y="37"/>
                    <a:pt x="59" y="38"/>
                  </a:cubicBezTo>
                  <a:cubicBezTo>
                    <a:pt x="59" y="37"/>
                    <a:pt x="59" y="37"/>
                    <a:pt x="59" y="36"/>
                  </a:cubicBezTo>
                  <a:cubicBezTo>
                    <a:pt x="57" y="37"/>
                    <a:pt x="57" y="37"/>
                    <a:pt x="57" y="37"/>
                  </a:cubicBezTo>
                  <a:cubicBezTo>
                    <a:pt x="57" y="38"/>
                    <a:pt x="57" y="38"/>
                    <a:pt x="57" y="38"/>
                  </a:cubicBezTo>
                  <a:cubicBezTo>
                    <a:pt x="57" y="38"/>
                    <a:pt x="57" y="38"/>
                    <a:pt x="57" y="38"/>
                  </a:cubicBezTo>
                  <a:cubicBezTo>
                    <a:pt x="57" y="39"/>
                    <a:pt x="55" y="40"/>
                    <a:pt x="55" y="42"/>
                  </a:cubicBezTo>
                  <a:cubicBezTo>
                    <a:pt x="55" y="43"/>
                    <a:pt x="53" y="43"/>
                    <a:pt x="52" y="43"/>
                  </a:cubicBezTo>
                  <a:cubicBezTo>
                    <a:pt x="52" y="43"/>
                    <a:pt x="52" y="43"/>
                    <a:pt x="52" y="43"/>
                  </a:cubicBezTo>
                  <a:cubicBezTo>
                    <a:pt x="51" y="43"/>
                    <a:pt x="50" y="45"/>
                    <a:pt x="50" y="46"/>
                  </a:cubicBezTo>
                  <a:cubicBezTo>
                    <a:pt x="50" y="46"/>
                    <a:pt x="50" y="46"/>
                    <a:pt x="50" y="46"/>
                  </a:cubicBezTo>
                  <a:cubicBezTo>
                    <a:pt x="49" y="46"/>
                    <a:pt x="48" y="48"/>
                    <a:pt x="48" y="49"/>
                  </a:cubicBezTo>
                  <a:cubicBezTo>
                    <a:pt x="46" y="50"/>
                    <a:pt x="44" y="46"/>
                    <a:pt x="44" y="49"/>
                  </a:cubicBezTo>
                  <a:cubicBezTo>
                    <a:pt x="43" y="50"/>
                    <a:pt x="44" y="52"/>
                    <a:pt x="45" y="52"/>
                  </a:cubicBezTo>
                  <a:cubicBezTo>
                    <a:pt x="42" y="54"/>
                    <a:pt x="42" y="58"/>
                    <a:pt x="39" y="59"/>
                  </a:cubicBezTo>
                  <a:cubicBezTo>
                    <a:pt x="39" y="60"/>
                    <a:pt x="39" y="60"/>
                    <a:pt x="39" y="61"/>
                  </a:cubicBezTo>
                  <a:cubicBezTo>
                    <a:pt x="35" y="64"/>
                    <a:pt x="35" y="70"/>
                    <a:pt x="31" y="72"/>
                  </a:cubicBezTo>
                  <a:cubicBezTo>
                    <a:pt x="31" y="71"/>
                    <a:pt x="30" y="71"/>
                    <a:pt x="29" y="71"/>
                  </a:cubicBezTo>
                  <a:cubicBezTo>
                    <a:pt x="30" y="73"/>
                    <a:pt x="27" y="72"/>
                    <a:pt x="29" y="73"/>
                  </a:cubicBezTo>
                  <a:cubicBezTo>
                    <a:pt x="30" y="73"/>
                    <a:pt x="31" y="74"/>
                    <a:pt x="32" y="73"/>
                  </a:cubicBezTo>
                  <a:cubicBezTo>
                    <a:pt x="31" y="75"/>
                    <a:pt x="29" y="79"/>
                    <a:pt x="28" y="80"/>
                  </a:cubicBezTo>
                  <a:cubicBezTo>
                    <a:pt x="28" y="80"/>
                    <a:pt x="29" y="81"/>
                    <a:pt x="29" y="81"/>
                  </a:cubicBezTo>
                  <a:cubicBezTo>
                    <a:pt x="27" y="80"/>
                    <a:pt x="26" y="82"/>
                    <a:pt x="26" y="84"/>
                  </a:cubicBezTo>
                  <a:cubicBezTo>
                    <a:pt x="27" y="84"/>
                    <a:pt x="27" y="84"/>
                    <a:pt x="27" y="84"/>
                  </a:cubicBezTo>
                  <a:cubicBezTo>
                    <a:pt x="25" y="85"/>
                    <a:pt x="25" y="85"/>
                    <a:pt x="25" y="85"/>
                  </a:cubicBezTo>
                  <a:cubicBezTo>
                    <a:pt x="25" y="86"/>
                    <a:pt x="27" y="86"/>
                    <a:pt x="26" y="87"/>
                  </a:cubicBezTo>
                  <a:cubicBezTo>
                    <a:pt x="25" y="87"/>
                    <a:pt x="25" y="87"/>
                    <a:pt x="25" y="87"/>
                  </a:cubicBezTo>
                  <a:cubicBezTo>
                    <a:pt x="25" y="89"/>
                    <a:pt x="26" y="92"/>
                    <a:pt x="24" y="93"/>
                  </a:cubicBezTo>
                  <a:cubicBezTo>
                    <a:pt x="22" y="94"/>
                    <a:pt x="22" y="94"/>
                    <a:pt x="22" y="94"/>
                  </a:cubicBezTo>
                  <a:cubicBezTo>
                    <a:pt x="22" y="95"/>
                    <a:pt x="23" y="96"/>
                    <a:pt x="24" y="95"/>
                  </a:cubicBezTo>
                  <a:cubicBezTo>
                    <a:pt x="22" y="98"/>
                    <a:pt x="22" y="100"/>
                    <a:pt x="20" y="100"/>
                  </a:cubicBezTo>
                  <a:cubicBezTo>
                    <a:pt x="22" y="106"/>
                    <a:pt x="21" y="113"/>
                    <a:pt x="21" y="119"/>
                  </a:cubicBezTo>
                  <a:cubicBezTo>
                    <a:pt x="20" y="118"/>
                    <a:pt x="20" y="118"/>
                    <a:pt x="20" y="118"/>
                  </a:cubicBezTo>
                  <a:cubicBezTo>
                    <a:pt x="19" y="120"/>
                    <a:pt x="21" y="119"/>
                    <a:pt x="21" y="120"/>
                  </a:cubicBezTo>
                  <a:cubicBezTo>
                    <a:pt x="20" y="120"/>
                    <a:pt x="19" y="121"/>
                    <a:pt x="18" y="120"/>
                  </a:cubicBezTo>
                  <a:cubicBezTo>
                    <a:pt x="17" y="122"/>
                    <a:pt x="20" y="123"/>
                    <a:pt x="20" y="124"/>
                  </a:cubicBezTo>
                  <a:cubicBezTo>
                    <a:pt x="21" y="125"/>
                    <a:pt x="19" y="123"/>
                    <a:pt x="21" y="124"/>
                  </a:cubicBezTo>
                  <a:cubicBezTo>
                    <a:pt x="21" y="124"/>
                    <a:pt x="20" y="127"/>
                    <a:pt x="22" y="127"/>
                  </a:cubicBezTo>
                  <a:cubicBezTo>
                    <a:pt x="21" y="127"/>
                    <a:pt x="20" y="127"/>
                    <a:pt x="19" y="127"/>
                  </a:cubicBezTo>
                  <a:cubicBezTo>
                    <a:pt x="20" y="128"/>
                    <a:pt x="20" y="128"/>
                    <a:pt x="20" y="128"/>
                  </a:cubicBezTo>
                  <a:cubicBezTo>
                    <a:pt x="18" y="130"/>
                    <a:pt x="16" y="125"/>
                    <a:pt x="14" y="126"/>
                  </a:cubicBezTo>
                  <a:cubicBezTo>
                    <a:pt x="14" y="128"/>
                    <a:pt x="14" y="128"/>
                    <a:pt x="14" y="128"/>
                  </a:cubicBezTo>
                  <a:cubicBezTo>
                    <a:pt x="12" y="129"/>
                    <a:pt x="12" y="124"/>
                    <a:pt x="11" y="128"/>
                  </a:cubicBezTo>
                  <a:cubicBezTo>
                    <a:pt x="12" y="129"/>
                    <a:pt x="15" y="130"/>
                    <a:pt x="16" y="129"/>
                  </a:cubicBezTo>
                  <a:cubicBezTo>
                    <a:pt x="16" y="132"/>
                    <a:pt x="20" y="130"/>
                    <a:pt x="20" y="133"/>
                  </a:cubicBezTo>
                  <a:cubicBezTo>
                    <a:pt x="19" y="134"/>
                    <a:pt x="19" y="131"/>
                    <a:pt x="18" y="131"/>
                  </a:cubicBezTo>
                  <a:cubicBezTo>
                    <a:pt x="17" y="133"/>
                    <a:pt x="19" y="134"/>
                    <a:pt x="19" y="135"/>
                  </a:cubicBezTo>
                  <a:cubicBezTo>
                    <a:pt x="19" y="134"/>
                    <a:pt x="21" y="135"/>
                    <a:pt x="22" y="136"/>
                  </a:cubicBezTo>
                  <a:cubicBezTo>
                    <a:pt x="21" y="137"/>
                    <a:pt x="20" y="135"/>
                    <a:pt x="20" y="137"/>
                  </a:cubicBezTo>
                  <a:cubicBezTo>
                    <a:pt x="21" y="137"/>
                    <a:pt x="22" y="139"/>
                    <a:pt x="23" y="137"/>
                  </a:cubicBezTo>
                  <a:cubicBezTo>
                    <a:pt x="25" y="138"/>
                    <a:pt x="23" y="140"/>
                    <a:pt x="24" y="140"/>
                  </a:cubicBezTo>
                  <a:cubicBezTo>
                    <a:pt x="23" y="141"/>
                    <a:pt x="20" y="139"/>
                    <a:pt x="20" y="141"/>
                  </a:cubicBezTo>
                  <a:cubicBezTo>
                    <a:pt x="21" y="141"/>
                    <a:pt x="23" y="144"/>
                    <a:pt x="25" y="142"/>
                  </a:cubicBezTo>
                  <a:cubicBezTo>
                    <a:pt x="25" y="143"/>
                    <a:pt x="23" y="143"/>
                    <a:pt x="22" y="143"/>
                  </a:cubicBezTo>
                  <a:cubicBezTo>
                    <a:pt x="22" y="145"/>
                    <a:pt x="26" y="145"/>
                    <a:pt x="23" y="146"/>
                  </a:cubicBezTo>
                  <a:cubicBezTo>
                    <a:pt x="25" y="146"/>
                    <a:pt x="25" y="146"/>
                    <a:pt x="25" y="146"/>
                  </a:cubicBezTo>
                  <a:cubicBezTo>
                    <a:pt x="25" y="147"/>
                    <a:pt x="24" y="148"/>
                    <a:pt x="24" y="149"/>
                  </a:cubicBezTo>
                  <a:cubicBezTo>
                    <a:pt x="24" y="150"/>
                    <a:pt x="27" y="151"/>
                    <a:pt x="25" y="152"/>
                  </a:cubicBezTo>
                  <a:cubicBezTo>
                    <a:pt x="25" y="152"/>
                    <a:pt x="26" y="155"/>
                    <a:pt x="27" y="153"/>
                  </a:cubicBezTo>
                  <a:cubicBezTo>
                    <a:pt x="27" y="151"/>
                    <a:pt x="25" y="152"/>
                    <a:pt x="27" y="150"/>
                  </a:cubicBezTo>
                  <a:cubicBezTo>
                    <a:pt x="26" y="152"/>
                    <a:pt x="28" y="153"/>
                    <a:pt x="29" y="153"/>
                  </a:cubicBezTo>
                  <a:cubicBezTo>
                    <a:pt x="28" y="154"/>
                    <a:pt x="28" y="154"/>
                    <a:pt x="28" y="154"/>
                  </a:cubicBezTo>
                  <a:cubicBezTo>
                    <a:pt x="29" y="154"/>
                    <a:pt x="29" y="156"/>
                    <a:pt x="30" y="156"/>
                  </a:cubicBezTo>
                  <a:cubicBezTo>
                    <a:pt x="30" y="155"/>
                    <a:pt x="29" y="156"/>
                    <a:pt x="29" y="156"/>
                  </a:cubicBezTo>
                  <a:cubicBezTo>
                    <a:pt x="31" y="156"/>
                    <a:pt x="31" y="156"/>
                    <a:pt x="31" y="156"/>
                  </a:cubicBezTo>
                  <a:cubicBezTo>
                    <a:pt x="32" y="158"/>
                    <a:pt x="29" y="158"/>
                    <a:pt x="30" y="160"/>
                  </a:cubicBezTo>
                  <a:cubicBezTo>
                    <a:pt x="28" y="159"/>
                    <a:pt x="28" y="159"/>
                    <a:pt x="28" y="159"/>
                  </a:cubicBezTo>
                  <a:cubicBezTo>
                    <a:pt x="29" y="159"/>
                    <a:pt x="28" y="160"/>
                    <a:pt x="29" y="161"/>
                  </a:cubicBezTo>
                  <a:cubicBezTo>
                    <a:pt x="30" y="161"/>
                    <a:pt x="32" y="161"/>
                    <a:pt x="33" y="161"/>
                  </a:cubicBezTo>
                  <a:cubicBezTo>
                    <a:pt x="34" y="162"/>
                    <a:pt x="32" y="162"/>
                    <a:pt x="34" y="163"/>
                  </a:cubicBezTo>
                  <a:cubicBezTo>
                    <a:pt x="31" y="162"/>
                    <a:pt x="31" y="162"/>
                    <a:pt x="31" y="162"/>
                  </a:cubicBezTo>
                  <a:cubicBezTo>
                    <a:pt x="31" y="162"/>
                    <a:pt x="30" y="164"/>
                    <a:pt x="31" y="166"/>
                  </a:cubicBezTo>
                  <a:cubicBezTo>
                    <a:pt x="32" y="167"/>
                    <a:pt x="34" y="167"/>
                    <a:pt x="34" y="165"/>
                  </a:cubicBezTo>
                  <a:cubicBezTo>
                    <a:pt x="34" y="166"/>
                    <a:pt x="34" y="168"/>
                    <a:pt x="33" y="168"/>
                  </a:cubicBezTo>
                  <a:cubicBezTo>
                    <a:pt x="34" y="169"/>
                    <a:pt x="34" y="167"/>
                    <a:pt x="36" y="168"/>
                  </a:cubicBezTo>
                  <a:cubicBezTo>
                    <a:pt x="35" y="169"/>
                    <a:pt x="35" y="172"/>
                    <a:pt x="35" y="173"/>
                  </a:cubicBezTo>
                  <a:cubicBezTo>
                    <a:pt x="32" y="173"/>
                    <a:pt x="32" y="173"/>
                    <a:pt x="32" y="173"/>
                  </a:cubicBezTo>
                  <a:cubicBezTo>
                    <a:pt x="32" y="174"/>
                    <a:pt x="32" y="174"/>
                    <a:pt x="32" y="174"/>
                  </a:cubicBezTo>
                  <a:cubicBezTo>
                    <a:pt x="30" y="173"/>
                    <a:pt x="32" y="175"/>
                    <a:pt x="30" y="175"/>
                  </a:cubicBezTo>
                  <a:cubicBezTo>
                    <a:pt x="30" y="176"/>
                    <a:pt x="31" y="177"/>
                    <a:pt x="32" y="177"/>
                  </a:cubicBezTo>
                  <a:cubicBezTo>
                    <a:pt x="33" y="174"/>
                    <a:pt x="36" y="178"/>
                    <a:pt x="38" y="176"/>
                  </a:cubicBezTo>
                  <a:cubicBezTo>
                    <a:pt x="41" y="179"/>
                    <a:pt x="34" y="181"/>
                    <a:pt x="39" y="182"/>
                  </a:cubicBezTo>
                  <a:cubicBezTo>
                    <a:pt x="39" y="181"/>
                    <a:pt x="42" y="182"/>
                    <a:pt x="40" y="180"/>
                  </a:cubicBezTo>
                  <a:cubicBezTo>
                    <a:pt x="41" y="182"/>
                    <a:pt x="43" y="180"/>
                    <a:pt x="44" y="183"/>
                  </a:cubicBezTo>
                  <a:cubicBezTo>
                    <a:pt x="42" y="182"/>
                    <a:pt x="42" y="186"/>
                    <a:pt x="39" y="185"/>
                  </a:cubicBezTo>
                  <a:cubicBezTo>
                    <a:pt x="40" y="184"/>
                    <a:pt x="39" y="183"/>
                    <a:pt x="39" y="183"/>
                  </a:cubicBezTo>
                  <a:cubicBezTo>
                    <a:pt x="38" y="184"/>
                    <a:pt x="36" y="184"/>
                    <a:pt x="37" y="186"/>
                  </a:cubicBezTo>
                  <a:cubicBezTo>
                    <a:pt x="38" y="187"/>
                    <a:pt x="39" y="188"/>
                    <a:pt x="40" y="188"/>
                  </a:cubicBezTo>
                  <a:cubicBezTo>
                    <a:pt x="42" y="187"/>
                    <a:pt x="39" y="186"/>
                    <a:pt x="41" y="186"/>
                  </a:cubicBezTo>
                  <a:cubicBezTo>
                    <a:pt x="43" y="188"/>
                    <a:pt x="41" y="189"/>
                    <a:pt x="44" y="189"/>
                  </a:cubicBezTo>
                  <a:cubicBezTo>
                    <a:pt x="43" y="188"/>
                    <a:pt x="44" y="187"/>
                    <a:pt x="45" y="186"/>
                  </a:cubicBezTo>
                  <a:cubicBezTo>
                    <a:pt x="47" y="188"/>
                    <a:pt x="47" y="188"/>
                    <a:pt x="47" y="188"/>
                  </a:cubicBezTo>
                  <a:cubicBezTo>
                    <a:pt x="45" y="188"/>
                    <a:pt x="45" y="188"/>
                    <a:pt x="45" y="188"/>
                  </a:cubicBezTo>
                  <a:cubicBezTo>
                    <a:pt x="46" y="191"/>
                    <a:pt x="48" y="188"/>
                    <a:pt x="49" y="190"/>
                  </a:cubicBezTo>
                  <a:cubicBezTo>
                    <a:pt x="48" y="193"/>
                    <a:pt x="48" y="193"/>
                    <a:pt x="48" y="193"/>
                  </a:cubicBezTo>
                  <a:cubicBezTo>
                    <a:pt x="46" y="193"/>
                    <a:pt x="46" y="188"/>
                    <a:pt x="44" y="190"/>
                  </a:cubicBezTo>
                  <a:cubicBezTo>
                    <a:pt x="45" y="192"/>
                    <a:pt x="46" y="192"/>
                    <a:pt x="47" y="194"/>
                  </a:cubicBezTo>
                  <a:cubicBezTo>
                    <a:pt x="46" y="193"/>
                    <a:pt x="46" y="193"/>
                    <a:pt x="46" y="193"/>
                  </a:cubicBezTo>
                  <a:cubicBezTo>
                    <a:pt x="46" y="194"/>
                    <a:pt x="43" y="196"/>
                    <a:pt x="46" y="198"/>
                  </a:cubicBezTo>
                  <a:cubicBezTo>
                    <a:pt x="48" y="198"/>
                    <a:pt x="47" y="197"/>
                    <a:pt x="48" y="197"/>
                  </a:cubicBezTo>
                  <a:cubicBezTo>
                    <a:pt x="50" y="200"/>
                    <a:pt x="52" y="200"/>
                    <a:pt x="53" y="202"/>
                  </a:cubicBezTo>
                  <a:cubicBezTo>
                    <a:pt x="51" y="202"/>
                    <a:pt x="54" y="205"/>
                    <a:pt x="51" y="204"/>
                  </a:cubicBezTo>
                  <a:cubicBezTo>
                    <a:pt x="52" y="203"/>
                    <a:pt x="49" y="198"/>
                    <a:pt x="47" y="198"/>
                  </a:cubicBezTo>
                  <a:cubicBezTo>
                    <a:pt x="46" y="201"/>
                    <a:pt x="46" y="196"/>
                    <a:pt x="44" y="197"/>
                  </a:cubicBezTo>
                  <a:cubicBezTo>
                    <a:pt x="45" y="199"/>
                    <a:pt x="43" y="200"/>
                    <a:pt x="42" y="201"/>
                  </a:cubicBezTo>
                  <a:cubicBezTo>
                    <a:pt x="42" y="202"/>
                    <a:pt x="43" y="202"/>
                    <a:pt x="43" y="202"/>
                  </a:cubicBezTo>
                  <a:cubicBezTo>
                    <a:pt x="45" y="202"/>
                    <a:pt x="44" y="201"/>
                    <a:pt x="46" y="200"/>
                  </a:cubicBezTo>
                  <a:cubicBezTo>
                    <a:pt x="47" y="203"/>
                    <a:pt x="49" y="205"/>
                    <a:pt x="51" y="206"/>
                  </a:cubicBezTo>
                  <a:cubicBezTo>
                    <a:pt x="51" y="207"/>
                    <a:pt x="49" y="208"/>
                    <a:pt x="48" y="207"/>
                  </a:cubicBezTo>
                  <a:cubicBezTo>
                    <a:pt x="50" y="209"/>
                    <a:pt x="52" y="213"/>
                    <a:pt x="53" y="216"/>
                  </a:cubicBezTo>
                  <a:cubicBezTo>
                    <a:pt x="54" y="213"/>
                    <a:pt x="55" y="219"/>
                    <a:pt x="57" y="217"/>
                  </a:cubicBezTo>
                  <a:cubicBezTo>
                    <a:pt x="56" y="215"/>
                    <a:pt x="57" y="213"/>
                    <a:pt x="58" y="213"/>
                  </a:cubicBezTo>
                  <a:cubicBezTo>
                    <a:pt x="59" y="214"/>
                    <a:pt x="57" y="214"/>
                    <a:pt x="57" y="214"/>
                  </a:cubicBezTo>
                  <a:cubicBezTo>
                    <a:pt x="59" y="215"/>
                    <a:pt x="56" y="217"/>
                    <a:pt x="59" y="218"/>
                  </a:cubicBezTo>
                  <a:cubicBezTo>
                    <a:pt x="57" y="215"/>
                    <a:pt x="56" y="218"/>
                    <a:pt x="54" y="219"/>
                  </a:cubicBezTo>
                  <a:cubicBezTo>
                    <a:pt x="56" y="220"/>
                    <a:pt x="53" y="219"/>
                    <a:pt x="54" y="221"/>
                  </a:cubicBezTo>
                  <a:cubicBezTo>
                    <a:pt x="56" y="223"/>
                    <a:pt x="58" y="225"/>
                    <a:pt x="59" y="227"/>
                  </a:cubicBezTo>
                  <a:cubicBezTo>
                    <a:pt x="59" y="231"/>
                    <a:pt x="63" y="235"/>
                    <a:pt x="63" y="238"/>
                  </a:cubicBezTo>
                  <a:cubicBezTo>
                    <a:pt x="63" y="240"/>
                    <a:pt x="61" y="239"/>
                    <a:pt x="61" y="241"/>
                  </a:cubicBezTo>
                  <a:cubicBezTo>
                    <a:pt x="61" y="243"/>
                    <a:pt x="62" y="239"/>
                    <a:pt x="62" y="242"/>
                  </a:cubicBezTo>
                  <a:cubicBezTo>
                    <a:pt x="62" y="242"/>
                    <a:pt x="62" y="242"/>
                    <a:pt x="62" y="242"/>
                  </a:cubicBezTo>
                  <a:cubicBezTo>
                    <a:pt x="63" y="243"/>
                    <a:pt x="62" y="247"/>
                    <a:pt x="65" y="247"/>
                  </a:cubicBezTo>
                  <a:cubicBezTo>
                    <a:pt x="63" y="247"/>
                    <a:pt x="63" y="247"/>
                    <a:pt x="63" y="247"/>
                  </a:cubicBezTo>
                  <a:cubicBezTo>
                    <a:pt x="63" y="248"/>
                    <a:pt x="63" y="248"/>
                    <a:pt x="64" y="248"/>
                  </a:cubicBezTo>
                  <a:cubicBezTo>
                    <a:pt x="63" y="248"/>
                    <a:pt x="62" y="249"/>
                    <a:pt x="62" y="248"/>
                  </a:cubicBezTo>
                  <a:cubicBezTo>
                    <a:pt x="60" y="251"/>
                    <a:pt x="63" y="252"/>
                    <a:pt x="63" y="254"/>
                  </a:cubicBezTo>
                  <a:cubicBezTo>
                    <a:pt x="64" y="252"/>
                    <a:pt x="64" y="252"/>
                    <a:pt x="64" y="252"/>
                  </a:cubicBezTo>
                  <a:cubicBezTo>
                    <a:pt x="66" y="255"/>
                    <a:pt x="65" y="258"/>
                    <a:pt x="66" y="261"/>
                  </a:cubicBezTo>
                  <a:cubicBezTo>
                    <a:pt x="64" y="261"/>
                    <a:pt x="64" y="261"/>
                    <a:pt x="64" y="261"/>
                  </a:cubicBezTo>
                  <a:cubicBezTo>
                    <a:pt x="65" y="263"/>
                    <a:pt x="65" y="263"/>
                    <a:pt x="65" y="263"/>
                  </a:cubicBezTo>
                  <a:cubicBezTo>
                    <a:pt x="64" y="262"/>
                    <a:pt x="63" y="264"/>
                    <a:pt x="64" y="265"/>
                  </a:cubicBezTo>
                  <a:cubicBezTo>
                    <a:pt x="61" y="261"/>
                    <a:pt x="61" y="261"/>
                    <a:pt x="61" y="261"/>
                  </a:cubicBezTo>
                  <a:cubicBezTo>
                    <a:pt x="61" y="259"/>
                    <a:pt x="62" y="262"/>
                    <a:pt x="64" y="261"/>
                  </a:cubicBezTo>
                  <a:cubicBezTo>
                    <a:pt x="65" y="260"/>
                    <a:pt x="64" y="257"/>
                    <a:pt x="63" y="257"/>
                  </a:cubicBezTo>
                  <a:cubicBezTo>
                    <a:pt x="63" y="258"/>
                    <a:pt x="63" y="258"/>
                    <a:pt x="64" y="259"/>
                  </a:cubicBezTo>
                  <a:cubicBezTo>
                    <a:pt x="62" y="259"/>
                    <a:pt x="62" y="258"/>
                    <a:pt x="60" y="257"/>
                  </a:cubicBezTo>
                  <a:cubicBezTo>
                    <a:pt x="60" y="258"/>
                    <a:pt x="60" y="259"/>
                    <a:pt x="61" y="259"/>
                  </a:cubicBezTo>
                  <a:cubicBezTo>
                    <a:pt x="60" y="258"/>
                    <a:pt x="59" y="257"/>
                    <a:pt x="59" y="255"/>
                  </a:cubicBezTo>
                  <a:cubicBezTo>
                    <a:pt x="60" y="256"/>
                    <a:pt x="60" y="254"/>
                    <a:pt x="60" y="254"/>
                  </a:cubicBezTo>
                  <a:cubicBezTo>
                    <a:pt x="59" y="254"/>
                    <a:pt x="58" y="253"/>
                    <a:pt x="58" y="251"/>
                  </a:cubicBezTo>
                  <a:cubicBezTo>
                    <a:pt x="60" y="249"/>
                    <a:pt x="56" y="247"/>
                    <a:pt x="56" y="244"/>
                  </a:cubicBezTo>
                  <a:cubicBezTo>
                    <a:pt x="57" y="245"/>
                    <a:pt x="59" y="246"/>
                    <a:pt x="60" y="247"/>
                  </a:cubicBezTo>
                  <a:cubicBezTo>
                    <a:pt x="61" y="245"/>
                    <a:pt x="60" y="245"/>
                    <a:pt x="60" y="243"/>
                  </a:cubicBezTo>
                  <a:cubicBezTo>
                    <a:pt x="59" y="243"/>
                    <a:pt x="57" y="243"/>
                    <a:pt x="55" y="241"/>
                  </a:cubicBezTo>
                  <a:cubicBezTo>
                    <a:pt x="56" y="241"/>
                    <a:pt x="56" y="241"/>
                    <a:pt x="56" y="241"/>
                  </a:cubicBezTo>
                  <a:cubicBezTo>
                    <a:pt x="55" y="239"/>
                    <a:pt x="54" y="240"/>
                    <a:pt x="53" y="237"/>
                  </a:cubicBezTo>
                  <a:cubicBezTo>
                    <a:pt x="52" y="233"/>
                    <a:pt x="50" y="229"/>
                    <a:pt x="49" y="226"/>
                  </a:cubicBezTo>
                  <a:cubicBezTo>
                    <a:pt x="50" y="225"/>
                    <a:pt x="50" y="225"/>
                    <a:pt x="50" y="225"/>
                  </a:cubicBezTo>
                  <a:cubicBezTo>
                    <a:pt x="47" y="225"/>
                    <a:pt x="46" y="220"/>
                    <a:pt x="44" y="219"/>
                  </a:cubicBezTo>
                  <a:cubicBezTo>
                    <a:pt x="43" y="214"/>
                    <a:pt x="39" y="211"/>
                    <a:pt x="40" y="208"/>
                  </a:cubicBezTo>
                  <a:cubicBezTo>
                    <a:pt x="35" y="202"/>
                    <a:pt x="31" y="197"/>
                    <a:pt x="28" y="190"/>
                  </a:cubicBezTo>
                  <a:cubicBezTo>
                    <a:pt x="30" y="190"/>
                    <a:pt x="30" y="190"/>
                    <a:pt x="30" y="190"/>
                  </a:cubicBezTo>
                  <a:cubicBezTo>
                    <a:pt x="28" y="189"/>
                    <a:pt x="30" y="189"/>
                    <a:pt x="30" y="188"/>
                  </a:cubicBezTo>
                  <a:cubicBezTo>
                    <a:pt x="29" y="190"/>
                    <a:pt x="27" y="187"/>
                    <a:pt x="26" y="187"/>
                  </a:cubicBezTo>
                  <a:cubicBezTo>
                    <a:pt x="25" y="183"/>
                    <a:pt x="22" y="179"/>
                    <a:pt x="19" y="177"/>
                  </a:cubicBezTo>
                  <a:cubicBezTo>
                    <a:pt x="20" y="177"/>
                    <a:pt x="20" y="177"/>
                    <a:pt x="20" y="177"/>
                  </a:cubicBezTo>
                  <a:cubicBezTo>
                    <a:pt x="17" y="175"/>
                    <a:pt x="17" y="170"/>
                    <a:pt x="16" y="167"/>
                  </a:cubicBezTo>
                  <a:cubicBezTo>
                    <a:pt x="16" y="166"/>
                    <a:pt x="17" y="165"/>
                    <a:pt x="16" y="164"/>
                  </a:cubicBezTo>
                  <a:cubicBezTo>
                    <a:pt x="14" y="163"/>
                    <a:pt x="13" y="162"/>
                    <a:pt x="11" y="159"/>
                  </a:cubicBezTo>
                  <a:cubicBezTo>
                    <a:pt x="10" y="157"/>
                    <a:pt x="9" y="153"/>
                    <a:pt x="9" y="151"/>
                  </a:cubicBezTo>
                  <a:cubicBezTo>
                    <a:pt x="4" y="143"/>
                    <a:pt x="4" y="133"/>
                    <a:pt x="2" y="123"/>
                  </a:cubicBezTo>
                  <a:cubicBezTo>
                    <a:pt x="4" y="123"/>
                    <a:pt x="4" y="123"/>
                    <a:pt x="4" y="123"/>
                  </a:cubicBezTo>
                  <a:cubicBezTo>
                    <a:pt x="0" y="113"/>
                    <a:pt x="5" y="102"/>
                    <a:pt x="5" y="95"/>
                  </a:cubicBezTo>
                  <a:cubicBezTo>
                    <a:pt x="7" y="96"/>
                    <a:pt x="7" y="96"/>
                    <a:pt x="7" y="96"/>
                  </a:cubicBezTo>
                  <a:cubicBezTo>
                    <a:pt x="9" y="94"/>
                    <a:pt x="8" y="90"/>
                    <a:pt x="6" y="90"/>
                  </a:cubicBezTo>
                  <a:cubicBezTo>
                    <a:pt x="8" y="88"/>
                    <a:pt x="7" y="84"/>
                    <a:pt x="9" y="83"/>
                  </a:cubicBezTo>
                  <a:cubicBezTo>
                    <a:pt x="11" y="81"/>
                    <a:pt x="9" y="80"/>
                    <a:pt x="10" y="78"/>
                  </a:cubicBezTo>
                  <a:cubicBezTo>
                    <a:pt x="13" y="74"/>
                    <a:pt x="13" y="72"/>
                    <a:pt x="15" y="67"/>
                  </a:cubicBezTo>
                  <a:cubicBezTo>
                    <a:pt x="14" y="68"/>
                    <a:pt x="14" y="68"/>
                    <a:pt x="14" y="68"/>
                  </a:cubicBezTo>
                  <a:cubicBezTo>
                    <a:pt x="14" y="69"/>
                    <a:pt x="15" y="70"/>
                    <a:pt x="16" y="69"/>
                  </a:cubicBezTo>
                  <a:cubicBezTo>
                    <a:pt x="16" y="67"/>
                    <a:pt x="20" y="63"/>
                    <a:pt x="16" y="63"/>
                  </a:cubicBezTo>
                  <a:cubicBezTo>
                    <a:pt x="20" y="60"/>
                    <a:pt x="21" y="52"/>
                    <a:pt x="26" y="50"/>
                  </a:cubicBezTo>
                  <a:cubicBezTo>
                    <a:pt x="25" y="50"/>
                    <a:pt x="25" y="48"/>
                    <a:pt x="25" y="48"/>
                  </a:cubicBezTo>
                  <a:cubicBezTo>
                    <a:pt x="28" y="44"/>
                    <a:pt x="32" y="41"/>
                    <a:pt x="33" y="38"/>
                  </a:cubicBezTo>
                  <a:cubicBezTo>
                    <a:pt x="34" y="38"/>
                    <a:pt x="34" y="40"/>
                    <a:pt x="35" y="38"/>
                  </a:cubicBezTo>
                  <a:cubicBezTo>
                    <a:pt x="35" y="37"/>
                    <a:pt x="34" y="38"/>
                    <a:pt x="35" y="36"/>
                  </a:cubicBezTo>
                  <a:cubicBezTo>
                    <a:pt x="38" y="30"/>
                    <a:pt x="47" y="27"/>
                    <a:pt x="51" y="23"/>
                  </a:cubicBezTo>
                  <a:cubicBezTo>
                    <a:pt x="60" y="15"/>
                    <a:pt x="71" y="9"/>
                    <a:pt x="82" y="5"/>
                  </a:cubicBezTo>
                  <a:cubicBezTo>
                    <a:pt x="82" y="6"/>
                    <a:pt x="82" y="6"/>
                    <a:pt x="82" y="6"/>
                  </a:cubicBezTo>
                  <a:cubicBezTo>
                    <a:pt x="85" y="2"/>
                    <a:pt x="91" y="5"/>
                    <a:pt x="94" y="2"/>
                  </a:cubicBezTo>
                  <a:cubicBezTo>
                    <a:pt x="95" y="2"/>
                    <a:pt x="97" y="1"/>
                    <a:pt x="97" y="2"/>
                  </a:cubicBezTo>
                  <a:cubicBezTo>
                    <a:pt x="99" y="0"/>
                    <a:pt x="105" y="2"/>
                    <a:pt x="109" y="0"/>
                  </a:cubicBezTo>
                  <a:cubicBezTo>
                    <a:pt x="108" y="1"/>
                    <a:pt x="108" y="1"/>
                    <a:pt x="108" y="1"/>
                  </a:cubicBezTo>
                  <a:cubicBezTo>
                    <a:pt x="113" y="2"/>
                    <a:pt x="117" y="0"/>
                    <a:pt x="121" y="1"/>
                  </a:cubicBezTo>
                  <a:cubicBezTo>
                    <a:pt x="121" y="1"/>
                    <a:pt x="120" y="1"/>
                    <a:pt x="120" y="2"/>
                  </a:cubicBezTo>
                  <a:cubicBezTo>
                    <a:pt x="121" y="3"/>
                    <a:pt x="124" y="0"/>
                    <a:pt x="125" y="3"/>
                  </a:cubicBezTo>
                  <a:cubicBezTo>
                    <a:pt x="126" y="3"/>
                    <a:pt x="125" y="1"/>
                    <a:pt x="125" y="1"/>
                  </a:cubicBezTo>
                  <a:cubicBezTo>
                    <a:pt x="135" y="3"/>
                    <a:pt x="145" y="3"/>
                    <a:pt x="156" y="5"/>
                  </a:cubicBezTo>
                  <a:cubicBezTo>
                    <a:pt x="162" y="9"/>
                    <a:pt x="155" y="10"/>
                    <a:pt x="161" y="10"/>
                  </a:cubicBezTo>
                  <a:cubicBezTo>
                    <a:pt x="161" y="10"/>
                    <a:pt x="162" y="9"/>
                    <a:pt x="161" y="9"/>
                  </a:cubicBezTo>
                  <a:cubicBezTo>
                    <a:pt x="164" y="9"/>
                    <a:pt x="164" y="13"/>
                    <a:pt x="166" y="13"/>
                  </a:cubicBezTo>
                  <a:cubicBezTo>
                    <a:pt x="166" y="11"/>
                    <a:pt x="167" y="12"/>
                    <a:pt x="167" y="11"/>
                  </a:cubicBezTo>
                  <a:cubicBezTo>
                    <a:pt x="171" y="14"/>
                    <a:pt x="171" y="16"/>
                    <a:pt x="175" y="16"/>
                  </a:cubicBezTo>
                  <a:cubicBezTo>
                    <a:pt x="174" y="17"/>
                    <a:pt x="174" y="17"/>
                    <a:pt x="174" y="17"/>
                  </a:cubicBezTo>
                  <a:cubicBezTo>
                    <a:pt x="180" y="16"/>
                    <a:pt x="183" y="20"/>
                    <a:pt x="188" y="19"/>
                  </a:cubicBezTo>
                  <a:cubicBezTo>
                    <a:pt x="208" y="32"/>
                    <a:pt x="224" y="51"/>
                    <a:pt x="233" y="72"/>
                  </a:cubicBezTo>
                  <a:cubicBezTo>
                    <a:pt x="241" y="94"/>
                    <a:pt x="245" y="117"/>
                    <a:pt x="239" y="141"/>
                  </a:cubicBezTo>
                  <a:cubicBezTo>
                    <a:pt x="236" y="146"/>
                    <a:pt x="236" y="146"/>
                    <a:pt x="235" y="152"/>
                  </a:cubicBezTo>
                  <a:cubicBezTo>
                    <a:pt x="235" y="152"/>
                    <a:pt x="235" y="151"/>
                    <a:pt x="234" y="152"/>
                  </a:cubicBezTo>
                  <a:cubicBezTo>
                    <a:pt x="236" y="153"/>
                    <a:pt x="233" y="156"/>
                    <a:pt x="234" y="157"/>
                  </a:cubicBezTo>
                  <a:cubicBezTo>
                    <a:pt x="231" y="165"/>
                    <a:pt x="227" y="172"/>
                    <a:pt x="222" y="180"/>
                  </a:cubicBezTo>
                  <a:cubicBezTo>
                    <a:pt x="223" y="179"/>
                    <a:pt x="222" y="177"/>
                    <a:pt x="221" y="179"/>
                  </a:cubicBezTo>
                  <a:cubicBezTo>
                    <a:pt x="221" y="181"/>
                    <a:pt x="221" y="181"/>
                    <a:pt x="221" y="181"/>
                  </a:cubicBezTo>
                  <a:cubicBezTo>
                    <a:pt x="221" y="181"/>
                    <a:pt x="221" y="181"/>
                    <a:pt x="221" y="181"/>
                  </a:cubicBezTo>
                  <a:cubicBezTo>
                    <a:pt x="220" y="182"/>
                    <a:pt x="221" y="183"/>
                    <a:pt x="222" y="183"/>
                  </a:cubicBezTo>
                  <a:cubicBezTo>
                    <a:pt x="210" y="202"/>
                    <a:pt x="192" y="213"/>
                    <a:pt x="179" y="228"/>
                  </a:cubicBezTo>
                  <a:cubicBezTo>
                    <a:pt x="176" y="230"/>
                    <a:pt x="172" y="236"/>
                    <a:pt x="170" y="240"/>
                  </a:cubicBezTo>
                  <a:cubicBezTo>
                    <a:pt x="159" y="249"/>
                    <a:pt x="153" y="260"/>
                    <a:pt x="152" y="274"/>
                  </a:cubicBezTo>
                  <a:cubicBezTo>
                    <a:pt x="152" y="274"/>
                    <a:pt x="148" y="272"/>
                    <a:pt x="148" y="2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7">
              <a:extLst>
                <a:ext uri="{FF2B5EF4-FFF2-40B4-BE49-F238E27FC236}">
                  <a16:creationId xmlns:a16="http://schemas.microsoft.com/office/drawing/2014/main" id="{1505C691-5A4D-47EB-A6B7-4D454E60C636}"/>
                </a:ext>
              </a:extLst>
            </p:cNvPr>
            <p:cNvSpPr>
              <a:spLocks/>
            </p:cNvSpPr>
            <p:nvPr/>
          </p:nvSpPr>
          <p:spPr bwMode="auto">
            <a:xfrm>
              <a:off x="9121775" y="3151188"/>
              <a:ext cx="11112" cy="11113"/>
            </a:xfrm>
            <a:custGeom>
              <a:avLst/>
              <a:gdLst>
                <a:gd name="T0" fmla="*/ 0 w 3"/>
                <a:gd name="T1" fmla="*/ 2 h 3"/>
                <a:gd name="T2" fmla="*/ 3 w 3"/>
                <a:gd name="T3" fmla="*/ 1 h 3"/>
                <a:gd name="T4" fmla="*/ 0 w 3"/>
                <a:gd name="T5" fmla="*/ 2 h 3"/>
              </a:gdLst>
              <a:ahLst/>
              <a:cxnLst>
                <a:cxn ang="0">
                  <a:pos x="T0" y="T1"/>
                </a:cxn>
                <a:cxn ang="0">
                  <a:pos x="T2" y="T3"/>
                </a:cxn>
                <a:cxn ang="0">
                  <a:pos x="T4" y="T5"/>
                </a:cxn>
              </a:cxnLst>
              <a:rect l="0" t="0" r="r" b="b"/>
              <a:pathLst>
                <a:path w="3" h="3">
                  <a:moveTo>
                    <a:pt x="0" y="2"/>
                  </a:moveTo>
                  <a:cubicBezTo>
                    <a:pt x="1" y="2"/>
                    <a:pt x="2" y="0"/>
                    <a:pt x="3" y="1"/>
                  </a:cubicBezTo>
                  <a:cubicBezTo>
                    <a:pt x="2" y="2"/>
                    <a:pt x="1" y="3"/>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8">
              <a:extLst>
                <a:ext uri="{FF2B5EF4-FFF2-40B4-BE49-F238E27FC236}">
                  <a16:creationId xmlns:a16="http://schemas.microsoft.com/office/drawing/2014/main" id="{42D03D23-C2FC-44E7-91D9-B4CE196A4E1D}"/>
                </a:ext>
              </a:extLst>
            </p:cNvPr>
            <p:cNvSpPr>
              <a:spLocks/>
            </p:cNvSpPr>
            <p:nvPr/>
          </p:nvSpPr>
          <p:spPr bwMode="auto">
            <a:xfrm>
              <a:off x="9110663" y="2973388"/>
              <a:ext cx="7937" cy="4763"/>
            </a:xfrm>
            <a:custGeom>
              <a:avLst/>
              <a:gdLst>
                <a:gd name="T0" fmla="*/ 0 w 2"/>
                <a:gd name="T1" fmla="*/ 1 h 1"/>
                <a:gd name="T2" fmla="*/ 0 w 2"/>
                <a:gd name="T3" fmla="*/ 0 h 1"/>
                <a:gd name="T4" fmla="*/ 1 w 2"/>
                <a:gd name="T5" fmla="*/ 1 h 1"/>
                <a:gd name="T6" fmla="*/ 0 w 2"/>
                <a:gd name="T7" fmla="*/ 1 h 1"/>
              </a:gdLst>
              <a:ahLst/>
              <a:cxnLst>
                <a:cxn ang="0">
                  <a:pos x="T0" y="T1"/>
                </a:cxn>
                <a:cxn ang="0">
                  <a:pos x="T2" y="T3"/>
                </a:cxn>
                <a:cxn ang="0">
                  <a:pos x="T4" y="T5"/>
                </a:cxn>
                <a:cxn ang="0">
                  <a:pos x="T6" y="T7"/>
                </a:cxn>
              </a:cxnLst>
              <a:rect l="0" t="0" r="r" b="b"/>
              <a:pathLst>
                <a:path w="2" h="1">
                  <a:moveTo>
                    <a:pt x="0" y="1"/>
                  </a:moveTo>
                  <a:cubicBezTo>
                    <a:pt x="0" y="1"/>
                    <a:pt x="0" y="0"/>
                    <a:pt x="0" y="0"/>
                  </a:cubicBezTo>
                  <a:cubicBezTo>
                    <a:pt x="1" y="1"/>
                    <a:pt x="2"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9">
              <a:extLst>
                <a:ext uri="{FF2B5EF4-FFF2-40B4-BE49-F238E27FC236}">
                  <a16:creationId xmlns:a16="http://schemas.microsoft.com/office/drawing/2014/main" id="{D3A45FC7-CC60-4F62-A1F9-22C4701BDD44}"/>
                </a:ext>
              </a:extLst>
            </p:cNvPr>
            <p:cNvSpPr>
              <a:spLocks/>
            </p:cNvSpPr>
            <p:nvPr/>
          </p:nvSpPr>
          <p:spPr bwMode="auto">
            <a:xfrm>
              <a:off x="9091613" y="2936876"/>
              <a:ext cx="15875" cy="11113"/>
            </a:xfrm>
            <a:custGeom>
              <a:avLst/>
              <a:gdLst>
                <a:gd name="T0" fmla="*/ 0 w 4"/>
                <a:gd name="T1" fmla="*/ 0 h 3"/>
                <a:gd name="T2" fmla="*/ 4 w 4"/>
                <a:gd name="T3" fmla="*/ 3 h 3"/>
                <a:gd name="T4" fmla="*/ 0 w 4"/>
                <a:gd name="T5" fmla="*/ 0 h 3"/>
              </a:gdLst>
              <a:ahLst/>
              <a:cxnLst>
                <a:cxn ang="0">
                  <a:pos x="T0" y="T1"/>
                </a:cxn>
                <a:cxn ang="0">
                  <a:pos x="T2" y="T3"/>
                </a:cxn>
                <a:cxn ang="0">
                  <a:pos x="T4" y="T5"/>
                </a:cxn>
              </a:cxnLst>
              <a:rect l="0" t="0" r="r" b="b"/>
              <a:pathLst>
                <a:path w="4" h="3">
                  <a:moveTo>
                    <a:pt x="0" y="0"/>
                  </a:moveTo>
                  <a:cubicBezTo>
                    <a:pt x="1" y="0"/>
                    <a:pt x="3" y="2"/>
                    <a:pt x="4"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0">
              <a:extLst>
                <a:ext uri="{FF2B5EF4-FFF2-40B4-BE49-F238E27FC236}">
                  <a16:creationId xmlns:a16="http://schemas.microsoft.com/office/drawing/2014/main" id="{8FAF6729-E195-43E9-B40A-36039BA0BA59}"/>
                </a:ext>
              </a:extLst>
            </p:cNvPr>
            <p:cNvSpPr>
              <a:spLocks/>
            </p:cNvSpPr>
            <p:nvPr/>
          </p:nvSpPr>
          <p:spPr bwMode="auto">
            <a:xfrm>
              <a:off x="9085263" y="2887663"/>
              <a:ext cx="3175" cy="7938"/>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0" y="0"/>
                    <a:pt x="0" y="0"/>
                    <a:pt x="1" y="1"/>
                  </a:cubicBezTo>
                  <a:cubicBezTo>
                    <a:pt x="1" y="2"/>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1">
              <a:extLst>
                <a:ext uri="{FF2B5EF4-FFF2-40B4-BE49-F238E27FC236}">
                  <a16:creationId xmlns:a16="http://schemas.microsoft.com/office/drawing/2014/main" id="{37540E2D-FCCD-4FF9-9A2A-BD8884EAC044}"/>
                </a:ext>
              </a:extLst>
            </p:cNvPr>
            <p:cNvSpPr>
              <a:spLocks/>
            </p:cNvSpPr>
            <p:nvPr/>
          </p:nvSpPr>
          <p:spPr bwMode="auto">
            <a:xfrm>
              <a:off x="9072563" y="2882901"/>
              <a:ext cx="7937" cy="12700"/>
            </a:xfrm>
            <a:custGeom>
              <a:avLst/>
              <a:gdLst>
                <a:gd name="T0" fmla="*/ 1 w 2"/>
                <a:gd name="T1" fmla="*/ 3 h 3"/>
                <a:gd name="T2" fmla="*/ 1 w 2"/>
                <a:gd name="T3" fmla="*/ 0 h 3"/>
                <a:gd name="T4" fmla="*/ 1 w 2"/>
                <a:gd name="T5" fmla="*/ 3 h 3"/>
              </a:gdLst>
              <a:ahLst/>
              <a:cxnLst>
                <a:cxn ang="0">
                  <a:pos x="T0" y="T1"/>
                </a:cxn>
                <a:cxn ang="0">
                  <a:pos x="T2" y="T3"/>
                </a:cxn>
                <a:cxn ang="0">
                  <a:pos x="T4" y="T5"/>
                </a:cxn>
              </a:cxnLst>
              <a:rect l="0" t="0" r="r" b="b"/>
              <a:pathLst>
                <a:path w="2" h="3">
                  <a:moveTo>
                    <a:pt x="1" y="3"/>
                  </a:moveTo>
                  <a:cubicBezTo>
                    <a:pt x="0" y="2"/>
                    <a:pt x="0" y="1"/>
                    <a:pt x="1" y="0"/>
                  </a:cubicBezTo>
                  <a:cubicBezTo>
                    <a:pt x="0" y="1"/>
                    <a:pt x="2"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2">
              <a:extLst>
                <a:ext uri="{FF2B5EF4-FFF2-40B4-BE49-F238E27FC236}">
                  <a16:creationId xmlns:a16="http://schemas.microsoft.com/office/drawing/2014/main" id="{B5B3839A-0D1E-4F22-8F0C-122186AEA71B}"/>
                </a:ext>
              </a:extLst>
            </p:cNvPr>
            <p:cNvSpPr>
              <a:spLocks/>
            </p:cNvSpPr>
            <p:nvPr/>
          </p:nvSpPr>
          <p:spPr bwMode="auto">
            <a:xfrm>
              <a:off x="9036050" y="2800351"/>
              <a:ext cx="11112" cy="7938"/>
            </a:xfrm>
            <a:custGeom>
              <a:avLst/>
              <a:gdLst>
                <a:gd name="T0" fmla="*/ 1 w 3"/>
                <a:gd name="T1" fmla="*/ 2 h 2"/>
                <a:gd name="T2" fmla="*/ 1 w 3"/>
                <a:gd name="T3" fmla="*/ 0 h 2"/>
                <a:gd name="T4" fmla="*/ 1 w 3"/>
                <a:gd name="T5" fmla="*/ 2 h 2"/>
              </a:gdLst>
              <a:ahLst/>
              <a:cxnLst>
                <a:cxn ang="0">
                  <a:pos x="T0" y="T1"/>
                </a:cxn>
                <a:cxn ang="0">
                  <a:pos x="T2" y="T3"/>
                </a:cxn>
                <a:cxn ang="0">
                  <a:pos x="T4" y="T5"/>
                </a:cxn>
              </a:cxnLst>
              <a:rect l="0" t="0" r="r" b="b"/>
              <a:pathLst>
                <a:path w="3" h="2">
                  <a:moveTo>
                    <a:pt x="1" y="2"/>
                  </a:moveTo>
                  <a:cubicBezTo>
                    <a:pt x="1" y="2"/>
                    <a:pt x="0" y="1"/>
                    <a:pt x="1" y="0"/>
                  </a:cubicBezTo>
                  <a:cubicBezTo>
                    <a:pt x="0" y="1"/>
                    <a:pt x="3"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3">
              <a:extLst>
                <a:ext uri="{FF2B5EF4-FFF2-40B4-BE49-F238E27FC236}">
                  <a16:creationId xmlns:a16="http://schemas.microsoft.com/office/drawing/2014/main" id="{F4A8B185-7561-4287-9607-60B19E609BFF}"/>
                </a:ext>
              </a:extLst>
            </p:cNvPr>
            <p:cNvSpPr>
              <a:spLocks/>
            </p:cNvSpPr>
            <p:nvPr/>
          </p:nvSpPr>
          <p:spPr bwMode="auto">
            <a:xfrm>
              <a:off x="9017000" y="2767013"/>
              <a:ext cx="3175" cy="7938"/>
            </a:xfrm>
            <a:custGeom>
              <a:avLst/>
              <a:gdLst>
                <a:gd name="T0" fmla="*/ 0 w 1"/>
                <a:gd name="T1" fmla="*/ 2 h 2"/>
                <a:gd name="T2" fmla="*/ 0 w 1"/>
                <a:gd name="T3" fmla="*/ 1 h 2"/>
                <a:gd name="T4" fmla="*/ 1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1"/>
                    <a:pt x="0" y="1"/>
                  </a:cubicBezTo>
                  <a:cubicBezTo>
                    <a:pt x="0" y="0"/>
                    <a:pt x="1" y="1"/>
                    <a:pt x="1" y="1"/>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4">
              <a:extLst>
                <a:ext uri="{FF2B5EF4-FFF2-40B4-BE49-F238E27FC236}">
                  <a16:creationId xmlns:a16="http://schemas.microsoft.com/office/drawing/2014/main" id="{21026D78-C597-4130-AC86-DFC9C531CCDE}"/>
                </a:ext>
              </a:extLst>
            </p:cNvPr>
            <p:cNvSpPr>
              <a:spLocks/>
            </p:cNvSpPr>
            <p:nvPr/>
          </p:nvSpPr>
          <p:spPr bwMode="auto">
            <a:xfrm>
              <a:off x="9283700" y="2217738"/>
              <a:ext cx="4762" cy="3175"/>
            </a:xfrm>
            <a:custGeom>
              <a:avLst/>
              <a:gdLst>
                <a:gd name="T0" fmla="*/ 3 w 3"/>
                <a:gd name="T1" fmla="*/ 0 h 2"/>
                <a:gd name="T2" fmla="*/ 0 w 3"/>
                <a:gd name="T3" fmla="*/ 2 h 2"/>
                <a:gd name="T4" fmla="*/ 0 w 3"/>
                <a:gd name="T5" fmla="*/ 0 h 2"/>
                <a:gd name="T6" fmla="*/ 3 w 3"/>
                <a:gd name="T7" fmla="*/ 0 h 2"/>
              </a:gdLst>
              <a:ahLst/>
              <a:cxnLst>
                <a:cxn ang="0">
                  <a:pos x="T0" y="T1"/>
                </a:cxn>
                <a:cxn ang="0">
                  <a:pos x="T2" y="T3"/>
                </a:cxn>
                <a:cxn ang="0">
                  <a:pos x="T4" y="T5"/>
                </a:cxn>
                <a:cxn ang="0">
                  <a:pos x="T6" y="T7"/>
                </a:cxn>
              </a:cxnLst>
              <a:rect l="0" t="0" r="r" b="b"/>
              <a:pathLst>
                <a:path w="3" h="2">
                  <a:moveTo>
                    <a:pt x="3" y="0"/>
                  </a:moveTo>
                  <a:lnTo>
                    <a:pt x="0" y="2"/>
                  </a:lnTo>
                  <a:lnTo>
                    <a:pt x="0"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
              <a:extLst>
                <a:ext uri="{FF2B5EF4-FFF2-40B4-BE49-F238E27FC236}">
                  <a16:creationId xmlns:a16="http://schemas.microsoft.com/office/drawing/2014/main" id="{99B42316-9BF3-4CF8-826A-B9E594C54082}"/>
                </a:ext>
              </a:extLst>
            </p:cNvPr>
            <p:cNvSpPr>
              <a:spLocks/>
            </p:cNvSpPr>
            <p:nvPr/>
          </p:nvSpPr>
          <p:spPr bwMode="auto">
            <a:xfrm>
              <a:off x="9588500" y="2297113"/>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2" y="0"/>
                    <a:pt x="1" y="1"/>
                    <a:pt x="1" y="1"/>
                  </a:cubicBezTo>
                  <a:cubicBezTo>
                    <a:pt x="0" y="1"/>
                    <a:pt x="2"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6">
              <a:extLst>
                <a:ext uri="{FF2B5EF4-FFF2-40B4-BE49-F238E27FC236}">
                  <a16:creationId xmlns:a16="http://schemas.microsoft.com/office/drawing/2014/main" id="{BCDACB9C-BDF5-47C9-A92C-F35A5D7DFBF9}"/>
                </a:ext>
              </a:extLst>
            </p:cNvPr>
            <p:cNvSpPr>
              <a:spLocks/>
            </p:cNvSpPr>
            <p:nvPr/>
          </p:nvSpPr>
          <p:spPr bwMode="auto">
            <a:xfrm>
              <a:off x="9709150" y="2420938"/>
              <a:ext cx="7937" cy="3175"/>
            </a:xfrm>
            <a:custGeom>
              <a:avLst/>
              <a:gdLst>
                <a:gd name="T0" fmla="*/ 0 w 5"/>
                <a:gd name="T1" fmla="*/ 2 h 2"/>
                <a:gd name="T2" fmla="*/ 0 w 5"/>
                <a:gd name="T3" fmla="*/ 0 h 2"/>
                <a:gd name="T4" fmla="*/ 5 w 5"/>
                <a:gd name="T5" fmla="*/ 0 h 2"/>
                <a:gd name="T6" fmla="*/ 0 w 5"/>
                <a:gd name="T7" fmla="*/ 2 h 2"/>
              </a:gdLst>
              <a:ahLst/>
              <a:cxnLst>
                <a:cxn ang="0">
                  <a:pos x="T0" y="T1"/>
                </a:cxn>
                <a:cxn ang="0">
                  <a:pos x="T2" y="T3"/>
                </a:cxn>
                <a:cxn ang="0">
                  <a:pos x="T4" y="T5"/>
                </a:cxn>
                <a:cxn ang="0">
                  <a:pos x="T6" y="T7"/>
                </a:cxn>
              </a:cxnLst>
              <a:rect l="0" t="0" r="r" b="b"/>
              <a:pathLst>
                <a:path w="5" h="2">
                  <a:moveTo>
                    <a:pt x="0" y="2"/>
                  </a:moveTo>
                  <a:lnTo>
                    <a:pt x="0" y="0"/>
                  </a:lnTo>
                  <a:lnTo>
                    <a:pt x="5"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
              <a:extLst>
                <a:ext uri="{FF2B5EF4-FFF2-40B4-BE49-F238E27FC236}">
                  <a16:creationId xmlns:a16="http://schemas.microsoft.com/office/drawing/2014/main" id="{5983EE74-C914-4B3D-97C4-9654DB773570}"/>
                </a:ext>
              </a:extLst>
            </p:cNvPr>
            <p:cNvSpPr>
              <a:spLocks/>
            </p:cNvSpPr>
            <p:nvPr/>
          </p:nvSpPr>
          <p:spPr bwMode="auto">
            <a:xfrm>
              <a:off x="9107488" y="3151188"/>
              <a:ext cx="22225" cy="6350"/>
            </a:xfrm>
            <a:custGeom>
              <a:avLst/>
              <a:gdLst>
                <a:gd name="T0" fmla="*/ 4 w 6"/>
                <a:gd name="T1" fmla="*/ 0 h 2"/>
                <a:gd name="T2" fmla="*/ 2 w 6"/>
                <a:gd name="T3" fmla="*/ 1 h 2"/>
                <a:gd name="T4" fmla="*/ 4 w 6"/>
                <a:gd name="T5" fmla="*/ 0 h 2"/>
              </a:gdLst>
              <a:ahLst/>
              <a:cxnLst>
                <a:cxn ang="0">
                  <a:pos x="T0" y="T1"/>
                </a:cxn>
                <a:cxn ang="0">
                  <a:pos x="T2" y="T3"/>
                </a:cxn>
                <a:cxn ang="0">
                  <a:pos x="T4" y="T5"/>
                </a:cxn>
              </a:cxnLst>
              <a:rect l="0" t="0" r="r" b="b"/>
              <a:pathLst>
                <a:path w="6" h="2">
                  <a:moveTo>
                    <a:pt x="4" y="0"/>
                  </a:moveTo>
                  <a:cubicBezTo>
                    <a:pt x="0" y="1"/>
                    <a:pt x="6" y="2"/>
                    <a:pt x="2"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8">
              <a:extLst>
                <a:ext uri="{FF2B5EF4-FFF2-40B4-BE49-F238E27FC236}">
                  <a16:creationId xmlns:a16="http://schemas.microsoft.com/office/drawing/2014/main" id="{7E637595-638C-4EED-A958-52FD4D34228E}"/>
                </a:ext>
              </a:extLst>
            </p:cNvPr>
            <p:cNvSpPr>
              <a:spLocks/>
            </p:cNvSpPr>
            <p:nvPr/>
          </p:nvSpPr>
          <p:spPr bwMode="auto">
            <a:xfrm>
              <a:off x="8783638" y="3152777"/>
              <a:ext cx="703262" cy="1362075"/>
            </a:xfrm>
            <a:custGeom>
              <a:avLst/>
              <a:gdLst>
                <a:gd name="T0" fmla="*/ 73 w 187"/>
                <a:gd name="T1" fmla="*/ 274 h 362"/>
                <a:gd name="T2" fmla="*/ 105 w 187"/>
                <a:gd name="T3" fmla="*/ 211 h 362"/>
                <a:gd name="T4" fmla="*/ 107 w 187"/>
                <a:gd name="T5" fmla="*/ 187 h 362"/>
                <a:gd name="T6" fmla="*/ 105 w 187"/>
                <a:gd name="T7" fmla="*/ 126 h 362"/>
                <a:gd name="T8" fmla="*/ 135 w 187"/>
                <a:gd name="T9" fmla="*/ 109 h 362"/>
                <a:gd name="T10" fmla="*/ 98 w 187"/>
                <a:gd name="T11" fmla="*/ 101 h 362"/>
                <a:gd name="T12" fmla="*/ 110 w 187"/>
                <a:gd name="T13" fmla="*/ 86 h 362"/>
                <a:gd name="T14" fmla="*/ 143 w 187"/>
                <a:gd name="T15" fmla="*/ 78 h 362"/>
                <a:gd name="T16" fmla="*/ 169 w 187"/>
                <a:gd name="T17" fmla="*/ 72 h 362"/>
                <a:gd name="T18" fmla="*/ 166 w 187"/>
                <a:gd name="T19" fmla="*/ 85 h 362"/>
                <a:gd name="T20" fmla="*/ 168 w 187"/>
                <a:gd name="T21" fmla="*/ 83 h 362"/>
                <a:gd name="T22" fmla="*/ 168 w 187"/>
                <a:gd name="T23" fmla="*/ 75 h 362"/>
                <a:gd name="T24" fmla="*/ 168 w 187"/>
                <a:gd name="T25" fmla="*/ 83 h 362"/>
                <a:gd name="T26" fmla="*/ 157 w 187"/>
                <a:gd name="T27" fmla="*/ 79 h 362"/>
                <a:gd name="T28" fmla="*/ 131 w 187"/>
                <a:gd name="T29" fmla="*/ 79 h 362"/>
                <a:gd name="T30" fmla="*/ 95 w 187"/>
                <a:gd name="T31" fmla="*/ 80 h 362"/>
                <a:gd name="T32" fmla="*/ 70 w 187"/>
                <a:gd name="T33" fmla="*/ 73 h 362"/>
                <a:gd name="T34" fmla="*/ 74 w 187"/>
                <a:gd name="T35" fmla="*/ 61 h 362"/>
                <a:gd name="T36" fmla="*/ 94 w 187"/>
                <a:gd name="T37" fmla="*/ 54 h 362"/>
                <a:gd name="T38" fmla="*/ 110 w 187"/>
                <a:gd name="T39" fmla="*/ 48 h 362"/>
                <a:gd name="T40" fmla="*/ 119 w 187"/>
                <a:gd name="T41" fmla="*/ 46 h 362"/>
                <a:gd name="T42" fmla="*/ 144 w 187"/>
                <a:gd name="T43" fmla="*/ 43 h 362"/>
                <a:gd name="T44" fmla="*/ 169 w 187"/>
                <a:gd name="T45" fmla="*/ 33 h 362"/>
                <a:gd name="T46" fmla="*/ 161 w 187"/>
                <a:gd name="T47" fmla="*/ 45 h 362"/>
                <a:gd name="T48" fmla="*/ 143 w 187"/>
                <a:gd name="T49" fmla="*/ 44 h 362"/>
                <a:gd name="T50" fmla="*/ 92 w 187"/>
                <a:gd name="T51" fmla="*/ 49 h 362"/>
                <a:gd name="T52" fmla="*/ 80 w 187"/>
                <a:gd name="T53" fmla="*/ 42 h 362"/>
                <a:gd name="T54" fmla="*/ 83 w 187"/>
                <a:gd name="T55" fmla="*/ 27 h 362"/>
                <a:gd name="T56" fmla="*/ 101 w 187"/>
                <a:gd name="T57" fmla="*/ 21 h 362"/>
                <a:gd name="T58" fmla="*/ 117 w 187"/>
                <a:gd name="T59" fmla="*/ 15 h 362"/>
                <a:gd name="T60" fmla="*/ 127 w 187"/>
                <a:gd name="T61" fmla="*/ 15 h 362"/>
                <a:gd name="T62" fmla="*/ 143 w 187"/>
                <a:gd name="T63" fmla="*/ 19 h 362"/>
                <a:gd name="T64" fmla="*/ 160 w 187"/>
                <a:gd name="T65" fmla="*/ 14 h 362"/>
                <a:gd name="T66" fmla="*/ 173 w 187"/>
                <a:gd name="T67" fmla="*/ 4 h 362"/>
                <a:gd name="T68" fmla="*/ 181 w 187"/>
                <a:gd name="T69" fmla="*/ 3 h 362"/>
                <a:gd name="T70" fmla="*/ 178 w 187"/>
                <a:gd name="T71" fmla="*/ 21 h 362"/>
                <a:gd name="T72" fmla="*/ 181 w 187"/>
                <a:gd name="T73" fmla="*/ 4 h 362"/>
                <a:gd name="T74" fmla="*/ 180 w 187"/>
                <a:gd name="T75" fmla="*/ 6 h 362"/>
                <a:gd name="T76" fmla="*/ 183 w 187"/>
                <a:gd name="T77" fmla="*/ 8 h 362"/>
                <a:gd name="T78" fmla="*/ 180 w 187"/>
                <a:gd name="T79" fmla="*/ 16 h 362"/>
                <a:gd name="T80" fmla="*/ 156 w 187"/>
                <a:gd name="T81" fmla="*/ 15 h 362"/>
                <a:gd name="T82" fmla="*/ 118 w 187"/>
                <a:gd name="T83" fmla="*/ 12 h 362"/>
                <a:gd name="T84" fmla="*/ 97 w 187"/>
                <a:gd name="T85" fmla="*/ 11 h 362"/>
                <a:gd name="T86" fmla="*/ 109 w 187"/>
                <a:gd name="T87" fmla="*/ 5 h 362"/>
                <a:gd name="T88" fmla="*/ 135 w 187"/>
                <a:gd name="T89" fmla="*/ 2 h 362"/>
                <a:gd name="T90" fmla="*/ 186 w 187"/>
                <a:gd name="T91" fmla="*/ 9 h 362"/>
                <a:gd name="T92" fmla="*/ 176 w 187"/>
                <a:gd name="T93" fmla="*/ 20 h 362"/>
                <a:gd name="T94" fmla="*/ 123 w 187"/>
                <a:gd name="T95" fmla="*/ 30 h 362"/>
                <a:gd name="T96" fmla="*/ 78 w 187"/>
                <a:gd name="T97" fmla="*/ 31 h 362"/>
                <a:gd name="T98" fmla="*/ 86 w 187"/>
                <a:gd name="T99" fmla="*/ 33 h 362"/>
                <a:gd name="T100" fmla="*/ 159 w 187"/>
                <a:gd name="T101" fmla="*/ 30 h 362"/>
                <a:gd name="T102" fmla="*/ 176 w 187"/>
                <a:gd name="T103" fmla="*/ 50 h 362"/>
                <a:gd name="T104" fmla="*/ 145 w 187"/>
                <a:gd name="T105" fmla="*/ 58 h 362"/>
                <a:gd name="T106" fmla="*/ 82 w 187"/>
                <a:gd name="T107" fmla="*/ 74 h 362"/>
                <a:gd name="T108" fmla="*/ 81 w 187"/>
                <a:gd name="T109" fmla="*/ 60 h 362"/>
                <a:gd name="T110" fmla="*/ 127 w 187"/>
                <a:gd name="T111" fmla="*/ 66 h 362"/>
                <a:gd name="T112" fmla="*/ 176 w 187"/>
                <a:gd name="T113" fmla="*/ 75 h 362"/>
                <a:gd name="T114" fmla="*/ 170 w 187"/>
                <a:gd name="T115" fmla="*/ 88 h 362"/>
                <a:gd name="T116" fmla="*/ 105 w 187"/>
                <a:gd name="T117" fmla="*/ 104 h 362"/>
                <a:gd name="T118" fmla="*/ 104 w 187"/>
                <a:gd name="T119" fmla="*/ 88 h 362"/>
                <a:gd name="T120" fmla="*/ 144 w 187"/>
                <a:gd name="T121" fmla="*/ 117 h 362"/>
                <a:gd name="T122" fmla="*/ 118 w 187"/>
                <a:gd name="T123" fmla="*/ 169 h 362"/>
                <a:gd name="T124" fmla="*/ 112 w 187"/>
                <a:gd name="T125" fmla="*/ 233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7" h="362">
                  <a:moveTo>
                    <a:pt x="6" y="350"/>
                  </a:moveTo>
                  <a:cubicBezTo>
                    <a:pt x="10" y="338"/>
                    <a:pt x="24" y="331"/>
                    <a:pt x="30" y="320"/>
                  </a:cubicBezTo>
                  <a:cubicBezTo>
                    <a:pt x="31" y="319"/>
                    <a:pt x="31" y="322"/>
                    <a:pt x="33" y="319"/>
                  </a:cubicBezTo>
                  <a:cubicBezTo>
                    <a:pt x="39" y="308"/>
                    <a:pt x="53" y="296"/>
                    <a:pt x="64" y="286"/>
                  </a:cubicBezTo>
                  <a:cubicBezTo>
                    <a:pt x="64" y="287"/>
                    <a:pt x="64" y="287"/>
                    <a:pt x="64" y="287"/>
                  </a:cubicBezTo>
                  <a:cubicBezTo>
                    <a:pt x="67" y="286"/>
                    <a:pt x="67" y="282"/>
                    <a:pt x="69" y="279"/>
                  </a:cubicBezTo>
                  <a:cubicBezTo>
                    <a:pt x="69" y="280"/>
                    <a:pt x="69" y="281"/>
                    <a:pt x="70" y="280"/>
                  </a:cubicBezTo>
                  <a:cubicBezTo>
                    <a:pt x="69" y="279"/>
                    <a:pt x="73" y="276"/>
                    <a:pt x="73" y="274"/>
                  </a:cubicBezTo>
                  <a:cubicBezTo>
                    <a:pt x="74" y="274"/>
                    <a:pt x="74" y="274"/>
                    <a:pt x="76" y="274"/>
                  </a:cubicBezTo>
                  <a:cubicBezTo>
                    <a:pt x="76" y="271"/>
                    <a:pt x="76" y="271"/>
                    <a:pt x="76" y="271"/>
                  </a:cubicBezTo>
                  <a:cubicBezTo>
                    <a:pt x="75" y="265"/>
                    <a:pt x="83" y="262"/>
                    <a:pt x="85" y="256"/>
                  </a:cubicBezTo>
                  <a:cubicBezTo>
                    <a:pt x="85" y="256"/>
                    <a:pt x="85" y="257"/>
                    <a:pt x="85" y="257"/>
                  </a:cubicBezTo>
                  <a:cubicBezTo>
                    <a:pt x="89" y="247"/>
                    <a:pt x="96" y="236"/>
                    <a:pt x="100" y="226"/>
                  </a:cubicBezTo>
                  <a:cubicBezTo>
                    <a:pt x="100" y="226"/>
                    <a:pt x="101" y="227"/>
                    <a:pt x="102" y="227"/>
                  </a:cubicBezTo>
                  <a:cubicBezTo>
                    <a:pt x="100" y="226"/>
                    <a:pt x="102" y="222"/>
                    <a:pt x="103" y="219"/>
                  </a:cubicBezTo>
                  <a:cubicBezTo>
                    <a:pt x="105" y="219"/>
                    <a:pt x="103" y="214"/>
                    <a:pt x="105" y="211"/>
                  </a:cubicBezTo>
                  <a:cubicBezTo>
                    <a:pt x="105" y="211"/>
                    <a:pt x="105" y="211"/>
                    <a:pt x="105" y="211"/>
                  </a:cubicBezTo>
                  <a:cubicBezTo>
                    <a:pt x="104" y="208"/>
                    <a:pt x="107" y="208"/>
                    <a:pt x="106" y="205"/>
                  </a:cubicBezTo>
                  <a:cubicBezTo>
                    <a:pt x="107" y="204"/>
                    <a:pt x="107" y="204"/>
                    <a:pt x="107" y="204"/>
                  </a:cubicBezTo>
                  <a:cubicBezTo>
                    <a:pt x="105" y="203"/>
                    <a:pt x="110" y="201"/>
                    <a:pt x="109" y="198"/>
                  </a:cubicBezTo>
                  <a:cubicBezTo>
                    <a:pt x="108" y="198"/>
                    <a:pt x="108" y="198"/>
                    <a:pt x="108" y="198"/>
                  </a:cubicBezTo>
                  <a:cubicBezTo>
                    <a:pt x="108" y="196"/>
                    <a:pt x="109" y="196"/>
                    <a:pt x="109" y="194"/>
                  </a:cubicBezTo>
                  <a:cubicBezTo>
                    <a:pt x="109" y="193"/>
                    <a:pt x="109" y="193"/>
                    <a:pt x="109" y="193"/>
                  </a:cubicBezTo>
                  <a:cubicBezTo>
                    <a:pt x="108" y="189"/>
                    <a:pt x="109" y="187"/>
                    <a:pt x="107" y="187"/>
                  </a:cubicBezTo>
                  <a:cubicBezTo>
                    <a:pt x="109" y="185"/>
                    <a:pt x="108" y="191"/>
                    <a:pt x="111" y="188"/>
                  </a:cubicBezTo>
                  <a:cubicBezTo>
                    <a:pt x="109" y="173"/>
                    <a:pt x="96" y="164"/>
                    <a:pt x="91" y="148"/>
                  </a:cubicBezTo>
                  <a:cubicBezTo>
                    <a:pt x="92" y="146"/>
                    <a:pt x="92" y="145"/>
                    <a:pt x="93" y="145"/>
                  </a:cubicBezTo>
                  <a:cubicBezTo>
                    <a:pt x="93" y="144"/>
                    <a:pt x="95" y="140"/>
                    <a:pt x="95" y="138"/>
                  </a:cubicBezTo>
                  <a:cubicBezTo>
                    <a:pt x="94" y="139"/>
                    <a:pt x="96" y="138"/>
                    <a:pt x="96" y="137"/>
                  </a:cubicBezTo>
                  <a:cubicBezTo>
                    <a:pt x="99" y="136"/>
                    <a:pt x="96" y="134"/>
                    <a:pt x="99" y="132"/>
                  </a:cubicBezTo>
                  <a:cubicBezTo>
                    <a:pt x="98" y="133"/>
                    <a:pt x="99" y="134"/>
                    <a:pt x="100" y="134"/>
                  </a:cubicBezTo>
                  <a:cubicBezTo>
                    <a:pt x="100" y="131"/>
                    <a:pt x="103" y="129"/>
                    <a:pt x="105" y="126"/>
                  </a:cubicBezTo>
                  <a:cubicBezTo>
                    <a:pt x="104" y="127"/>
                    <a:pt x="104" y="128"/>
                    <a:pt x="105" y="128"/>
                  </a:cubicBezTo>
                  <a:cubicBezTo>
                    <a:pt x="106" y="124"/>
                    <a:pt x="109" y="124"/>
                    <a:pt x="111" y="122"/>
                  </a:cubicBezTo>
                  <a:cubicBezTo>
                    <a:pt x="111" y="123"/>
                    <a:pt x="111" y="123"/>
                    <a:pt x="111" y="123"/>
                  </a:cubicBezTo>
                  <a:cubicBezTo>
                    <a:pt x="115" y="122"/>
                    <a:pt x="111" y="121"/>
                    <a:pt x="114" y="119"/>
                  </a:cubicBezTo>
                  <a:cubicBezTo>
                    <a:pt x="114" y="120"/>
                    <a:pt x="114" y="120"/>
                    <a:pt x="114" y="121"/>
                  </a:cubicBezTo>
                  <a:cubicBezTo>
                    <a:pt x="116" y="117"/>
                    <a:pt x="122" y="115"/>
                    <a:pt x="125" y="112"/>
                  </a:cubicBezTo>
                  <a:cubicBezTo>
                    <a:pt x="125" y="113"/>
                    <a:pt x="125" y="113"/>
                    <a:pt x="125" y="113"/>
                  </a:cubicBezTo>
                  <a:cubicBezTo>
                    <a:pt x="128" y="112"/>
                    <a:pt x="133" y="105"/>
                    <a:pt x="135" y="109"/>
                  </a:cubicBezTo>
                  <a:cubicBezTo>
                    <a:pt x="133" y="108"/>
                    <a:pt x="136" y="106"/>
                    <a:pt x="132" y="105"/>
                  </a:cubicBezTo>
                  <a:cubicBezTo>
                    <a:pt x="132" y="107"/>
                    <a:pt x="125" y="105"/>
                    <a:pt x="127" y="108"/>
                  </a:cubicBezTo>
                  <a:cubicBezTo>
                    <a:pt x="124" y="107"/>
                    <a:pt x="118" y="105"/>
                    <a:pt x="115" y="106"/>
                  </a:cubicBezTo>
                  <a:cubicBezTo>
                    <a:pt x="117" y="105"/>
                    <a:pt x="114" y="103"/>
                    <a:pt x="117" y="103"/>
                  </a:cubicBezTo>
                  <a:cubicBezTo>
                    <a:pt x="115" y="102"/>
                    <a:pt x="115" y="102"/>
                    <a:pt x="115" y="102"/>
                  </a:cubicBezTo>
                  <a:cubicBezTo>
                    <a:pt x="115" y="101"/>
                    <a:pt x="117" y="102"/>
                    <a:pt x="116" y="101"/>
                  </a:cubicBezTo>
                  <a:cubicBezTo>
                    <a:pt x="115" y="101"/>
                    <a:pt x="110" y="101"/>
                    <a:pt x="109" y="101"/>
                  </a:cubicBezTo>
                  <a:cubicBezTo>
                    <a:pt x="106" y="101"/>
                    <a:pt x="103" y="103"/>
                    <a:pt x="98" y="101"/>
                  </a:cubicBezTo>
                  <a:cubicBezTo>
                    <a:pt x="101" y="102"/>
                    <a:pt x="98" y="99"/>
                    <a:pt x="100" y="99"/>
                  </a:cubicBezTo>
                  <a:cubicBezTo>
                    <a:pt x="99" y="97"/>
                    <a:pt x="93" y="104"/>
                    <a:pt x="94" y="93"/>
                  </a:cubicBezTo>
                  <a:cubicBezTo>
                    <a:pt x="95" y="92"/>
                    <a:pt x="95" y="94"/>
                    <a:pt x="97" y="92"/>
                  </a:cubicBezTo>
                  <a:cubicBezTo>
                    <a:pt x="96" y="92"/>
                    <a:pt x="97" y="91"/>
                    <a:pt x="97" y="90"/>
                  </a:cubicBezTo>
                  <a:cubicBezTo>
                    <a:pt x="98" y="89"/>
                    <a:pt x="103" y="86"/>
                    <a:pt x="105" y="88"/>
                  </a:cubicBezTo>
                  <a:cubicBezTo>
                    <a:pt x="106" y="88"/>
                    <a:pt x="103" y="89"/>
                    <a:pt x="105" y="89"/>
                  </a:cubicBezTo>
                  <a:cubicBezTo>
                    <a:pt x="107" y="88"/>
                    <a:pt x="107" y="87"/>
                    <a:pt x="110" y="86"/>
                  </a:cubicBezTo>
                  <a:cubicBezTo>
                    <a:pt x="110" y="86"/>
                    <a:pt x="110" y="86"/>
                    <a:pt x="110" y="86"/>
                  </a:cubicBezTo>
                  <a:cubicBezTo>
                    <a:pt x="112" y="86"/>
                    <a:pt x="115" y="84"/>
                    <a:pt x="113" y="83"/>
                  </a:cubicBezTo>
                  <a:cubicBezTo>
                    <a:pt x="112" y="84"/>
                    <a:pt x="114" y="85"/>
                    <a:pt x="112" y="84"/>
                  </a:cubicBezTo>
                  <a:cubicBezTo>
                    <a:pt x="113" y="83"/>
                    <a:pt x="116" y="82"/>
                    <a:pt x="119" y="81"/>
                  </a:cubicBezTo>
                  <a:cubicBezTo>
                    <a:pt x="118" y="82"/>
                    <a:pt x="118" y="82"/>
                    <a:pt x="118" y="83"/>
                  </a:cubicBezTo>
                  <a:cubicBezTo>
                    <a:pt x="122" y="81"/>
                    <a:pt x="126" y="80"/>
                    <a:pt x="130" y="78"/>
                  </a:cubicBezTo>
                  <a:cubicBezTo>
                    <a:pt x="130" y="77"/>
                    <a:pt x="128" y="81"/>
                    <a:pt x="128" y="80"/>
                  </a:cubicBezTo>
                  <a:cubicBezTo>
                    <a:pt x="133" y="81"/>
                    <a:pt x="139" y="77"/>
                    <a:pt x="143" y="79"/>
                  </a:cubicBezTo>
                  <a:cubicBezTo>
                    <a:pt x="143" y="79"/>
                    <a:pt x="143" y="77"/>
                    <a:pt x="143" y="78"/>
                  </a:cubicBezTo>
                  <a:cubicBezTo>
                    <a:pt x="146" y="77"/>
                    <a:pt x="146" y="79"/>
                    <a:pt x="147" y="78"/>
                  </a:cubicBezTo>
                  <a:cubicBezTo>
                    <a:pt x="147" y="79"/>
                    <a:pt x="149" y="78"/>
                    <a:pt x="151" y="77"/>
                  </a:cubicBezTo>
                  <a:cubicBezTo>
                    <a:pt x="152" y="77"/>
                    <a:pt x="151" y="78"/>
                    <a:pt x="150" y="78"/>
                  </a:cubicBezTo>
                  <a:cubicBezTo>
                    <a:pt x="152" y="77"/>
                    <a:pt x="162" y="75"/>
                    <a:pt x="167" y="75"/>
                  </a:cubicBezTo>
                  <a:cubicBezTo>
                    <a:pt x="166" y="74"/>
                    <a:pt x="167" y="74"/>
                    <a:pt x="168" y="73"/>
                  </a:cubicBezTo>
                  <a:cubicBezTo>
                    <a:pt x="169" y="72"/>
                    <a:pt x="169" y="72"/>
                    <a:pt x="169" y="72"/>
                  </a:cubicBezTo>
                  <a:cubicBezTo>
                    <a:pt x="169" y="72"/>
                    <a:pt x="169" y="72"/>
                    <a:pt x="169" y="72"/>
                  </a:cubicBezTo>
                  <a:cubicBezTo>
                    <a:pt x="169" y="72"/>
                    <a:pt x="169" y="72"/>
                    <a:pt x="169" y="72"/>
                  </a:cubicBezTo>
                  <a:cubicBezTo>
                    <a:pt x="169" y="72"/>
                    <a:pt x="169" y="72"/>
                    <a:pt x="169" y="72"/>
                  </a:cubicBezTo>
                  <a:cubicBezTo>
                    <a:pt x="169" y="72"/>
                    <a:pt x="169" y="72"/>
                    <a:pt x="169" y="72"/>
                  </a:cubicBezTo>
                  <a:cubicBezTo>
                    <a:pt x="170" y="69"/>
                    <a:pt x="164" y="97"/>
                    <a:pt x="166" y="85"/>
                  </a:cubicBezTo>
                  <a:cubicBezTo>
                    <a:pt x="166" y="85"/>
                    <a:pt x="166" y="85"/>
                    <a:pt x="166" y="85"/>
                  </a:cubicBezTo>
                  <a:cubicBezTo>
                    <a:pt x="166" y="85"/>
                    <a:pt x="166" y="85"/>
                    <a:pt x="166" y="85"/>
                  </a:cubicBezTo>
                  <a:cubicBezTo>
                    <a:pt x="166" y="85"/>
                    <a:pt x="166" y="85"/>
                    <a:pt x="166" y="85"/>
                  </a:cubicBezTo>
                  <a:cubicBezTo>
                    <a:pt x="166" y="85"/>
                    <a:pt x="166" y="85"/>
                    <a:pt x="166" y="85"/>
                  </a:cubicBezTo>
                  <a:cubicBezTo>
                    <a:pt x="166" y="85"/>
                    <a:pt x="166" y="85"/>
                    <a:pt x="166" y="85"/>
                  </a:cubicBezTo>
                  <a:cubicBezTo>
                    <a:pt x="165" y="85"/>
                    <a:pt x="165" y="85"/>
                    <a:pt x="165" y="85"/>
                  </a:cubicBezTo>
                  <a:cubicBezTo>
                    <a:pt x="167" y="84"/>
                    <a:pt x="167" y="84"/>
                    <a:pt x="167" y="84"/>
                  </a:cubicBezTo>
                  <a:cubicBezTo>
                    <a:pt x="166" y="83"/>
                    <a:pt x="164" y="83"/>
                    <a:pt x="164" y="82"/>
                  </a:cubicBezTo>
                  <a:cubicBezTo>
                    <a:pt x="163" y="82"/>
                    <a:pt x="165" y="83"/>
                    <a:pt x="167" y="83"/>
                  </a:cubicBezTo>
                  <a:cubicBezTo>
                    <a:pt x="167" y="83"/>
                    <a:pt x="167" y="83"/>
                    <a:pt x="167"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7" y="85"/>
                    <a:pt x="172" y="67"/>
                    <a:pt x="170" y="75"/>
                  </a:cubicBezTo>
                  <a:cubicBezTo>
                    <a:pt x="170" y="75"/>
                    <a:pt x="170" y="75"/>
                    <a:pt x="170" y="75"/>
                  </a:cubicBezTo>
                  <a:cubicBezTo>
                    <a:pt x="169" y="75"/>
                    <a:pt x="169" y="75"/>
                    <a:pt x="169" y="75"/>
                  </a:cubicBezTo>
                  <a:cubicBezTo>
                    <a:pt x="168" y="75"/>
                    <a:pt x="168" y="75"/>
                    <a:pt x="168" y="75"/>
                  </a:cubicBezTo>
                  <a:cubicBezTo>
                    <a:pt x="168" y="75"/>
                    <a:pt x="168" y="75"/>
                    <a:pt x="168" y="75"/>
                  </a:cubicBezTo>
                  <a:cubicBezTo>
                    <a:pt x="169" y="75"/>
                    <a:pt x="169" y="75"/>
                    <a:pt x="169" y="75"/>
                  </a:cubicBezTo>
                  <a:cubicBezTo>
                    <a:pt x="170" y="75"/>
                    <a:pt x="170" y="75"/>
                    <a:pt x="170" y="75"/>
                  </a:cubicBezTo>
                  <a:cubicBezTo>
                    <a:pt x="170" y="75"/>
                    <a:pt x="170" y="75"/>
                    <a:pt x="170" y="75"/>
                  </a:cubicBezTo>
                  <a:cubicBezTo>
                    <a:pt x="170" y="75"/>
                    <a:pt x="170" y="75"/>
                    <a:pt x="170" y="75"/>
                  </a:cubicBezTo>
                  <a:cubicBezTo>
                    <a:pt x="170" y="75"/>
                    <a:pt x="170" y="75"/>
                    <a:pt x="170" y="75"/>
                  </a:cubicBezTo>
                  <a:cubicBezTo>
                    <a:pt x="170" y="75"/>
                    <a:pt x="170" y="75"/>
                    <a:pt x="170" y="75"/>
                  </a:cubicBezTo>
                  <a:cubicBezTo>
                    <a:pt x="169" y="78"/>
                    <a:pt x="172" y="66"/>
                    <a:pt x="168" y="83"/>
                  </a:cubicBezTo>
                  <a:cubicBezTo>
                    <a:pt x="168" y="83"/>
                    <a:pt x="168" y="83"/>
                    <a:pt x="168" y="83"/>
                  </a:cubicBezTo>
                  <a:cubicBezTo>
                    <a:pt x="168" y="83"/>
                    <a:pt x="168" y="83"/>
                    <a:pt x="168" y="83"/>
                  </a:cubicBezTo>
                  <a:cubicBezTo>
                    <a:pt x="168" y="83"/>
                    <a:pt x="168" y="83"/>
                    <a:pt x="168" y="83"/>
                  </a:cubicBezTo>
                  <a:cubicBezTo>
                    <a:pt x="168" y="83"/>
                    <a:pt x="168" y="83"/>
                    <a:pt x="168" y="83"/>
                  </a:cubicBezTo>
                  <a:cubicBezTo>
                    <a:pt x="167" y="83"/>
                    <a:pt x="167" y="83"/>
                    <a:pt x="167" y="83"/>
                  </a:cubicBezTo>
                  <a:cubicBezTo>
                    <a:pt x="166" y="83"/>
                    <a:pt x="165" y="83"/>
                    <a:pt x="166" y="83"/>
                  </a:cubicBezTo>
                  <a:cubicBezTo>
                    <a:pt x="164" y="82"/>
                    <a:pt x="162" y="82"/>
                    <a:pt x="161" y="80"/>
                  </a:cubicBezTo>
                  <a:cubicBezTo>
                    <a:pt x="161" y="80"/>
                    <a:pt x="163" y="79"/>
                    <a:pt x="161" y="78"/>
                  </a:cubicBezTo>
                  <a:cubicBezTo>
                    <a:pt x="158" y="78"/>
                    <a:pt x="160" y="79"/>
                    <a:pt x="157" y="79"/>
                  </a:cubicBezTo>
                  <a:cubicBezTo>
                    <a:pt x="156" y="79"/>
                    <a:pt x="156" y="79"/>
                    <a:pt x="156" y="79"/>
                  </a:cubicBezTo>
                  <a:cubicBezTo>
                    <a:pt x="155" y="80"/>
                    <a:pt x="153" y="78"/>
                    <a:pt x="154" y="80"/>
                  </a:cubicBezTo>
                  <a:cubicBezTo>
                    <a:pt x="154" y="79"/>
                    <a:pt x="149" y="80"/>
                    <a:pt x="150" y="78"/>
                  </a:cubicBezTo>
                  <a:cubicBezTo>
                    <a:pt x="150" y="76"/>
                    <a:pt x="150" y="76"/>
                    <a:pt x="150" y="76"/>
                  </a:cubicBezTo>
                  <a:cubicBezTo>
                    <a:pt x="149" y="76"/>
                    <a:pt x="148" y="78"/>
                    <a:pt x="147" y="79"/>
                  </a:cubicBezTo>
                  <a:cubicBezTo>
                    <a:pt x="146" y="78"/>
                    <a:pt x="146" y="78"/>
                    <a:pt x="146" y="78"/>
                  </a:cubicBezTo>
                  <a:cubicBezTo>
                    <a:pt x="146" y="80"/>
                    <a:pt x="142" y="78"/>
                    <a:pt x="141" y="80"/>
                  </a:cubicBezTo>
                  <a:cubicBezTo>
                    <a:pt x="138" y="79"/>
                    <a:pt x="133" y="80"/>
                    <a:pt x="131" y="79"/>
                  </a:cubicBezTo>
                  <a:cubicBezTo>
                    <a:pt x="128" y="80"/>
                    <a:pt x="126" y="81"/>
                    <a:pt x="123" y="80"/>
                  </a:cubicBezTo>
                  <a:cubicBezTo>
                    <a:pt x="124" y="80"/>
                    <a:pt x="125" y="80"/>
                    <a:pt x="125" y="79"/>
                  </a:cubicBezTo>
                  <a:cubicBezTo>
                    <a:pt x="123" y="79"/>
                    <a:pt x="122" y="79"/>
                    <a:pt x="121" y="80"/>
                  </a:cubicBezTo>
                  <a:cubicBezTo>
                    <a:pt x="121" y="80"/>
                    <a:pt x="117" y="79"/>
                    <a:pt x="115" y="78"/>
                  </a:cubicBezTo>
                  <a:cubicBezTo>
                    <a:pt x="112" y="79"/>
                    <a:pt x="113" y="80"/>
                    <a:pt x="113" y="81"/>
                  </a:cubicBezTo>
                  <a:cubicBezTo>
                    <a:pt x="111" y="79"/>
                    <a:pt x="106" y="83"/>
                    <a:pt x="102" y="81"/>
                  </a:cubicBezTo>
                  <a:cubicBezTo>
                    <a:pt x="103" y="81"/>
                    <a:pt x="106" y="80"/>
                    <a:pt x="104" y="79"/>
                  </a:cubicBezTo>
                  <a:cubicBezTo>
                    <a:pt x="102" y="76"/>
                    <a:pt x="99" y="81"/>
                    <a:pt x="95" y="80"/>
                  </a:cubicBezTo>
                  <a:cubicBezTo>
                    <a:pt x="96" y="82"/>
                    <a:pt x="96" y="82"/>
                    <a:pt x="96" y="82"/>
                  </a:cubicBezTo>
                  <a:cubicBezTo>
                    <a:pt x="94" y="80"/>
                    <a:pt x="90" y="82"/>
                    <a:pt x="90" y="80"/>
                  </a:cubicBezTo>
                  <a:cubicBezTo>
                    <a:pt x="89" y="81"/>
                    <a:pt x="86" y="79"/>
                    <a:pt x="86" y="81"/>
                  </a:cubicBezTo>
                  <a:cubicBezTo>
                    <a:pt x="82" y="80"/>
                    <a:pt x="78" y="78"/>
                    <a:pt x="74" y="76"/>
                  </a:cubicBezTo>
                  <a:cubicBezTo>
                    <a:pt x="72" y="74"/>
                    <a:pt x="72" y="74"/>
                    <a:pt x="72" y="74"/>
                  </a:cubicBezTo>
                  <a:cubicBezTo>
                    <a:pt x="70" y="74"/>
                    <a:pt x="70" y="74"/>
                    <a:pt x="70" y="74"/>
                  </a:cubicBezTo>
                  <a:cubicBezTo>
                    <a:pt x="70" y="73"/>
                    <a:pt x="70" y="73"/>
                    <a:pt x="70" y="73"/>
                  </a:cubicBezTo>
                  <a:cubicBezTo>
                    <a:pt x="70" y="73"/>
                    <a:pt x="70" y="73"/>
                    <a:pt x="70" y="73"/>
                  </a:cubicBezTo>
                  <a:cubicBezTo>
                    <a:pt x="70" y="73"/>
                    <a:pt x="70" y="73"/>
                    <a:pt x="70" y="73"/>
                  </a:cubicBezTo>
                  <a:cubicBezTo>
                    <a:pt x="70" y="73"/>
                    <a:pt x="70" y="73"/>
                    <a:pt x="70" y="73"/>
                  </a:cubicBezTo>
                  <a:cubicBezTo>
                    <a:pt x="71" y="82"/>
                    <a:pt x="68" y="61"/>
                    <a:pt x="68" y="64"/>
                  </a:cubicBezTo>
                  <a:cubicBezTo>
                    <a:pt x="69" y="64"/>
                    <a:pt x="69" y="64"/>
                    <a:pt x="69" y="64"/>
                  </a:cubicBezTo>
                  <a:cubicBezTo>
                    <a:pt x="69" y="64"/>
                    <a:pt x="69" y="64"/>
                    <a:pt x="69" y="64"/>
                  </a:cubicBezTo>
                  <a:cubicBezTo>
                    <a:pt x="69" y="63"/>
                    <a:pt x="69" y="63"/>
                    <a:pt x="69" y="63"/>
                  </a:cubicBezTo>
                  <a:cubicBezTo>
                    <a:pt x="69" y="63"/>
                    <a:pt x="69" y="63"/>
                    <a:pt x="69" y="63"/>
                  </a:cubicBezTo>
                  <a:cubicBezTo>
                    <a:pt x="71" y="62"/>
                    <a:pt x="72" y="61"/>
                    <a:pt x="74" y="61"/>
                  </a:cubicBezTo>
                  <a:cubicBezTo>
                    <a:pt x="75" y="60"/>
                    <a:pt x="77" y="59"/>
                    <a:pt x="76" y="58"/>
                  </a:cubicBezTo>
                  <a:cubicBezTo>
                    <a:pt x="74" y="58"/>
                    <a:pt x="74" y="60"/>
                    <a:pt x="73" y="60"/>
                  </a:cubicBezTo>
                  <a:cubicBezTo>
                    <a:pt x="74" y="59"/>
                    <a:pt x="74" y="59"/>
                    <a:pt x="74" y="59"/>
                  </a:cubicBezTo>
                  <a:cubicBezTo>
                    <a:pt x="76" y="58"/>
                    <a:pt x="78" y="57"/>
                    <a:pt x="77" y="60"/>
                  </a:cubicBezTo>
                  <a:cubicBezTo>
                    <a:pt x="82" y="58"/>
                    <a:pt x="80" y="54"/>
                    <a:pt x="86" y="53"/>
                  </a:cubicBezTo>
                  <a:cubicBezTo>
                    <a:pt x="86" y="53"/>
                    <a:pt x="86" y="54"/>
                    <a:pt x="88" y="53"/>
                  </a:cubicBezTo>
                  <a:cubicBezTo>
                    <a:pt x="91" y="51"/>
                    <a:pt x="91" y="51"/>
                    <a:pt x="91" y="51"/>
                  </a:cubicBezTo>
                  <a:cubicBezTo>
                    <a:pt x="95" y="50"/>
                    <a:pt x="93" y="52"/>
                    <a:pt x="94" y="54"/>
                  </a:cubicBezTo>
                  <a:cubicBezTo>
                    <a:pt x="96" y="53"/>
                    <a:pt x="98" y="52"/>
                    <a:pt x="99" y="51"/>
                  </a:cubicBezTo>
                  <a:cubicBezTo>
                    <a:pt x="101" y="52"/>
                    <a:pt x="101" y="52"/>
                    <a:pt x="101" y="52"/>
                  </a:cubicBezTo>
                  <a:cubicBezTo>
                    <a:pt x="99" y="51"/>
                    <a:pt x="103" y="51"/>
                    <a:pt x="103" y="51"/>
                  </a:cubicBezTo>
                  <a:cubicBezTo>
                    <a:pt x="102" y="51"/>
                    <a:pt x="102" y="51"/>
                    <a:pt x="102" y="51"/>
                  </a:cubicBezTo>
                  <a:cubicBezTo>
                    <a:pt x="103" y="52"/>
                    <a:pt x="105" y="51"/>
                    <a:pt x="106" y="51"/>
                  </a:cubicBezTo>
                  <a:cubicBezTo>
                    <a:pt x="106" y="50"/>
                    <a:pt x="103" y="50"/>
                    <a:pt x="102" y="50"/>
                  </a:cubicBezTo>
                  <a:cubicBezTo>
                    <a:pt x="103" y="49"/>
                    <a:pt x="104" y="49"/>
                    <a:pt x="105" y="48"/>
                  </a:cubicBezTo>
                  <a:cubicBezTo>
                    <a:pt x="105" y="49"/>
                    <a:pt x="108" y="48"/>
                    <a:pt x="110" y="48"/>
                  </a:cubicBezTo>
                  <a:cubicBezTo>
                    <a:pt x="112" y="48"/>
                    <a:pt x="112" y="46"/>
                    <a:pt x="112" y="46"/>
                  </a:cubicBezTo>
                  <a:cubicBezTo>
                    <a:pt x="112" y="47"/>
                    <a:pt x="115" y="46"/>
                    <a:pt x="114" y="47"/>
                  </a:cubicBezTo>
                  <a:cubicBezTo>
                    <a:pt x="113" y="47"/>
                    <a:pt x="112" y="47"/>
                    <a:pt x="111" y="47"/>
                  </a:cubicBezTo>
                  <a:cubicBezTo>
                    <a:pt x="113" y="48"/>
                    <a:pt x="113" y="49"/>
                    <a:pt x="115" y="48"/>
                  </a:cubicBezTo>
                  <a:cubicBezTo>
                    <a:pt x="117" y="47"/>
                    <a:pt x="114" y="45"/>
                    <a:pt x="118" y="45"/>
                  </a:cubicBezTo>
                  <a:cubicBezTo>
                    <a:pt x="117" y="46"/>
                    <a:pt x="117" y="46"/>
                    <a:pt x="116" y="47"/>
                  </a:cubicBezTo>
                  <a:cubicBezTo>
                    <a:pt x="119" y="47"/>
                    <a:pt x="119" y="47"/>
                    <a:pt x="119" y="47"/>
                  </a:cubicBezTo>
                  <a:cubicBezTo>
                    <a:pt x="119" y="46"/>
                    <a:pt x="119" y="46"/>
                    <a:pt x="119" y="46"/>
                  </a:cubicBezTo>
                  <a:cubicBezTo>
                    <a:pt x="120" y="46"/>
                    <a:pt x="120" y="46"/>
                    <a:pt x="120" y="46"/>
                  </a:cubicBezTo>
                  <a:cubicBezTo>
                    <a:pt x="120" y="45"/>
                    <a:pt x="125" y="45"/>
                    <a:pt x="125" y="43"/>
                  </a:cubicBezTo>
                  <a:cubicBezTo>
                    <a:pt x="127" y="43"/>
                    <a:pt x="129" y="43"/>
                    <a:pt x="130" y="43"/>
                  </a:cubicBezTo>
                  <a:cubicBezTo>
                    <a:pt x="130" y="44"/>
                    <a:pt x="130" y="44"/>
                    <a:pt x="130" y="44"/>
                  </a:cubicBezTo>
                  <a:cubicBezTo>
                    <a:pt x="132" y="44"/>
                    <a:pt x="134" y="43"/>
                    <a:pt x="135" y="42"/>
                  </a:cubicBezTo>
                  <a:cubicBezTo>
                    <a:pt x="135" y="42"/>
                    <a:pt x="135" y="42"/>
                    <a:pt x="135" y="42"/>
                  </a:cubicBezTo>
                  <a:cubicBezTo>
                    <a:pt x="136" y="42"/>
                    <a:pt x="139" y="42"/>
                    <a:pt x="140" y="41"/>
                  </a:cubicBezTo>
                  <a:cubicBezTo>
                    <a:pt x="143" y="41"/>
                    <a:pt x="142" y="46"/>
                    <a:pt x="144" y="43"/>
                  </a:cubicBezTo>
                  <a:cubicBezTo>
                    <a:pt x="147" y="43"/>
                    <a:pt x="147" y="40"/>
                    <a:pt x="146" y="40"/>
                  </a:cubicBezTo>
                  <a:cubicBezTo>
                    <a:pt x="151" y="39"/>
                    <a:pt x="156" y="37"/>
                    <a:pt x="160" y="37"/>
                  </a:cubicBezTo>
                  <a:cubicBezTo>
                    <a:pt x="160" y="37"/>
                    <a:pt x="160" y="37"/>
                    <a:pt x="161" y="36"/>
                  </a:cubicBezTo>
                  <a:cubicBezTo>
                    <a:pt x="166" y="35"/>
                    <a:pt x="166" y="35"/>
                    <a:pt x="166" y="35"/>
                  </a:cubicBezTo>
                  <a:cubicBezTo>
                    <a:pt x="168" y="34"/>
                    <a:pt x="168" y="34"/>
                    <a:pt x="168" y="34"/>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3"/>
                    <a:pt x="169" y="33"/>
                    <a:pt x="169" y="33"/>
                  </a:cubicBezTo>
                  <a:cubicBezTo>
                    <a:pt x="169" y="30"/>
                    <a:pt x="169" y="63"/>
                    <a:pt x="169" y="49"/>
                  </a:cubicBezTo>
                  <a:cubicBezTo>
                    <a:pt x="169" y="49"/>
                    <a:pt x="169" y="49"/>
                    <a:pt x="169" y="49"/>
                  </a:cubicBezTo>
                  <a:cubicBezTo>
                    <a:pt x="169" y="49"/>
                    <a:pt x="169" y="49"/>
                    <a:pt x="169" y="49"/>
                  </a:cubicBezTo>
                  <a:cubicBezTo>
                    <a:pt x="168" y="49"/>
                    <a:pt x="168" y="49"/>
                    <a:pt x="168" y="49"/>
                  </a:cubicBezTo>
                  <a:cubicBezTo>
                    <a:pt x="165" y="48"/>
                    <a:pt x="163" y="47"/>
                    <a:pt x="161" y="45"/>
                  </a:cubicBezTo>
                  <a:cubicBezTo>
                    <a:pt x="163" y="45"/>
                    <a:pt x="162" y="44"/>
                    <a:pt x="162" y="43"/>
                  </a:cubicBezTo>
                  <a:cubicBezTo>
                    <a:pt x="160" y="44"/>
                    <a:pt x="160" y="41"/>
                    <a:pt x="159" y="43"/>
                  </a:cubicBezTo>
                  <a:cubicBezTo>
                    <a:pt x="159" y="45"/>
                    <a:pt x="159" y="45"/>
                    <a:pt x="160" y="46"/>
                  </a:cubicBezTo>
                  <a:cubicBezTo>
                    <a:pt x="157" y="46"/>
                    <a:pt x="151" y="45"/>
                    <a:pt x="149" y="44"/>
                  </a:cubicBezTo>
                  <a:cubicBezTo>
                    <a:pt x="150" y="45"/>
                    <a:pt x="150" y="45"/>
                    <a:pt x="149" y="45"/>
                  </a:cubicBezTo>
                  <a:cubicBezTo>
                    <a:pt x="149" y="43"/>
                    <a:pt x="146" y="43"/>
                    <a:pt x="144" y="44"/>
                  </a:cubicBezTo>
                  <a:cubicBezTo>
                    <a:pt x="144" y="45"/>
                    <a:pt x="144" y="45"/>
                    <a:pt x="144" y="45"/>
                  </a:cubicBezTo>
                  <a:cubicBezTo>
                    <a:pt x="143" y="44"/>
                    <a:pt x="143" y="44"/>
                    <a:pt x="143" y="44"/>
                  </a:cubicBezTo>
                  <a:cubicBezTo>
                    <a:pt x="142" y="44"/>
                    <a:pt x="142" y="46"/>
                    <a:pt x="140" y="45"/>
                  </a:cubicBezTo>
                  <a:cubicBezTo>
                    <a:pt x="139" y="44"/>
                    <a:pt x="139" y="44"/>
                    <a:pt x="139" y="44"/>
                  </a:cubicBezTo>
                  <a:cubicBezTo>
                    <a:pt x="137" y="45"/>
                    <a:pt x="134" y="47"/>
                    <a:pt x="131" y="46"/>
                  </a:cubicBezTo>
                  <a:cubicBezTo>
                    <a:pt x="129" y="45"/>
                    <a:pt x="129" y="45"/>
                    <a:pt x="129" y="45"/>
                  </a:cubicBezTo>
                  <a:cubicBezTo>
                    <a:pt x="128" y="45"/>
                    <a:pt x="126" y="46"/>
                    <a:pt x="128" y="46"/>
                  </a:cubicBezTo>
                  <a:cubicBezTo>
                    <a:pt x="124" y="46"/>
                    <a:pt x="121" y="46"/>
                    <a:pt x="119" y="45"/>
                  </a:cubicBezTo>
                  <a:cubicBezTo>
                    <a:pt x="113" y="49"/>
                    <a:pt x="101" y="51"/>
                    <a:pt x="92" y="50"/>
                  </a:cubicBezTo>
                  <a:cubicBezTo>
                    <a:pt x="92" y="49"/>
                    <a:pt x="92" y="49"/>
                    <a:pt x="92" y="49"/>
                  </a:cubicBezTo>
                  <a:cubicBezTo>
                    <a:pt x="89" y="49"/>
                    <a:pt x="91" y="51"/>
                    <a:pt x="89" y="50"/>
                  </a:cubicBezTo>
                  <a:cubicBezTo>
                    <a:pt x="90" y="50"/>
                    <a:pt x="87" y="49"/>
                    <a:pt x="89" y="48"/>
                  </a:cubicBezTo>
                  <a:cubicBezTo>
                    <a:pt x="85" y="47"/>
                    <a:pt x="84" y="49"/>
                    <a:pt x="82" y="49"/>
                  </a:cubicBezTo>
                  <a:cubicBezTo>
                    <a:pt x="81" y="50"/>
                    <a:pt x="84" y="48"/>
                    <a:pt x="83" y="50"/>
                  </a:cubicBezTo>
                  <a:cubicBezTo>
                    <a:pt x="83" y="50"/>
                    <a:pt x="78" y="48"/>
                    <a:pt x="77" y="50"/>
                  </a:cubicBezTo>
                  <a:cubicBezTo>
                    <a:pt x="76" y="49"/>
                    <a:pt x="77" y="48"/>
                    <a:pt x="78" y="47"/>
                  </a:cubicBezTo>
                  <a:cubicBezTo>
                    <a:pt x="75" y="48"/>
                    <a:pt x="75" y="48"/>
                    <a:pt x="75" y="48"/>
                  </a:cubicBezTo>
                  <a:cubicBezTo>
                    <a:pt x="73" y="46"/>
                    <a:pt x="82" y="45"/>
                    <a:pt x="80" y="42"/>
                  </a:cubicBezTo>
                  <a:cubicBezTo>
                    <a:pt x="78" y="42"/>
                    <a:pt x="78" y="42"/>
                    <a:pt x="78" y="42"/>
                  </a:cubicBezTo>
                  <a:cubicBezTo>
                    <a:pt x="76" y="40"/>
                    <a:pt x="83" y="41"/>
                    <a:pt x="79" y="40"/>
                  </a:cubicBezTo>
                  <a:cubicBezTo>
                    <a:pt x="77" y="40"/>
                    <a:pt x="77" y="40"/>
                    <a:pt x="77" y="40"/>
                  </a:cubicBezTo>
                  <a:cubicBezTo>
                    <a:pt x="75" y="37"/>
                    <a:pt x="76" y="38"/>
                    <a:pt x="76" y="37"/>
                  </a:cubicBezTo>
                  <a:cubicBezTo>
                    <a:pt x="75" y="36"/>
                    <a:pt x="75" y="36"/>
                    <a:pt x="74" y="36"/>
                  </a:cubicBezTo>
                  <a:cubicBezTo>
                    <a:pt x="78" y="32"/>
                    <a:pt x="73" y="30"/>
                    <a:pt x="79" y="28"/>
                  </a:cubicBezTo>
                  <a:cubicBezTo>
                    <a:pt x="81" y="28"/>
                    <a:pt x="74" y="30"/>
                    <a:pt x="76" y="31"/>
                  </a:cubicBezTo>
                  <a:cubicBezTo>
                    <a:pt x="79" y="31"/>
                    <a:pt x="81" y="28"/>
                    <a:pt x="83" y="27"/>
                  </a:cubicBezTo>
                  <a:cubicBezTo>
                    <a:pt x="81" y="27"/>
                    <a:pt x="82" y="25"/>
                    <a:pt x="84" y="24"/>
                  </a:cubicBezTo>
                  <a:cubicBezTo>
                    <a:pt x="87" y="24"/>
                    <a:pt x="83" y="26"/>
                    <a:pt x="86" y="26"/>
                  </a:cubicBezTo>
                  <a:cubicBezTo>
                    <a:pt x="87" y="24"/>
                    <a:pt x="90" y="23"/>
                    <a:pt x="87" y="23"/>
                  </a:cubicBezTo>
                  <a:cubicBezTo>
                    <a:pt x="88" y="20"/>
                    <a:pt x="90" y="23"/>
                    <a:pt x="91" y="20"/>
                  </a:cubicBezTo>
                  <a:cubicBezTo>
                    <a:pt x="93" y="22"/>
                    <a:pt x="89" y="25"/>
                    <a:pt x="93" y="25"/>
                  </a:cubicBezTo>
                  <a:cubicBezTo>
                    <a:pt x="92" y="23"/>
                    <a:pt x="97" y="22"/>
                    <a:pt x="95" y="20"/>
                  </a:cubicBezTo>
                  <a:cubicBezTo>
                    <a:pt x="96" y="20"/>
                    <a:pt x="97" y="21"/>
                    <a:pt x="96" y="22"/>
                  </a:cubicBezTo>
                  <a:cubicBezTo>
                    <a:pt x="98" y="23"/>
                    <a:pt x="100" y="18"/>
                    <a:pt x="101" y="21"/>
                  </a:cubicBezTo>
                  <a:cubicBezTo>
                    <a:pt x="102" y="20"/>
                    <a:pt x="102" y="20"/>
                    <a:pt x="102" y="20"/>
                  </a:cubicBezTo>
                  <a:cubicBezTo>
                    <a:pt x="102" y="20"/>
                    <a:pt x="103" y="20"/>
                    <a:pt x="105" y="21"/>
                  </a:cubicBezTo>
                  <a:cubicBezTo>
                    <a:pt x="106" y="21"/>
                    <a:pt x="110" y="18"/>
                    <a:pt x="110" y="20"/>
                  </a:cubicBezTo>
                  <a:cubicBezTo>
                    <a:pt x="111" y="20"/>
                    <a:pt x="115" y="19"/>
                    <a:pt x="113" y="18"/>
                  </a:cubicBezTo>
                  <a:cubicBezTo>
                    <a:pt x="110" y="17"/>
                    <a:pt x="110" y="19"/>
                    <a:pt x="109" y="17"/>
                  </a:cubicBezTo>
                  <a:cubicBezTo>
                    <a:pt x="111" y="19"/>
                    <a:pt x="112" y="16"/>
                    <a:pt x="114" y="16"/>
                  </a:cubicBezTo>
                  <a:cubicBezTo>
                    <a:pt x="114" y="16"/>
                    <a:pt x="114" y="16"/>
                    <a:pt x="114" y="16"/>
                  </a:cubicBezTo>
                  <a:cubicBezTo>
                    <a:pt x="115" y="16"/>
                    <a:pt x="117" y="16"/>
                    <a:pt x="117" y="15"/>
                  </a:cubicBezTo>
                  <a:cubicBezTo>
                    <a:pt x="117" y="15"/>
                    <a:pt x="117" y="16"/>
                    <a:pt x="118" y="16"/>
                  </a:cubicBezTo>
                  <a:cubicBezTo>
                    <a:pt x="119" y="14"/>
                    <a:pt x="119" y="14"/>
                    <a:pt x="119" y="14"/>
                  </a:cubicBezTo>
                  <a:cubicBezTo>
                    <a:pt x="122" y="13"/>
                    <a:pt x="120" y="17"/>
                    <a:pt x="123" y="16"/>
                  </a:cubicBezTo>
                  <a:cubicBezTo>
                    <a:pt x="121" y="17"/>
                    <a:pt x="121" y="17"/>
                    <a:pt x="121" y="17"/>
                  </a:cubicBezTo>
                  <a:cubicBezTo>
                    <a:pt x="121" y="17"/>
                    <a:pt x="123" y="18"/>
                    <a:pt x="124" y="17"/>
                  </a:cubicBezTo>
                  <a:cubicBezTo>
                    <a:pt x="125" y="16"/>
                    <a:pt x="126" y="14"/>
                    <a:pt x="126" y="13"/>
                  </a:cubicBezTo>
                  <a:cubicBezTo>
                    <a:pt x="128" y="12"/>
                    <a:pt x="127" y="14"/>
                    <a:pt x="129" y="13"/>
                  </a:cubicBezTo>
                  <a:cubicBezTo>
                    <a:pt x="127" y="15"/>
                    <a:pt x="127" y="15"/>
                    <a:pt x="127" y="15"/>
                  </a:cubicBezTo>
                  <a:cubicBezTo>
                    <a:pt x="126" y="15"/>
                    <a:pt x="129" y="17"/>
                    <a:pt x="131" y="16"/>
                  </a:cubicBezTo>
                  <a:cubicBezTo>
                    <a:pt x="133" y="15"/>
                    <a:pt x="135" y="13"/>
                    <a:pt x="132" y="13"/>
                  </a:cubicBezTo>
                  <a:cubicBezTo>
                    <a:pt x="133" y="13"/>
                    <a:pt x="135" y="13"/>
                    <a:pt x="135" y="14"/>
                  </a:cubicBezTo>
                  <a:cubicBezTo>
                    <a:pt x="137" y="13"/>
                    <a:pt x="134" y="13"/>
                    <a:pt x="136" y="12"/>
                  </a:cubicBezTo>
                  <a:cubicBezTo>
                    <a:pt x="138" y="12"/>
                    <a:pt x="141" y="13"/>
                    <a:pt x="143" y="14"/>
                  </a:cubicBezTo>
                  <a:cubicBezTo>
                    <a:pt x="141" y="16"/>
                    <a:pt x="141" y="16"/>
                    <a:pt x="141" y="16"/>
                  </a:cubicBezTo>
                  <a:cubicBezTo>
                    <a:pt x="143" y="16"/>
                    <a:pt x="143" y="16"/>
                    <a:pt x="143" y="16"/>
                  </a:cubicBezTo>
                  <a:cubicBezTo>
                    <a:pt x="141" y="18"/>
                    <a:pt x="144" y="17"/>
                    <a:pt x="143" y="19"/>
                  </a:cubicBezTo>
                  <a:cubicBezTo>
                    <a:pt x="144" y="19"/>
                    <a:pt x="146" y="18"/>
                    <a:pt x="147" y="18"/>
                  </a:cubicBezTo>
                  <a:cubicBezTo>
                    <a:pt x="143" y="15"/>
                    <a:pt x="150" y="13"/>
                    <a:pt x="148" y="11"/>
                  </a:cubicBezTo>
                  <a:cubicBezTo>
                    <a:pt x="153" y="9"/>
                    <a:pt x="152" y="16"/>
                    <a:pt x="156" y="11"/>
                  </a:cubicBezTo>
                  <a:cubicBezTo>
                    <a:pt x="155" y="11"/>
                    <a:pt x="157" y="8"/>
                    <a:pt x="155" y="10"/>
                  </a:cubicBezTo>
                  <a:cubicBezTo>
                    <a:pt x="158" y="9"/>
                    <a:pt x="156" y="7"/>
                    <a:pt x="160" y="7"/>
                  </a:cubicBezTo>
                  <a:cubicBezTo>
                    <a:pt x="157" y="9"/>
                    <a:pt x="163" y="9"/>
                    <a:pt x="160" y="11"/>
                  </a:cubicBezTo>
                  <a:cubicBezTo>
                    <a:pt x="160" y="11"/>
                    <a:pt x="157" y="11"/>
                    <a:pt x="157" y="12"/>
                  </a:cubicBezTo>
                  <a:cubicBezTo>
                    <a:pt x="158" y="12"/>
                    <a:pt x="157" y="14"/>
                    <a:pt x="160" y="14"/>
                  </a:cubicBezTo>
                  <a:cubicBezTo>
                    <a:pt x="162" y="13"/>
                    <a:pt x="164" y="12"/>
                    <a:pt x="164" y="11"/>
                  </a:cubicBezTo>
                  <a:cubicBezTo>
                    <a:pt x="163" y="10"/>
                    <a:pt x="161" y="12"/>
                    <a:pt x="162" y="10"/>
                  </a:cubicBezTo>
                  <a:cubicBezTo>
                    <a:pt x="165" y="9"/>
                    <a:pt x="166" y="11"/>
                    <a:pt x="167" y="8"/>
                  </a:cubicBezTo>
                  <a:cubicBezTo>
                    <a:pt x="165" y="9"/>
                    <a:pt x="164" y="7"/>
                    <a:pt x="164" y="6"/>
                  </a:cubicBezTo>
                  <a:cubicBezTo>
                    <a:pt x="166" y="5"/>
                    <a:pt x="166" y="5"/>
                    <a:pt x="166" y="5"/>
                  </a:cubicBezTo>
                  <a:cubicBezTo>
                    <a:pt x="166" y="6"/>
                    <a:pt x="166" y="6"/>
                    <a:pt x="166" y="6"/>
                  </a:cubicBezTo>
                  <a:cubicBezTo>
                    <a:pt x="170" y="5"/>
                    <a:pt x="167" y="4"/>
                    <a:pt x="171" y="3"/>
                  </a:cubicBezTo>
                  <a:cubicBezTo>
                    <a:pt x="173" y="4"/>
                    <a:pt x="173" y="4"/>
                    <a:pt x="173" y="4"/>
                  </a:cubicBezTo>
                  <a:cubicBezTo>
                    <a:pt x="173" y="6"/>
                    <a:pt x="167" y="5"/>
                    <a:pt x="169" y="8"/>
                  </a:cubicBezTo>
                  <a:cubicBezTo>
                    <a:pt x="171" y="7"/>
                    <a:pt x="172" y="6"/>
                    <a:pt x="174" y="6"/>
                  </a:cubicBezTo>
                  <a:cubicBezTo>
                    <a:pt x="173" y="7"/>
                    <a:pt x="173" y="7"/>
                    <a:pt x="173" y="7"/>
                  </a:cubicBezTo>
                  <a:cubicBezTo>
                    <a:pt x="174" y="6"/>
                    <a:pt x="176" y="10"/>
                    <a:pt x="179" y="7"/>
                  </a:cubicBezTo>
                  <a:cubicBezTo>
                    <a:pt x="180" y="5"/>
                    <a:pt x="179" y="6"/>
                    <a:pt x="179" y="4"/>
                  </a:cubicBezTo>
                  <a:cubicBezTo>
                    <a:pt x="181" y="3"/>
                    <a:pt x="181" y="3"/>
                    <a:pt x="181" y="3"/>
                  </a:cubicBezTo>
                  <a:cubicBezTo>
                    <a:pt x="181" y="3"/>
                    <a:pt x="181" y="3"/>
                    <a:pt x="181" y="3"/>
                  </a:cubicBezTo>
                  <a:cubicBezTo>
                    <a:pt x="181" y="3"/>
                    <a:pt x="181" y="3"/>
                    <a:pt x="181" y="3"/>
                  </a:cubicBezTo>
                  <a:cubicBezTo>
                    <a:pt x="181" y="3"/>
                    <a:pt x="181" y="3"/>
                    <a:pt x="181" y="3"/>
                  </a:cubicBezTo>
                  <a:cubicBezTo>
                    <a:pt x="181" y="3"/>
                    <a:pt x="181" y="3"/>
                    <a:pt x="181" y="3"/>
                  </a:cubicBezTo>
                  <a:cubicBezTo>
                    <a:pt x="181" y="3"/>
                    <a:pt x="181" y="3"/>
                    <a:pt x="181" y="3"/>
                  </a:cubicBezTo>
                  <a:cubicBezTo>
                    <a:pt x="182" y="0"/>
                    <a:pt x="178" y="37"/>
                    <a:pt x="179" y="21"/>
                  </a:cubicBezTo>
                  <a:cubicBezTo>
                    <a:pt x="179" y="21"/>
                    <a:pt x="179" y="21"/>
                    <a:pt x="179" y="21"/>
                  </a:cubicBezTo>
                  <a:cubicBezTo>
                    <a:pt x="179" y="21"/>
                    <a:pt x="179" y="21"/>
                    <a:pt x="179" y="21"/>
                  </a:cubicBezTo>
                  <a:cubicBezTo>
                    <a:pt x="179" y="21"/>
                    <a:pt x="179" y="21"/>
                    <a:pt x="179" y="21"/>
                  </a:cubicBezTo>
                  <a:cubicBezTo>
                    <a:pt x="178" y="21"/>
                    <a:pt x="178" y="21"/>
                    <a:pt x="178" y="21"/>
                  </a:cubicBezTo>
                  <a:cubicBezTo>
                    <a:pt x="178" y="21"/>
                    <a:pt x="178" y="21"/>
                    <a:pt x="178" y="21"/>
                  </a:cubicBezTo>
                  <a:cubicBezTo>
                    <a:pt x="177" y="21"/>
                    <a:pt x="176" y="21"/>
                    <a:pt x="175" y="20"/>
                  </a:cubicBezTo>
                  <a:cubicBezTo>
                    <a:pt x="176" y="19"/>
                    <a:pt x="171" y="19"/>
                    <a:pt x="174" y="18"/>
                  </a:cubicBezTo>
                  <a:cubicBezTo>
                    <a:pt x="175" y="18"/>
                    <a:pt x="176" y="19"/>
                    <a:pt x="177" y="20"/>
                  </a:cubicBezTo>
                  <a:cubicBezTo>
                    <a:pt x="180" y="20"/>
                    <a:pt x="180" y="20"/>
                    <a:pt x="180" y="20"/>
                  </a:cubicBezTo>
                  <a:cubicBezTo>
                    <a:pt x="180" y="20"/>
                    <a:pt x="180" y="20"/>
                    <a:pt x="180" y="20"/>
                  </a:cubicBezTo>
                  <a:cubicBezTo>
                    <a:pt x="180" y="20"/>
                    <a:pt x="180" y="20"/>
                    <a:pt x="180" y="20"/>
                  </a:cubicBezTo>
                  <a:cubicBezTo>
                    <a:pt x="180" y="13"/>
                    <a:pt x="178" y="36"/>
                    <a:pt x="181" y="4"/>
                  </a:cubicBezTo>
                  <a:cubicBezTo>
                    <a:pt x="181" y="4"/>
                    <a:pt x="181" y="4"/>
                    <a:pt x="181" y="4"/>
                  </a:cubicBezTo>
                  <a:cubicBezTo>
                    <a:pt x="181" y="4"/>
                    <a:pt x="181" y="4"/>
                    <a:pt x="181" y="4"/>
                  </a:cubicBezTo>
                  <a:cubicBezTo>
                    <a:pt x="181" y="4"/>
                    <a:pt x="181" y="4"/>
                    <a:pt x="181" y="4"/>
                  </a:cubicBezTo>
                  <a:cubicBezTo>
                    <a:pt x="181" y="4"/>
                    <a:pt x="181" y="4"/>
                    <a:pt x="181" y="4"/>
                  </a:cubicBezTo>
                  <a:cubicBezTo>
                    <a:pt x="181" y="4"/>
                    <a:pt x="181" y="4"/>
                    <a:pt x="181" y="4"/>
                  </a:cubicBezTo>
                  <a:cubicBezTo>
                    <a:pt x="181" y="5"/>
                    <a:pt x="181" y="5"/>
                    <a:pt x="181" y="5"/>
                  </a:cubicBezTo>
                  <a:cubicBezTo>
                    <a:pt x="181" y="5"/>
                    <a:pt x="181" y="5"/>
                    <a:pt x="181" y="5"/>
                  </a:cubicBezTo>
                  <a:cubicBezTo>
                    <a:pt x="180" y="6"/>
                    <a:pt x="180" y="6"/>
                    <a:pt x="180" y="6"/>
                  </a:cubicBezTo>
                  <a:cubicBezTo>
                    <a:pt x="182" y="8"/>
                    <a:pt x="177" y="6"/>
                    <a:pt x="176" y="9"/>
                  </a:cubicBezTo>
                  <a:cubicBezTo>
                    <a:pt x="180" y="8"/>
                    <a:pt x="180" y="10"/>
                    <a:pt x="182" y="12"/>
                  </a:cubicBezTo>
                  <a:cubicBezTo>
                    <a:pt x="182" y="13"/>
                    <a:pt x="184" y="6"/>
                    <a:pt x="183" y="15"/>
                  </a:cubicBezTo>
                  <a:cubicBezTo>
                    <a:pt x="183" y="12"/>
                    <a:pt x="182" y="22"/>
                    <a:pt x="183" y="9"/>
                  </a:cubicBezTo>
                  <a:cubicBezTo>
                    <a:pt x="183" y="9"/>
                    <a:pt x="182" y="8"/>
                    <a:pt x="182" y="8"/>
                  </a:cubicBezTo>
                  <a:cubicBezTo>
                    <a:pt x="183" y="8"/>
                    <a:pt x="183" y="8"/>
                    <a:pt x="183" y="8"/>
                  </a:cubicBezTo>
                  <a:cubicBezTo>
                    <a:pt x="183" y="8"/>
                    <a:pt x="183" y="8"/>
                    <a:pt x="183" y="8"/>
                  </a:cubicBezTo>
                  <a:cubicBezTo>
                    <a:pt x="183" y="8"/>
                    <a:pt x="183" y="8"/>
                    <a:pt x="183" y="8"/>
                  </a:cubicBezTo>
                  <a:cubicBezTo>
                    <a:pt x="183" y="8"/>
                    <a:pt x="183" y="8"/>
                    <a:pt x="183" y="8"/>
                  </a:cubicBezTo>
                  <a:cubicBezTo>
                    <a:pt x="183" y="5"/>
                    <a:pt x="181" y="26"/>
                    <a:pt x="182" y="17"/>
                  </a:cubicBezTo>
                  <a:cubicBezTo>
                    <a:pt x="182" y="17"/>
                    <a:pt x="182" y="17"/>
                    <a:pt x="182" y="17"/>
                  </a:cubicBezTo>
                  <a:cubicBezTo>
                    <a:pt x="182" y="17"/>
                    <a:pt x="182" y="17"/>
                    <a:pt x="182" y="17"/>
                  </a:cubicBezTo>
                  <a:cubicBezTo>
                    <a:pt x="181" y="17"/>
                    <a:pt x="181" y="17"/>
                    <a:pt x="181" y="17"/>
                  </a:cubicBezTo>
                  <a:cubicBezTo>
                    <a:pt x="181" y="17"/>
                    <a:pt x="181" y="17"/>
                    <a:pt x="181" y="17"/>
                  </a:cubicBezTo>
                  <a:cubicBezTo>
                    <a:pt x="181" y="17"/>
                    <a:pt x="181" y="17"/>
                    <a:pt x="181" y="17"/>
                  </a:cubicBezTo>
                  <a:cubicBezTo>
                    <a:pt x="180" y="16"/>
                    <a:pt x="180" y="16"/>
                    <a:pt x="180" y="16"/>
                  </a:cubicBezTo>
                  <a:cubicBezTo>
                    <a:pt x="177" y="16"/>
                    <a:pt x="177" y="16"/>
                    <a:pt x="177" y="16"/>
                  </a:cubicBezTo>
                  <a:cubicBezTo>
                    <a:pt x="176" y="15"/>
                    <a:pt x="175" y="16"/>
                    <a:pt x="174" y="16"/>
                  </a:cubicBezTo>
                  <a:cubicBezTo>
                    <a:pt x="173" y="15"/>
                    <a:pt x="173" y="13"/>
                    <a:pt x="175" y="14"/>
                  </a:cubicBezTo>
                  <a:cubicBezTo>
                    <a:pt x="171" y="13"/>
                    <a:pt x="166" y="12"/>
                    <a:pt x="162" y="11"/>
                  </a:cubicBezTo>
                  <a:cubicBezTo>
                    <a:pt x="164" y="13"/>
                    <a:pt x="157" y="11"/>
                    <a:pt x="159" y="13"/>
                  </a:cubicBezTo>
                  <a:cubicBezTo>
                    <a:pt x="161" y="14"/>
                    <a:pt x="163" y="16"/>
                    <a:pt x="161" y="17"/>
                  </a:cubicBezTo>
                  <a:cubicBezTo>
                    <a:pt x="160" y="17"/>
                    <a:pt x="161" y="16"/>
                    <a:pt x="161" y="15"/>
                  </a:cubicBezTo>
                  <a:cubicBezTo>
                    <a:pt x="159" y="16"/>
                    <a:pt x="158" y="13"/>
                    <a:pt x="156" y="15"/>
                  </a:cubicBezTo>
                  <a:cubicBezTo>
                    <a:pt x="160" y="14"/>
                    <a:pt x="157" y="12"/>
                    <a:pt x="158" y="10"/>
                  </a:cubicBezTo>
                  <a:cubicBezTo>
                    <a:pt x="155" y="11"/>
                    <a:pt x="158" y="9"/>
                    <a:pt x="155" y="9"/>
                  </a:cubicBezTo>
                  <a:cubicBezTo>
                    <a:pt x="152" y="10"/>
                    <a:pt x="149" y="10"/>
                    <a:pt x="145" y="11"/>
                  </a:cubicBezTo>
                  <a:cubicBezTo>
                    <a:pt x="141" y="9"/>
                    <a:pt x="134" y="11"/>
                    <a:pt x="131" y="12"/>
                  </a:cubicBezTo>
                  <a:cubicBezTo>
                    <a:pt x="128" y="11"/>
                    <a:pt x="130" y="9"/>
                    <a:pt x="127" y="8"/>
                  </a:cubicBezTo>
                  <a:cubicBezTo>
                    <a:pt x="125" y="9"/>
                    <a:pt x="130" y="10"/>
                    <a:pt x="126" y="10"/>
                  </a:cubicBezTo>
                  <a:cubicBezTo>
                    <a:pt x="126" y="9"/>
                    <a:pt x="126" y="9"/>
                    <a:pt x="126" y="9"/>
                  </a:cubicBezTo>
                  <a:cubicBezTo>
                    <a:pt x="125" y="10"/>
                    <a:pt x="119" y="8"/>
                    <a:pt x="118" y="12"/>
                  </a:cubicBezTo>
                  <a:cubicBezTo>
                    <a:pt x="119" y="9"/>
                    <a:pt x="119" y="9"/>
                    <a:pt x="119" y="9"/>
                  </a:cubicBezTo>
                  <a:cubicBezTo>
                    <a:pt x="118" y="9"/>
                    <a:pt x="118" y="10"/>
                    <a:pt x="117" y="10"/>
                  </a:cubicBezTo>
                  <a:cubicBezTo>
                    <a:pt x="117" y="9"/>
                    <a:pt x="116" y="9"/>
                    <a:pt x="117" y="8"/>
                  </a:cubicBezTo>
                  <a:cubicBezTo>
                    <a:pt x="115" y="7"/>
                    <a:pt x="112" y="9"/>
                    <a:pt x="110" y="9"/>
                  </a:cubicBezTo>
                  <a:cubicBezTo>
                    <a:pt x="111" y="10"/>
                    <a:pt x="111" y="10"/>
                    <a:pt x="111" y="10"/>
                  </a:cubicBezTo>
                  <a:cubicBezTo>
                    <a:pt x="107" y="12"/>
                    <a:pt x="104" y="11"/>
                    <a:pt x="100" y="12"/>
                  </a:cubicBezTo>
                  <a:cubicBezTo>
                    <a:pt x="100" y="10"/>
                    <a:pt x="100" y="10"/>
                    <a:pt x="100" y="10"/>
                  </a:cubicBezTo>
                  <a:cubicBezTo>
                    <a:pt x="97" y="11"/>
                    <a:pt x="97" y="11"/>
                    <a:pt x="97" y="11"/>
                  </a:cubicBezTo>
                  <a:cubicBezTo>
                    <a:pt x="98" y="10"/>
                    <a:pt x="95" y="10"/>
                    <a:pt x="94" y="11"/>
                  </a:cubicBezTo>
                  <a:cubicBezTo>
                    <a:pt x="100" y="7"/>
                    <a:pt x="100" y="7"/>
                    <a:pt x="100" y="7"/>
                  </a:cubicBezTo>
                  <a:cubicBezTo>
                    <a:pt x="102" y="7"/>
                    <a:pt x="99" y="9"/>
                    <a:pt x="100" y="10"/>
                  </a:cubicBezTo>
                  <a:cubicBezTo>
                    <a:pt x="101" y="11"/>
                    <a:pt x="105" y="10"/>
                    <a:pt x="105" y="9"/>
                  </a:cubicBezTo>
                  <a:cubicBezTo>
                    <a:pt x="104" y="9"/>
                    <a:pt x="104" y="9"/>
                    <a:pt x="103" y="10"/>
                  </a:cubicBezTo>
                  <a:cubicBezTo>
                    <a:pt x="102" y="8"/>
                    <a:pt x="104" y="8"/>
                    <a:pt x="105" y="6"/>
                  </a:cubicBezTo>
                  <a:cubicBezTo>
                    <a:pt x="105" y="6"/>
                    <a:pt x="103" y="6"/>
                    <a:pt x="103" y="7"/>
                  </a:cubicBezTo>
                  <a:cubicBezTo>
                    <a:pt x="105" y="6"/>
                    <a:pt x="106" y="5"/>
                    <a:pt x="109" y="5"/>
                  </a:cubicBezTo>
                  <a:cubicBezTo>
                    <a:pt x="107" y="6"/>
                    <a:pt x="110" y="6"/>
                    <a:pt x="109" y="7"/>
                  </a:cubicBezTo>
                  <a:cubicBezTo>
                    <a:pt x="109" y="5"/>
                    <a:pt x="112" y="4"/>
                    <a:pt x="115" y="4"/>
                  </a:cubicBezTo>
                  <a:cubicBezTo>
                    <a:pt x="118" y="6"/>
                    <a:pt x="121" y="2"/>
                    <a:pt x="125" y="3"/>
                  </a:cubicBezTo>
                  <a:cubicBezTo>
                    <a:pt x="123" y="4"/>
                    <a:pt x="122" y="6"/>
                    <a:pt x="119" y="7"/>
                  </a:cubicBezTo>
                  <a:cubicBezTo>
                    <a:pt x="122" y="7"/>
                    <a:pt x="122" y="7"/>
                    <a:pt x="124" y="7"/>
                  </a:cubicBezTo>
                  <a:cubicBezTo>
                    <a:pt x="125" y="6"/>
                    <a:pt x="126" y="4"/>
                    <a:pt x="129" y="3"/>
                  </a:cubicBezTo>
                  <a:cubicBezTo>
                    <a:pt x="129" y="4"/>
                    <a:pt x="129" y="4"/>
                    <a:pt x="129" y="4"/>
                  </a:cubicBezTo>
                  <a:cubicBezTo>
                    <a:pt x="132" y="3"/>
                    <a:pt x="132" y="1"/>
                    <a:pt x="135" y="2"/>
                  </a:cubicBezTo>
                  <a:cubicBezTo>
                    <a:pt x="142" y="2"/>
                    <a:pt x="148" y="2"/>
                    <a:pt x="153" y="2"/>
                  </a:cubicBezTo>
                  <a:cubicBezTo>
                    <a:pt x="153" y="3"/>
                    <a:pt x="153" y="3"/>
                    <a:pt x="153" y="3"/>
                  </a:cubicBezTo>
                  <a:cubicBezTo>
                    <a:pt x="156" y="1"/>
                    <a:pt x="162" y="2"/>
                    <a:pt x="165" y="2"/>
                  </a:cubicBezTo>
                  <a:cubicBezTo>
                    <a:pt x="171" y="4"/>
                    <a:pt x="179" y="4"/>
                    <a:pt x="181" y="7"/>
                  </a:cubicBezTo>
                  <a:cubicBezTo>
                    <a:pt x="185" y="9"/>
                    <a:pt x="185" y="9"/>
                    <a:pt x="185" y="9"/>
                  </a:cubicBezTo>
                  <a:cubicBezTo>
                    <a:pt x="186" y="9"/>
                    <a:pt x="186" y="9"/>
                    <a:pt x="186" y="9"/>
                  </a:cubicBezTo>
                  <a:cubicBezTo>
                    <a:pt x="186" y="9"/>
                    <a:pt x="186" y="9"/>
                    <a:pt x="186" y="9"/>
                  </a:cubicBezTo>
                  <a:cubicBezTo>
                    <a:pt x="186" y="9"/>
                    <a:pt x="186" y="9"/>
                    <a:pt x="186" y="9"/>
                  </a:cubicBezTo>
                  <a:cubicBezTo>
                    <a:pt x="186" y="9"/>
                    <a:pt x="186" y="9"/>
                    <a:pt x="186" y="9"/>
                  </a:cubicBezTo>
                  <a:cubicBezTo>
                    <a:pt x="186" y="9"/>
                    <a:pt x="186" y="9"/>
                    <a:pt x="186" y="9"/>
                  </a:cubicBezTo>
                  <a:cubicBezTo>
                    <a:pt x="187" y="2"/>
                    <a:pt x="185" y="18"/>
                    <a:pt x="186" y="16"/>
                  </a:cubicBezTo>
                  <a:cubicBezTo>
                    <a:pt x="186" y="17"/>
                    <a:pt x="186" y="17"/>
                    <a:pt x="186" y="17"/>
                  </a:cubicBezTo>
                  <a:cubicBezTo>
                    <a:pt x="185" y="17"/>
                    <a:pt x="185" y="17"/>
                    <a:pt x="185" y="17"/>
                  </a:cubicBezTo>
                  <a:cubicBezTo>
                    <a:pt x="185" y="17"/>
                    <a:pt x="185" y="17"/>
                    <a:pt x="185" y="17"/>
                  </a:cubicBezTo>
                  <a:cubicBezTo>
                    <a:pt x="183" y="17"/>
                    <a:pt x="183" y="17"/>
                    <a:pt x="183" y="17"/>
                  </a:cubicBezTo>
                  <a:cubicBezTo>
                    <a:pt x="176" y="20"/>
                    <a:pt x="176" y="20"/>
                    <a:pt x="176" y="20"/>
                  </a:cubicBezTo>
                  <a:cubicBezTo>
                    <a:pt x="171" y="22"/>
                    <a:pt x="166" y="23"/>
                    <a:pt x="161" y="24"/>
                  </a:cubicBezTo>
                  <a:cubicBezTo>
                    <a:pt x="162" y="22"/>
                    <a:pt x="162" y="22"/>
                    <a:pt x="162" y="22"/>
                  </a:cubicBezTo>
                  <a:cubicBezTo>
                    <a:pt x="161" y="24"/>
                    <a:pt x="161" y="21"/>
                    <a:pt x="159" y="22"/>
                  </a:cubicBezTo>
                  <a:cubicBezTo>
                    <a:pt x="162" y="23"/>
                    <a:pt x="157" y="24"/>
                    <a:pt x="156" y="26"/>
                  </a:cubicBezTo>
                  <a:cubicBezTo>
                    <a:pt x="151" y="25"/>
                    <a:pt x="145" y="28"/>
                    <a:pt x="141" y="30"/>
                  </a:cubicBezTo>
                  <a:cubicBezTo>
                    <a:pt x="141" y="29"/>
                    <a:pt x="141" y="29"/>
                    <a:pt x="141" y="29"/>
                  </a:cubicBezTo>
                  <a:cubicBezTo>
                    <a:pt x="137" y="32"/>
                    <a:pt x="132" y="31"/>
                    <a:pt x="126" y="31"/>
                  </a:cubicBezTo>
                  <a:cubicBezTo>
                    <a:pt x="126" y="31"/>
                    <a:pt x="124" y="30"/>
                    <a:pt x="123" y="30"/>
                  </a:cubicBezTo>
                  <a:cubicBezTo>
                    <a:pt x="120" y="33"/>
                    <a:pt x="119" y="33"/>
                    <a:pt x="115" y="35"/>
                  </a:cubicBezTo>
                  <a:cubicBezTo>
                    <a:pt x="112" y="35"/>
                    <a:pt x="107" y="36"/>
                    <a:pt x="104" y="36"/>
                  </a:cubicBezTo>
                  <a:cubicBezTo>
                    <a:pt x="99" y="38"/>
                    <a:pt x="93" y="40"/>
                    <a:pt x="88" y="41"/>
                  </a:cubicBezTo>
                  <a:cubicBezTo>
                    <a:pt x="86" y="42"/>
                    <a:pt x="84" y="43"/>
                    <a:pt x="83" y="44"/>
                  </a:cubicBezTo>
                  <a:cubicBezTo>
                    <a:pt x="83" y="44"/>
                    <a:pt x="83" y="44"/>
                    <a:pt x="83" y="44"/>
                  </a:cubicBezTo>
                  <a:cubicBezTo>
                    <a:pt x="83" y="44"/>
                    <a:pt x="83" y="44"/>
                    <a:pt x="83" y="44"/>
                  </a:cubicBezTo>
                  <a:cubicBezTo>
                    <a:pt x="84" y="47"/>
                    <a:pt x="74" y="20"/>
                    <a:pt x="78" y="31"/>
                  </a:cubicBezTo>
                  <a:cubicBezTo>
                    <a:pt x="78" y="31"/>
                    <a:pt x="78" y="31"/>
                    <a:pt x="78" y="31"/>
                  </a:cubicBezTo>
                  <a:cubicBezTo>
                    <a:pt x="78" y="31"/>
                    <a:pt x="78" y="31"/>
                    <a:pt x="78" y="31"/>
                  </a:cubicBezTo>
                  <a:cubicBezTo>
                    <a:pt x="79" y="31"/>
                    <a:pt x="79" y="31"/>
                    <a:pt x="79" y="31"/>
                  </a:cubicBezTo>
                  <a:cubicBezTo>
                    <a:pt x="79" y="31"/>
                    <a:pt x="79" y="31"/>
                    <a:pt x="79" y="31"/>
                  </a:cubicBezTo>
                  <a:cubicBezTo>
                    <a:pt x="79" y="31"/>
                    <a:pt x="79" y="31"/>
                    <a:pt x="79" y="31"/>
                  </a:cubicBezTo>
                  <a:cubicBezTo>
                    <a:pt x="79" y="31"/>
                    <a:pt x="79" y="31"/>
                    <a:pt x="79" y="31"/>
                  </a:cubicBezTo>
                  <a:cubicBezTo>
                    <a:pt x="81" y="32"/>
                    <a:pt x="81" y="32"/>
                    <a:pt x="81" y="32"/>
                  </a:cubicBezTo>
                  <a:cubicBezTo>
                    <a:pt x="85" y="31"/>
                    <a:pt x="85" y="31"/>
                    <a:pt x="85" y="31"/>
                  </a:cubicBezTo>
                  <a:cubicBezTo>
                    <a:pt x="86" y="33"/>
                    <a:pt x="86" y="33"/>
                    <a:pt x="86" y="33"/>
                  </a:cubicBezTo>
                  <a:cubicBezTo>
                    <a:pt x="97" y="31"/>
                    <a:pt x="111" y="32"/>
                    <a:pt x="121" y="29"/>
                  </a:cubicBezTo>
                  <a:cubicBezTo>
                    <a:pt x="120" y="32"/>
                    <a:pt x="120" y="32"/>
                    <a:pt x="120" y="32"/>
                  </a:cubicBezTo>
                  <a:cubicBezTo>
                    <a:pt x="123" y="32"/>
                    <a:pt x="127" y="30"/>
                    <a:pt x="126" y="29"/>
                  </a:cubicBezTo>
                  <a:cubicBezTo>
                    <a:pt x="129" y="29"/>
                    <a:pt x="134" y="27"/>
                    <a:pt x="136" y="28"/>
                  </a:cubicBezTo>
                  <a:cubicBezTo>
                    <a:pt x="140" y="29"/>
                    <a:pt x="140" y="27"/>
                    <a:pt x="143" y="27"/>
                  </a:cubicBezTo>
                  <a:cubicBezTo>
                    <a:pt x="150" y="27"/>
                    <a:pt x="153" y="28"/>
                    <a:pt x="160" y="28"/>
                  </a:cubicBezTo>
                  <a:cubicBezTo>
                    <a:pt x="158" y="28"/>
                    <a:pt x="158" y="28"/>
                    <a:pt x="158" y="28"/>
                  </a:cubicBezTo>
                  <a:cubicBezTo>
                    <a:pt x="157" y="28"/>
                    <a:pt x="157" y="29"/>
                    <a:pt x="159" y="30"/>
                  </a:cubicBezTo>
                  <a:cubicBezTo>
                    <a:pt x="161" y="29"/>
                    <a:pt x="168" y="32"/>
                    <a:pt x="166" y="29"/>
                  </a:cubicBezTo>
                  <a:cubicBezTo>
                    <a:pt x="172" y="31"/>
                    <a:pt x="172" y="31"/>
                    <a:pt x="172" y="31"/>
                  </a:cubicBezTo>
                  <a:cubicBezTo>
                    <a:pt x="175" y="32"/>
                    <a:pt x="175" y="32"/>
                    <a:pt x="175" y="32"/>
                  </a:cubicBezTo>
                  <a:cubicBezTo>
                    <a:pt x="176" y="32"/>
                    <a:pt x="176" y="32"/>
                    <a:pt x="176" y="32"/>
                  </a:cubicBezTo>
                  <a:cubicBezTo>
                    <a:pt x="176" y="32"/>
                    <a:pt x="176" y="32"/>
                    <a:pt x="176" y="32"/>
                  </a:cubicBezTo>
                  <a:cubicBezTo>
                    <a:pt x="177" y="28"/>
                    <a:pt x="176" y="66"/>
                    <a:pt x="176" y="50"/>
                  </a:cubicBezTo>
                  <a:cubicBezTo>
                    <a:pt x="176" y="50"/>
                    <a:pt x="176" y="50"/>
                    <a:pt x="176" y="50"/>
                  </a:cubicBezTo>
                  <a:cubicBezTo>
                    <a:pt x="176" y="50"/>
                    <a:pt x="176" y="50"/>
                    <a:pt x="176" y="50"/>
                  </a:cubicBezTo>
                  <a:cubicBezTo>
                    <a:pt x="176" y="50"/>
                    <a:pt x="176" y="50"/>
                    <a:pt x="176" y="50"/>
                  </a:cubicBezTo>
                  <a:cubicBezTo>
                    <a:pt x="176" y="50"/>
                    <a:pt x="176" y="50"/>
                    <a:pt x="176" y="50"/>
                  </a:cubicBezTo>
                  <a:cubicBezTo>
                    <a:pt x="176" y="50"/>
                    <a:pt x="176" y="50"/>
                    <a:pt x="176" y="50"/>
                  </a:cubicBezTo>
                  <a:cubicBezTo>
                    <a:pt x="175" y="50"/>
                    <a:pt x="175" y="50"/>
                    <a:pt x="175" y="50"/>
                  </a:cubicBezTo>
                  <a:cubicBezTo>
                    <a:pt x="175" y="51"/>
                    <a:pt x="175" y="51"/>
                    <a:pt x="175" y="51"/>
                  </a:cubicBezTo>
                  <a:cubicBezTo>
                    <a:pt x="171" y="52"/>
                    <a:pt x="167" y="53"/>
                    <a:pt x="163" y="53"/>
                  </a:cubicBezTo>
                  <a:cubicBezTo>
                    <a:pt x="164" y="54"/>
                    <a:pt x="162" y="55"/>
                    <a:pt x="162" y="55"/>
                  </a:cubicBezTo>
                  <a:cubicBezTo>
                    <a:pt x="156" y="57"/>
                    <a:pt x="149" y="56"/>
                    <a:pt x="145" y="58"/>
                  </a:cubicBezTo>
                  <a:cubicBezTo>
                    <a:pt x="144" y="58"/>
                    <a:pt x="146" y="57"/>
                    <a:pt x="144" y="57"/>
                  </a:cubicBezTo>
                  <a:cubicBezTo>
                    <a:pt x="143" y="58"/>
                    <a:pt x="144" y="58"/>
                    <a:pt x="142" y="59"/>
                  </a:cubicBezTo>
                  <a:cubicBezTo>
                    <a:pt x="134" y="62"/>
                    <a:pt x="124" y="60"/>
                    <a:pt x="116" y="62"/>
                  </a:cubicBezTo>
                  <a:cubicBezTo>
                    <a:pt x="109" y="65"/>
                    <a:pt x="101" y="67"/>
                    <a:pt x="95" y="68"/>
                  </a:cubicBezTo>
                  <a:cubicBezTo>
                    <a:pt x="92" y="69"/>
                    <a:pt x="89" y="70"/>
                    <a:pt x="86" y="71"/>
                  </a:cubicBezTo>
                  <a:cubicBezTo>
                    <a:pt x="83" y="73"/>
                    <a:pt x="83" y="73"/>
                    <a:pt x="83" y="73"/>
                  </a:cubicBezTo>
                  <a:cubicBezTo>
                    <a:pt x="82" y="74"/>
                    <a:pt x="82" y="74"/>
                    <a:pt x="82" y="74"/>
                  </a:cubicBezTo>
                  <a:cubicBezTo>
                    <a:pt x="82" y="74"/>
                    <a:pt x="82" y="74"/>
                    <a:pt x="82" y="74"/>
                  </a:cubicBezTo>
                  <a:cubicBezTo>
                    <a:pt x="82" y="74"/>
                    <a:pt x="82" y="74"/>
                    <a:pt x="82" y="74"/>
                  </a:cubicBezTo>
                  <a:cubicBezTo>
                    <a:pt x="82" y="74"/>
                    <a:pt x="82" y="74"/>
                    <a:pt x="82" y="74"/>
                  </a:cubicBezTo>
                  <a:cubicBezTo>
                    <a:pt x="82" y="77"/>
                    <a:pt x="78" y="47"/>
                    <a:pt x="80" y="60"/>
                  </a:cubicBezTo>
                  <a:cubicBezTo>
                    <a:pt x="80" y="60"/>
                    <a:pt x="80" y="60"/>
                    <a:pt x="80" y="60"/>
                  </a:cubicBezTo>
                  <a:cubicBezTo>
                    <a:pt x="80" y="60"/>
                    <a:pt x="80" y="60"/>
                    <a:pt x="80" y="60"/>
                  </a:cubicBezTo>
                  <a:cubicBezTo>
                    <a:pt x="80" y="60"/>
                    <a:pt x="80" y="60"/>
                    <a:pt x="80" y="60"/>
                  </a:cubicBezTo>
                  <a:cubicBezTo>
                    <a:pt x="81" y="60"/>
                    <a:pt x="81" y="60"/>
                    <a:pt x="81" y="60"/>
                  </a:cubicBezTo>
                  <a:cubicBezTo>
                    <a:pt x="81" y="60"/>
                    <a:pt x="81" y="60"/>
                    <a:pt x="81" y="60"/>
                  </a:cubicBezTo>
                  <a:cubicBezTo>
                    <a:pt x="81" y="60"/>
                    <a:pt x="81" y="60"/>
                    <a:pt x="81" y="60"/>
                  </a:cubicBezTo>
                  <a:cubicBezTo>
                    <a:pt x="85" y="59"/>
                    <a:pt x="86" y="66"/>
                    <a:pt x="91" y="63"/>
                  </a:cubicBezTo>
                  <a:cubicBezTo>
                    <a:pt x="92" y="64"/>
                    <a:pt x="94" y="64"/>
                    <a:pt x="94" y="65"/>
                  </a:cubicBezTo>
                  <a:cubicBezTo>
                    <a:pt x="96" y="64"/>
                    <a:pt x="103" y="67"/>
                    <a:pt x="108" y="65"/>
                  </a:cubicBezTo>
                  <a:cubicBezTo>
                    <a:pt x="107" y="65"/>
                    <a:pt x="107" y="65"/>
                    <a:pt x="107" y="65"/>
                  </a:cubicBezTo>
                  <a:cubicBezTo>
                    <a:pt x="112" y="66"/>
                    <a:pt x="117" y="64"/>
                    <a:pt x="122" y="65"/>
                  </a:cubicBezTo>
                  <a:cubicBezTo>
                    <a:pt x="122" y="65"/>
                    <a:pt x="121" y="65"/>
                    <a:pt x="121" y="66"/>
                  </a:cubicBezTo>
                  <a:cubicBezTo>
                    <a:pt x="123" y="67"/>
                    <a:pt x="126" y="63"/>
                    <a:pt x="127" y="66"/>
                  </a:cubicBezTo>
                  <a:cubicBezTo>
                    <a:pt x="129" y="65"/>
                    <a:pt x="128" y="64"/>
                    <a:pt x="127" y="64"/>
                  </a:cubicBezTo>
                  <a:cubicBezTo>
                    <a:pt x="140" y="64"/>
                    <a:pt x="155" y="60"/>
                    <a:pt x="172" y="68"/>
                  </a:cubicBezTo>
                  <a:cubicBezTo>
                    <a:pt x="178" y="73"/>
                    <a:pt x="177" y="74"/>
                    <a:pt x="176" y="74"/>
                  </a:cubicBezTo>
                  <a:cubicBezTo>
                    <a:pt x="176" y="74"/>
                    <a:pt x="176" y="74"/>
                    <a:pt x="176" y="75"/>
                  </a:cubicBezTo>
                  <a:cubicBezTo>
                    <a:pt x="176" y="75"/>
                    <a:pt x="176" y="75"/>
                    <a:pt x="176" y="75"/>
                  </a:cubicBezTo>
                  <a:cubicBezTo>
                    <a:pt x="176" y="75"/>
                    <a:pt x="176" y="75"/>
                    <a:pt x="176" y="75"/>
                  </a:cubicBezTo>
                  <a:cubicBezTo>
                    <a:pt x="176" y="75"/>
                    <a:pt x="176" y="75"/>
                    <a:pt x="176" y="75"/>
                  </a:cubicBezTo>
                  <a:cubicBezTo>
                    <a:pt x="176" y="75"/>
                    <a:pt x="176" y="75"/>
                    <a:pt x="176" y="75"/>
                  </a:cubicBezTo>
                  <a:cubicBezTo>
                    <a:pt x="176" y="75"/>
                    <a:pt x="176" y="75"/>
                    <a:pt x="176" y="75"/>
                  </a:cubicBezTo>
                  <a:cubicBezTo>
                    <a:pt x="178" y="65"/>
                    <a:pt x="173" y="88"/>
                    <a:pt x="174" y="86"/>
                  </a:cubicBezTo>
                  <a:cubicBezTo>
                    <a:pt x="174" y="86"/>
                    <a:pt x="174" y="86"/>
                    <a:pt x="174" y="86"/>
                  </a:cubicBezTo>
                  <a:cubicBezTo>
                    <a:pt x="174" y="86"/>
                    <a:pt x="174" y="86"/>
                    <a:pt x="174" y="86"/>
                  </a:cubicBezTo>
                  <a:cubicBezTo>
                    <a:pt x="173" y="86"/>
                    <a:pt x="173" y="86"/>
                    <a:pt x="173" y="86"/>
                  </a:cubicBezTo>
                  <a:cubicBezTo>
                    <a:pt x="173" y="86"/>
                    <a:pt x="173" y="86"/>
                    <a:pt x="173" y="86"/>
                  </a:cubicBezTo>
                  <a:cubicBezTo>
                    <a:pt x="172" y="87"/>
                    <a:pt x="171" y="87"/>
                    <a:pt x="171" y="88"/>
                  </a:cubicBezTo>
                  <a:cubicBezTo>
                    <a:pt x="170" y="87"/>
                    <a:pt x="170" y="89"/>
                    <a:pt x="170" y="88"/>
                  </a:cubicBezTo>
                  <a:cubicBezTo>
                    <a:pt x="167" y="90"/>
                    <a:pt x="164" y="86"/>
                    <a:pt x="163" y="88"/>
                  </a:cubicBezTo>
                  <a:cubicBezTo>
                    <a:pt x="164" y="90"/>
                    <a:pt x="161" y="89"/>
                    <a:pt x="161" y="90"/>
                  </a:cubicBezTo>
                  <a:cubicBezTo>
                    <a:pt x="155" y="90"/>
                    <a:pt x="154" y="89"/>
                    <a:pt x="149" y="90"/>
                  </a:cubicBezTo>
                  <a:cubicBezTo>
                    <a:pt x="149" y="89"/>
                    <a:pt x="149" y="89"/>
                    <a:pt x="149" y="89"/>
                  </a:cubicBezTo>
                  <a:cubicBezTo>
                    <a:pt x="144" y="92"/>
                    <a:pt x="138" y="91"/>
                    <a:pt x="134" y="95"/>
                  </a:cubicBezTo>
                  <a:cubicBezTo>
                    <a:pt x="126" y="95"/>
                    <a:pt x="120" y="97"/>
                    <a:pt x="114" y="98"/>
                  </a:cubicBezTo>
                  <a:cubicBezTo>
                    <a:pt x="111" y="100"/>
                    <a:pt x="108" y="100"/>
                    <a:pt x="107" y="102"/>
                  </a:cubicBezTo>
                  <a:cubicBezTo>
                    <a:pt x="105" y="104"/>
                    <a:pt x="105" y="104"/>
                    <a:pt x="105" y="104"/>
                  </a:cubicBezTo>
                  <a:cubicBezTo>
                    <a:pt x="104" y="104"/>
                    <a:pt x="104" y="104"/>
                    <a:pt x="104" y="104"/>
                  </a:cubicBezTo>
                  <a:cubicBezTo>
                    <a:pt x="104" y="104"/>
                    <a:pt x="104" y="104"/>
                    <a:pt x="104" y="104"/>
                  </a:cubicBezTo>
                  <a:cubicBezTo>
                    <a:pt x="104" y="104"/>
                    <a:pt x="104" y="104"/>
                    <a:pt x="104" y="104"/>
                  </a:cubicBezTo>
                  <a:cubicBezTo>
                    <a:pt x="104" y="104"/>
                    <a:pt x="104" y="104"/>
                    <a:pt x="104" y="104"/>
                  </a:cubicBezTo>
                  <a:cubicBezTo>
                    <a:pt x="104" y="107"/>
                    <a:pt x="103" y="74"/>
                    <a:pt x="104" y="88"/>
                  </a:cubicBezTo>
                  <a:cubicBezTo>
                    <a:pt x="104" y="88"/>
                    <a:pt x="104" y="88"/>
                    <a:pt x="104" y="88"/>
                  </a:cubicBezTo>
                  <a:cubicBezTo>
                    <a:pt x="104" y="88"/>
                    <a:pt x="104" y="88"/>
                    <a:pt x="104" y="88"/>
                  </a:cubicBezTo>
                  <a:cubicBezTo>
                    <a:pt x="104" y="88"/>
                    <a:pt x="104" y="88"/>
                    <a:pt x="104" y="88"/>
                  </a:cubicBezTo>
                  <a:cubicBezTo>
                    <a:pt x="105" y="89"/>
                    <a:pt x="105" y="89"/>
                    <a:pt x="105" y="89"/>
                  </a:cubicBezTo>
                  <a:cubicBezTo>
                    <a:pt x="108" y="91"/>
                    <a:pt x="114" y="91"/>
                    <a:pt x="121" y="91"/>
                  </a:cubicBezTo>
                  <a:cubicBezTo>
                    <a:pt x="125" y="92"/>
                    <a:pt x="129" y="92"/>
                    <a:pt x="134" y="93"/>
                  </a:cubicBezTo>
                  <a:cubicBezTo>
                    <a:pt x="137" y="94"/>
                    <a:pt x="139" y="95"/>
                    <a:pt x="142" y="96"/>
                  </a:cubicBezTo>
                  <a:cubicBezTo>
                    <a:pt x="140" y="77"/>
                    <a:pt x="145" y="122"/>
                    <a:pt x="144" y="117"/>
                  </a:cubicBezTo>
                  <a:cubicBezTo>
                    <a:pt x="144" y="117"/>
                    <a:pt x="144" y="117"/>
                    <a:pt x="144" y="117"/>
                  </a:cubicBezTo>
                  <a:cubicBezTo>
                    <a:pt x="144" y="117"/>
                    <a:pt x="144" y="117"/>
                    <a:pt x="144" y="117"/>
                  </a:cubicBezTo>
                  <a:cubicBezTo>
                    <a:pt x="144" y="117"/>
                    <a:pt x="144" y="117"/>
                    <a:pt x="144" y="117"/>
                  </a:cubicBezTo>
                  <a:cubicBezTo>
                    <a:pt x="144" y="117"/>
                    <a:pt x="144" y="117"/>
                    <a:pt x="144" y="117"/>
                  </a:cubicBezTo>
                  <a:cubicBezTo>
                    <a:pt x="143" y="117"/>
                    <a:pt x="143" y="117"/>
                    <a:pt x="143" y="117"/>
                  </a:cubicBezTo>
                  <a:cubicBezTo>
                    <a:pt x="143" y="118"/>
                    <a:pt x="143" y="118"/>
                    <a:pt x="143" y="118"/>
                  </a:cubicBezTo>
                  <a:cubicBezTo>
                    <a:pt x="141" y="119"/>
                    <a:pt x="141" y="119"/>
                    <a:pt x="141" y="119"/>
                  </a:cubicBezTo>
                  <a:cubicBezTo>
                    <a:pt x="139" y="121"/>
                    <a:pt x="139" y="121"/>
                    <a:pt x="139" y="121"/>
                  </a:cubicBezTo>
                  <a:cubicBezTo>
                    <a:pt x="124" y="130"/>
                    <a:pt x="114" y="134"/>
                    <a:pt x="108" y="143"/>
                  </a:cubicBezTo>
                  <a:cubicBezTo>
                    <a:pt x="105" y="150"/>
                    <a:pt x="103" y="147"/>
                    <a:pt x="106" y="149"/>
                  </a:cubicBezTo>
                  <a:cubicBezTo>
                    <a:pt x="108" y="152"/>
                    <a:pt x="115" y="161"/>
                    <a:pt x="118" y="169"/>
                  </a:cubicBezTo>
                  <a:cubicBezTo>
                    <a:pt x="118" y="178"/>
                    <a:pt x="119" y="178"/>
                    <a:pt x="121" y="187"/>
                  </a:cubicBezTo>
                  <a:cubicBezTo>
                    <a:pt x="120" y="187"/>
                    <a:pt x="120" y="186"/>
                    <a:pt x="120" y="187"/>
                  </a:cubicBezTo>
                  <a:cubicBezTo>
                    <a:pt x="122" y="187"/>
                    <a:pt x="121" y="193"/>
                    <a:pt x="122" y="194"/>
                  </a:cubicBezTo>
                  <a:cubicBezTo>
                    <a:pt x="121" y="208"/>
                    <a:pt x="118" y="218"/>
                    <a:pt x="113" y="229"/>
                  </a:cubicBezTo>
                  <a:cubicBezTo>
                    <a:pt x="114" y="228"/>
                    <a:pt x="113" y="226"/>
                    <a:pt x="112" y="228"/>
                  </a:cubicBezTo>
                  <a:cubicBezTo>
                    <a:pt x="112" y="231"/>
                    <a:pt x="112" y="231"/>
                    <a:pt x="112" y="231"/>
                  </a:cubicBezTo>
                  <a:cubicBezTo>
                    <a:pt x="111" y="231"/>
                    <a:pt x="111" y="231"/>
                    <a:pt x="111" y="231"/>
                  </a:cubicBezTo>
                  <a:cubicBezTo>
                    <a:pt x="111" y="232"/>
                    <a:pt x="111" y="234"/>
                    <a:pt x="112" y="233"/>
                  </a:cubicBezTo>
                  <a:cubicBezTo>
                    <a:pt x="101" y="261"/>
                    <a:pt x="80" y="281"/>
                    <a:pt x="62" y="303"/>
                  </a:cubicBezTo>
                  <a:cubicBezTo>
                    <a:pt x="57" y="307"/>
                    <a:pt x="51" y="315"/>
                    <a:pt x="47" y="320"/>
                  </a:cubicBezTo>
                  <a:cubicBezTo>
                    <a:pt x="30" y="334"/>
                    <a:pt x="15" y="346"/>
                    <a:pt x="2" y="362"/>
                  </a:cubicBezTo>
                  <a:cubicBezTo>
                    <a:pt x="2" y="362"/>
                    <a:pt x="0" y="357"/>
                    <a:pt x="6" y="3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9">
              <a:extLst>
                <a:ext uri="{FF2B5EF4-FFF2-40B4-BE49-F238E27FC236}">
                  <a16:creationId xmlns:a16="http://schemas.microsoft.com/office/drawing/2014/main" id="{2A2C9A87-59D5-4B2D-BB7C-E9ED608BA400}"/>
                </a:ext>
              </a:extLst>
            </p:cNvPr>
            <p:cNvSpPr>
              <a:spLocks/>
            </p:cNvSpPr>
            <p:nvPr/>
          </p:nvSpPr>
          <p:spPr bwMode="auto">
            <a:xfrm>
              <a:off x="9137650" y="3151188"/>
              <a:ext cx="11112" cy="6350"/>
            </a:xfrm>
            <a:custGeom>
              <a:avLst/>
              <a:gdLst>
                <a:gd name="T0" fmla="*/ 0 w 3"/>
                <a:gd name="T1" fmla="*/ 0 h 2"/>
                <a:gd name="T2" fmla="*/ 1 w 3"/>
                <a:gd name="T3" fmla="*/ 2 h 2"/>
                <a:gd name="T4" fmla="*/ 0 w 3"/>
                <a:gd name="T5" fmla="*/ 0 h 2"/>
              </a:gdLst>
              <a:ahLst/>
              <a:cxnLst>
                <a:cxn ang="0">
                  <a:pos x="T0" y="T1"/>
                </a:cxn>
                <a:cxn ang="0">
                  <a:pos x="T2" y="T3"/>
                </a:cxn>
                <a:cxn ang="0">
                  <a:pos x="T4" y="T5"/>
                </a:cxn>
              </a:cxnLst>
              <a:rect l="0" t="0" r="r" b="b"/>
              <a:pathLst>
                <a:path w="3" h="2">
                  <a:moveTo>
                    <a:pt x="0" y="0"/>
                  </a:moveTo>
                  <a:cubicBezTo>
                    <a:pt x="1" y="1"/>
                    <a:pt x="3" y="1"/>
                    <a:pt x="1" y="2"/>
                  </a:cubicBezTo>
                  <a:cubicBezTo>
                    <a:pt x="1" y="2"/>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
              <a:extLst>
                <a:ext uri="{FF2B5EF4-FFF2-40B4-BE49-F238E27FC236}">
                  <a16:creationId xmlns:a16="http://schemas.microsoft.com/office/drawing/2014/main" id="{07AAB739-3712-4537-9B65-2E13B8D6E852}"/>
                </a:ext>
              </a:extLst>
            </p:cNvPr>
            <p:cNvSpPr>
              <a:spLocks/>
            </p:cNvSpPr>
            <p:nvPr/>
          </p:nvSpPr>
          <p:spPr bwMode="auto">
            <a:xfrm>
              <a:off x="9377363" y="3168651"/>
              <a:ext cx="7937" cy="7938"/>
            </a:xfrm>
            <a:custGeom>
              <a:avLst/>
              <a:gdLst>
                <a:gd name="T0" fmla="*/ 1 w 2"/>
                <a:gd name="T1" fmla="*/ 1 h 2"/>
                <a:gd name="T2" fmla="*/ 2 w 2"/>
                <a:gd name="T3" fmla="*/ 1 h 2"/>
                <a:gd name="T4" fmla="*/ 0 w 2"/>
                <a:gd name="T5" fmla="*/ 2 h 2"/>
                <a:gd name="T6" fmla="*/ 1 w 2"/>
                <a:gd name="T7" fmla="*/ 1 h 2"/>
              </a:gdLst>
              <a:ahLst/>
              <a:cxnLst>
                <a:cxn ang="0">
                  <a:pos x="T0" y="T1"/>
                </a:cxn>
                <a:cxn ang="0">
                  <a:pos x="T2" y="T3"/>
                </a:cxn>
                <a:cxn ang="0">
                  <a:pos x="T4" y="T5"/>
                </a:cxn>
                <a:cxn ang="0">
                  <a:pos x="T6" y="T7"/>
                </a:cxn>
              </a:cxnLst>
              <a:rect l="0" t="0" r="r" b="b"/>
              <a:pathLst>
                <a:path w="2" h="2">
                  <a:moveTo>
                    <a:pt x="1" y="1"/>
                  </a:moveTo>
                  <a:cubicBezTo>
                    <a:pt x="1" y="0"/>
                    <a:pt x="1" y="1"/>
                    <a:pt x="2" y="1"/>
                  </a:cubicBezTo>
                  <a:cubicBezTo>
                    <a:pt x="1" y="1"/>
                    <a:pt x="0" y="2"/>
                    <a:pt x="0" y="2"/>
                  </a:cubicBezTo>
                  <a:cubicBezTo>
                    <a:pt x="0" y="2"/>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1">
              <a:extLst>
                <a:ext uri="{FF2B5EF4-FFF2-40B4-BE49-F238E27FC236}">
                  <a16:creationId xmlns:a16="http://schemas.microsoft.com/office/drawing/2014/main" id="{6606C561-3F43-4125-A221-DFFD00784691}"/>
                </a:ext>
              </a:extLst>
            </p:cNvPr>
            <p:cNvSpPr>
              <a:spLocks/>
            </p:cNvSpPr>
            <p:nvPr/>
          </p:nvSpPr>
          <p:spPr bwMode="auto">
            <a:xfrm>
              <a:off x="9415463" y="3181351"/>
              <a:ext cx="22225" cy="3175"/>
            </a:xfrm>
            <a:custGeom>
              <a:avLst/>
              <a:gdLst>
                <a:gd name="T0" fmla="*/ 6 w 6"/>
                <a:gd name="T1" fmla="*/ 0 h 1"/>
                <a:gd name="T2" fmla="*/ 0 w 6"/>
                <a:gd name="T3" fmla="*/ 1 h 1"/>
                <a:gd name="T4" fmla="*/ 6 w 6"/>
                <a:gd name="T5" fmla="*/ 0 h 1"/>
              </a:gdLst>
              <a:ahLst/>
              <a:cxnLst>
                <a:cxn ang="0">
                  <a:pos x="T0" y="T1"/>
                </a:cxn>
                <a:cxn ang="0">
                  <a:pos x="T2" y="T3"/>
                </a:cxn>
                <a:cxn ang="0">
                  <a:pos x="T4" y="T5"/>
                </a:cxn>
              </a:cxnLst>
              <a:rect l="0" t="0" r="r" b="b"/>
              <a:pathLst>
                <a:path w="6" h="1">
                  <a:moveTo>
                    <a:pt x="6" y="0"/>
                  </a:moveTo>
                  <a:cubicBezTo>
                    <a:pt x="5" y="1"/>
                    <a:pt x="2" y="1"/>
                    <a:pt x="0" y="1"/>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2">
              <a:extLst>
                <a:ext uri="{FF2B5EF4-FFF2-40B4-BE49-F238E27FC236}">
                  <a16:creationId xmlns:a16="http://schemas.microsoft.com/office/drawing/2014/main" id="{E0756AFB-FD39-444E-97AF-71B1824B52FD}"/>
                </a:ext>
              </a:extLst>
            </p:cNvPr>
            <p:cNvSpPr>
              <a:spLocks/>
            </p:cNvSpPr>
            <p:nvPr/>
          </p:nvSpPr>
          <p:spPr bwMode="auto">
            <a:xfrm>
              <a:off x="9461500" y="3132138"/>
              <a:ext cx="6350" cy="3175"/>
            </a:xfrm>
            <a:custGeom>
              <a:avLst/>
              <a:gdLst>
                <a:gd name="T0" fmla="*/ 1 w 2"/>
                <a:gd name="T1" fmla="*/ 1 h 1"/>
                <a:gd name="T2" fmla="*/ 2 w 2"/>
                <a:gd name="T3" fmla="*/ 0 h 1"/>
                <a:gd name="T4" fmla="*/ 1 w 2"/>
                <a:gd name="T5" fmla="*/ 1 h 1"/>
              </a:gdLst>
              <a:ahLst/>
              <a:cxnLst>
                <a:cxn ang="0">
                  <a:pos x="T0" y="T1"/>
                </a:cxn>
                <a:cxn ang="0">
                  <a:pos x="T2" y="T3"/>
                </a:cxn>
                <a:cxn ang="0">
                  <a:pos x="T4" y="T5"/>
                </a:cxn>
              </a:cxnLst>
              <a:rect l="0" t="0" r="r" b="b"/>
              <a:pathLst>
                <a:path w="2" h="1">
                  <a:moveTo>
                    <a:pt x="1" y="1"/>
                  </a:moveTo>
                  <a:cubicBezTo>
                    <a:pt x="0" y="1"/>
                    <a:pt x="0" y="0"/>
                    <a:pt x="2" y="0"/>
                  </a:cubicBezTo>
                  <a:cubicBezTo>
                    <a:pt x="2" y="0"/>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3">
              <a:extLst>
                <a:ext uri="{FF2B5EF4-FFF2-40B4-BE49-F238E27FC236}">
                  <a16:creationId xmlns:a16="http://schemas.microsoft.com/office/drawing/2014/main" id="{E9677DD2-6195-4DB0-9CBE-46BC48B3DEB5}"/>
                </a:ext>
              </a:extLst>
            </p:cNvPr>
            <p:cNvSpPr>
              <a:spLocks/>
            </p:cNvSpPr>
            <p:nvPr/>
          </p:nvSpPr>
          <p:spPr bwMode="auto">
            <a:xfrm>
              <a:off x="9453563" y="3140076"/>
              <a:ext cx="11112" cy="3175"/>
            </a:xfrm>
            <a:custGeom>
              <a:avLst/>
              <a:gdLst>
                <a:gd name="T0" fmla="*/ 3 w 3"/>
                <a:gd name="T1" fmla="*/ 1 h 1"/>
                <a:gd name="T2" fmla="*/ 0 w 3"/>
                <a:gd name="T3" fmla="*/ 1 h 1"/>
                <a:gd name="T4" fmla="*/ 3 w 3"/>
                <a:gd name="T5" fmla="*/ 1 h 1"/>
              </a:gdLst>
              <a:ahLst/>
              <a:cxnLst>
                <a:cxn ang="0">
                  <a:pos x="T0" y="T1"/>
                </a:cxn>
                <a:cxn ang="0">
                  <a:pos x="T2" y="T3"/>
                </a:cxn>
                <a:cxn ang="0">
                  <a:pos x="T4" y="T5"/>
                </a:cxn>
              </a:cxnLst>
              <a:rect l="0" t="0" r="r" b="b"/>
              <a:pathLst>
                <a:path w="3" h="1">
                  <a:moveTo>
                    <a:pt x="3" y="1"/>
                  </a:moveTo>
                  <a:cubicBezTo>
                    <a:pt x="2" y="1"/>
                    <a:pt x="1" y="1"/>
                    <a:pt x="0" y="1"/>
                  </a:cubicBezTo>
                  <a:cubicBezTo>
                    <a:pt x="0" y="1"/>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4">
              <a:extLst>
                <a:ext uri="{FF2B5EF4-FFF2-40B4-BE49-F238E27FC236}">
                  <a16:creationId xmlns:a16="http://schemas.microsoft.com/office/drawing/2014/main" id="{09987D00-4345-4210-85BF-D9AEB21EBA85}"/>
                </a:ext>
              </a:extLst>
            </p:cNvPr>
            <p:cNvSpPr>
              <a:spLocks/>
            </p:cNvSpPr>
            <p:nvPr/>
          </p:nvSpPr>
          <p:spPr bwMode="auto">
            <a:xfrm>
              <a:off x="9332913" y="3157538"/>
              <a:ext cx="11112" cy="7938"/>
            </a:xfrm>
            <a:custGeom>
              <a:avLst/>
              <a:gdLst>
                <a:gd name="T0" fmla="*/ 3 w 3"/>
                <a:gd name="T1" fmla="*/ 1 h 2"/>
                <a:gd name="T2" fmla="*/ 0 w 3"/>
                <a:gd name="T3" fmla="*/ 2 h 2"/>
                <a:gd name="T4" fmla="*/ 3 w 3"/>
                <a:gd name="T5" fmla="*/ 1 h 2"/>
              </a:gdLst>
              <a:ahLst/>
              <a:cxnLst>
                <a:cxn ang="0">
                  <a:pos x="T0" y="T1"/>
                </a:cxn>
                <a:cxn ang="0">
                  <a:pos x="T2" y="T3"/>
                </a:cxn>
                <a:cxn ang="0">
                  <a:pos x="T4" y="T5"/>
                </a:cxn>
              </a:cxnLst>
              <a:rect l="0" t="0" r="r" b="b"/>
              <a:pathLst>
                <a:path w="3" h="2">
                  <a:moveTo>
                    <a:pt x="3" y="1"/>
                  </a:moveTo>
                  <a:cubicBezTo>
                    <a:pt x="2" y="1"/>
                    <a:pt x="0" y="2"/>
                    <a:pt x="0" y="2"/>
                  </a:cubicBezTo>
                  <a:cubicBezTo>
                    <a:pt x="0" y="2"/>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5">
              <a:extLst>
                <a:ext uri="{FF2B5EF4-FFF2-40B4-BE49-F238E27FC236}">
                  <a16:creationId xmlns:a16="http://schemas.microsoft.com/office/drawing/2014/main" id="{19A1F314-B5BD-4913-BD7D-4AE82B825A52}"/>
                </a:ext>
              </a:extLst>
            </p:cNvPr>
            <p:cNvSpPr>
              <a:spLocks/>
            </p:cNvSpPr>
            <p:nvPr/>
          </p:nvSpPr>
          <p:spPr bwMode="auto">
            <a:xfrm>
              <a:off x="9280525" y="3173413"/>
              <a:ext cx="7937" cy="7938"/>
            </a:xfrm>
            <a:custGeom>
              <a:avLst/>
              <a:gdLst>
                <a:gd name="T0" fmla="*/ 2 w 2"/>
                <a:gd name="T1" fmla="*/ 1 h 2"/>
                <a:gd name="T2" fmla="*/ 1 w 2"/>
                <a:gd name="T3" fmla="*/ 2 h 2"/>
                <a:gd name="T4" fmla="*/ 1 w 2"/>
                <a:gd name="T5" fmla="*/ 0 h 2"/>
                <a:gd name="T6" fmla="*/ 2 w 2"/>
                <a:gd name="T7" fmla="*/ 1 h 2"/>
              </a:gdLst>
              <a:ahLst/>
              <a:cxnLst>
                <a:cxn ang="0">
                  <a:pos x="T0" y="T1"/>
                </a:cxn>
                <a:cxn ang="0">
                  <a:pos x="T2" y="T3"/>
                </a:cxn>
                <a:cxn ang="0">
                  <a:pos x="T4" y="T5"/>
                </a:cxn>
                <a:cxn ang="0">
                  <a:pos x="T6" y="T7"/>
                </a:cxn>
              </a:cxnLst>
              <a:rect l="0" t="0" r="r" b="b"/>
              <a:pathLst>
                <a:path w="2" h="2">
                  <a:moveTo>
                    <a:pt x="2" y="1"/>
                  </a:moveTo>
                  <a:cubicBezTo>
                    <a:pt x="1" y="1"/>
                    <a:pt x="1" y="1"/>
                    <a:pt x="1" y="2"/>
                  </a:cubicBezTo>
                  <a:cubicBezTo>
                    <a:pt x="0" y="1"/>
                    <a:pt x="0" y="0"/>
                    <a:pt x="1" y="0"/>
                  </a:cubicBezTo>
                  <a:lnTo>
                    <a:pt x="2"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6">
              <a:extLst>
                <a:ext uri="{FF2B5EF4-FFF2-40B4-BE49-F238E27FC236}">
                  <a16:creationId xmlns:a16="http://schemas.microsoft.com/office/drawing/2014/main" id="{ED89FBB5-7067-4E7C-9007-2A7FE323609D}"/>
                </a:ext>
              </a:extLst>
            </p:cNvPr>
            <p:cNvSpPr>
              <a:spLocks/>
            </p:cNvSpPr>
            <p:nvPr/>
          </p:nvSpPr>
          <p:spPr bwMode="auto">
            <a:xfrm>
              <a:off x="9159875" y="3429001"/>
              <a:ext cx="7937" cy="3175"/>
            </a:xfrm>
            <a:custGeom>
              <a:avLst/>
              <a:gdLst>
                <a:gd name="T0" fmla="*/ 5 w 5"/>
                <a:gd name="T1" fmla="*/ 0 h 2"/>
                <a:gd name="T2" fmla="*/ 0 w 5"/>
                <a:gd name="T3" fmla="*/ 2 h 2"/>
                <a:gd name="T4" fmla="*/ 2 w 5"/>
                <a:gd name="T5" fmla="*/ 0 h 2"/>
                <a:gd name="T6" fmla="*/ 5 w 5"/>
                <a:gd name="T7" fmla="*/ 0 h 2"/>
              </a:gdLst>
              <a:ahLst/>
              <a:cxnLst>
                <a:cxn ang="0">
                  <a:pos x="T0" y="T1"/>
                </a:cxn>
                <a:cxn ang="0">
                  <a:pos x="T2" y="T3"/>
                </a:cxn>
                <a:cxn ang="0">
                  <a:pos x="T4" y="T5"/>
                </a:cxn>
                <a:cxn ang="0">
                  <a:pos x="T6" y="T7"/>
                </a:cxn>
              </a:cxnLst>
              <a:rect l="0" t="0" r="r" b="b"/>
              <a:pathLst>
                <a:path w="5" h="2">
                  <a:moveTo>
                    <a:pt x="5" y="0"/>
                  </a:moveTo>
                  <a:lnTo>
                    <a:pt x="0" y="2"/>
                  </a:lnTo>
                  <a:lnTo>
                    <a:pt x="2"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7">
              <a:extLst>
                <a:ext uri="{FF2B5EF4-FFF2-40B4-BE49-F238E27FC236}">
                  <a16:creationId xmlns:a16="http://schemas.microsoft.com/office/drawing/2014/main" id="{91D852E1-CE3C-4600-8FFA-942DC2675BB9}"/>
                </a:ext>
              </a:extLst>
            </p:cNvPr>
            <p:cNvSpPr>
              <a:spLocks/>
            </p:cNvSpPr>
            <p:nvPr/>
          </p:nvSpPr>
          <p:spPr bwMode="auto">
            <a:xfrm>
              <a:off x="9239250" y="3417888"/>
              <a:ext cx="6350" cy="7938"/>
            </a:xfrm>
            <a:custGeom>
              <a:avLst/>
              <a:gdLst>
                <a:gd name="T0" fmla="*/ 2 w 2"/>
                <a:gd name="T1" fmla="*/ 1 h 2"/>
                <a:gd name="T2" fmla="*/ 1 w 2"/>
                <a:gd name="T3" fmla="*/ 1 h 2"/>
                <a:gd name="T4" fmla="*/ 2 w 2"/>
                <a:gd name="T5" fmla="*/ 1 h 2"/>
              </a:gdLst>
              <a:ahLst/>
              <a:cxnLst>
                <a:cxn ang="0">
                  <a:pos x="T0" y="T1"/>
                </a:cxn>
                <a:cxn ang="0">
                  <a:pos x="T2" y="T3"/>
                </a:cxn>
                <a:cxn ang="0">
                  <a:pos x="T4" y="T5"/>
                </a:cxn>
              </a:cxnLst>
              <a:rect l="0" t="0" r="r" b="b"/>
              <a:pathLst>
                <a:path w="2" h="2">
                  <a:moveTo>
                    <a:pt x="2" y="1"/>
                  </a:moveTo>
                  <a:cubicBezTo>
                    <a:pt x="1" y="2"/>
                    <a:pt x="1" y="1"/>
                    <a:pt x="1" y="1"/>
                  </a:cubicBezTo>
                  <a:cubicBezTo>
                    <a:pt x="2" y="0"/>
                    <a:pt x="0"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8">
              <a:extLst>
                <a:ext uri="{FF2B5EF4-FFF2-40B4-BE49-F238E27FC236}">
                  <a16:creationId xmlns:a16="http://schemas.microsoft.com/office/drawing/2014/main" id="{5C4EBA5F-1716-4BAF-B89A-CC313DC4F38D}"/>
                </a:ext>
              </a:extLst>
            </p:cNvPr>
            <p:cNvSpPr>
              <a:spLocks/>
            </p:cNvSpPr>
            <p:nvPr/>
          </p:nvSpPr>
          <p:spPr bwMode="auto">
            <a:xfrm>
              <a:off x="9291638" y="3522663"/>
              <a:ext cx="0" cy="7938"/>
            </a:xfrm>
            <a:custGeom>
              <a:avLst/>
              <a:gdLst>
                <a:gd name="T0" fmla="*/ 5 h 5"/>
                <a:gd name="T1" fmla="*/ 5 h 5"/>
                <a:gd name="T2" fmla="*/ 0 h 5"/>
                <a:gd name="T3" fmla="*/ 5 h 5"/>
              </a:gdLst>
              <a:ahLst/>
              <a:cxnLst>
                <a:cxn ang="0">
                  <a:pos x="0" y="T0"/>
                </a:cxn>
                <a:cxn ang="0">
                  <a:pos x="0" y="T1"/>
                </a:cxn>
                <a:cxn ang="0">
                  <a:pos x="0" y="T2"/>
                </a:cxn>
                <a:cxn ang="0">
                  <a:pos x="0" y="T3"/>
                </a:cxn>
              </a:cxnLst>
              <a:rect l="0" t="0" r="r" b="b"/>
              <a:pathLst>
                <a:path h="5">
                  <a:moveTo>
                    <a:pt x="0" y="5"/>
                  </a:moveTo>
                  <a:lnTo>
                    <a:pt x="0" y="5"/>
                  </a:lnTo>
                  <a:lnTo>
                    <a:pt x="0"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9">
              <a:extLst>
                <a:ext uri="{FF2B5EF4-FFF2-40B4-BE49-F238E27FC236}">
                  <a16:creationId xmlns:a16="http://schemas.microsoft.com/office/drawing/2014/main" id="{BA600A8B-83ED-445E-BCD7-DD9E6D9D51CC}"/>
                </a:ext>
              </a:extLst>
            </p:cNvPr>
            <p:cNvSpPr>
              <a:spLocks/>
            </p:cNvSpPr>
            <p:nvPr/>
          </p:nvSpPr>
          <p:spPr bwMode="auto">
            <a:xfrm>
              <a:off x="9261475" y="2627313"/>
              <a:ext cx="7937" cy="0"/>
            </a:xfrm>
            <a:custGeom>
              <a:avLst/>
              <a:gdLst>
                <a:gd name="T0" fmla="*/ 1 w 2"/>
                <a:gd name="T1" fmla="*/ 1 w 2"/>
                <a:gd name="T2" fmla="*/ 1 w 2"/>
              </a:gdLst>
              <a:ahLst/>
              <a:cxnLst>
                <a:cxn ang="0">
                  <a:pos x="T0" y="0"/>
                </a:cxn>
                <a:cxn ang="0">
                  <a:pos x="T1" y="0"/>
                </a:cxn>
                <a:cxn ang="0">
                  <a:pos x="T2" y="0"/>
                </a:cxn>
              </a:cxnLst>
              <a:rect l="0" t="0" r="r" b="b"/>
              <a:pathLst>
                <a:path w="2">
                  <a:moveTo>
                    <a:pt x="1" y="0"/>
                  </a:moveTo>
                  <a:cubicBezTo>
                    <a:pt x="1" y="0"/>
                    <a:pt x="0" y="0"/>
                    <a:pt x="1" y="0"/>
                  </a:cubicBezTo>
                  <a:cubicBezTo>
                    <a:pt x="1" y="0"/>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0">
              <a:extLst>
                <a:ext uri="{FF2B5EF4-FFF2-40B4-BE49-F238E27FC236}">
                  <a16:creationId xmlns:a16="http://schemas.microsoft.com/office/drawing/2014/main" id="{EAF9B292-B8D0-4170-931B-B888EF1ADF49}"/>
                </a:ext>
              </a:extLst>
            </p:cNvPr>
            <p:cNvSpPr>
              <a:spLocks/>
            </p:cNvSpPr>
            <p:nvPr/>
          </p:nvSpPr>
          <p:spPr bwMode="auto">
            <a:xfrm>
              <a:off x="9234488" y="2605088"/>
              <a:ext cx="298450" cy="488950"/>
            </a:xfrm>
            <a:custGeom>
              <a:avLst/>
              <a:gdLst>
                <a:gd name="T0" fmla="*/ 21 w 79"/>
                <a:gd name="T1" fmla="*/ 105 h 130"/>
                <a:gd name="T2" fmla="*/ 21 w 79"/>
                <a:gd name="T3" fmla="*/ 99 h 130"/>
                <a:gd name="T4" fmla="*/ 18 w 79"/>
                <a:gd name="T5" fmla="*/ 86 h 130"/>
                <a:gd name="T6" fmla="*/ 19 w 79"/>
                <a:gd name="T7" fmla="*/ 81 h 130"/>
                <a:gd name="T8" fmla="*/ 23 w 79"/>
                <a:gd name="T9" fmla="*/ 67 h 130"/>
                <a:gd name="T10" fmla="*/ 24 w 79"/>
                <a:gd name="T11" fmla="*/ 63 h 130"/>
                <a:gd name="T12" fmla="*/ 24 w 79"/>
                <a:gd name="T13" fmla="*/ 55 h 130"/>
                <a:gd name="T14" fmla="*/ 26 w 79"/>
                <a:gd name="T15" fmla="*/ 49 h 130"/>
                <a:gd name="T16" fmla="*/ 29 w 79"/>
                <a:gd name="T17" fmla="*/ 45 h 130"/>
                <a:gd name="T18" fmla="*/ 28 w 79"/>
                <a:gd name="T19" fmla="*/ 41 h 130"/>
                <a:gd name="T20" fmla="*/ 29 w 79"/>
                <a:gd name="T21" fmla="*/ 33 h 130"/>
                <a:gd name="T22" fmla="*/ 32 w 79"/>
                <a:gd name="T23" fmla="*/ 29 h 130"/>
                <a:gd name="T24" fmla="*/ 33 w 79"/>
                <a:gd name="T25" fmla="*/ 24 h 130"/>
                <a:gd name="T26" fmla="*/ 38 w 79"/>
                <a:gd name="T27" fmla="*/ 20 h 130"/>
                <a:gd name="T28" fmla="*/ 43 w 79"/>
                <a:gd name="T29" fmla="*/ 14 h 130"/>
                <a:gd name="T30" fmla="*/ 52 w 79"/>
                <a:gd name="T31" fmla="*/ 11 h 130"/>
                <a:gd name="T32" fmla="*/ 56 w 79"/>
                <a:gd name="T33" fmla="*/ 8 h 130"/>
                <a:gd name="T34" fmla="*/ 60 w 79"/>
                <a:gd name="T35" fmla="*/ 9 h 130"/>
                <a:gd name="T36" fmla="*/ 63 w 79"/>
                <a:gd name="T37" fmla="*/ 7 h 130"/>
                <a:gd name="T38" fmla="*/ 64 w 79"/>
                <a:gd name="T39" fmla="*/ 7 h 130"/>
                <a:gd name="T40" fmla="*/ 68 w 79"/>
                <a:gd name="T41" fmla="*/ 7 h 130"/>
                <a:gd name="T42" fmla="*/ 73 w 79"/>
                <a:gd name="T43" fmla="*/ 15 h 130"/>
                <a:gd name="T44" fmla="*/ 74 w 79"/>
                <a:gd name="T45" fmla="*/ 17 h 130"/>
                <a:gd name="T46" fmla="*/ 62 w 79"/>
                <a:gd name="T47" fmla="*/ 28 h 130"/>
                <a:gd name="T48" fmla="*/ 57 w 79"/>
                <a:gd name="T49" fmla="*/ 30 h 130"/>
                <a:gd name="T50" fmla="*/ 53 w 79"/>
                <a:gd name="T51" fmla="*/ 31 h 130"/>
                <a:gd name="T52" fmla="*/ 43 w 79"/>
                <a:gd name="T53" fmla="*/ 33 h 130"/>
                <a:gd name="T54" fmla="*/ 41 w 79"/>
                <a:gd name="T55" fmla="*/ 28 h 130"/>
                <a:gd name="T56" fmla="*/ 38 w 79"/>
                <a:gd name="T57" fmla="*/ 33 h 130"/>
                <a:gd name="T58" fmla="*/ 35 w 79"/>
                <a:gd name="T59" fmla="*/ 38 h 130"/>
                <a:gd name="T60" fmla="*/ 30 w 79"/>
                <a:gd name="T61" fmla="*/ 36 h 130"/>
                <a:gd name="T62" fmla="*/ 28 w 79"/>
                <a:gd name="T63" fmla="*/ 38 h 130"/>
                <a:gd name="T64" fmla="*/ 26 w 79"/>
                <a:gd name="T65" fmla="*/ 36 h 130"/>
                <a:gd name="T66" fmla="*/ 23 w 79"/>
                <a:gd name="T67" fmla="*/ 32 h 130"/>
                <a:gd name="T68" fmla="*/ 18 w 79"/>
                <a:gd name="T69" fmla="*/ 35 h 130"/>
                <a:gd name="T70" fmla="*/ 17 w 79"/>
                <a:gd name="T71" fmla="*/ 33 h 130"/>
                <a:gd name="T72" fmla="*/ 13 w 79"/>
                <a:gd name="T73" fmla="*/ 34 h 130"/>
                <a:gd name="T74" fmla="*/ 9 w 79"/>
                <a:gd name="T75" fmla="*/ 32 h 130"/>
                <a:gd name="T76" fmla="*/ 12 w 79"/>
                <a:gd name="T77" fmla="*/ 28 h 130"/>
                <a:gd name="T78" fmla="*/ 4 w 79"/>
                <a:gd name="T79" fmla="*/ 28 h 130"/>
                <a:gd name="T80" fmla="*/ 3 w 79"/>
                <a:gd name="T81" fmla="*/ 15 h 130"/>
                <a:gd name="T82" fmla="*/ 4 w 79"/>
                <a:gd name="T83" fmla="*/ 12 h 130"/>
                <a:gd name="T84" fmla="*/ 4 w 79"/>
                <a:gd name="T85" fmla="*/ 7 h 130"/>
                <a:gd name="T86" fmla="*/ 6 w 79"/>
                <a:gd name="T87" fmla="*/ 9 h 130"/>
                <a:gd name="T88" fmla="*/ 4 w 79"/>
                <a:gd name="T89" fmla="*/ 14 h 130"/>
                <a:gd name="T90" fmla="*/ 13 w 79"/>
                <a:gd name="T91" fmla="*/ 17 h 130"/>
                <a:gd name="T92" fmla="*/ 25 w 79"/>
                <a:gd name="T93" fmla="*/ 19 h 130"/>
                <a:gd name="T94" fmla="*/ 41 w 79"/>
                <a:gd name="T95" fmla="*/ 17 h 130"/>
                <a:gd name="T96" fmla="*/ 52 w 79"/>
                <a:gd name="T97" fmla="*/ 14 h 130"/>
                <a:gd name="T98" fmla="*/ 57 w 79"/>
                <a:gd name="T99" fmla="*/ 10 h 130"/>
                <a:gd name="T100" fmla="*/ 61 w 79"/>
                <a:gd name="T101" fmla="*/ 12 h 130"/>
                <a:gd name="T102" fmla="*/ 66 w 79"/>
                <a:gd name="T103" fmla="*/ 24 h 130"/>
                <a:gd name="T104" fmla="*/ 57 w 79"/>
                <a:gd name="T105" fmla="*/ 25 h 130"/>
                <a:gd name="T106" fmla="*/ 49 w 79"/>
                <a:gd name="T107" fmla="*/ 28 h 130"/>
                <a:gd name="T108" fmla="*/ 41 w 79"/>
                <a:gd name="T109" fmla="*/ 37 h 130"/>
                <a:gd name="T110" fmla="*/ 34 w 79"/>
                <a:gd name="T111" fmla="*/ 80 h 130"/>
                <a:gd name="T112" fmla="*/ 32 w 79"/>
                <a:gd name="T113" fmla="*/ 92 h 130"/>
                <a:gd name="T114" fmla="*/ 20 w 79"/>
                <a:gd name="T115" fmla="*/ 12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9" h="130">
                  <a:moveTo>
                    <a:pt x="20" y="127"/>
                  </a:moveTo>
                  <a:cubicBezTo>
                    <a:pt x="16" y="125"/>
                    <a:pt x="20" y="121"/>
                    <a:pt x="18" y="118"/>
                  </a:cubicBezTo>
                  <a:cubicBezTo>
                    <a:pt x="17" y="118"/>
                    <a:pt x="20" y="118"/>
                    <a:pt x="20" y="118"/>
                  </a:cubicBezTo>
                  <a:cubicBezTo>
                    <a:pt x="16" y="115"/>
                    <a:pt x="18" y="111"/>
                    <a:pt x="21" y="107"/>
                  </a:cubicBezTo>
                  <a:cubicBezTo>
                    <a:pt x="22" y="108"/>
                    <a:pt x="22" y="108"/>
                    <a:pt x="22" y="108"/>
                  </a:cubicBezTo>
                  <a:cubicBezTo>
                    <a:pt x="23" y="107"/>
                    <a:pt x="20" y="106"/>
                    <a:pt x="21" y="105"/>
                  </a:cubicBezTo>
                  <a:cubicBezTo>
                    <a:pt x="21" y="105"/>
                    <a:pt x="21" y="106"/>
                    <a:pt x="22" y="106"/>
                  </a:cubicBezTo>
                  <a:cubicBezTo>
                    <a:pt x="21" y="105"/>
                    <a:pt x="21" y="104"/>
                    <a:pt x="20" y="104"/>
                  </a:cubicBezTo>
                  <a:cubicBezTo>
                    <a:pt x="21" y="104"/>
                    <a:pt x="22" y="104"/>
                    <a:pt x="23" y="104"/>
                  </a:cubicBezTo>
                  <a:cubicBezTo>
                    <a:pt x="21" y="103"/>
                    <a:pt x="21" y="103"/>
                    <a:pt x="21" y="103"/>
                  </a:cubicBezTo>
                  <a:cubicBezTo>
                    <a:pt x="17" y="102"/>
                    <a:pt x="22" y="100"/>
                    <a:pt x="20" y="99"/>
                  </a:cubicBezTo>
                  <a:cubicBezTo>
                    <a:pt x="21" y="99"/>
                    <a:pt x="21" y="99"/>
                    <a:pt x="21" y="99"/>
                  </a:cubicBezTo>
                  <a:cubicBezTo>
                    <a:pt x="19" y="97"/>
                    <a:pt x="19" y="94"/>
                    <a:pt x="19" y="91"/>
                  </a:cubicBezTo>
                  <a:cubicBezTo>
                    <a:pt x="19" y="91"/>
                    <a:pt x="20" y="91"/>
                    <a:pt x="21" y="91"/>
                  </a:cubicBezTo>
                  <a:cubicBezTo>
                    <a:pt x="19" y="91"/>
                    <a:pt x="19" y="90"/>
                    <a:pt x="19" y="89"/>
                  </a:cubicBezTo>
                  <a:cubicBezTo>
                    <a:pt x="21" y="89"/>
                    <a:pt x="17" y="88"/>
                    <a:pt x="18" y="87"/>
                  </a:cubicBezTo>
                  <a:cubicBezTo>
                    <a:pt x="19" y="87"/>
                    <a:pt x="19" y="87"/>
                    <a:pt x="19" y="87"/>
                  </a:cubicBezTo>
                  <a:cubicBezTo>
                    <a:pt x="17" y="86"/>
                    <a:pt x="20" y="86"/>
                    <a:pt x="18" y="86"/>
                  </a:cubicBezTo>
                  <a:cubicBezTo>
                    <a:pt x="19" y="85"/>
                    <a:pt x="19" y="85"/>
                    <a:pt x="19" y="85"/>
                  </a:cubicBezTo>
                  <a:cubicBezTo>
                    <a:pt x="17" y="85"/>
                    <a:pt x="21" y="85"/>
                    <a:pt x="19" y="84"/>
                  </a:cubicBezTo>
                  <a:cubicBezTo>
                    <a:pt x="19" y="84"/>
                    <a:pt x="19" y="84"/>
                    <a:pt x="19" y="84"/>
                  </a:cubicBezTo>
                  <a:cubicBezTo>
                    <a:pt x="18" y="83"/>
                    <a:pt x="20" y="83"/>
                    <a:pt x="19" y="83"/>
                  </a:cubicBezTo>
                  <a:cubicBezTo>
                    <a:pt x="20" y="83"/>
                    <a:pt x="20" y="83"/>
                    <a:pt x="20" y="83"/>
                  </a:cubicBezTo>
                  <a:cubicBezTo>
                    <a:pt x="19" y="82"/>
                    <a:pt x="21" y="81"/>
                    <a:pt x="19" y="81"/>
                  </a:cubicBezTo>
                  <a:cubicBezTo>
                    <a:pt x="20" y="81"/>
                    <a:pt x="19" y="82"/>
                    <a:pt x="22" y="82"/>
                  </a:cubicBezTo>
                  <a:cubicBezTo>
                    <a:pt x="20" y="78"/>
                    <a:pt x="21" y="75"/>
                    <a:pt x="22" y="71"/>
                  </a:cubicBezTo>
                  <a:cubicBezTo>
                    <a:pt x="22" y="71"/>
                    <a:pt x="23" y="71"/>
                    <a:pt x="23" y="71"/>
                  </a:cubicBezTo>
                  <a:cubicBezTo>
                    <a:pt x="23" y="71"/>
                    <a:pt x="23" y="70"/>
                    <a:pt x="22" y="69"/>
                  </a:cubicBezTo>
                  <a:cubicBezTo>
                    <a:pt x="22" y="69"/>
                    <a:pt x="23" y="69"/>
                    <a:pt x="24" y="69"/>
                  </a:cubicBezTo>
                  <a:cubicBezTo>
                    <a:pt x="24" y="69"/>
                    <a:pt x="22" y="68"/>
                    <a:pt x="23" y="67"/>
                  </a:cubicBezTo>
                  <a:cubicBezTo>
                    <a:pt x="24" y="68"/>
                    <a:pt x="24" y="68"/>
                    <a:pt x="24" y="68"/>
                  </a:cubicBezTo>
                  <a:cubicBezTo>
                    <a:pt x="23" y="67"/>
                    <a:pt x="23" y="66"/>
                    <a:pt x="23" y="66"/>
                  </a:cubicBezTo>
                  <a:cubicBezTo>
                    <a:pt x="23" y="66"/>
                    <a:pt x="24" y="66"/>
                    <a:pt x="24" y="66"/>
                  </a:cubicBezTo>
                  <a:cubicBezTo>
                    <a:pt x="23" y="65"/>
                    <a:pt x="25" y="65"/>
                    <a:pt x="24" y="64"/>
                  </a:cubicBezTo>
                  <a:cubicBezTo>
                    <a:pt x="25" y="65"/>
                    <a:pt x="25" y="65"/>
                    <a:pt x="25" y="65"/>
                  </a:cubicBezTo>
                  <a:cubicBezTo>
                    <a:pt x="27" y="64"/>
                    <a:pt x="23" y="64"/>
                    <a:pt x="24" y="63"/>
                  </a:cubicBezTo>
                  <a:cubicBezTo>
                    <a:pt x="25" y="63"/>
                    <a:pt x="25" y="63"/>
                    <a:pt x="25" y="63"/>
                  </a:cubicBezTo>
                  <a:cubicBezTo>
                    <a:pt x="23" y="62"/>
                    <a:pt x="24" y="61"/>
                    <a:pt x="24" y="60"/>
                  </a:cubicBezTo>
                  <a:cubicBezTo>
                    <a:pt x="24" y="60"/>
                    <a:pt x="24" y="60"/>
                    <a:pt x="24" y="60"/>
                  </a:cubicBezTo>
                  <a:cubicBezTo>
                    <a:pt x="24" y="59"/>
                    <a:pt x="25" y="58"/>
                    <a:pt x="24" y="57"/>
                  </a:cubicBezTo>
                  <a:cubicBezTo>
                    <a:pt x="25" y="57"/>
                    <a:pt x="27" y="58"/>
                    <a:pt x="27" y="57"/>
                  </a:cubicBezTo>
                  <a:cubicBezTo>
                    <a:pt x="25" y="56"/>
                    <a:pt x="26" y="55"/>
                    <a:pt x="24" y="55"/>
                  </a:cubicBezTo>
                  <a:cubicBezTo>
                    <a:pt x="24" y="54"/>
                    <a:pt x="26" y="53"/>
                    <a:pt x="25" y="52"/>
                  </a:cubicBezTo>
                  <a:cubicBezTo>
                    <a:pt x="26" y="53"/>
                    <a:pt x="28" y="53"/>
                    <a:pt x="28" y="53"/>
                  </a:cubicBezTo>
                  <a:cubicBezTo>
                    <a:pt x="29" y="53"/>
                    <a:pt x="29" y="53"/>
                    <a:pt x="29" y="53"/>
                  </a:cubicBezTo>
                  <a:cubicBezTo>
                    <a:pt x="30" y="54"/>
                    <a:pt x="29" y="54"/>
                    <a:pt x="30" y="54"/>
                  </a:cubicBezTo>
                  <a:cubicBezTo>
                    <a:pt x="30" y="53"/>
                    <a:pt x="29" y="52"/>
                    <a:pt x="30" y="52"/>
                  </a:cubicBezTo>
                  <a:cubicBezTo>
                    <a:pt x="29" y="51"/>
                    <a:pt x="26" y="50"/>
                    <a:pt x="26" y="49"/>
                  </a:cubicBezTo>
                  <a:cubicBezTo>
                    <a:pt x="27" y="49"/>
                    <a:pt x="29" y="49"/>
                    <a:pt x="29" y="50"/>
                  </a:cubicBezTo>
                  <a:cubicBezTo>
                    <a:pt x="26" y="47"/>
                    <a:pt x="26" y="47"/>
                    <a:pt x="26" y="47"/>
                  </a:cubicBezTo>
                  <a:cubicBezTo>
                    <a:pt x="26" y="46"/>
                    <a:pt x="27" y="47"/>
                    <a:pt x="27" y="47"/>
                  </a:cubicBezTo>
                  <a:cubicBezTo>
                    <a:pt x="26" y="46"/>
                    <a:pt x="26" y="46"/>
                    <a:pt x="26" y="46"/>
                  </a:cubicBezTo>
                  <a:cubicBezTo>
                    <a:pt x="26" y="46"/>
                    <a:pt x="26" y="44"/>
                    <a:pt x="28" y="45"/>
                  </a:cubicBezTo>
                  <a:cubicBezTo>
                    <a:pt x="29" y="45"/>
                    <a:pt x="28" y="45"/>
                    <a:pt x="29" y="45"/>
                  </a:cubicBezTo>
                  <a:cubicBezTo>
                    <a:pt x="29" y="45"/>
                    <a:pt x="28" y="44"/>
                    <a:pt x="29" y="44"/>
                  </a:cubicBezTo>
                  <a:cubicBezTo>
                    <a:pt x="29" y="44"/>
                    <a:pt x="29" y="44"/>
                    <a:pt x="29" y="44"/>
                  </a:cubicBezTo>
                  <a:cubicBezTo>
                    <a:pt x="29" y="44"/>
                    <a:pt x="28" y="42"/>
                    <a:pt x="27" y="42"/>
                  </a:cubicBezTo>
                  <a:cubicBezTo>
                    <a:pt x="27" y="43"/>
                    <a:pt x="28" y="43"/>
                    <a:pt x="28" y="43"/>
                  </a:cubicBezTo>
                  <a:cubicBezTo>
                    <a:pt x="27" y="42"/>
                    <a:pt x="27" y="41"/>
                    <a:pt x="27" y="41"/>
                  </a:cubicBezTo>
                  <a:cubicBezTo>
                    <a:pt x="27" y="41"/>
                    <a:pt x="28" y="41"/>
                    <a:pt x="28" y="41"/>
                  </a:cubicBezTo>
                  <a:cubicBezTo>
                    <a:pt x="27" y="40"/>
                    <a:pt x="27" y="39"/>
                    <a:pt x="26" y="38"/>
                  </a:cubicBezTo>
                  <a:cubicBezTo>
                    <a:pt x="25" y="37"/>
                    <a:pt x="28" y="39"/>
                    <a:pt x="27" y="39"/>
                  </a:cubicBezTo>
                  <a:cubicBezTo>
                    <a:pt x="29" y="38"/>
                    <a:pt x="27" y="35"/>
                    <a:pt x="29" y="35"/>
                  </a:cubicBezTo>
                  <a:cubicBezTo>
                    <a:pt x="29" y="35"/>
                    <a:pt x="28" y="35"/>
                    <a:pt x="28" y="35"/>
                  </a:cubicBezTo>
                  <a:cubicBezTo>
                    <a:pt x="28" y="34"/>
                    <a:pt x="30" y="35"/>
                    <a:pt x="29" y="34"/>
                  </a:cubicBezTo>
                  <a:cubicBezTo>
                    <a:pt x="30" y="35"/>
                    <a:pt x="29" y="34"/>
                    <a:pt x="29" y="33"/>
                  </a:cubicBezTo>
                  <a:cubicBezTo>
                    <a:pt x="29" y="33"/>
                    <a:pt x="30" y="33"/>
                    <a:pt x="30" y="34"/>
                  </a:cubicBezTo>
                  <a:cubicBezTo>
                    <a:pt x="29" y="33"/>
                    <a:pt x="29" y="30"/>
                    <a:pt x="31" y="29"/>
                  </a:cubicBezTo>
                  <a:cubicBezTo>
                    <a:pt x="31" y="29"/>
                    <a:pt x="30" y="28"/>
                    <a:pt x="30" y="27"/>
                  </a:cubicBezTo>
                  <a:cubicBezTo>
                    <a:pt x="31" y="28"/>
                    <a:pt x="31" y="28"/>
                    <a:pt x="31" y="28"/>
                  </a:cubicBezTo>
                  <a:cubicBezTo>
                    <a:pt x="32" y="28"/>
                    <a:pt x="32" y="27"/>
                    <a:pt x="33" y="28"/>
                  </a:cubicBezTo>
                  <a:cubicBezTo>
                    <a:pt x="32" y="26"/>
                    <a:pt x="32" y="31"/>
                    <a:pt x="32" y="29"/>
                  </a:cubicBezTo>
                  <a:cubicBezTo>
                    <a:pt x="33" y="30"/>
                    <a:pt x="31" y="27"/>
                    <a:pt x="32" y="28"/>
                  </a:cubicBezTo>
                  <a:cubicBezTo>
                    <a:pt x="32" y="28"/>
                    <a:pt x="31" y="26"/>
                    <a:pt x="33" y="26"/>
                  </a:cubicBezTo>
                  <a:cubicBezTo>
                    <a:pt x="33" y="26"/>
                    <a:pt x="34" y="28"/>
                    <a:pt x="34" y="27"/>
                  </a:cubicBezTo>
                  <a:cubicBezTo>
                    <a:pt x="35" y="26"/>
                    <a:pt x="34" y="27"/>
                    <a:pt x="34" y="26"/>
                  </a:cubicBezTo>
                  <a:cubicBezTo>
                    <a:pt x="34" y="25"/>
                    <a:pt x="34" y="25"/>
                    <a:pt x="34" y="25"/>
                  </a:cubicBezTo>
                  <a:cubicBezTo>
                    <a:pt x="33" y="24"/>
                    <a:pt x="34" y="25"/>
                    <a:pt x="33" y="24"/>
                  </a:cubicBezTo>
                  <a:cubicBezTo>
                    <a:pt x="34" y="25"/>
                    <a:pt x="33" y="22"/>
                    <a:pt x="35" y="24"/>
                  </a:cubicBezTo>
                  <a:cubicBezTo>
                    <a:pt x="36" y="25"/>
                    <a:pt x="36" y="25"/>
                    <a:pt x="36" y="25"/>
                  </a:cubicBezTo>
                  <a:cubicBezTo>
                    <a:pt x="36" y="25"/>
                    <a:pt x="35" y="23"/>
                    <a:pt x="35" y="23"/>
                  </a:cubicBezTo>
                  <a:cubicBezTo>
                    <a:pt x="36" y="23"/>
                    <a:pt x="36" y="23"/>
                    <a:pt x="36" y="23"/>
                  </a:cubicBezTo>
                  <a:cubicBezTo>
                    <a:pt x="33" y="21"/>
                    <a:pt x="36" y="22"/>
                    <a:pt x="35" y="21"/>
                  </a:cubicBezTo>
                  <a:cubicBezTo>
                    <a:pt x="36" y="21"/>
                    <a:pt x="37" y="19"/>
                    <a:pt x="38" y="20"/>
                  </a:cubicBezTo>
                  <a:cubicBezTo>
                    <a:pt x="38" y="19"/>
                    <a:pt x="38" y="18"/>
                    <a:pt x="39" y="17"/>
                  </a:cubicBezTo>
                  <a:cubicBezTo>
                    <a:pt x="39" y="18"/>
                    <a:pt x="39" y="18"/>
                    <a:pt x="39" y="18"/>
                  </a:cubicBezTo>
                  <a:cubicBezTo>
                    <a:pt x="40" y="19"/>
                    <a:pt x="40" y="18"/>
                    <a:pt x="40" y="17"/>
                  </a:cubicBezTo>
                  <a:cubicBezTo>
                    <a:pt x="40" y="18"/>
                    <a:pt x="41" y="18"/>
                    <a:pt x="42" y="18"/>
                  </a:cubicBezTo>
                  <a:cubicBezTo>
                    <a:pt x="42" y="17"/>
                    <a:pt x="41" y="16"/>
                    <a:pt x="41" y="15"/>
                  </a:cubicBezTo>
                  <a:cubicBezTo>
                    <a:pt x="43" y="17"/>
                    <a:pt x="41" y="13"/>
                    <a:pt x="43" y="14"/>
                  </a:cubicBezTo>
                  <a:cubicBezTo>
                    <a:pt x="43" y="15"/>
                    <a:pt x="43" y="16"/>
                    <a:pt x="44" y="16"/>
                  </a:cubicBezTo>
                  <a:cubicBezTo>
                    <a:pt x="46" y="18"/>
                    <a:pt x="44" y="14"/>
                    <a:pt x="46" y="14"/>
                  </a:cubicBezTo>
                  <a:cubicBezTo>
                    <a:pt x="44" y="13"/>
                    <a:pt x="44" y="13"/>
                    <a:pt x="44" y="13"/>
                  </a:cubicBezTo>
                  <a:cubicBezTo>
                    <a:pt x="45" y="13"/>
                    <a:pt x="45" y="11"/>
                    <a:pt x="46" y="13"/>
                  </a:cubicBezTo>
                  <a:cubicBezTo>
                    <a:pt x="46" y="12"/>
                    <a:pt x="47" y="12"/>
                    <a:pt x="46" y="11"/>
                  </a:cubicBezTo>
                  <a:cubicBezTo>
                    <a:pt x="48" y="11"/>
                    <a:pt x="50" y="7"/>
                    <a:pt x="52" y="11"/>
                  </a:cubicBezTo>
                  <a:cubicBezTo>
                    <a:pt x="52" y="10"/>
                    <a:pt x="53" y="11"/>
                    <a:pt x="52" y="10"/>
                  </a:cubicBezTo>
                  <a:cubicBezTo>
                    <a:pt x="52" y="9"/>
                    <a:pt x="52" y="11"/>
                    <a:pt x="52" y="10"/>
                  </a:cubicBezTo>
                  <a:cubicBezTo>
                    <a:pt x="52" y="10"/>
                    <a:pt x="52" y="9"/>
                    <a:pt x="52" y="9"/>
                  </a:cubicBezTo>
                  <a:cubicBezTo>
                    <a:pt x="52" y="9"/>
                    <a:pt x="53" y="9"/>
                    <a:pt x="53" y="11"/>
                  </a:cubicBezTo>
                  <a:cubicBezTo>
                    <a:pt x="55" y="12"/>
                    <a:pt x="53" y="7"/>
                    <a:pt x="55" y="7"/>
                  </a:cubicBezTo>
                  <a:cubicBezTo>
                    <a:pt x="55" y="8"/>
                    <a:pt x="55" y="9"/>
                    <a:pt x="56" y="8"/>
                  </a:cubicBezTo>
                  <a:cubicBezTo>
                    <a:pt x="56" y="7"/>
                    <a:pt x="56" y="7"/>
                    <a:pt x="56" y="7"/>
                  </a:cubicBezTo>
                  <a:cubicBezTo>
                    <a:pt x="57" y="7"/>
                    <a:pt x="57" y="8"/>
                    <a:pt x="57" y="10"/>
                  </a:cubicBezTo>
                  <a:cubicBezTo>
                    <a:pt x="58" y="9"/>
                    <a:pt x="58" y="9"/>
                    <a:pt x="59" y="8"/>
                  </a:cubicBezTo>
                  <a:cubicBezTo>
                    <a:pt x="59" y="10"/>
                    <a:pt x="59" y="10"/>
                    <a:pt x="59" y="10"/>
                  </a:cubicBezTo>
                  <a:cubicBezTo>
                    <a:pt x="59" y="9"/>
                    <a:pt x="60" y="9"/>
                    <a:pt x="60" y="9"/>
                  </a:cubicBezTo>
                  <a:cubicBezTo>
                    <a:pt x="60" y="9"/>
                    <a:pt x="60" y="9"/>
                    <a:pt x="60" y="9"/>
                  </a:cubicBezTo>
                  <a:cubicBezTo>
                    <a:pt x="60" y="10"/>
                    <a:pt x="60" y="9"/>
                    <a:pt x="61" y="9"/>
                  </a:cubicBezTo>
                  <a:cubicBezTo>
                    <a:pt x="61" y="8"/>
                    <a:pt x="60" y="8"/>
                    <a:pt x="59" y="8"/>
                  </a:cubicBezTo>
                  <a:cubicBezTo>
                    <a:pt x="60" y="7"/>
                    <a:pt x="60" y="7"/>
                    <a:pt x="60" y="6"/>
                  </a:cubicBezTo>
                  <a:cubicBezTo>
                    <a:pt x="60" y="8"/>
                    <a:pt x="61" y="7"/>
                    <a:pt x="62" y="7"/>
                  </a:cubicBezTo>
                  <a:cubicBezTo>
                    <a:pt x="62" y="8"/>
                    <a:pt x="62" y="6"/>
                    <a:pt x="62" y="6"/>
                  </a:cubicBezTo>
                  <a:cubicBezTo>
                    <a:pt x="62" y="7"/>
                    <a:pt x="63" y="6"/>
                    <a:pt x="63" y="7"/>
                  </a:cubicBezTo>
                  <a:cubicBezTo>
                    <a:pt x="63" y="8"/>
                    <a:pt x="62" y="7"/>
                    <a:pt x="62" y="7"/>
                  </a:cubicBezTo>
                  <a:cubicBezTo>
                    <a:pt x="63" y="8"/>
                    <a:pt x="63" y="9"/>
                    <a:pt x="63" y="8"/>
                  </a:cubicBezTo>
                  <a:cubicBezTo>
                    <a:pt x="64" y="7"/>
                    <a:pt x="63" y="5"/>
                    <a:pt x="64" y="6"/>
                  </a:cubicBezTo>
                  <a:cubicBezTo>
                    <a:pt x="64" y="8"/>
                    <a:pt x="64" y="8"/>
                    <a:pt x="64" y="8"/>
                  </a:cubicBezTo>
                  <a:cubicBezTo>
                    <a:pt x="64" y="8"/>
                    <a:pt x="64" y="8"/>
                    <a:pt x="64" y="8"/>
                  </a:cubicBezTo>
                  <a:cubicBezTo>
                    <a:pt x="64" y="7"/>
                    <a:pt x="64" y="7"/>
                    <a:pt x="64" y="7"/>
                  </a:cubicBezTo>
                  <a:cubicBezTo>
                    <a:pt x="65" y="8"/>
                    <a:pt x="65" y="8"/>
                    <a:pt x="65" y="8"/>
                  </a:cubicBezTo>
                  <a:cubicBezTo>
                    <a:pt x="65" y="6"/>
                    <a:pt x="66" y="7"/>
                    <a:pt x="66" y="6"/>
                  </a:cubicBezTo>
                  <a:cubicBezTo>
                    <a:pt x="67" y="6"/>
                    <a:pt x="67" y="7"/>
                    <a:pt x="67" y="7"/>
                  </a:cubicBezTo>
                  <a:cubicBezTo>
                    <a:pt x="67" y="7"/>
                    <a:pt x="67" y="7"/>
                    <a:pt x="67" y="7"/>
                  </a:cubicBezTo>
                  <a:cubicBezTo>
                    <a:pt x="68" y="7"/>
                    <a:pt x="68" y="7"/>
                    <a:pt x="68" y="7"/>
                  </a:cubicBezTo>
                  <a:cubicBezTo>
                    <a:pt x="68" y="7"/>
                    <a:pt x="68" y="7"/>
                    <a:pt x="68" y="7"/>
                  </a:cubicBezTo>
                  <a:cubicBezTo>
                    <a:pt x="68" y="7"/>
                    <a:pt x="68" y="7"/>
                    <a:pt x="68" y="7"/>
                  </a:cubicBezTo>
                  <a:cubicBezTo>
                    <a:pt x="68" y="7"/>
                    <a:pt x="68" y="7"/>
                    <a:pt x="68" y="7"/>
                  </a:cubicBezTo>
                  <a:cubicBezTo>
                    <a:pt x="68" y="7"/>
                    <a:pt x="68" y="7"/>
                    <a:pt x="68" y="7"/>
                  </a:cubicBezTo>
                  <a:cubicBezTo>
                    <a:pt x="79" y="23"/>
                    <a:pt x="71" y="12"/>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3" y="15"/>
                    <a:pt x="73" y="15"/>
                    <a:pt x="73" y="15"/>
                  </a:cubicBezTo>
                  <a:cubicBezTo>
                    <a:pt x="74" y="17"/>
                    <a:pt x="74" y="17"/>
                    <a:pt x="74" y="17"/>
                  </a:cubicBezTo>
                  <a:cubicBezTo>
                    <a:pt x="74" y="17"/>
                    <a:pt x="74" y="17"/>
                    <a:pt x="74" y="17"/>
                  </a:cubicBezTo>
                  <a:cubicBezTo>
                    <a:pt x="73" y="17"/>
                    <a:pt x="73" y="18"/>
                    <a:pt x="74" y="19"/>
                  </a:cubicBezTo>
                  <a:cubicBezTo>
                    <a:pt x="72" y="19"/>
                    <a:pt x="69" y="17"/>
                    <a:pt x="70" y="19"/>
                  </a:cubicBezTo>
                  <a:cubicBezTo>
                    <a:pt x="69" y="19"/>
                    <a:pt x="71" y="21"/>
                    <a:pt x="72" y="22"/>
                  </a:cubicBezTo>
                  <a:cubicBezTo>
                    <a:pt x="70" y="22"/>
                    <a:pt x="70" y="25"/>
                    <a:pt x="68" y="24"/>
                  </a:cubicBezTo>
                  <a:cubicBezTo>
                    <a:pt x="68" y="25"/>
                    <a:pt x="68" y="25"/>
                    <a:pt x="68" y="26"/>
                  </a:cubicBezTo>
                  <a:cubicBezTo>
                    <a:pt x="66" y="26"/>
                    <a:pt x="65" y="30"/>
                    <a:pt x="62" y="28"/>
                  </a:cubicBezTo>
                  <a:cubicBezTo>
                    <a:pt x="62" y="27"/>
                    <a:pt x="62" y="27"/>
                    <a:pt x="61" y="26"/>
                  </a:cubicBezTo>
                  <a:cubicBezTo>
                    <a:pt x="61" y="27"/>
                    <a:pt x="60" y="25"/>
                    <a:pt x="61" y="27"/>
                  </a:cubicBezTo>
                  <a:cubicBezTo>
                    <a:pt x="61" y="28"/>
                    <a:pt x="62" y="29"/>
                    <a:pt x="62" y="29"/>
                  </a:cubicBezTo>
                  <a:cubicBezTo>
                    <a:pt x="62" y="30"/>
                    <a:pt x="60" y="31"/>
                    <a:pt x="59" y="30"/>
                  </a:cubicBezTo>
                  <a:cubicBezTo>
                    <a:pt x="59" y="30"/>
                    <a:pt x="59" y="31"/>
                    <a:pt x="59" y="31"/>
                  </a:cubicBezTo>
                  <a:cubicBezTo>
                    <a:pt x="59" y="29"/>
                    <a:pt x="58" y="29"/>
                    <a:pt x="57" y="30"/>
                  </a:cubicBezTo>
                  <a:cubicBezTo>
                    <a:pt x="58" y="31"/>
                    <a:pt x="58" y="31"/>
                    <a:pt x="58" y="31"/>
                  </a:cubicBezTo>
                  <a:cubicBezTo>
                    <a:pt x="57" y="30"/>
                    <a:pt x="57" y="30"/>
                    <a:pt x="57" y="30"/>
                  </a:cubicBezTo>
                  <a:cubicBezTo>
                    <a:pt x="57" y="31"/>
                    <a:pt x="57" y="33"/>
                    <a:pt x="57" y="32"/>
                  </a:cubicBezTo>
                  <a:cubicBezTo>
                    <a:pt x="56" y="31"/>
                    <a:pt x="56" y="31"/>
                    <a:pt x="56" y="31"/>
                  </a:cubicBezTo>
                  <a:cubicBezTo>
                    <a:pt x="56" y="32"/>
                    <a:pt x="55" y="34"/>
                    <a:pt x="54" y="33"/>
                  </a:cubicBezTo>
                  <a:cubicBezTo>
                    <a:pt x="53" y="31"/>
                    <a:pt x="53" y="31"/>
                    <a:pt x="53" y="31"/>
                  </a:cubicBezTo>
                  <a:cubicBezTo>
                    <a:pt x="53" y="31"/>
                    <a:pt x="53" y="33"/>
                    <a:pt x="54" y="33"/>
                  </a:cubicBezTo>
                  <a:cubicBezTo>
                    <a:pt x="52" y="32"/>
                    <a:pt x="51" y="32"/>
                    <a:pt x="51" y="31"/>
                  </a:cubicBezTo>
                  <a:cubicBezTo>
                    <a:pt x="50" y="35"/>
                    <a:pt x="47" y="35"/>
                    <a:pt x="44" y="36"/>
                  </a:cubicBezTo>
                  <a:cubicBezTo>
                    <a:pt x="44" y="35"/>
                    <a:pt x="44" y="35"/>
                    <a:pt x="44" y="35"/>
                  </a:cubicBezTo>
                  <a:cubicBezTo>
                    <a:pt x="44" y="34"/>
                    <a:pt x="44" y="36"/>
                    <a:pt x="44" y="36"/>
                  </a:cubicBezTo>
                  <a:cubicBezTo>
                    <a:pt x="44" y="35"/>
                    <a:pt x="43" y="34"/>
                    <a:pt x="43" y="33"/>
                  </a:cubicBezTo>
                  <a:cubicBezTo>
                    <a:pt x="42" y="32"/>
                    <a:pt x="42" y="34"/>
                    <a:pt x="42" y="35"/>
                  </a:cubicBezTo>
                  <a:cubicBezTo>
                    <a:pt x="42" y="36"/>
                    <a:pt x="42" y="34"/>
                    <a:pt x="42" y="36"/>
                  </a:cubicBezTo>
                  <a:cubicBezTo>
                    <a:pt x="42" y="36"/>
                    <a:pt x="41" y="35"/>
                    <a:pt x="41" y="37"/>
                  </a:cubicBezTo>
                  <a:cubicBezTo>
                    <a:pt x="41" y="36"/>
                    <a:pt x="41" y="35"/>
                    <a:pt x="41" y="34"/>
                  </a:cubicBezTo>
                  <a:cubicBezTo>
                    <a:pt x="40" y="35"/>
                    <a:pt x="40" y="35"/>
                    <a:pt x="40" y="35"/>
                  </a:cubicBezTo>
                  <a:cubicBezTo>
                    <a:pt x="40" y="33"/>
                    <a:pt x="42" y="31"/>
                    <a:pt x="41" y="28"/>
                  </a:cubicBezTo>
                  <a:cubicBezTo>
                    <a:pt x="40" y="29"/>
                    <a:pt x="40" y="29"/>
                    <a:pt x="40" y="29"/>
                  </a:cubicBezTo>
                  <a:cubicBezTo>
                    <a:pt x="40" y="27"/>
                    <a:pt x="41" y="27"/>
                    <a:pt x="40" y="26"/>
                  </a:cubicBezTo>
                  <a:cubicBezTo>
                    <a:pt x="40" y="27"/>
                    <a:pt x="39" y="30"/>
                    <a:pt x="40" y="30"/>
                  </a:cubicBezTo>
                  <a:cubicBezTo>
                    <a:pt x="39" y="31"/>
                    <a:pt x="40" y="35"/>
                    <a:pt x="39" y="34"/>
                  </a:cubicBezTo>
                  <a:cubicBezTo>
                    <a:pt x="38" y="33"/>
                    <a:pt x="40" y="34"/>
                    <a:pt x="39" y="33"/>
                  </a:cubicBezTo>
                  <a:cubicBezTo>
                    <a:pt x="39" y="31"/>
                    <a:pt x="38" y="34"/>
                    <a:pt x="38" y="33"/>
                  </a:cubicBezTo>
                  <a:cubicBezTo>
                    <a:pt x="38" y="34"/>
                    <a:pt x="38" y="36"/>
                    <a:pt x="38" y="36"/>
                  </a:cubicBezTo>
                  <a:cubicBezTo>
                    <a:pt x="37" y="35"/>
                    <a:pt x="38" y="34"/>
                    <a:pt x="37" y="34"/>
                  </a:cubicBezTo>
                  <a:cubicBezTo>
                    <a:pt x="37" y="35"/>
                    <a:pt x="36" y="36"/>
                    <a:pt x="37" y="37"/>
                  </a:cubicBezTo>
                  <a:cubicBezTo>
                    <a:pt x="37" y="39"/>
                    <a:pt x="36" y="36"/>
                    <a:pt x="35" y="38"/>
                  </a:cubicBezTo>
                  <a:cubicBezTo>
                    <a:pt x="35" y="36"/>
                    <a:pt x="36" y="34"/>
                    <a:pt x="35" y="33"/>
                  </a:cubicBezTo>
                  <a:cubicBezTo>
                    <a:pt x="35" y="35"/>
                    <a:pt x="34" y="35"/>
                    <a:pt x="35" y="38"/>
                  </a:cubicBezTo>
                  <a:cubicBezTo>
                    <a:pt x="34" y="37"/>
                    <a:pt x="34" y="36"/>
                    <a:pt x="35" y="35"/>
                  </a:cubicBezTo>
                  <a:cubicBezTo>
                    <a:pt x="34" y="34"/>
                    <a:pt x="33" y="38"/>
                    <a:pt x="33" y="35"/>
                  </a:cubicBezTo>
                  <a:cubicBezTo>
                    <a:pt x="33" y="36"/>
                    <a:pt x="33" y="36"/>
                    <a:pt x="33" y="36"/>
                  </a:cubicBezTo>
                  <a:cubicBezTo>
                    <a:pt x="33" y="36"/>
                    <a:pt x="32" y="35"/>
                    <a:pt x="32" y="35"/>
                  </a:cubicBezTo>
                  <a:cubicBezTo>
                    <a:pt x="32" y="35"/>
                    <a:pt x="31" y="37"/>
                    <a:pt x="31" y="34"/>
                  </a:cubicBezTo>
                  <a:cubicBezTo>
                    <a:pt x="31" y="35"/>
                    <a:pt x="30" y="34"/>
                    <a:pt x="30" y="36"/>
                  </a:cubicBezTo>
                  <a:cubicBezTo>
                    <a:pt x="31" y="37"/>
                    <a:pt x="31" y="35"/>
                    <a:pt x="31" y="37"/>
                  </a:cubicBezTo>
                  <a:cubicBezTo>
                    <a:pt x="31" y="35"/>
                    <a:pt x="30" y="37"/>
                    <a:pt x="30" y="38"/>
                  </a:cubicBezTo>
                  <a:cubicBezTo>
                    <a:pt x="30" y="37"/>
                    <a:pt x="30" y="37"/>
                    <a:pt x="30" y="37"/>
                  </a:cubicBezTo>
                  <a:cubicBezTo>
                    <a:pt x="29" y="37"/>
                    <a:pt x="29" y="37"/>
                    <a:pt x="29" y="38"/>
                  </a:cubicBezTo>
                  <a:cubicBezTo>
                    <a:pt x="29" y="38"/>
                    <a:pt x="29" y="37"/>
                    <a:pt x="29" y="37"/>
                  </a:cubicBezTo>
                  <a:cubicBezTo>
                    <a:pt x="28" y="38"/>
                    <a:pt x="28" y="38"/>
                    <a:pt x="28" y="38"/>
                  </a:cubicBezTo>
                  <a:cubicBezTo>
                    <a:pt x="27" y="39"/>
                    <a:pt x="28" y="36"/>
                    <a:pt x="27" y="36"/>
                  </a:cubicBezTo>
                  <a:cubicBezTo>
                    <a:pt x="28" y="35"/>
                    <a:pt x="28" y="35"/>
                    <a:pt x="28" y="35"/>
                  </a:cubicBezTo>
                  <a:cubicBezTo>
                    <a:pt x="28" y="35"/>
                    <a:pt x="28" y="34"/>
                    <a:pt x="27" y="34"/>
                  </a:cubicBezTo>
                  <a:cubicBezTo>
                    <a:pt x="27" y="35"/>
                    <a:pt x="26" y="37"/>
                    <a:pt x="26" y="38"/>
                  </a:cubicBezTo>
                  <a:cubicBezTo>
                    <a:pt x="26" y="39"/>
                    <a:pt x="26" y="37"/>
                    <a:pt x="25" y="38"/>
                  </a:cubicBezTo>
                  <a:cubicBezTo>
                    <a:pt x="26" y="36"/>
                    <a:pt x="26" y="36"/>
                    <a:pt x="26" y="36"/>
                  </a:cubicBezTo>
                  <a:cubicBezTo>
                    <a:pt x="26" y="36"/>
                    <a:pt x="26" y="34"/>
                    <a:pt x="25" y="34"/>
                  </a:cubicBezTo>
                  <a:cubicBezTo>
                    <a:pt x="25" y="35"/>
                    <a:pt x="24" y="36"/>
                    <a:pt x="25" y="37"/>
                  </a:cubicBezTo>
                  <a:cubicBezTo>
                    <a:pt x="24" y="37"/>
                    <a:pt x="24" y="36"/>
                    <a:pt x="24" y="35"/>
                  </a:cubicBezTo>
                  <a:cubicBezTo>
                    <a:pt x="23" y="36"/>
                    <a:pt x="24" y="37"/>
                    <a:pt x="23" y="37"/>
                  </a:cubicBezTo>
                  <a:cubicBezTo>
                    <a:pt x="23" y="37"/>
                    <a:pt x="22" y="35"/>
                    <a:pt x="22" y="34"/>
                  </a:cubicBezTo>
                  <a:cubicBezTo>
                    <a:pt x="23" y="32"/>
                    <a:pt x="23" y="32"/>
                    <a:pt x="23" y="32"/>
                  </a:cubicBezTo>
                  <a:cubicBezTo>
                    <a:pt x="23" y="32"/>
                    <a:pt x="23" y="32"/>
                    <a:pt x="23" y="32"/>
                  </a:cubicBezTo>
                  <a:cubicBezTo>
                    <a:pt x="24" y="30"/>
                    <a:pt x="23" y="30"/>
                    <a:pt x="23" y="29"/>
                  </a:cubicBezTo>
                  <a:cubicBezTo>
                    <a:pt x="23" y="28"/>
                    <a:pt x="22" y="29"/>
                    <a:pt x="22" y="29"/>
                  </a:cubicBezTo>
                  <a:cubicBezTo>
                    <a:pt x="23" y="32"/>
                    <a:pt x="20" y="33"/>
                    <a:pt x="20" y="36"/>
                  </a:cubicBezTo>
                  <a:cubicBezTo>
                    <a:pt x="19" y="36"/>
                    <a:pt x="21" y="29"/>
                    <a:pt x="18" y="33"/>
                  </a:cubicBezTo>
                  <a:cubicBezTo>
                    <a:pt x="19" y="34"/>
                    <a:pt x="17" y="36"/>
                    <a:pt x="18" y="35"/>
                  </a:cubicBezTo>
                  <a:cubicBezTo>
                    <a:pt x="18" y="35"/>
                    <a:pt x="17" y="37"/>
                    <a:pt x="17" y="36"/>
                  </a:cubicBezTo>
                  <a:cubicBezTo>
                    <a:pt x="17" y="35"/>
                    <a:pt x="16" y="33"/>
                    <a:pt x="18" y="32"/>
                  </a:cubicBezTo>
                  <a:cubicBezTo>
                    <a:pt x="18" y="33"/>
                    <a:pt x="18" y="33"/>
                    <a:pt x="18" y="33"/>
                  </a:cubicBezTo>
                  <a:cubicBezTo>
                    <a:pt x="18" y="32"/>
                    <a:pt x="19" y="30"/>
                    <a:pt x="18" y="30"/>
                  </a:cubicBezTo>
                  <a:cubicBezTo>
                    <a:pt x="18" y="30"/>
                    <a:pt x="17" y="30"/>
                    <a:pt x="17" y="31"/>
                  </a:cubicBezTo>
                  <a:cubicBezTo>
                    <a:pt x="16" y="33"/>
                    <a:pt x="18" y="31"/>
                    <a:pt x="17" y="33"/>
                  </a:cubicBezTo>
                  <a:cubicBezTo>
                    <a:pt x="16" y="33"/>
                    <a:pt x="16" y="31"/>
                    <a:pt x="15" y="33"/>
                  </a:cubicBezTo>
                  <a:cubicBezTo>
                    <a:pt x="16" y="33"/>
                    <a:pt x="16" y="35"/>
                    <a:pt x="15" y="36"/>
                  </a:cubicBezTo>
                  <a:cubicBezTo>
                    <a:pt x="14" y="36"/>
                    <a:pt x="14" y="36"/>
                    <a:pt x="14" y="36"/>
                  </a:cubicBezTo>
                  <a:cubicBezTo>
                    <a:pt x="15" y="35"/>
                    <a:pt x="15" y="35"/>
                    <a:pt x="15" y="35"/>
                  </a:cubicBezTo>
                  <a:cubicBezTo>
                    <a:pt x="14" y="34"/>
                    <a:pt x="14" y="37"/>
                    <a:pt x="13" y="36"/>
                  </a:cubicBezTo>
                  <a:cubicBezTo>
                    <a:pt x="13" y="34"/>
                    <a:pt x="13" y="34"/>
                    <a:pt x="13" y="34"/>
                  </a:cubicBezTo>
                  <a:cubicBezTo>
                    <a:pt x="13" y="32"/>
                    <a:pt x="14" y="35"/>
                    <a:pt x="15" y="33"/>
                  </a:cubicBezTo>
                  <a:cubicBezTo>
                    <a:pt x="14" y="32"/>
                    <a:pt x="13" y="33"/>
                    <a:pt x="13" y="33"/>
                  </a:cubicBezTo>
                  <a:cubicBezTo>
                    <a:pt x="14" y="32"/>
                    <a:pt x="14" y="32"/>
                    <a:pt x="14" y="32"/>
                  </a:cubicBezTo>
                  <a:cubicBezTo>
                    <a:pt x="13" y="32"/>
                    <a:pt x="14" y="28"/>
                    <a:pt x="12" y="30"/>
                  </a:cubicBezTo>
                  <a:cubicBezTo>
                    <a:pt x="12" y="31"/>
                    <a:pt x="12" y="31"/>
                    <a:pt x="12" y="32"/>
                  </a:cubicBezTo>
                  <a:cubicBezTo>
                    <a:pt x="10" y="32"/>
                    <a:pt x="9" y="33"/>
                    <a:pt x="9" y="32"/>
                  </a:cubicBezTo>
                  <a:cubicBezTo>
                    <a:pt x="10" y="31"/>
                    <a:pt x="7" y="31"/>
                    <a:pt x="9" y="30"/>
                  </a:cubicBezTo>
                  <a:cubicBezTo>
                    <a:pt x="9" y="31"/>
                    <a:pt x="11" y="32"/>
                    <a:pt x="12" y="30"/>
                  </a:cubicBezTo>
                  <a:cubicBezTo>
                    <a:pt x="12" y="28"/>
                    <a:pt x="13" y="31"/>
                    <a:pt x="14" y="29"/>
                  </a:cubicBezTo>
                  <a:cubicBezTo>
                    <a:pt x="13" y="28"/>
                    <a:pt x="14" y="26"/>
                    <a:pt x="14" y="25"/>
                  </a:cubicBezTo>
                  <a:cubicBezTo>
                    <a:pt x="14" y="24"/>
                    <a:pt x="14" y="25"/>
                    <a:pt x="13" y="25"/>
                  </a:cubicBezTo>
                  <a:cubicBezTo>
                    <a:pt x="13" y="27"/>
                    <a:pt x="13" y="27"/>
                    <a:pt x="12" y="28"/>
                  </a:cubicBezTo>
                  <a:cubicBezTo>
                    <a:pt x="12" y="27"/>
                    <a:pt x="10" y="28"/>
                    <a:pt x="9" y="29"/>
                  </a:cubicBezTo>
                  <a:cubicBezTo>
                    <a:pt x="9" y="28"/>
                    <a:pt x="10" y="26"/>
                    <a:pt x="10" y="27"/>
                  </a:cubicBezTo>
                  <a:cubicBezTo>
                    <a:pt x="9" y="26"/>
                    <a:pt x="8" y="25"/>
                    <a:pt x="7" y="24"/>
                  </a:cubicBezTo>
                  <a:cubicBezTo>
                    <a:pt x="6" y="27"/>
                    <a:pt x="5" y="24"/>
                    <a:pt x="5" y="26"/>
                  </a:cubicBezTo>
                  <a:cubicBezTo>
                    <a:pt x="5" y="27"/>
                    <a:pt x="5" y="29"/>
                    <a:pt x="4" y="29"/>
                  </a:cubicBezTo>
                  <a:cubicBezTo>
                    <a:pt x="3" y="29"/>
                    <a:pt x="4" y="28"/>
                    <a:pt x="4" y="28"/>
                  </a:cubicBezTo>
                  <a:cubicBezTo>
                    <a:pt x="3" y="29"/>
                    <a:pt x="5" y="26"/>
                    <a:pt x="3" y="27"/>
                  </a:cubicBezTo>
                  <a:cubicBezTo>
                    <a:pt x="5" y="27"/>
                    <a:pt x="5" y="25"/>
                    <a:pt x="6" y="23"/>
                  </a:cubicBezTo>
                  <a:cubicBezTo>
                    <a:pt x="5" y="24"/>
                    <a:pt x="7" y="22"/>
                    <a:pt x="7" y="22"/>
                  </a:cubicBezTo>
                  <a:cubicBezTo>
                    <a:pt x="5" y="22"/>
                    <a:pt x="4" y="22"/>
                    <a:pt x="3" y="21"/>
                  </a:cubicBezTo>
                  <a:cubicBezTo>
                    <a:pt x="3" y="19"/>
                    <a:pt x="1" y="18"/>
                    <a:pt x="0" y="17"/>
                  </a:cubicBezTo>
                  <a:cubicBezTo>
                    <a:pt x="1" y="16"/>
                    <a:pt x="3" y="16"/>
                    <a:pt x="3" y="15"/>
                  </a:cubicBezTo>
                  <a:cubicBezTo>
                    <a:pt x="3" y="14"/>
                    <a:pt x="1" y="16"/>
                    <a:pt x="1" y="15"/>
                  </a:cubicBezTo>
                  <a:cubicBezTo>
                    <a:pt x="2" y="15"/>
                    <a:pt x="2" y="15"/>
                    <a:pt x="2" y="15"/>
                  </a:cubicBezTo>
                  <a:cubicBezTo>
                    <a:pt x="1" y="15"/>
                    <a:pt x="3" y="13"/>
                    <a:pt x="0" y="13"/>
                  </a:cubicBezTo>
                  <a:cubicBezTo>
                    <a:pt x="2" y="13"/>
                    <a:pt x="2" y="13"/>
                    <a:pt x="2" y="13"/>
                  </a:cubicBezTo>
                  <a:cubicBezTo>
                    <a:pt x="3" y="12"/>
                    <a:pt x="2" y="12"/>
                    <a:pt x="2" y="12"/>
                  </a:cubicBezTo>
                  <a:cubicBezTo>
                    <a:pt x="2" y="12"/>
                    <a:pt x="3" y="12"/>
                    <a:pt x="4" y="12"/>
                  </a:cubicBezTo>
                  <a:cubicBezTo>
                    <a:pt x="5" y="11"/>
                    <a:pt x="3" y="11"/>
                    <a:pt x="3" y="10"/>
                  </a:cubicBezTo>
                  <a:cubicBezTo>
                    <a:pt x="2" y="11"/>
                    <a:pt x="2" y="11"/>
                    <a:pt x="2" y="11"/>
                  </a:cubicBezTo>
                  <a:cubicBezTo>
                    <a:pt x="1" y="9"/>
                    <a:pt x="2" y="9"/>
                    <a:pt x="2" y="8"/>
                  </a:cubicBezTo>
                  <a:cubicBezTo>
                    <a:pt x="3" y="8"/>
                    <a:pt x="3" y="8"/>
                    <a:pt x="3" y="8"/>
                  </a:cubicBezTo>
                  <a:cubicBezTo>
                    <a:pt x="3" y="7"/>
                    <a:pt x="3" y="7"/>
                    <a:pt x="3" y="7"/>
                  </a:cubicBezTo>
                  <a:cubicBezTo>
                    <a:pt x="4" y="8"/>
                    <a:pt x="5" y="7"/>
                    <a:pt x="4" y="7"/>
                  </a:cubicBezTo>
                  <a:cubicBezTo>
                    <a:pt x="7" y="9"/>
                    <a:pt x="7" y="9"/>
                    <a:pt x="7" y="9"/>
                  </a:cubicBezTo>
                  <a:cubicBezTo>
                    <a:pt x="6" y="9"/>
                    <a:pt x="5" y="8"/>
                    <a:pt x="4" y="8"/>
                  </a:cubicBezTo>
                  <a:cubicBezTo>
                    <a:pt x="3" y="8"/>
                    <a:pt x="3" y="9"/>
                    <a:pt x="4" y="9"/>
                  </a:cubicBezTo>
                  <a:cubicBezTo>
                    <a:pt x="4" y="9"/>
                    <a:pt x="4" y="9"/>
                    <a:pt x="4" y="9"/>
                  </a:cubicBezTo>
                  <a:cubicBezTo>
                    <a:pt x="6" y="9"/>
                    <a:pt x="5" y="9"/>
                    <a:pt x="6" y="10"/>
                  </a:cubicBezTo>
                  <a:cubicBezTo>
                    <a:pt x="6" y="9"/>
                    <a:pt x="7" y="9"/>
                    <a:pt x="6" y="9"/>
                  </a:cubicBezTo>
                  <a:cubicBezTo>
                    <a:pt x="7" y="10"/>
                    <a:pt x="7" y="10"/>
                    <a:pt x="7" y="10"/>
                  </a:cubicBezTo>
                  <a:cubicBezTo>
                    <a:pt x="7" y="10"/>
                    <a:pt x="6" y="10"/>
                    <a:pt x="6" y="10"/>
                  </a:cubicBezTo>
                  <a:cubicBezTo>
                    <a:pt x="7" y="10"/>
                    <a:pt x="8" y="11"/>
                    <a:pt x="8" y="11"/>
                  </a:cubicBezTo>
                  <a:cubicBezTo>
                    <a:pt x="6" y="12"/>
                    <a:pt x="9" y="12"/>
                    <a:pt x="8" y="13"/>
                  </a:cubicBezTo>
                  <a:cubicBezTo>
                    <a:pt x="7" y="13"/>
                    <a:pt x="5" y="13"/>
                    <a:pt x="5" y="12"/>
                  </a:cubicBezTo>
                  <a:cubicBezTo>
                    <a:pt x="4" y="13"/>
                    <a:pt x="5" y="13"/>
                    <a:pt x="4" y="14"/>
                  </a:cubicBezTo>
                  <a:cubicBezTo>
                    <a:pt x="5" y="14"/>
                    <a:pt x="7" y="13"/>
                    <a:pt x="8" y="13"/>
                  </a:cubicBezTo>
                  <a:cubicBezTo>
                    <a:pt x="7" y="14"/>
                    <a:pt x="7" y="14"/>
                    <a:pt x="7" y="14"/>
                  </a:cubicBezTo>
                  <a:cubicBezTo>
                    <a:pt x="8" y="14"/>
                    <a:pt x="9" y="13"/>
                    <a:pt x="9" y="14"/>
                  </a:cubicBezTo>
                  <a:cubicBezTo>
                    <a:pt x="9" y="15"/>
                    <a:pt x="10" y="16"/>
                    <a:pt x="10" y="16"/>
                  </a:cubicBezTo>
                  <a:cubicBezTo>
                    <a:pt x="10" y="17"/>
                    <a:pt x="10" y="17"/>
                    <a:pt x="10" y="17"/>
                  </a:cubicBezTo>
                  <a:cubicBezTo>
                    <a:pt x="12" y="16"/>
                    <a:pt x="11" y="18"/>
                    <a:pt x="13" y="17"/>
                  </a:cubicBezTo>
                  <a:cubicBezTo>
                    <a:pt x="13" y="18"/>
                    <a:pt x="15" y="17"/>
                    <a:pt x="15" y="19"/>
                  </a:cubicBezTo>
                  <a:cubicBezTo>
                    <a:pt x="17" y="19"/>
                    <a:pt x="19" y="19"/>
                    <a:pt x="21" y="20"/>
                  </a:cubicBezTo>
                  <a:cubicBezTo>
                    <a:pt x="20" y="21"/>
                    <a:pt x="20" y="21"/>
                    <a:pt x="20" y="21"/>
                  </a:cubicBezTo>
                  <a:cubicBezTo>
                    <a:pt x="21" y="20"/>
                    <a:pt x="20" y="22"/>
                    <a:pt x="21" y="22"/>
                  </a:cubicBezTo>
                  <a:cubicBezTo>
                    <a:pt x="21" y="21"/>
                    <a:pt x="22" y="21"/>
                    <a:pt x="22" y="20"/>
                  </a:cubicBezTo>
                  <a:cubicBezTo>
                    <a:pt x="23" y="21"/>
                    <a:pt x="24" y="20"/>
                    <a:pt x="25" y="19"/>
                  </a:cubicBezTo>
                  <a:cubicBezTo>
                    <a:pt x="25" y="20"/>
                    <a:pt x="25" y="20"/>
                    <a:pt x="25" y="20"/>
                  </a:cubicBezTo>
                  <a:cubicBezTo>
                    <a:pt x="26" y="18"/>
                    <a:pt x="27" y="20"/>
                    <a:pt x="28" y="20"/>
                  </a:cubicBezTo>
                  <a:cubicBezTo>
                    <a:pt x="28" y="21"/>
                    <a:pt x="29" y="22"/>
                    <a:pt x="29" y="22"/>
                  </a:cubicBezTo>
                  <a:cubicBezTo>
                    <a:pt x="30" y="20"/>
                    <a:pt x="30" y="20"/>
                    <a:pt x="31" y="19"/>
                  </a:cubicBezTo>
                  <a:cubicBezTo>
                    <a:pt x="32" y="19"/>
                    <a:pt x="33" y="19"/>
                    <a:pt x="33" y="20"/>
                  </a:cubicBezTo>
                  <a:cubicBezTo>
                    <a:pt x="36" y="18"/>
                    <a:pt x="38" y="19"/>
                    <a:pt x="41" y="17"/>
                  </a:cubicBezTo>
                  <a:cubicBezTo>
                    <a:pt x="41" y="19"/>
                    <a:pt x="41" y="19"/>
                    <a:pt x="41" y="19"/>
                  </a:cubicBezTo>
                  <a:cubicBezTo>
                    <a:pt x="43" y="15"/>
                    <a:pt x="46" y="18"/>
                    <a:pt x="48" y="16"/>
                  </a:cubicBezTo>
                  <a:cubicBezTo>
                    <a:pt x="48" y="18"/>
                    <a:pt x="48" y="18"/>
                    <a:pt x="48" y="18"/>
                  </a:cubicBezTo>
                  <a:cubicBezTo>
                    <a:pt x="49" y="19"/>
                    <a:pt x="50" y="17"/>
                    <a:pt x="49" y="15"/>
                  </a:cubicBezTo>
                  <a:cubicBezTo>
                    <a:pt x="50" y="16"/>
                    <a:pt x="50" y="14"/>
                    <a:pt x="51" y="16"/>
                  </a:cubicBezTo>
                  <a:cubicBezTo>
                    <a:pt x="52" y="16"/>
                    <a:pt x="52" y="14"/>
                    <a:pt x="52" y="14"/>
                  </a:cubicBezTo>
                  <a:cubicBezTo>
                    <a:pt x="53" y="14"/>
                    <a:pt x="54" y="14"/>
                    <a:pt x="54" y="13"/>
                  </a:cubicBezTo>
                  <a:cubicBezTo>
                    <a:pt x="54" y="13"/>
                    <a:pt x="54" y="13"/>
                    <a:pt x="54" y="13"/>
                  </a:cubicBezTo>
                  <a:cubicBezTo>
                    <a:pt x="54" y="14"/>
                    <a:pt x="55" y="15"/>
                    <a:pt x="55" y="15"/>
                  </a:cubicBezTo>
                  <a:cubicBezTo>
                    <a:pt x="55" y="14"/>
                    <a:pt x="57" y="15"/>
                    <a:pt x="55" y="12"/>
                  </a:cubicBezTo>
                  <a:cubicBezTo>
                    <a:pt x="56" y="13"/>
                    <a:pt x="56" y="10"/>
                    <a:pt x="58" y="12"/>
                  </a:cubicBezTo>
                  <a:cubicBezTo>
                    <a:pt x="57" y="11"/>
                    <a:pt x="57" y="11"/>
                    <a:pt x="57" y="10"/>
                  </a:cubicBezTo>
                  <a:cubicBezTo>
                    <a:pt x="57" y="11"/>
                    <a:pt x="58" y="10"/>
                    <a:pt x="58" y="11"/>
                  </a:cubicBezTo>
                  <a:cubicBezTo>
                    <a:pt x="59" y="11"/>
                    <a:pt x="58" y="11"/>
                    <a:pt x="59" y="11"/>
                  </a:cubicBezTo>
                  <a:cubicBezTo>
                    <a:pt x="59" y="11"/>
                    <a:pt x="59" y="11"/>
                    <a:pt x="59" y="11"/>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1" y="12"/>
                    <a:pt x="61" y="12"/>
                    <a:pt x="61" y="12"/>
                  </a:cubicBezTo>
                  <a:cubicBezTo>
                    <a:pt x="63" y="17"/>
                    <a:pt x="56" y="0"/>
                    <a:pt x="66" y="24"/>
                  </a:cubicBezTo>
                  <a:cubicBezTo>
                    <a:pt x="66" y="24"/>
                    <a:pt x="66" y="24"/>
                    <a:pt x="66" y="24"/>
                  </a:cubicBezTo>
                  <a:cubicBezTo>
                    <a:pt x="66" y="24"/>
                    <a:pt x="66" y="24"/>
                    <a:pt x="66" y="24"/>
                  </a:cubicBezTo>
                  <a:cubicBezTo>
                    <a:pt x="65" y="24"/>
                    <a:pt x="65" y="24"/>
                    <a:pt x="65" y="24"/>
                  </a:cubicBezTo>
                  <a:cubicBezTo>
                    <a:pt x="65" y="23"/>
                    <a:pt x="64" y="23"/>
                    <a:pt x="63" y="23"/>
                  </a:cubicBezTo>
                  <a:cubicBezTo>
                    <a:pt x="61" y="24"/>
                    <a:pt x="59" y="25"/>
                    <a:pt x="57" y="25"/>
                  </a:cubicBezTo>
                  <a:cubicBezTo>
                    <a:pt x="57" y="25"/>
                    <a:pt x="57" y="25"/>
                    <a:pt x="57" y="25"/>
                  </a:cubicBezTo>
                  <a:cubicBezTo>
                    <a:pt x="57" y="27"/>
                    <a:pt x="54" y="24"/>
                    <a:pt x="55" y="27"/>
                  </a:cubicBezTo>
                  <a:cubicBezTo>
                    <a:pt x="55" y="26"/>
                    <a:pt x="55" y="27"/>
                    <a:pt x="54" y="26"/>
                  </a:cubicBezTo>
                  <a:cubicBezTo>
                    <a:pt x="55" y="27"/>
                    <a:pt x="52" y="26"/>
                    <a:pt x="52" y="28"/>
                  </a:cubicBezTo>
                  <a:cubicBezTo>
                    <a:pt x="52" y="27"/>
                    <a:pt x="52" y="27"/>
                    <a:pt x="52" y="27"/>
                  </a:cubicBezTo>
                  <a:cubicBezTo>
                    <a:pt x="51" y="27"/>
                    <a:pt x="51" y="29"/>
                    <a:pt x="50" y="29"/>
                  </a:cubicBezTo>
                  <a:cubicBezTo>
                    <a:pt x="50" y="29"/>
                    <a:pt x="50" y="28"/>
                    <a:pt x="49" y="28"/>
                  </a:cubicBezTo>
                  <a:cubicBezTo>
                    <a:pt x="48" y="27"/>
                    <a:pt x="50" y="30"/>
                    <a:pt x="48" y="28"/>
                  </a:cubicBezTo>
                  <a:cubicBezTo>
                    <a:pt x="48" y="29"/>
                    <a:pt x="49" y="30"/>
                    <a:pt x="49" y="29"/>
                  </a:cubicBezTo>
                  <a:cubicBezTo>
                    <a:pt x="47" y="30"/>
                    <a:pt x="47" y="34"/>
                    <a:pt x="46" y="36"/>
                  </a:cubicBezTo>
                  <a:cubicBezTo>
                    <a:pt x="43" y="37"/>
                    <a:pt x="42" y="34"/>
                    <a:pt x="43" y="36"/>
                  </a:cubicBezTo>
                  <a:cubicBezTo>
                    <a:pt x="42" y="36"/>
                    <a:pt x="44" y="37"/>
                    <a:pt x="43" y="36"/>
                  </a:cubicBezTo>
                  <a:cubicBezTo>
                    <a:pt x="43" y="37"/>
                    <a:pt x="40" y="36"/>
                    <a:pt x="41" y="37"/>
                  </a:cubicBezTo>
                  <a:cubicBezTo>
                    <a:pt x="42" y="37"/>
                    <a:pt x="42" y="37"/>
                    <a:pt x="43" y="38"/>
                  </a:cubicBezTo>
                  <a:cubicBezTo>
                    <a:pt x="41" y="39"/>
                    <a:pt x="39" y="38"/>
                    <a:pt x="40" y="40"/>
                  </a:cubicBezTo>
                  <a:cubicBezTo>
                    <a:pt x="39" y="39"/>
                    <a:pt x="39" y="39"/>
                    <a:pt x="39" y="39"/>
                  </a:cubicBezTo>
                  <a:cubicBezTo>
                    <a:pt x="41" y="41"/>
                    <a:pt x="39" y="42"/>
                    <a:pt x="42" y="44"/>
                  </a:cubicBezTo>
                  <a:cubicBezTo>
                    <a:pt x="40" y="50"/>
                    <a:pt x="40" y="56"/>
                    <a:pt x="38" y="62"/>
                  </a:cubicBezTo>
                  <a:cubicBezTo>
                    <a:pt x="36" y="68"/>
                    <a:pt x="36" y="74"/>
                    <a:pt x="34" y="80"/>
                  </a:cubicBezTo>
                  <a:cubicBezTo>
                    <a:pt x="31" y="81"/>
                    <a:pt x="31" y="82"/>
                    <a:pt x="32" y="83"/>
                  </a:cubicBezTo>
                  <a:cubicBezTo>
                    <a:pt x="31" y="83"/>
                    <a:pt x="31" y="83"/>
                    <a:pt x="31" y="83"/>
                  </a:cubicBezTo>
                  <a:cubicBezTo>
                    <a:pt x="33" y="84"/>
                    <a:pt x="31" y="84"/>
                    <a:pt x="33" y="85"/>
                  </a:cubicBezTo>
                  <a:cubicBezTo>
                    <a:pt x="32" y="87"/>
                    <a:pt x="32" y="89"/>
                    <a:pt x="32" y="92"/>
                  </a:cubicBezTo>
                  <a:cubicBezTo>
                    <a:pt x="32" y="91"/>
                    <a:pt x="30" y="91"/>
                    <a:pt x="31" y="92"/>
                  </a:cubicBezTo>
                  <a:cubicBezTo>
                    <a:pt x="32" y="92"/>
                    <a:pt x="32" y="92"/>
                    <a:pt x="32" y="92"/>
                  </a:cubicBezTo>
                  <a:cubicBezTo>
                    <a:pt x="31" y="92"/>
                    <a:pt x="31" y="92"/>
                    <a:pt x="31" y="92"/>
                  </a:cubicBezTo>
                  <a:cubicBezTo>
                    <a:pt x="31" y="93"/>
                    <a:pt x="32" y="93"/>
                    <a:pt x="33" y="93"/>
                  </a:cubicBezTo>
                  <a:cubicBezTo>
                    <a:pt x="34" y="99"/>
                    <a:pt x="30" y="105"/>
                    <a:pt x="30" y="111"/>
                  </a:cubicBezTo>
                  <a:cubicBezTo>
                    <a:pt x="29" y="112"/>
                    <a:pt x="30" y="115"/>
                    <a:pt x="30" y="116"/>
                  </a:cubicBezTo>
                  <a:cubicBezTo>
                    <a:pt x="27" y="121"/>
                    <a:pt x="25" y="125"/>
                    <a:pt x="27" y="130"/>
                  </a:cubicBezTo>
                  <a:cubicBezTo>
                    <a:pt x="27" y="130"/>
                    <a:pt x="21" y="129"/>
                    <a:pt x="2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1">
              <a:extLst>
                <a:ext uri="{FF2B5EF4-FFF2-40B4-BE49-F238E27FC236}">
                  <a16:creationId xmlns:a16="http://schemas.microsoft.com/office/drawing/2014/main" id="{48FE5859-E7E7-4555-9C6F-3C5297CFDA5B}"/>
                </a:ext>
              </a:extLst>
            </p:cNvPr>
            <p:cNvSpPr>
              <a:spLocks/>
            </p:cNvSpPr>
            <p:nvPr/>
          </p:nvSpPr>
          <p:spPr bwMode="auto">
            <a:xfrm>
              <a:off x="9253538" y="2632076"/>
              <a:ext cx="11112" cy="0"/>
            </a:xfrm>
            <a:custGeom>
              <a:avLst/>
              <a:gdLst>
                <a:gd name="T0" fmla="*/ 3 w 3"/>
                <a:gd name="T1" fmla="*/ 0 w 3"/>
                <a:gd name="T2" fmla="*/ 3 w 3"/>
              </a:gdLst>
              <a:ahLst/>
              <a:cxnLst>
                <a:cxn ang="0">
                  <a:pos x="T0" y="0"/>
                </a:cxn>
                <a:cxn ang="0">
                  <a:pos x="T1" y="0"/>
                </a:cxn>
                <a:cxn ang="0">
                  <a:pos x="T2" y="0"/>
                </a:cxn>
              </a:cxnLst>
              <a:rect l="0" t="0" r="r" b="b"/>
              <a:pathLst>
                <a:path w="3">
                  <a:moveTo>
                    <a:pt x="3" y="0"/>
                  </a:moveTo>
                  <a:cubicBezTo>
                    <a:pt x="2" y="0"/>
                    <a:pt x="2" y="0"/>
                    <a:pt x="0" y="0"/>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2">
              <a:extLst>
                <a:ext uri="{FF2B5EF4-FFF2-40B4-BE49-F238E27FC236}">
                  <a16:creationId xmlns:a16="http://schemas.microsoft.com/office/drawing/2014/main" id="{952CEBF8-2A61-4A64-BF5A-B8B5BFF1013E}"/>
                </a:ext>
              </a:extLst>
            </p:cNvPr>
            <p:cNvSpPr>
              <a:spLocks/>
            </p:cNvSpPr>
            <p:nvPr/>
          </p:nvSpPr>
          <p:spPr bwMode="auto">
            <a:xfrm>
              <a:off x="9245600" y="2698751"/>
              <a:ext cx="4762" cy="4763"/>
            </a:xfrm>
            <a:custGeom>
              <a:avLst/>
              <a:gdLst>
                <a:gd name="T0" fmla="*/ 1 w 1"/>
                <a:gd name="T1" fmla="*/ 0 h 1"/>
                <a:gd name="T2" fmla="*/ 1 w 1"/>
                <a:gd name="T3" fmla="*/ 1 h 1"/>
                <a:gd name="T4" fmla="*/ 0 w 1"/>
                <a:gd name="T5" fmla="*/ 0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1"/>
                  </a:cubicBezTo>
                  <a:cubicBezTo>
                    <a:pt x="1" y="0"/>
                    <a:pt x="0" y="1"/>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3">
              <a:extLst>
                <a:ext uri="{FF2B5EF4-FFF2-40B4-BE49-F238E27FC236}">
                  <a16:creationId xmlns:a16="http://schemas.microsoft.com/office/drawing/2014/main" id="{1619B40F-ED07-418E-A67B-CBA5C2E2981D}"/>
                </a:ext>
              </a:extLst>
            </p:cNvPr>
            <p:cNvSpPr>
              <a:spLocks/>
            </p:cNvSpPr>
            <p:nvPr/>
          </p:nvSpPr>
          <p:spPr bwMode="auto">
            <a:xfrm>
              <a:off x="9258300" y="2709863"/>
              <a:ext cx="6350" cy="4763"/>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2" y="1"/>
                    <a:pt x="0" y="1"/>
                    <a:pt x="0" y="1"/>
                  </a:cubicBez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4">
              <a:extLst>
                <a:ext uri="{FF2B5EF4-FFF2-40B4-BE49-F238E27FC236}">
                  <a16:creationId xmlns:a16="http://schemas.microsoft.com/office/drawing/2014/main" id="{2DDFD21B-3FBA-424B-892C-36EF4998C2DD}"/>
                </a:ext>
              </a:extLst>
            </p:cNvPr>
            <p:cNvSpPr>
              <a:spLocks/>
            </p:cNvSpPr>
            <p:nvPr/>
          </p:nvSpPr>
          <p:spPr bwMode="auto">
            <a:xfrm>
              <a:off x="9272588" y="2733676"/>
              <a:ext cx="3175" cy="3175"/>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1"/>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5">
              <a:extLst>
                <a:ext uri="{FF2B5EF4-FFF2-40B4-BE49-F238E27FC236}">
                  <a16:creationId xmlns:a16="http://schemas.microsoft.com/office/drawing/2014/main" id="{FFDC01F2-D0CB-469F-AA36-2575F64A726C}"/>
                </a:ext>
              </a:extLst>
            </p:cNvPr>
            <p:cNvSpPr>
              <a:spLocks/>
            </p:cNvSpPr>
            <p:nvPr/>
          </p:nvSpPr>
          <p:spPr bwMode="auto">
            <a:xfrm>
              <a:off x="9275763" y="2725738"/>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0"/>
                    <a:pt x="1" y="1"/>
                  </a:cubicBezTo>
                  <a:cubicBezTo>
                    <a:pt x="2"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6">
              <a:extLst>
                <a:ext uri="{FF2B5EF4-FFF2-40B4-BE49-F238E27FC236}">
                  <a16:creationId xmlns:a16="http://schemas.microsoft.com/office/drawing/2014/main" id="{F0F0B332-DE27-43A8-85B9-4776EA95AC43}"/>
                </a:ext>
              </a:extLst>
            </p:cNvPr>
            <p:cNvSpPr>
              <a:spLocks/>
            </p:cNvSpPr>
            <p:nvPr/>
          </p:nvSpPr>
          <p:spPr bwMode="auto">
            <a:xfrm>
              <a:off x="9310688" y="2740026"/>
              <a:ext cx="6350" cy="7938"/>
            </a:xfrm>
            <a:custGeom>
              <a:avLst/>
              <a:gdLst>
                <a:gd name="T0" fmla="*/ 1 w 2"/>
                <a:gd name="T1" fmla="*/ 1 h 2"/>
                <a:gd name="T2" fmla="*/ 2 w 2"/>
                <a:gd name="T3" fmla="*/ 1 h 2"/>
                <a:gd name="T4" fmla="*/ 1 w 2"/>
                <a:gd name="T5" fmla="*/ 1 h 2"/>
              </a:gdLst>
              <a:ahLst/>
              <a:cxnLst>
                <a:cxn ang="0">
                  <a:pos x="T0" y="T1"/>
                </a:cxn>
                <a:cxn ang="0">
                  <a:pos x="T2" y="T3"/>
                </a:cxn>
                <a:cxn ang="0">
                  <a:pos x="T4" y="T5"/>
                </a:cxn>
              </a:cxnLst>
              <a:rect l="0" t="0" r="r" b="b"/>
              <a:pathLst>
                <a:path w="2" h="2">
                  <a:moveTo>
                    <a:pt x="1" y="1"/>
                  </a:moveTo>
                  <a:cubicBezTo>
                    <a:pt x="1" y="1"/>
                    <a:pt x="2" y="0"/>
                    <a:pt x="2" y="1"/>
                  </a:cubicBezTo>
                  <a:cubicBezTo>
                    <a:pt x="1" y="0"/>
                    <a:pt x="0" y="2"/>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7">
              <a:extLst>
                <a:ext uri="{FF2B5EF4-FFF2-40B4-BE49-F238E27FC236}">
                  <a16:creationId xmlns:a16="http://schemas.microsoft.com/office/drawing/2014/main" id="{A0A5EEDE-9F94-4173-B996-4A44070D3BC2}"/>
                </a:ext>
              </a:extLst>
            </p:cNvPr>
            <p:cNvSpPr>
              <a:spLocks/>
            </p:cNvSpPr>
            <p:nvPr/>
          </p:nvSpPr>
          <p:spPr bwMode="auto">
            <a:xfrm>
              <a:off x="9329738" y="2740026"/>
              <a:ext cx="3175" cy="4763"/>
            </a:xfrm>
            <a:custGeom>
              <a:avLst/>
              <a:gdLst>
                <a:gd name="T0" fmla="*/ 0 w 1"/>
                <a:gd name="T1" fmla="*/ 0 h 1"/>
                <a:gd name="T2" fmla="*/ 0 w 1"/>
                <a:gd name="T3" fmla="*/ 0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0"/>
                  </a:cubicBezTo>
                  <a:cubicBezTo>
                    <a:pt x="1" y="0"/>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
              <a:extLst>
                <a:ext uri="{FF2B5EF4-FFF2-40B4-BE49-F238E27FC236}">
                  <a16:creationId xmlns:a16="http://schemas.microsoft.com/office/drawing/2014/main" id="{D52439CC-8347-4B82-BA06-2FD12CD5D1DE}"/>
                </a:ext>
              </a:extLst>
            </p:cNvPr>
            <p:cNvSpPr>
              <a:spLocks/>
            </p:cNvSpPr>
            <p:nvPr/>
          </p:nvSpPr>
          <p:spPr bwMode="auto">
            <a:xfrm>
              <a:off x="9401175" y="2654301"/>
              <a:ext cx="3175" cy="3175"/>
            </a:xfrm>
            <a:custGeom>
              <a:avLst/>
              <a:gdLst>
                <a:gd name="T0" fmla="*/ 0 w 2"/>
                <a:gd name="T1" fmla="*/ 0 h 2"/>
                <a:gd name="T2" fmla="*/ 0 w 2"/>
                <a:gd name="T3" fmla="*/ 0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0" y="0"/>
                  </a:lnTo>
                  <a:lnTo>
                    <a:pt x="2"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
              <a:extLst>
                <a:ext uri="{FF2B5EF4-FFF2-40B4-BE49-F238E27FC236}">
                  <a16:creationId xmlns:a16="http://schemas.microsoft.com/office/drawing/2014/main" id="{277326AE-A28F-40BA-A29F-C2F19B3B8245}"/>
                </a:ext>
              </a:extLst>
            </p:cNvPr>
            <p:cNvSpPr>
              <a:spLocks/>
            </p:cNvSpPr>
            <p:nvPr/>
          </p:nvSpPr>
          <p:spPr bwMode="auto">
            <a:xfrm>
              <a:off x="9324975" y="2752726"/>
              <a:ext cx="7937" cy="3175"/>
            </a:xfrm>
            <a:custGeom>
              <a:avLst/>
              <a:gdLst>
                <a:gd name="T0" fmla="*/ 1 w 2"/>
                <a:gd name="T1" fmla="*/ 1 h 1"/>
                <a:gd name="T2" fmla="*/ 0 w 2"/>
                <a:gd name="T3" fmla="*/ 1 h 1"/>
                <a:gd name="T4" fmla="*/ 1 w 2"/>
                <a:gd name="T5" fmla="*/ 1 h 1"/>
              </a:gdLst>
              <a:ahLst/>
              <a:cxnLst>
                <a:cxn ang="0">
                  <a:pos x="T0" y="T1"/>
                </a:cxn>
                <a:cxn ang="0">
                  <a:pos x="T2" y="T3"/>
                </a:cxn>
                <a:cxn ang="0">
                  <a:pos x="T4" y="T5"/>
                </a:cxn>
              </a:cxnLst>
              <a:rect l="0" t="0" r="r" b="b"/>
              <a:pathLst>
                <a:path w="2" h="1">
                  <a:moveTo>
                    <a:pt x="1" y="1"/>
                  </a:moveTo>
                  <a:cubicBezTo>
                    <a:pt x="2" y="1"/>
                    <a:pt x="0" y="1"/>
                    <a:pt x="0" y="1"/>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0">
              <a:extLst>
                <a:ext uri="{FF2B5EF4-FFF2-40B4-BE49-F238E27FC236}">
                  <a16:creationId xmlns:a16="http://schemas.microsoft.com/office/drawing/2014/main" id="{F5C21DAE-314D-4F71-A004-2F77FD6DB8A2}"/>
                </a:ext>
              </a:extLst>
            </p:cNvPr>
            <p:cNvSpPr>
              <a:spLocks/>
            </p:cNvSpPr>
            <p:nvPr/>
          </p:nvSpPr>
          <p:spPr bwMode="auto">
            <a:xfrm>
              <a:off x="9324975" y="2816226"/>
              <a:ext cx="7937" cy="3175"/>
            </a:xfrm>
            <a:custGeom>
              <a:avLst/>
              <a:gdLst>
                <a:gd name="T0" fmla="*/ 0 w 5"/>
                <a:gd name="T1" fmla="*/ 0 h 2"/>
                <a:gd name="T2" fmla="*/ 0 w 5"/>
                <a:gd name="T3" fmla="*/ 0 h 2"/>
                <a:gd name="T4" fmla="*/ 5 w 5"/>
                <a:gd name="T5" fmla="*/ 2 h 2"/>
                <a:gd name="T6" fmla="*/ 0 w 5"/>
                <a:gd name="T7" fmla="*/ 0 h 2"/>
              </a:gdLst>
              <a:ahLst/>
              <a:cxnLst>
                <a:cxn ang="0">
                  <a:pos x="T0" y="T1"/>
                </a:cxn>
                <a:cxn ang="0">
                  <a:pos x="T2" y="T3"/>
                </a:cxn>
                <a:cxn ang="0">
                  <a:pos x="T4" y="T5"/>
                </a:cxn>
                <a:cxn ang="0">
                  <a:pos x="T6" y="T7"/>
                </a:cxn>
              </a:cxnLst>
              <a:rect l="0" t="0" r="r" b="b"/>
              <a:pathLst>
                <a:path w="5" h="2">
                  <a:moveTo>
                    <a:pt x="0" y="0"/>
                  </a:moveTo>
                  <a:lnTo>
                    <a:pt x="0" y="0"/>
                  </a:lnTo>
                  <a:lnTo>
                    <a:pt x="5" y="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1">
              <a:extLst>
                <a:ext uri="{FF2B5EF4-FFF2-40B4-BE49-F238E27FC236}">
                  <a16:creationId xmlns:a16="http://schemas.microsoft.com/office/drawing/2014/main" id="{0D57DB6C-D57A-4DC8-A423-03573ED020D2}"/>
                </a:ext>
              </a:extLst>
            </p:cNvPr>
            <p:cNvSpPr>
              <a:spLocks/>
            </p:cNvSpPr>
            <p:nvPr/>
          </p:nvSpPr>
          <p:spPr bwMode="auto">
            <a:xfrm>
              <a:off x="8912225" y="2943226"/>
              <a:ext cx="0" cy="7938"/>
            </a:xfrm>
            <a:custGeom>
              <a:avLst/>
              <a:gdLst>
                <a:gd name="T0" fmla="*/ 2 h 2"/>
                <a:gd name="T1" fmla="*/ 1 h 2"/>
                <a:gd name="T2" fmla="*/ 2 h 2"/>
              </a:gdLst>
              <a:ahLst/>
              <a:cxnLst>
                <a:cxn ang="0">
                  <a:pos x="0" y="T0"/>
                </a:cxn>
                <a:cxn ang="0">
                  <a:pos x="0" y="T1"/>
                </a:cxn>
                <a:cxn ang="0">
                  <a:pos x="0" y="T2"/>
                </a:cxn>
              </a:cxnLst>
              <a:rect l="0" t="0" r="r" b="b"/>
              <a:pathLst>
                <a:path h="2">
                  <a:moveTo>
                    <a:pt x="0" y="2"/>
                  </a:moveTo>
                  <a:cubicBezTo>
                    <a:pt x="0" y="1"/>
                    <a:pt x="0" y="0"/>
                    <a:pt x="0" y="1"/>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2">
              <a:extLst>
                <a:ext uri="{FF2B5EF4-FFF2-40B4-BE49-F238E27FC236}">
                  <a16:creationId xmlns:a16="http://schemas.microsoft.com/office/drawing/2014/main" id="{BD71ABC5-7237-4447-8EF0-89470910D2C6}"/>
                </a:ext>
              </a:extLst>
            </p:cNvPr>
            <p:cNvSpPr>
              <a:spLocks/>
            </p:cNvSpPr>
            <p:nvPr/>
          </p:nvSpPr>
          <p:spPr bwMode="auto">
            <a:xfrm>
              <a:off x="8569325" y="2898776"/>
              <a:ext cx="338137" cy="146050"/>
            </a:xfrm>
            <a:custGeom>
              <a:avLst/>
              <a:gdLst>
                <a:gd name="T0" fmla="*/ 9 w 90"/>
                <a:gd name="T1" fmla="*/ 27 h 39"/>
                <a:gd name="T2" fmla="*/ 12 w 90"/>
                <a:gd name="T3" fmla="*/ 26 h 39"/>
                <a:gd name="T4" fmla="*/ 17 w 90"/>
                <a:gd name="T5" fmla="*/ 21 h 39"/>
                <a:gd name="T6" fmla="*/ 19 w 90"/>
                <a:gd name="T7" fmla="*/ 21 h 39"/>
                <a:gd name="T8" fmla="*/ 25 w 90"/>
                <a:gd name="T9" fmla="*/ 21 h 39"/>
                <a:gd name="T10" fmla="*/ 27 w 90"/>
                <a:gd name="T11" fmla="*/ 21 h 39"/>
                <a:gd name="T12" fmla="*/ 30 w 90"/>
                <a:gd name="T13" fmla="*/ 19 h 39"/>
                <a:gd name="T14" fmla="*/ 33 w 90"/>
                <a:gd name="T15" fmla="*/ 19 h 39"/>
                <a:gd name="T16" fmla="*/ 35 w 90"/>
                <a:gd name="T17" fmla="*/ 20 h 39"/>
                <a:gd name="T18" fmla="*/ 36 w 90"/>
                <a:gd name="T19" fmla="*/ 18 h 39"/>
                <a:gd name="T20" fmla="*/ 38 w 90"/>
                <a:gd name="T21" fmla="*/ 15 h 39"/>
                <a:gd name="T22" fmla="*/ 40 w 90"/>
                <a:gd name="T23" fmla="*/ 15 h 39"/>
                <a:gd name="T24" fmla="*/ 42 w 90"/>
                <a:gd name="T25" fmla="*/ 13 h 39"/>
                <a:gd name="T26" fmla="*/ 44 w 90"/>
                <a:gd name="T27" fmla="*/ 14 h 39"/>
                <a:gd name="T28" fmla="*/ 47 w 90"/>
                <a:gd name="T29" fmla="*/ 13 h 39"/>
                <a:gd name="T30" fmla="*/ 50 w 90"/>
                <a:gd name="T31" fmla="*/ 14 h 39"/>
                <a:gd name="T32" fmla="*/ 52 w 90"/>
                <a:gd name="T33" fmla="*/ 12 h 39"/>
                <a:gd name="T34" fmla="*/ 53 w 90"/>
                <a:gd name="T35" fmla="*/ 13 h 39"/>
                <a:gd name="T36" fmla="*/ 54 w 90"/>
                <a:gd name="T37" fmla="*/ 11 h 39"/>
                <a:gd name="T38" fmla="*/ 55 w 90"/>
                <a:gd name="T39" fmla="*/ 11 h 39"/>
                <a:gd name="T40" fmla="*/ 56 w 90"/>
                <a:gd name="T41" fmla="*/ 10 h 39"/>
                <a:gd name="T42" fmla="*/ 60 w 90"/>
                <a:gd name="T43" fmla="*/ 9 h 39"/>
                <a:gd name="T44" fmla="*/ 62 w 90"/>
                <a:gd name="T45" fmla="*/ 9 h 39"/>
                <a:gd name="T46" fmla="*/ 64 w 90"/>
                <a:gd name="T47" fmla="*/ 8 h 39"/>
                <a:gd name="T48" fmla="*/ 68 w 90"/>
                <a:gd name="T49" fmla="*/ 8 h 39"/>
                <a:gd name="T50" fmla="*/ 69 w 90"/>
                <a:gd name="T51" fmla="*/ 12 h 39"/>
                <a:gd name="T52" fmla="*/ 70 w 90"/>
                <a:gd name="T53" fmla="*/ 8 h 39"/>
                <a:gd name="T54" fmla="*/ 70 w 90"/>
                <a:gd name="T55" fmla="*/ 3 h 39"/>
                <a:gd name="T56" fmla="*/ 72 w 90"/>
                <a:gd name="T57" fmla="*/ 4 h 39"/>
                <a:gd name="T58" fmla="*/ 72 w 90"/>
                <a:gd name="T59" fmla="*/ 2 h 39"/>
                <a:gd name="T60" fmla="*/ 73 w 90"/>
                <a:gd name="T61" fmla="*/ 3 h 39"/>
                <a:gd name="T62" fmla="*/ 75 w 90"/>
                <a:gd name="T63" fmla="*/ 7 h 39"/>
                <a:gd name="T64" fmla="*/ 76 w 90"/>
                <a:gd name="T65" fmla="*/ 3 h 39"/>
                <a:gd name="T66" fmla="*/ 77 w 90"/>
                <a:gd name="T67" fmla="*/ 5 h 39"/>
                <a:gd name="T68" fmla="*/ 78 w 90"/>
                <a:gd name="T69" fmla="*/ 2 h 39"/>
                <a:gd name="T70" fmla="*/ 79 w 90"/>
                <a:gd name="T71" fmla="*/ 2 h 39"/>
                <a:gd name="T72" fmla="*/ 80 w 90"/>
                <a:gd name="T73" fmla="*/ 7 h 39"/>
                <a:gd name="T74" fmla="*/ 81 w 90"/>
                <a:gd name="T75" fmla="*/ 3 h 39"/>
                <a:gd name="T76" fmla="*/ 86 w 90"/>
                <a:gd name="T77" fmla="*/ 10 h 39"/>
                <a:gd name="T78" fmla="*/ 87 w 90"/>
                <a:gd name="T79" fmla="*/ 11 h 39"/>
                <a:gd name="T80" fmla="*/ 89 w 90"/>
                <a:gd name="T81" fmla="*/ 10 h 39"/>
                <a:gd name="T82" fmla="*/ 89 w 90"/>
                <a:gd name="T83" fmla="*/ 13 h 39"/>
                <a:gd name="T84" fmla="*/ 87 w 90"/>
                <a:gd name="T85" fmla="*/ 11 h 39"/>
                <a:gd name="T86" fmla="*/ 84 w 90"/>
                <a:gd name="T87" fmla="*/ 17 h 39"/>
                <a:gd name="T88" fmla="*/ 78 w 90"/>
                <a:gd name="T89" fmla="*/ 20 h 39"/>
                <a:gd name="T90" fmla="*/ 71 w 90"/>
                <a:gd name="T91" fmla="*/ 23 h 39"/>
                <a:gd name="T92" fmla="*/ 66 w 90"/>
                <a:gd name="T93" fmla="*/ 25 h 39"/>
                <a:gd name="T94" fmla="*/ 62 w 90"/>
                <a:gd name="T95" fmla="*/ 27 h 39"/>
                <a:gd name="T96" fmla="*/ 53 w 90"/>
                <a:gd name="T97" fmla="*/ 28 h 39"/>
                <a:gd name="T98" fmla="*/ 48 w 90"/>
                <a:gd name="T99" fmla="*/ 27 h 39"/>
                <a:gd name="T100" fmla="*/ 41 w 90"/>
                <a:gd name="T101" fmla="*/ 27 h 39"/>
                <a:gd name="T102" fmla="*/ 22 w 90"/>
                <a:gd name="T103" fmla="*/ 35 h 39"/>
                <a:gd name="T104" fmla="*/ 17 w 90"/>
                <a:gd name="T105" fmla="*/ 35 h 39"/>
                <a:gd name="T106" fmla="*/ 0 w 90"/>
                <a:gd name="T107" fmla="*/ 2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 h="39">
                  <a:moveTo>
                    <a:pt x="0" y="28"/>
                  </a:moveTo>
                  <a:cubicBezTo>
                    <a:pt x="1" y="24"/>
                    <a:pt x="3" y="28"/>
                    <a:pt x="4" y="25"/>
                  </a:cubicBezTo>
                  <a:cubicBezTo>
                    <a:pt x="4" y="25"/>
                    <a:pt x="4" y="27"/>
                    <a:pt x="4" y="27"/>
                  </a:cubicBezTo>
                  <a:cubicBezTo>
                    <a:pt x="5" y="23"/>
                    <a:pt x="7" y="25"/>
                    <a:pt x="9" y="28"/>
                  </a:cubicBezTo>
                  <a:cubicBezTo>
                    <a:pt x="9" y="28"/>
                    <a:pt x="9" y="28"/>
                    <a:pt x="9" y="28"/>
                  </a:cubicBezTo>
                  <a:cubicBezTo>
                    <a:pt x="9" y="29"/>
                    <a:pt x="9" y="26"/>
                    <a:pt x="9" y="27"/>
                  </a:cubicBezTo>
                  <a:cubicBezTo>
                    <a:pt x="9" y="27"/>
                    <a:pt x="9" y="27"/>
                    <a:pt x="10" y="28"/>
                  </a:cubicBezTo>
                  <a:cubicBezTo>
                    <a:pt x="9" y="26"/>
                    <a:pt x="10" y="27"/>
                    <a:pt x="10" y="26"/>
                  </a:cubicBezTo>
                  <a:cubicBezTo>
                    <a:pt x="10" y="27"/>
                    <a:pt x="10" y="28"/>
                    <a:pt x="10" y="28"/>
                  </a:cubicBezTo>
                  <a:cubicBezTo>
                    <a:pt x="10" y="27"/>
                    <a:pt x="10" y="27"/>
                    <a:pt x="10" y="27"/>
                  </a:cubicBezTo>
                  <a:cubicBezTo>
                    <a:pt x="10" y="23"/>
                    <a:pt x="12" y="27"/>
                    <a:pt x="12" y="25"/>
                  </a:cubicBezTo>
                  <a:cubicBezTo>
                    <a:pt x="12" y="26"/>
                    <a:pt x="12" y="26"/>
                    <a:pt x="12" y="26"/>
                  </a:cubicBezTo>
                  <a:cubicBezTo>
                    <a:pt x="13" y="23"/>
                    <a:pt x="14" y="24"/>
                    <a:pt x="15" y="23"/>
                  </a:cubicBezTo>
                  <a:cubicBezTo>
                    <a:pt x="15" y="25"/>
                    <a:pt x="15" y="25"/>
                    <a:pt x="15" y="25"/>
                  </a:cubicBezTo>
                  <a:cubicBezTo>
                    <a:pt x="15" y="23"/>
                    <a:pt x="15" y="23"/>
                    <a:pt x="16" y="22"/>
                  </a:cubicBezTo>
                  <a:cubicBezTo>
                    <a:pt x="16" y="24"/>
                    <a:pt x="16" y="21"/>
                    <a:pt x="16" y="22"/>
                  </a:cubicBezTo>
                  <a:cubicBezTo>
                    <a:pt x="17" y="22"/>
                    <a:pt x="17" y="22"/>
                    <a:pt x="17" y="22"/>
                  </a:cubicBezTo>
                  <a:cubicBezTo>
                    <a:pt x="17" y="20"/>
                    <a:pt x="17" y="23"/>
                    <a:pt x="17" y="21"/>
                  </a:cubicBezTo>
                  <a:cubicBezTo>
                    <a:pt x="17" y="22"/>
                    <a:pt x="17" y="22"/>
                    <a:pt x="17" y="22"/>
                  </a:cubicBezTo>
                  <a:cubicBezTo>
                    <a:pt x="17" y="20"/>
                    <a:pt x="18" y="23"/>
                    <a:pt x="18" y="22"/>
                  </a:cubicBezTo>
                  <a:cubicBezTo>
                    <a:pt x="18" y="21"/>
                    <a:pt x="18" y="21"/>
                    <a:pt x="18" y="21"/>
                  </a:cubicBezTo>
                  <a:cubicBezTo>
                    <a:pt x="18" y="21"/>
                    <a:pt x="18" y="22"/>
                    <a:pt x="18" y="22"/>
                  </a:cubicBezTo>
                  <a:cubicBezTo>
                    <a:pt x="18" y="22"/>
                    <a:pt x="18" y="22"/>
                    <a:pt x="18" y="22"/>
                  </a:cubicBezTo>
                  <a:cubicBezTo>
                    <a:pt x="19" y="21"/>
                    <a:pt x="19" y="23"/>
                    <a:pt x="19" y="21"/>
                  </a:cubicBezTo>
                  <a:cubicBezTo>
                    <a:pt x="19" y="22"/>
                    <a:pt x="19" y="21"/>
                    <a:pt x="19" y="24"/>
                  </a:cubicBezTo>
                  <a:cubicBezTo>
                    <a:pt x="20" y="21"/>
                    <a:pt x="22" y="22"/>
                    <a:pt x="23" y="21"/>
                  </a:cubicBezTo>
                  <a:cubicBezTo>
                    <a:pt x="24" y="23"/>
                    <a:pt x="24" y="23"/>
                    <a:pt x="24" y="23"/>
                  </a:cubicBezTo>
                  <a:cubicBezTo>
                    <a:pt x="24" y="23"/>
                    <a:pt x="24" y="23"/>
                    <a:pt x="24" y="22"/>
                  </a:cubicBezTo>
                  <a:cubicBezTo>
                    <a:pt x="24" y="22"/>
                    <a:pt x="24" y="23"/>
                    <a:pt x="25" y="23"/>
                  </a:cubicBezTo>
                  <a:cubicBezTo>
                    <a:pt x="25" y="23"/>
                    <a:pt x="25" y="21"/>
                    <a:pt x="25" y="21"/>
                  </a:cubicBezTo>
                  <a:cubicBezTo>
                    <a:pt x="25" y="23"/>
                    <a:pt x="25" y="23"/>
                    <a:pt x="25" y="23"/>
                  </a:cubicBezTo>
                  <a:cubicBezTo>
                    <a:pt x="25" y="22"/>
                    <a:pt x="26" y="22"/>
                    <a:pt x="26" y="21"/>
                  </a:cubicBezTo>
                  <a:cubicBezTo>
                    <a:pt x="26" y="22"/>
                    <a:pt x="26" y="22"/>
                    <a:pt x="26" y="22"/>
                  </a:cubicBezTo>
                  <a:cubicBezTo>
                    <a:pt x="26" y="21"/>
                    <a:pt x="26" y="23"/>
                    <a:pt x="27" y="22"/>
                  </a:cubicBezTo>
                  <a:cubicBezTo>
                    <a:pt x="27" y="23"/>
                    <a:pt x="27" y="23"/>
                    <a:pt x="27" y="23"/>
                  </a:cubicBezTo>
                  <a:cubicBezTo>
                    <a:pt x="27" y="24"/>
                    <a:pt x="26" y="20"/>
                    <a:pt x="27" y="21"/>
                  </a:cubicBezTo>
                  <a:cubicBezTo>
                    <a:pt x="27" y="22"/>
                    <a:pt x="27" y="22"/>
                    <a:pt x="27" y="22"/>
                  </a:cubicBezTo>
                  <a:cubicBezTo>
                    <a:pt x="27" y="20"/>
                    <a:pt x="28" y="21"/>
                    <a:pt x="28" y="20"/>
                  </a:cubicBezTo>
                  <a:cubicBezTo>
                    <a:pt x="28" y="21"/>
                    <a:pt x="28" y="21"/>
                    <a:pt x="28" y="21"/>
                  </a:cubicBezTo>
                  <a:cubicBezTo>
                    <a:pt x="28" y="20"/>
                    <a:pt x="29" y="21"/>
                    <a:pt x="29" y="20"/>
                  </a:cubicBezTo>
                  <a:cubicBezTo>
                    <a:pt x="29" y="20"/>
                    <a:pt x="30" y="23"/>
                    <a:pt x="30" y="22"/>
                  </a:cubicBezTo>
                  <a:cubicBezTo>
                    <a:pt x="30" y="20"/>
                    <a:pt x="30" y="21"/>
                    <a:pt x="30" y="19"/>
                  </a:cubicBezTo>
                  <a:cubicBezTo>
                    <a:pt x="30" y="19"/>
                    <a:pt x="31" y="20"/>
                    <a:pt x="31" y="19"/>
                  </a:cubicBezTo>
                  <a:cubicBezTo>
                    <a:pt x="31" y="20"/>
                    <a:pt x="32" y="22"/>
                    <a:pt x="31" y="22"/>
                  </a:cubicBezTo>
                  <a:cubicBezTo>
                    <a:pt x="32" y="23"/>
                    <a:pt x="32" y="23"/>
                    <a:pt x="32" y="23"/>
                  </a:cubicBezTo>
                  <a:cubicBezTo>
                    <a:pt x="32" y="24"/>
                    <a:pt x="32" y="23"/>
                    <a:pt x="32" y="24"/>
                  </a:cubicBezTo>
                  <a:cubicBezTo>
                    <a:pt x="32" y="24"/>
                    <a:pt x="32" y="23"/>
                    <a:pt x="32" y="23"/>
                  </a:cubicBezTo>
                  <a:cubicBezTo>
                    <a:pt x="32" y="22"/>
                    <a:pt x="32" y="19"/>
                    <a:pt x="33" y="19"/>
                  </a:cubicBezTo>
                  <a:cubicBezTo>
                    <a:pt x="33" y="20"/>
                    <a:pt x="33" y="22"/>
                    <a:pt x="33" y="22"/>
                  </a:cubicBezTo>
                  <a:cubicBezTo>
                    <a:pt x="33" y="18"/>
                    <a:pt x="33" y="18"/>
                    <a:pt x="33" y="18"/>
                  </a:cubicBezTo>
                  <a:cubicBezTo>
                    <a:pt x="33" y="17"/>
                    <a:pt x="33" y="19"/>
                    <a:pt x="34" y="19"/>
                  </a:cubicBezTo>
                  <a:cubicBezTo>
                    <a:pt x="33" y="17"/>
                    <a:pt x="33" y="17"/>
                    <a:pt x="33" y="17"/>
                  </a:cubicBezTo>
                  <a:cubicBezTo>
                    <a:pt x="34" y="18"/>
                    <a:pt x="34" y="17"/>
                    <a:pt x="34" y="19"/>
                  </a:cubicBezTo>
                  <a:cubicBezTo>
                    <a:pt x="35" y="20"/>
                    <a:pt x="34" y="19"/>
                    <a:pt x="35" y="20"/>
                  </a:cubicBezTo>
                  <a:cubicBezTo>
                    <a:pt x="35" y="20"/>
                    <a:pt x="35" y="19"/>
                    <a:pt x="35" y="19"/>
                  </a:cubicBezTo>
                  <a:cubicBezTo>
                    <a:pt x="35" y="19"/>
                    <a:pt x="35" y="19"/>
                    <a:pt x="35" y="19"/>
                  </a:cubicBezTo>
                  <a:cubicBezTo>
                    <a:pt x="35" y="20"/>
                    <a:pt x="35" y="18"/>
                    <a:pt x="35" y="17"/>
                  </a:cubicBezTo>
                  <a:cubicBezTo>
                    <a:pt x="35" y="17"/>
                    <a:pt x="35" y="19"/>
                    <a:pt x="35" y="18"/>
                  </a:cubicBezTo>
                  <a:cubicBezTo>
                    <a:pt x="35" y="17"/>
                    <a:pt x="35" y="16"/>
                    <a:pt x="35" y="16"/>
                  </a:cubicBezTo>
                  <a:cubicBezTo>
                    <a:pt x="36" y="18"/>
                    <a:pt x="36" y="18"/>
                    <a:pt x="36" y="18"/>
                  </a:cubicBezTo>
                  <a:cubicBezTo>
                    <a:pt x="36" y="16"/>
                    <a:pt x="36" y="15"/>
                    <a:pt x="36" y="15"/>
                  </a:cubicBezTo>
                  <a:cubicBezTo>
                    <a:pt x="36" y="14"/>
                    <a:pt x="36" y="17"/>
                    <a:pt x="36" y="16"/>
                  </a:cubicBezTo>
                  <a:cubicBezTo>
                    <a:pt x="37" y="17"/>
                    <a:pt x="37" y="14"/>
                    <a:pt x="38" y="16"/>
                  </a:cubicBezTo>
                  <a:cubicBezTo>
                    <a:pt x="38" y="16"/>
                    <a:pt x="37" y="14"/>
                    <a:pt x="38" y="15"/>
                  </a:cubicBezTo>
                  <a:cubicBezTo>
                    <a:pt x="38" y="15"/>
                    <a:pt x="38" y="16"/>
                    <a:pt x="38" y="16"/>
                  </a:cubicBezTo>
                  <a:cubicBezTo>
                    <a:pt x="38" y="17"/>
                    <a:pt x="38" y="15"/>
                    <a:pt x="38" y="15"/>
                  </a:cubicBezTo>
                  <a:cubicBezTo>
                    <a:pt x="38" y="14"/>
                    <a:pt x="38" y="16"/>
                    <a:pt x="38" y="16"/>
                  </a:cubicBezTo>
                  <a:cubicBezTo>
                    <a:pt x="38" y="15"/>
                    <a:pt x="39" y="13"/>
                    <a:pt x="40" y="15"/>
                  </a:cubicBezTo>
                  <a:cubicBezTo>
                    <a:pt x="40" y="14"/>
                    <a:pt x="40" y="12"/>
                    <a:pt x="40" y="12"/>
                  </a:cubicBezTo>
                  <a:cubicBezTo>
                    <a:pt x="40" y="14"/>
                    <a:pt x="40" y="14"/>
                    <a:pt x="40" y="14"/>
                  </a:cubicBezTo>
                  <a:cubicBezTo>
                    <a:pt x="40" y="15"/>
                    <a:pt x="41" y="14"/>
                    <a:pt x="41" y="15"/>
                  </a:cubicBezTo>
                  <a:cubicBezTo>
                    <a:pt x="41" y="13"/>
                    <a:pt x="40" y="16"/>
                    <a:pt x="40" y="15"/>
                  </a:cubicBezTo>
                  <a:cubicBezTo>
                    <a:pt x="40" y="16"/>
                    <a:pt x="40" y="13"/>
                    <a:pt x="41" y="15"/>
                  </a:cubicBezTo>
                  <a:cubicBezTo>
                    <a:pt x="41" y="15"/>
                    <a:pt x="41" y="13"/>
                    <a:pt x="41" y="14"/>
                  </a:cubicBezTo>
                  <a:cubicBezTo>
                    <a:pt x="41" y="14"/>
                    <a:pt x="41" y="16"/>
                    <a:pt x="42" y="16"/>
                  </a:cubicBezTo>
                  <a:cubicBezTo>
                    <a:pt x="42" y="16"/>
                    <a:pt x="42" y="15"/>
                    <a:pt x="42" y="15"/>
                  </a:cubicBezTo>
                  <a:cubicBezTo>
                    <a:pt x="42" y="14"/>
                    <a:pt x="42" y="14"/>
                    <a:pt x="42" y="14"/>
                  </a:cubicBezTo>
                  <a:cubicBezTo>
                    <a:pt x="42" y="13"/>
                    <a:pt x="42" y="14"/>
                    <a:pt x="42" y="13"/>
                  </a:cubicBezTo>
                  <a:cubicBezTo>
                    <a:pt x="42" y="14"/>
                    <a:pt x="42" y="12"/>
                    <a:pt x="43" y="14"/>
                  </a:cubicBezTo>
                  <a:cubicBezTo>
                    <a:pt x="43" y="16"/>
                    <a:pt x="43" y="16"/>
                    <a:pt x="43" y="16"/>
                  </a:cubicBezTo>
                  <a:cubicBezTo>
                    <a:pt x="43" y="16"/>
                    <a:pt x="43" y="14"/>
                    <a:pt x="43" y="14"/>
                  </a:cubicBezTo>
                  <a:cubicBezTo>
                    <a:pt x="43" y="14"/>
                    <a:pt x="43" y="14"/>
                    <a:pt x="43" y="14"/>
                  </a:cubicBezTo>
                  <a:cubicBezTo>
                    <a:pt x="42" y="12"/>
                    <a:pt x="43" y="14"/>
                    <a:pt x="43" y="12"/>
                  </a:cubicBezTo>
                  <a:cubicBezTo>
                    <a:pt x="44" y="13"/>
                    <a:pt x="44" y="12"/>
                    <a:pt x="44" y="14"/>
                  </a:cubicBezTo>
                  <a:cubicBezTo>
                    <a:pt x="44" y="13"/>
                    <a:pt x="45" y="12"/>
                    <a:pt x="45" y="13"/>
                  </a:cubicBezTo>
                  <a:cubicBezTo>
                    <a:pt x="45" y="13"/>
                    <a:pt x="45" y="13"/>
                    <a:pt x="45" y="14"/>
                  </a:cubicBezTo>
                  <a:cubicBezTo>
                    <a:pt x="45" y="14"/>
                    <a:pt x="45" y="14"/>
                    <a:pt x="45" y="13"/>
                  </a:cubicBezTo>
                  <a:cubicBezTo>
                    <a:pt x="45" y="14"/>
                    <a:pt x="46" y="15"/>
                    <a:pt x="46" y="16"/>
                  </a:cubicBezTo>
                  <a:cubicBezTo>
                    <a:pt x="46" y="15"/>
                    <a:pt x="46" y="13"/>
                    <a:pt x="46" y="12"/>
                  </a:cubicBezTo>
                  <a:cubicBezTo>
                    <a:pt x="47" y="15"/>
                    <a:pt x="46" y="11"/>
                    <a:pt x="47" y="13"/>
                  </a:cubicBezTo>
                  <a:cubicBezTo>
                    <a:pt x="47" y="13"/>
                    <a:pt x="47" y="14"/>
                    <a:pt x="47" y="15"/>
                  </a:cubicBezTo>
                  <a:cubicBezTo>
                    <a:pt x="48" y="17"/>
                    <a:pt x="47" y="13"/>
                    <a:pt x="48" y="14"/>
                  </a:cubicBezTo>
                  <a:cubicBezTo>
                    <a:pt x="47" y="12"/>
                    <a:pt x="47" y="12"/>
                    <a:pt x="47" y="12"/>
                  </a:cubicBezTo>
                  <a:cubicBezTo>
                    <a:pt x="48" y="13"/>
                    <a:pt x="48" y="10"/>
                    <a:pt x="48" y="13"/>
                  </a:cubicBezTo>
                  <a:cubicBezTo>
                    <a:pt x="48" y="12"/>
                    <a:pt x="49" y="13"/>
                    <a:pt x="48" y="11"/>
                  </a:cubicBezTo>
                  <a:cubicBezTo>
                    <a:pt x="49" y="13"/>
                    <a:pt x="49" y="10"/>
                    <a:pt x="50" y="14"/>
                  </a:cubicBezTo>
                  <a:cubicBezTo>
                    <a:pt x="50" y="13"/>
                    <a:pt x="51" y="14"/>
                    <a:pt x="51" y="12"/>
                  </a:cubicBezTo>
                  <a:cubicBezTo>
                    <a:pt x="50" y="11"/>
                    <a:pt x="50" y="13"/>
                    <a:pt x="50" y="13"/>
                  </a:cubicBezTo>
                  <a:cubicBezTo>
                    <a:pt x="50" y="12"/>
                    <a:pt x="50" y="12"/>
                    <a:pt x="50" y="12"/>
                  </a:cubicBezTo>
                  <a:cubicBezTo>
                    <a:pt x="50" y="12"/>
                    <a:pt x="51" y="12"/>
                    <a:pt x="51" y="14"/>
                  </a:cubicBezTo>
                  <a:cubicBezTo>
                    <a:pt x="51" y="15"/>
                    <a:pt x="51" y="10"/>
                    <a:pt x="51" y="11"/>
                  </a:cubicBezTo>
                  <a:cubicBezTo>
                    <a:pt x="51" y="12"/>
                    <a:pt x="51" y="12"/>
                    <a:pt x="52" y="12"/>
                  </a:cubicBezTo>
                  <a:cubicBezTo>
                    <a:pt x="52" y="10"/>
                    <a:pt x="52" y="10"/>
                    <a:pt x="52" y="10"/>
                  </a:cubicBezTo>
                  <a:cubicBezTo>
                    <a:pt x="52" y="11"/>
                    <a:pt x="52" y="12"/>
                    <a:pt x="52" y="14"/>
                  </a:cubicBezTo>
                  <a:cubicBezTo>
                    <a:pt x="53" y="14"/>
                    <a:pt x="53" y="14"/>
                    <a:pt x="53" y="12"/>
                  </a:cubicBezTo>
                  <a:cubicBezTo>
                    <a:pt x="53" y="14"/>
                    <a:pt x="53" y="14"/>
                    <a:pt x="53" y="14"/>
                  </a:cubicBezTo>
                  <a:cubicBezTo>
                    <a:pt x="53" y="13"/>
                    <a:pt x="53" y="13"/>
                    <a:pt x="53" y="13"/>
                  </a:cubicBezTo>
                  <a:cubicBezTo>
                    <a:pt x="53" y="13"/>
                    <a:pt x="53" y="13"/>
                    <a:pt x="53" y="13"/>
                  </a:cubicBezTo>
                  <a:cubicBezTo>
                    <a:pt x="53" y="14"/>
                    <a:pt x="54" y="14"/>
                    <a:pt x="54" y="13"/>
                  </a:cubicBezTo>
                  <a:cubicBezTo>
                    <a:pt x="53" y="12"/>
                    <a:pt x="53" y="12"/>
                    <a:pt x="53" y="12"/>
                  </a:cubicBezTo>
                  <a:cubicBezTo>
                    <a:pt x="53" y="11"/>
                    <a:pt x="53" y="11"/>
                    <a:pt x="53" y="11"/>
                  </a:cubicBezTo>
                  <a:cubicBezTo>
                    <a:pt x="53" y="12"/>
                    <a:pt x="54" y="12"/>
                    <a:pt x="54" y="12"/>
                  </a:cubicBezTo>
                  <a:cubicBezTo>
                    <a:pt x="54" y="12"/>
                    <a:pt x="54" y="10"/>
                    <a:pt x="54" y="10"/>
                  </a:cubicBezTo>
                  <a:cubicBezTo>
                    <a:pt x="54" y="11"/>
                    <a:pt x="54" y="10"/>
                    <a:pt x="54" y="11"/>
                  </a:cubicBezTo>
                  <a:cubicBezTo>
                    <a:pt x="54" y="12"/>
                    <a:pt x="54" y="11"/>
                    <a:pt x="54" y="11"/>
                  </a:cubicBezTo>
                  <a:cubicBezTo>
                    <a:pt x="54" y="12"/>
                    <a:pt x="54" y="13"/>
                    <a:pt x="54" y="12"/>
                  </a:cubicBezTo>
                  <a:cubicBezTo>
                    <a:pt x="54" y="12"/>
                    <a:pt x="54" y="9"/>
                    <a:pt x="54" y="10"/>
                  </a:cubicBezTo>
                  <a:cubicBezTo>
                    <a:pt x="54" y="12"/>
                    <a:pt x="54" y="12"/>
                    <a:pt x="54" y="12"/>
                  </a:cubicBezTo>
                  <a:cubicBezTo>
                    <a:pt x="55" y="13"/>
                    <a:pt x="55" y="13"/>
                    <a:pt x="55" y="13"/>
                  </a:cubicBezTo>
                  <a:cubicBezTo>
                    <a:pt x="55" y="11"/>
                    <a:pt x="55" y="11"/>
                    <a:pt x="55" y="11"/>
                  </a:cubicBezTo>
                  <a:cubicBezTo>
                    <a:pt x="55" y="12"/>
                    <a:pt x="55" y="12"/>
                    <a:pt x="55" y="12"/>
                  </a:cubicBezTo>
                  <a:cubicBezTo>
                    <a:pt x="55" y="10"/>
                    <a:pt x="55" y="11"/>
                    <a:pt x="55" y="10"/>
                  </a:cubicBezTo>
                  <a:cubicBezTo>
                    <a:pt x="55" y="10"/>
                    <a:pt x="55" y="11"/>
                    <a:pt x="56" y="11"/>
                  </a:cubicBezTo>
                  <a:cubicBezTo>
                    <a:pt x="56" y="11"/>
                    <a:pt x="56" y="11"/>
                    <a:pt x="56" y="11"/>
                  </a:cubicBezTo>
                  <a:cubicBezTo>
                    <a:pt x="56" y="12"/>
                    <a:pt x="56" y="11"/>
                    <a:pt x="56" y="10"/>
                  </a:cubicBezTo>
                  <a:cubicBezTo>
                    <a:pt x="56" y="10"/>
                    <a:pt x="56" y="10"/>
                    <a:pt x="56" y="10"/>
                  </a:cubicBezTo>
                  <a:cubicBezTo>
                    <a:pt x="56" y="10"/>
                    <a:pt x="56" y="10"/>
                    <a:pt x="56" y="9"/>
                  </a:cubicBezTo>
                  <a:cubicBezTo>
                    <a:pt x="57" y="10"/>
                    <a:pt x="57" y="14"/>
                    <a:pt x="57" y="13"/>
                  </a:cubicBezTo>
                  <a:cubicBezTo>
                    <a:pt x="58" y="13"/>
                    <a:pt x="57" y="10"/>
                    <a:pt x="57" y="9"/>
                  </a:cubicBezTo>
                  <a:cubicBezTo>
                    <a:pt x="58" y="10"/>
                    <a:pt x="58" y="8"/>
                    <a:pt x="58" y="10"/>
                  </a:cubicBezTo>
                  <a:cubicBezTo>
                    <a:pt x="58" y="9"/>
                    <a:pt x="58" y="9"/>
                    <a:pt x="58" y="9"/>
                  </a:cubicBezTo>
                  <a:cubicBezTo>
                    <a:pt x="59" y="9"/>
                    <a:pt x="59" y="7"/>
                    <a:pt x="60" y="9"/>
                  </a:cubicBezTo>
                  <a:cubicBezTo>
                    <a:pt x="60" y="10"/>
                    <a:pt x="61" y="11"/>
                    <a:pt x="61" y="11"/>
                  </a:cubicBezTo>
                  <a:cubicBezTo>
                    <a:pt x="61" y="10"/>
                    <a:pt x="61" y="13"/>
                    <a:pt x="61" y="10"/>
                  </a:cubicBezTo>
                  <a:cubicBezTo>
                    <a:pt x="61" y="9"/>
                    <a:pt x="61" y="9"/>
                    <a:pt x="60" y="8"/>
                  </a:cubicBezTo>
                  <a:cubicBezTo>
                    <a:pt x="61" y="8"/>
                    <a:pt x="61" y="7"/>
                    <a:pt x="62" y="8"/>
                  </a:cubicBezTo>
                  <a:cubicBezTo>
                    <a:pt x="61" y="7"/>
                    <a:pt x="61" y="7"/>
                    <a:pt x="61" y="7"/>
                  </a:cubicBezTo>
                  <a:cubicBezTo>
                    <a:pt x="62" y="9"/>
                    <a:pt x="62" y="9"/>
                    <a:pt x="62" y="9"/>
                  </a:cubicBezTo>
                  <a:cubicBezTo>
                    <a:pt x="62" y="7"/>
                    <a:pt x="62" y="7"/>
                    <a:pt x="62" y="7"/>
                  </a:cubicBezTo>
                  <a:cubicBezTo>
                    <a:pt x="62" y="9"/>
                    <a:pt x="62" y="9"/>
                    <a:pt x="62" y="9"/>
                  </a:cubicBezTo>
                  <a:cubicBezTo>
                    <a:pt x="62" y="8"/>
                    <a:pt x="62" y="6"/>
                    <a:pt x="62" y="7"/>
                  </a:cubicBezTo>
                  <a:cubicBezTo>
                    <a:pt x="63" y="8"/>
                    <a:pt x="63" y="8"/>
                    <a:pt x="63" y="8"/>
                  </a:cubicBezTo>
                  <a:cubicBezTo>
                    <a:pt x="63" y="7"/>
                    <a:pt x="63" y="6"/>
                    <a:pt x="63" y="7"/>
                  </a:cubicBezTo>
                  <a:cubicBezTo>
                    <a:pt x="64" y="8"/>
                    <a:pt x="64" y="8"/>
                    <a:pt x="64" y="8"/>
                  </a:cubicBezTo>
                  <a:cubicBezTo>
                    <a:pt x="64" y="8"/>
                    <a:pt x="64" y="7"/>
                    <a:pt x="64" y="7"/>
                  </a:cubicBezTo>
                  <a:cubicBezTo>
                    <a:pt x="64" y="8"/>
                    <a:pt x="64" y="8"/>
                    <a:pt x="65" y="9"/>
                  </a:cubicBezTo>
                  <a:cubicBezTo>
                    <a:pt x="65" y="5"/>
                    <a:pt x="66" y="5"/>
                    <a:pt x="67" y="5"/>
                  </a:cubicBezTo>
                  <a:cubicBezTo>
                    <a:pt x="67" y="6"/>
                    <a:pt x="67" y="6"/>
                    <a:pt x="67" y="6"/>
                  </a:cubicBezTo>
                  <a:cubicBezTo>
                    <a:pt x="67" y="7"/>
                    <a:pt x="67" y="4"/>
                    <a:pt x="67" y="5"/>
                  </a:cubicBezTo>
                  <a:cubicBezTo>
                    <a:pt x="68" y="8"/>
                    <a:pt x="68" y="8"/>
                    <a:pt x="68" y="8"/>
                  </a:cubicBezTo>
                  <a:cubicBezTo>
                    <a:pt x="68" y="9"/>
                    <a:pt x="68" y="6"/>
                    <a:pt x="68" y="6"/>
                  </a:cubicBezTo>
                  <a:cubicBezTo>
                    <a:pt x="68" y="5"/>
                    <a:pt x="68" y="7"/>
                    <a:pt x="67" y="5"/>
                  </a:cubicBezTo>
                  <a:cubicBezTo>
                    <a:pt x="67" y="5"/>
                    <a:pt x="68" y="6"/>
                    <a:pt x="68" y="4"/>
                  </a:cubicBezTo>
                  <a:cubicBezTo>
                    <a:pt x="68" y="5"/>
                    <a:pt x="68" y="6"/>
                    <a:pt x="68" y="7"/>
                  </a:cubicBezTo>
                  <a:cubicBezTo>
                    <a:pt x="68" y="6"/>
                    <a:pt x="68" y="6"/>
                    <a:pt x="68" y="6"/>
                  </a:cubicBezTo>
                  <a:cubicBezTo>
                    <a:pt x="69" y="8"/>
                    <a:pt x="69" y="10"/>
                    <a:pt x="69" y="12"/>
                  </a:cubicBezTo>
                  <a:cubicBezTo>
                    <a:pt x="69" y="12"/>
                    <a:pt x="69" y="12"/>
                    <a:pt x="69" y="12"/>
                  </a:cubicBezTo>
                  <a:cubicBezTo>
                    <a:pt x="70" y="14"/>
                    <a:pt x="69" y="14"/>
                    <a:pt x="70" y="14"/>
                  </a:cubicBezTo>
                  <a:cubicBezTo>
                    <a:pt x="70" y="14"/>
                    <a:pt x="70" y="11"/>
                    <a:pt x="69" y="10"/>
                  </a:cubicBezTo>
                  <a:cubicBezTo>
                    <a:pt x="70" y="10"/>
                    <a:pt x="69" y="6"/>
                    <a:pt x="69" y="6"/>
                  </a:cubicBezTo>
                  <a:cubicBezTo>
                    <a:pt x="69" y="7"/>
                    <a:pt x="69" y="7"/>
                    <a:pt x="69" y="8"/>
                  </a:cubicBezTo>
                  <a:cubicBezTo>
                    <a:pt x="70" y="9"/>
                    <a:pt x="69" y="7"/>
                    <a:pt x="70" y="8"/>
                  </a:cubicBezTo>
                  <a:cubicBezTo>
                    <a:pt x="69" y="7"/>
                    <a:pt x="69" y="5"/>
                    <a:pt x="69" y="5"/>
                  </a:cubicBezTo>
                  <a:cubicBezTo>
                    <a:pt x="70" y="6"/>
                    <a:pt x="69" y="6"/>
                    <a:pt x="70" y="7"/>
                  </a:cubicBezTo>
                  <a:cubicBezTo>
                    <a:pt x="70" y="6"/>
                    <a:pt x="70" y="5"/>
                    <a:pt x="69" y="4"/>
                  </a:cubicBezTo>
                  <a:cubicBezTo>
                    <a:pt x="69" y="2"/>
                    <a:pt x="70" y="5"/>
                    <a:pt x="70" y="3"/>
                  </a:cubicBezTo>
                  <a:cubicBezTo>
                    <a:pt x="70" y="4"/>
                    <a:pt x="70" y="7"/>
                    <a:pt x="71" y="7"/>
                  </a:cubicBezTo>
                  <a:cubicBezTo>
                    <a:pt x="70" y="6"/>
                    <a:pt x="71" y="5"/>
                    <a:pt x="70" y="3"/>
                  </a:cubicBezTo>
                  <a:cubicBezTo>
                    <a:pt x="70" y="3"/>
                    <a:pt x="70" y="5"/>
                    <a:pt x="71" y="5"/>
                  </a:cubicBezTo>
                  <a:cubicBezTo>
                    <a:pt x="71" y="6"/>
                    <a:pt x="70" y="3"/>
                    <a:pt x="71" y="6"/>
                  </a:cubicBezTo>
                  <a:cubicBezTo>
                    <a:pt x="71" y="4"/>
                    <a:pt x="71" y="4"/>
                    <a:pt x="71" y="4"/>
                  </a:cubicBezTo>
                  <a:cubicBezTo>
                    <a:pt x="71" y="5"/>
                    <a:pt x="71" y="5"/>
                    <a:pt x="71" y="6"/>
                  </a:cubicBezTo>
                  <a:cubicBezTo>
                    <a:pt x="72" y="6"/>
                    <a:pt x="72" y="4"/>
                    <a:pt x="72" y="6"/>
                  </a:cubicBezTo>
                  <a:cubicBezTo>
                    <a:pt x="72" y="6"/>
                    <a:pt x="72" y="6"/>
                    <a:pt x="72" y="4"/>
                  </a:cubicBezTo>
                  <a:cubicBezTo>
                    <a:pt x="72" y="3"/>
                    <a:pt x="72" y="5"/>
                    <a:pt x="71" y="3"/>
                  </a:cubicBezTo>
                  <a:cubicBezTo>
                    <a:pt x="72" y="5"/>
                    <a:pt x="72" y="3"/>
                    <a:pt x="72" y="2"/>
                  </a:cubicBezTo>
                  <a:cubicBezTo>
                    <a:pt x="72" y="3"/>
                    <a:pt x="72" y="3"/>
                    <a:pt x="72" y="3"/>
                  </a:cubicBezTo>
                  <a:cubicBezTo>
                    <a:pt x="72" y="3"/>
                    <a:pt x="72" y="3"/>
                    <a:pt x="72" y="2"/>
                  </a:cubicBezTo>
                  <a:cubicBezTo>
                    <a:pt x="72" y="2"/>
                    <a:pt x="72" y="3"/>
                    <a:pt x="72" y="3"/>
                  </a:cubicBezTo>
                  <a:cubicBezTo>
                    <a:pt x="72" y="2"/>
                    <a:pt x="72" y="2"/>
                    <a:pt x="72" y="2"/>
                  </a:cubicBezTo>
                  <a:cubicBezTo>
                    <a:pt x="72" y="1"/>
                    <a:pt x="73" y="4"/>
                    <a:pt x="73" y="4"/>
                  </a:cubicBezTo>
                  <a:cubicBezTo>
                    <a:pt x="73" y="5"/>
                    <a:pt x="73" y="5"/>
                    <a:pt x="73" y="5"/>
                  </a:cubicBezTo>
                  <a:cubicBezTo>
                    <a:pt x="73" y="5"/>
                    <a:pt x="73" y="6"/>
                    <a:pt x="73" y="5"/>
                  </a:cubicBezTo>
                  <a:cubicBezTo>
                    <a:pt x="73" y="4"/>
                    <a:pt x="73" y="3"/>
                    <a:pt x="73" y="2"/>
                  </a:cubicBezTo>
                  <a:cubicBezTo>
                    <a:pt x="73" y="1"/>
                    <a:pt x="73" y="3"/>
                    <a:pt x="73" y="2"/>
                  </a:cubicBezTo>
                  <a:cubicBezTo>
                    <a:pt x="73" y="3"/>
                    <a:pt x="73" y="3"/>
                    <a:pt x="73" y="3"/>
                  </a:cubicBezTo>
                  <a:cubicBezTo>
                    <a:pt x="73" y="4"/>
                    <a:pt x="74" y="5"/>
                    <a:pt x="74" y="5"/>
                  </a:cubicBezTo>
                  <a:cubicBezTo>
                    <a:pt x="74" y="5"/>
                    <a:pt x="74" y="3"/>
                    <a:pt x="74" y="2"/>
                  </a:cubicBezTo>
                  <a:cubicBezTo>
                    <a:pt x="74" y="2"/>
                    <a:pt x="74" y="3"/>
                    <a:pt x="74" y="4"/>
                  </a:cubicBezTo>
                  <a:cubicBezTo>
                    <a:pt x="74" y="3"/>
                    <a:pt x="74" y="3"/>
                    <a:pt x="74" y="2"/>
                  </a:cubicBezTo>
                  <a:cubicBezTo>
                    <a:pt x="74" y="3"/>
                    <a:pt x="75" y="4"/>
                    <a:pt x="75" y="5"/>
                  </a:cubicBezTo>
                  <a:cubicBezTo>
                    <a:pt x="75" y="7"/>
                    <a:pt x="75" y="7"/>
                    <a:pt x="75" y="7"/>
                  </a:cubicBezTo>
                  <a:cubicBezTo>
                    <a:pt x="76" y="7"/>
                    <a:pt x="76" y="7"/>
                    <a:pt x="76" y="7"/>
                  </a:cubicBezTo>
                  <a:cubicBezTo>
                    <a:pt x="76" y="9"/>
                    <a:pt x="76" y="8"/>
                    <a:pt x="76" y="10"/>
                  </a:cubicBezTo>
                  <a:cubicBezTo>
                    <a:pt x="76" y="10"/>
                    <a:pt x="76" y="10"/>
                    <a:pt x="76" y="9"/>
                  </a:cubicBezTo>
                  <a:cubicBezTo>
                    <a:pt x="75" y="6"/>
                    <a:pt x="76" y="5"/>
                    <a:pt x="75" y="3"/>
                  </a:cubicBezTo>
                  <a:cubicBezTo>
                    <a:pt x="76" y="2"/>
                    <a:pt x="77" y="9"/>
                    <a:pt x="77" y="5"/>
                  </a:cubicBezTo>
                  <a:cubicBezTo>
                    <a:pt x="76" y="4"/>
                    <a:pt x="76" y="2"/>
                    <a:pt x="76" y="3"/>
                  </a:cubicBezTo>
                  <a:cubicBezTo>
                    <a:pt x="76" y="3"/>
                    <a:pt x="76" y="0"/>
                    <a:pt x="76" y="1"/>
                  </a:cubicBezTo>
                  <a:cubicBezTo>
                    <a:pt x="76" y="2"/>
                    <a:pt x="77" y="4"/>
                    <a:pt x="77" y="5"/>
                  </a:cubicBezTo>
                  <a:cubicBezTo>
                    <a:pt x="77" y="5"/>
                    <a:pt x="77" y="5"/>
                    <a:pt x="77" y="5"/>
                  </a:cubicBezTo>
                  <a:cubicBezTo>
                    <a:pt x="77" y="6"/>
                    <a:pt x="77" y="8"/>
                    <a:pt x="77" y="8"/>
                  </a:cubicBezTo>
                  <a:cubicBezTo>
                    <a:pt x="78" y="7"/>
                    <a:pt x="78" y="7"/>
                    <a:pt x="78" y="6"/>
                  </a:cubicBezTo>
                  <a:cubicBezTo>
                    <a:pt x="77" y="4"/>
                    <a:pt x="77" y="6"/>
                    <a:pt x="77" y="5"/>
                  </a:cubicBezTo>
                  <a:cubicBezTo>
                    <a:pt x="77" y="4"/>
                    <a:pt x="78" y="6"/>
                    <a:pt x="77" y="4"/>
                  </a:cubicBezTo>
                  <a:cubicBezTo>
                    <a:pt x="77" y="4"/>
                    <a:pt x="77" y="2"/>
                    <a:pt x="77" y="1"/>
                  </a:cubicBezTo>
                  <a:cubicBezTo>
                    <a:pt x="77" y="1"/>
                    <a:pt x="77" y="1"/>
                    <a:pt x="77" y="1"/>
                  </a:cubicBezTo>
                  <a:cubicBezTo>
                    <a:pt x="77" y="2"/>
                    <a:pt x="77" y="2"/>
                    <a:pt x="77" y="2"/>
                  </a:cubicBezTo>
                  <a:cubicBezTo>
                    <a:pt x="78" y="2"/>
                    <a:pt x="77" y="0"/>
                    <a:pt x="77" y="0"/>
                  </a:cubicBezTo>
                  <a:cubicBezTo>
                    <a:pt x="78" y="2"/>
                    <a:pt x="78" y="2"/>
                    <a:pt x="78" y="2"/>
                  </a:cubicBezTo>
                  <a:cubicBezTo>
                    <a:pt x="78" y="4"/>
                    <a:pt x="77" y="1"/>
                    <a:pt x="78" y="4"/>
                  </a:cubicBezTo>
                  <a:cubicBezTo>
                    <a:pt x="78" y="4"/>
                    <a:pt x="78" y="3"/>
                    <a:pt x="78" y="3"/>
                  </a:cubicBezTo>
                  <a:cubicBezTo>
                    <a:pt x="78" y="4"/>
                    <a:pt x="78" y="4"/>
                    <a:pt x="78" y="4"/>
                  </a:cubicBezTo>
                  <a:cubicBezTo>
                    <a:pt x="78" y="4"/>
                    <a:pt x="79" y="8"/>
                    <a:pt x="79" y="5"/>
                  </a:cubicBezTo>
                  <a:cubicBezTo>
                    <a:pt x="79" y="5"/>
                    <a:pt x="79" y="4"/>
                    <a:pt x="79" y="3"/>
                  </a:cubicBezTo>
                  <a:cubicBezTo>
                    <a:pt x="79" y="3"/>
                    <a:pt x="79" y="2"/>
                    <a:pt x="79" y="2"/>
                  </a:cubicBezTo>
                  <a:cubicBezTo>
                    <a:pt x="79" y="4"/>
                    <a:pt x="80" y="2"/>
                    <a:pt x="80" y="4"/>
                  </a:cubicBezTo>
                  <a:cubicBezTo>
                    <a:pt x="79" y="3"/>
                    <a:pt x="79" y="3"/>
                    <a:pt x="79" y="5"/>
                  </a:cubicBezTo>
                  <a:cubicBezTo>
                    <a:pt x="80" y="7"/>
                    <a:pt x="79" y="5"/>
                    <a:pt x="79" y="7"/>
                  </a:cubicBezTo>
                  <a:cubicBezTo>
                    <a:pt x="79" y="7"/>
                    <a:pt x="80" y="9"/>
                    <a:pt x="80" y="11"/>
                  </a:cubicBezTo>
                  <a:cubicBezTo>
                    <a:pt x="80" y="11"/>
                    <a:pt x="80" y="10"/>
                    <a:pt x="80" y="10"/>
                  </a:cubicBezTo>
                  <a:cubicBezTo>
                    <a:pt x="80" y="9"/>
                    <a:pt x="80" y="9"/>
                    <a:pt x="80" y="7"/>
                  </a:cubicBezTo>
                  <a:cubicBezTo>
                    <a:pt x="80" y="8"/>
                    <a:pt x="80" y="7"/>
                    <a:pt x="80" y="5"/>
                  </a:cubicBezTo>
                  <a:cubicBezTo>
                    <a:pt x="81" y="6"/>
                    <a:pt x="81" y="7"/>
                    <a:pt x="81" y="8"/>
                  </a:cubicBezTo>
                  <a:cubicBezTo>
                    <a:pt x="81" y="7"/>
                    <a:pt x="82" y="7"/>
                    <a:pt x="82" y="7"/>
                  </a:cubicBezTo>
                  <a:cubicBezTo>
                    <a:pt x="81" y="5"/>
                    <a:pt x="82" y="7"/>
                    <a:pt x="82" y="5"/>
                  </a:cubicBezTo>
                  <a:cubicBezTo>
                    <a:pt x="81" y="4"/>
                    <a:pt x="81" y="3"/>
                    <a:pt x="81" y="2"/>
                  </a:cubicBezTo>
                  <a:cubicBezTo>
                    <a:pt x="81" y="2"/>
                    <a:pt x="81" y="3"/>
                    <a:pt x="81" y="3"/>
                  </a:cubicBezTo>
                  <a:cubicBezTo>
                    <a:pt x="81" y="2"/>
                    <a:pt x="82" y="5"/>
                    <a:pt x="82" y="3"/>
                  </a:cubicBezTo>
                  <a:cubicBezTo>
                    <a:pt x="81" y="4"/>
                    <a:pt x="82" y="6"/>
                    <a:pt x="83" y="8"/>
                  </a:cubicBezTo>
                  <a:cubicBezTo>
                    <a:pt x="83" y="7"/>
                    <a:pt x="83" y="9"/>
                    <a:pt x="83" y="9"/>
                  </a:cubicBezTo>
                  <a:cubicBezTo>
                    <a:pt x="83" y="8"/>
                    <a:pt x="83" y="7"/>
                    <a:pt x="84" y="7"/>
                  </a:cubicBezTo>
                  <a:cubicBezTo>
                    <a:pt x="84" y="8"/>
                    <a:pt x="85" y="7"/>
                    <a:pt x="85" y="6"/>
                  </a:cubicBezTo>
                  <a:cubicBezTo>
                    <a:pt x="85" y="7"/>
                    <a:pt x="86" y="9"/>
                    <a:pt x="86" y="10"/>
                  </a:cubicBezTo>
                  <a:cubicBezTo>
                    <a:pt x="86" y="10"/>
                    <a:pt x="85" y="7"/>
                    <a:pt x="86" y="8"/>
                  </a:cubicBezTo>
                  <a:cubicBezTo>
                    <a:pt x="86" y="9"/>
                    <a:pt x="86" y="9"/>
                    <a:pt x="86" y="9"/>
                  </a:cubicBezTo>
                  <a:cubicBezTo>
                    <a:pt x="86" y="8"/>
                    <a:pt x="87" y="10"/>
                    <a:pt x="86" y="7"/>
                  </a:cubicBezTo>
                  <a:cubicBezTo>
                    <a:pt x="87" y="9"/>
                    <a:pt x="87" y="9"/>
                    <a:pt x="87" y="9"/>
                  </a:cubicBezTo>
                  <a:cubicBezTo>
                    <a:pt x="87" y="10"/>
                    <a:pt x="87" y="9"/>
                    <a:pt x="87" y="9"/>
                  </a:cubicBezTo>
                  <a:cubicBezTo>
                    <a:pt x="87" y="11"/>
                    <a:pt x="87" y="11"/>
                    <a:pt x="87" y="11"/>
                  </a:cubicBezTo>
                  <a:cubicBezTo>
                    <a:pt x="88" y="12"/>
                    <a:pt x="88" y="10"/>
                    <a:pt x="88" y="10"/>
                  </a:cubicBezTo>
                  <a:cubicBezTo>
                    <a:pt x="88" y="9"/>
                    <a:pt x="88" y="9"/>
                    <a:pt x="88" y="9"/>
                  </a:cubicBezTo>
                  <a:cubicBezTo>
                    <a:pt x="88" y="8"/>
                    <a:pt x="88" y="9"/>
                    <a:pt x="89" y="8"/>
                  </a:cubicBezTo>
                  <a:cubicBezTo>
                    <a:pt x="89" y="10"/>
                    <a:pt x="89" y="10"/>
                    <a:pt x="89" y="10"/>
                  </a:cubicBezTo>
                  <a:cubicBezTo>
                    <a:pt x="89" y="9"/>
                    <a:pt x="89" y="9"/>
                    <a:pt x="89" y="9"/>
                  </a:cubicBezTo>
                  <a:cubicBezTo>
                    <a:pt x="89" y="10"/>
                    <a:pt x="90" y="11"/>
                    <a:pt x="89" y="10"/>
                  </a:cubicBezTo>
                  <a:cubicBezTo>
                    <a:pt x="90" y="13"/>
                    <a:pt x="90" y="13"/>
                    <a:pt x="90" y="13"/>
                  </a:cubicBezTo>
                  <a:cubicBezTo>
                    <a:pt x="89" y="13"/>
                    <a:pt x="89" y="12"/>
                    <a:pt x="89" y="10"/>
                  </a:cubicBezTo>
                  <a:cubicBezTo>
                    <a:pt x="89" y="9"/>
                    <a:pt x="88" y="10"/>
                    <a:pt x="89" y="11"/>
                  </a:cubicBezTo>
                  <a:cubicBezTo>
                    <a:pt x="89" y="11"/>
                    <a:pt x="89" y="11"/>
                    <a:pt x="89" y="10"/>
                  </a:cubicBezTo>
                  <a:cubicBezTo>
                    <a:pt x="89" y="12"/>
                    <a:pt x="89" y="12"/>
                    <a:pt x="89" y="13"/>
                  </a:cubicBezTo>
                  <a:cubicBezTo>
                    <a:pt x="89" y="13"/>
                    <a:pt x="89" y="14"/>
                    <a:pt x="89" y="13"/>
                  </a:cubicBezTo>
                  <a:cubicBezTo>
                    <a:pt x="89" y="14"/>
                    <a:pt x="89" y="14"/>
                    <a:pt x="89" y="14"/>
                  </a:cubicBezTo>
                  <a:cubicBezTo>
                    <a:pt x="89" y="14"/>
                    <a:pt x="89" y="13"/>
                    <a:pt x="89" y="13"/>
                  </a:cubicBezTo>
                  <a:cubicBezTo>
                    <a:pt x="89" y="14"/>
                    <a:pt x="89" y="15"/>
                    <a:pt x="88" y="14"/>
                  </a:cubicBezTo>
                  <a:cubicBezTo>
                    <a:pt x="88" y="13"/>
                    <a:pt x="88" y="16"/>
                    <a:pt x="88" y="15"/>
                  </a:cubicBezTo>
                  <a:cubicBezTo>
                    <a:pt x="87" y="14"/>
                    <a:pt x="87" y="12"/>
                    <a:pt x="87" y="12"/>
                  </a:cubicBezTo>
                  <a:cubicBezTo>
                    <a:pt x="87" y="11"/>
                    <a:pt x="87" y="12"/>
                    <a:pt x="87" y="11"/>
                  </a:cubicBezTo>
                  <a:cubicBezTo>
                    <a:pt x="87" y="12"/>
                    <a:pt x="87" y="14"/>
                    <a:pt x="87" y="15"/>
                  </a:cubicBezTo>
                  <a:cubicBezTo>
                    <a:pt x="87" y="14"/>
                    <a:pt x="87" y="14"/>
                    <a:pt x="87" y="14"/>
                  </a:cubicBezTo>
                  <a:cubicBezTo>
                    <a:pt x="87" y="14"/>
                    <a:pt x="87" y="16"/>
                    <a:pt x="87" y="16"/>
                  </a:cubicBezTo>
                  <a:cubicBezTo>
                    <a:pt x="86" y="15"/>
                    <a:pt x="85" y="16"/>
                    <a:pt x="85" y="15"/>
                  </a:cubicBezTo>
                  <a:cubicBezTo>
                    <a:pt x="85" y="14"/>
                    <a:pt x="85" y="14"/>
                    <a:pt x="85" y="14"/>
                  </a:cubicBezTo>
                  <a:cubicBezTo>
                    <a:pt x="85" y="17"/>
                    <a:pt x="84" y="15"/>
                    <a:pt x="84" y="17"/>
                  </a:cubicBezTo>
                  <a:cubicBezTo>
                    <a:pt x="83" y="16"/>
                    <a:pt x="83" y="18"/>
                    <a:pt x="82" y="16"/>
                  </a:cubicBezTo>
                  <a:cubicBezTo>
                    <a:pt x="81" y="17"/>
                    <a:pt x="81" y="18"/>
                    <a:pt x="80" y="18"/>
                  </a:cubicBezTo>
                  <a:cubicBezTo>
                    <a:pt x="79" y="16"/>
                    <a:pt x="79" y="16"/>
                    <a:pt x="79" y="16"/>
                  </a:cubicBezTo>
                  <a:cubicBezTo>
                    <a:pt x="79" y="18"/>
                    <a:pt x="79" y="15"/>
                    <a:pt x="79" y="15"/>
                  </a:cubicBezTo>
                  <a:cubicBezTo>
                    <a:pt x="79" y="17"/>
                    <a:pt x="79" y="17"/>
                    <a:pt x="79" y="18"/>
                  </a:cubicBezTo>
                  <a:cubicBezTo>
                    <a:pt x="78" y="17"/>
                    <a:pt x="78" y="19"/>
                    <a:pt x="78" y="20"/>
                  </a:cubicBezTo>
                  <a:cubicBezTo>
                    <a:pt x="78" y="19"/>
                    <a:pt x="78" y="19"/>
                    <a:pt x="78" y="19"/>
                  </a:cubicBezTo>
                  <a:cubicBezTo>
                    <a:pt x="78" y="21"/>
                    <a:pt x="77" y="19"/>
                    <a:pt x="76" y="19"/>
                  </a:cubicBezTo>
                  <a:cubicBezTo>
                    <a:pt x="76" y="19"/>
                    <a:pt x="76" y="18"/>
                    <a:pt x="76" y="18"/>
                  </a:cubicBezTo>
                  <a:cubicBezTo>
                    <a:pt x="76" y="20"/>
                    <a:pt x="76" y="20"/>
                    <a:pt x="75" y="21"/>
                  </a:cubicBezTo>
                  <a:cubicBezTo>
                    <a:pt x="75" y="21"/>
                    <a:pt x="74" y="21"/>
                    <a:pt x="74" y="20"/>
                  </a:cubicBezTo>
                  <a:cubicBezTo>
                    <a:pt x="73" y="23"/>
                    <a:pt x="72" y="21"/>
                    <a:pt x="71" y="23"/>
                  </a:cubicBezTo>
                  <a:cubicBezTo>
                    <a:pt x="71" y="22"/>
                    <a:pt x="71" y="22"/>
                    <a:pt x="71" y="22"/>
                  </a:cubicBezTo>
                  <a:cubicBezTo>
                    <a:pt x="70" y="25"/>
                    <a:pt x="68" y="23"/>
                    <a:pt x="68" y="24"/>
                  </a:cubicBezTo>
                  <a:cubicBezTo>
                    <a:pt x="67" y="22"/>
                    <a:pt x="67" y="22"/>
                    <a:pt x="67" y="22"/>
                  </a:cubicBezTo>
                  <a:cubicBezTo>
                    <a:pt x="67" y="21"/>
                    <a:pt x="67" y="23"/>
                    <a:pt x="67" y="24"/>
                  </a:cubicBezTo>
                  <a:cubicBezTo>
                    <a:pt x="67" y="24"/>
                    <a:pt x="67" y="26"/>
                    <a:pt x="66" y="24"/>
                  </a:cubicBezTo>
                  <a:cubicBezTo>
                    <a:pt x="66" y="23"/>
                    <a:pt x="66" y="25"/>
                    <a:pt x="66" y="25"/>
                  </a:cubicBezTo>
                  <a:cubicBezTo>
                    <a:pt x="65" y="25"/>
                    <a:pt x="65" y="25"/>
                    <a:pt x="64" y="25"/>
                  </a:cubicBezTo>
                  <a:cubicBezTo>
                    <a:pt x="64" y="25"/>
                    <a:pt x="64" y="25"/>
                    <a:pt x="64" y="25"/>
                  </a:cubicBezTo>
                  <a:cubicBezTo>
                    <a:pt x="64" y="25"/>
                    <a:pt x="64" y="24"/>
                    <a:pt x="64" y="24"/>
                  </a:cubicBezTo>
                  <a:cubicBezTo>
                    <a:pt x="64" y="25"/>
                    <a:pt x="63" y="23"/>
                    <a:pt x="64" y="26"/>
                  </a:cubicBezTo>
                  <a:cubicBezTo>
                    <a:pt x="63" y="25"/>
                    <a:pt x="62" y="28"/>
                    <a:pt x="61" y="26"/>
                  </a:cubicBezTo>
                  <a:cubicBezTo>
                    <a:pt x="62" y="26"/>
                    <a:pt x="62" y="27"/>
                    <a:pt x="62" y="27"/>
                  </a:cubicBezTo>
                  <a:cubicBezTo>
                    <a:pt x="61" y="27"/>
                    <a:pt x="60" y="26"/>
                    <a:pt x="60" y="27"/>
                  </a:cubicBezTo>
                  <a:cubicBezTo>
                    <a:pt x="60" y="27"/>
                    <a:pt x="60" y="26"/>
                    <a:pt x="60" y="26"/>
                  </a:cubicBezTo>
                  <a:cubicBezTo>
                    <a:pt x="60" y="27"/>
                    <a:pt x="60" y="27"/>
                    <a:pt x="60" y="27"/>
                  </a:cubicBezTo>
                  <a:cubicBezTo>
                    <a:pt x="59" y="29"/>
                    <a:pt x="58" y="26"/>
                    <a:pt x="57" y="27"/>
                  </a:cubicBezTo>
                  <a:cubicBezTo>
                    <a:pt x="56" y="29"/>
                    <a:pt x="54" y="28"/>
                    <a:pt x="53" y="29"/>
                  </a:cubicBezTo>
                  <a:cubicBezTo>
                    <a:pt x="53" y="28"/>
                    <a:pt x="53" y="28"/>
                    <a:pt x="53" y="28"/>
                  </a:cubicBezTo>
                  <a:cubicBezTo>
                    <a:pt x="53" y="30"/>
                    <a:pt x="51" y="26"/>
                    <a:pt x="51" y="29"/>
                  </a:cubicBezTo>
                  <a:cubicBezTo>
                    <a:pt x="51" y="29"/>
                    <a:pt x="51" y="29"/>
                    <a:pt x="51" y="28"/>
                  </a:cubicBezTo>
                  <a:cubicBezTo>
                    <a:pt x="51" y="30"/>
                    <a:pt x="49" y="27"/>
                    <a:pt x="49" y="29"/>
                  </a:cubicBezTo>
                  <a:cubicBezTo>
                    <a:pt x="49" y="29"/>
                    <a:pt x="49" y="29"/>
                    <a:pt x="49" y="29"/>
                  </a:cubicBezTo>
                  <a:cubicBezTo>
                    <a:pt x="49" y="27"/>
                    <a:pt x="48" y="29"/>
                    <a:pt x="48" y="28"/>
                  </a:cubicBezTo>
                  <a:cubicBezTo>
                    <a:pt x="48" y="28"/>
                    <a:pt x="48" y="28"/>
                    <a:pt x="48" y="27"/>
                  </a:cubicBezTo>
                  <a:cubicBezTo>
                    <a:pt x="47" y="26"/>
                    <a:pt x="48" y="30"/>
                    <a:pt x="47" y="27"/>
                  </a:cubicBezTo>
                  <a:cubicBezTo>
                    <a:pt x="47" y="27"/>
                    <a:pt x="47" y="28"/>
                    <a:pt x="47" y="28"/>
                  </a:cubicBezTo>
                  <a:cubicBezTo>
                    <a:pt x="46" y="28"/>
                    <a:pt x="45" y="29"/>
                    <a:pt x="43" y="30"/>
                  </a:cubicBezTo>
                  <a:cubicBezTo>
                    <a:pt x="42" y="29"/>
                    <a:pt x="43" y="26"/>
                    <a:pt x="42" y="28"/>
                  </a:cubicBezTo>
                  <a:cubicBezTo>
                    <a:pt x="42" y="27"/>
                    <a:pt x="42" y="29"/>
                    <a:pt x="42" y="28"/>
                  </a:cubicBezTo>
                  <a:cubicBezTo>
                    <a:pt x="42" y="29"/>
                    <a:pt x="41" y="25"/>
                    <a:pt x="41" y="27"/>
                  </a:cubicBezTo>
                  <a:cubicBezTo>
                    <a:pt x="42" y="28"/>
                    <a:pt x="41" y="28"/>
                    <a:pt x="42" y="29"/>
                  </a:cubicBezTo>
                  <a:cubicBezTo>
                    <a:pt x="41" y="28"/>
                    <a:pt x="40" y="26"/>
                    <a:pt x="40" y="28"/>
                  </a:cubicBezTo>
                  <a:cubicBezTo>
                    <a:pt x="40" y="27"/>
                    <a:pt x="40" y="27"/>
                    <a:pt x="40" y="27"/>
                  </a:cubicBezTo>
                  <a:cubicBezTo>
                    <a:pt x="40" y="29"/>
                    <a:pt x="39" y="28"/>
                    <a:pt x="39" y="31"/>
                  </a:cubicBezTo>
                  <a:cubicBezTo>
                    <a:pt x="36" y="32"/>
                    <a:pt x="34" y="34"/>
                    <a:pt x="31" y="35"/>
                  </a:cubicBezTo>
                  <a:cubicBezTo>
                    <a:pt x="28" y="35"/>
                    <a:pt x="25" y="36"/>
                    <a:pt x="22" y="35"/>
                  </a:cubicBezTo>
                  <a:cubicBezTo>
                    <a:pt x="21" y="33"/>
                    <a:pt x="21" y="33"/>
                    <a:pt x="20" y="34"/>
                  </a:cubicBezTo>
                  <a:cubicBezTo>
                    <a:pt x="20" y="33"/>
                    <a:pt x="20" y="33"/>
                    <a:pt x="20" y="33"/>
                  </a:cubicBezTo>
                  <a:cubicBezTo>
                    <a:pt x="21" y="35"/>
                    <a:pt x="20" y="33"/>
                    <a:pt x="20" y="35"/>
                  </a:cubicBezTo>
                  <a:cubicBezTo>
                    <a:pt x="19" y="35"/>
                    <a:pt x="18" y="36"/>
                    <a:pt x="17" y="36"/>
                  </a:cubicBezTo>
                  <a:cubicBezTo>
                    <a:pt x="17" y="36"/>
                    <a:pt x="17" y="34"/>
                    <a:pt x="17" y="34"/>
                  </a:cubicBezTo>
                  <a:cubicBezTo>
                    <a:pt x="17" y="35"/>
                    <a:pt x="17" y="35"/>
                    <a:pt x="17" y="35"/>
                  </a:cubicBezTo>
                  <a:cubicBezTo>
                    <a:pt x="17" y="35"/>
                    <a:pt x="17" y="35"/>
                    <a:pt x="17" y="35"/>
                  </a:cubicBezTo>
                  <a:cubicBezTo>
                    <a:pt x="17" y="35"/>
                    <a:pt x="16" y="36"/>
                    <a:pt x="17" y="37"/>
                  </a:cubicBezTo>
                  <a:cubicBezTo>
                    <a:pt x="14" y="39"/>
                    <a:pt x="11" y="35"/>
                    <a:pt x="8" y="36"/>
                  </a:cubicBezTo>
                  <a:cubicBezTo>
                    <a:pt x="8" y="35"/>
                    <a:pt x="7" y="36"/>
                    <a:pt x="6" y="37"/>
                  </a:cubicBezTo>
                  <a:cubicBezTo>
                    <a:pt x="4" y="35"/>
                    <a:pt x="2" y="33"/>
                    <a:pt x="0" y="35"/>
                  </a:cubicBezTo>
                  <a:cubicBezTo>
                    <a:pt x="0" y="35"/>
                    <a:pt x="0" y="30"/>
                    <a:pt x="0"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3">
              <a:extLst>
                <a:ext uri="{FF2B5EF4-FFF2-40B4-BE49-F238E27FC236}">
                  <a16:creationId xmlns:a16="http://schemas.microsoft.com/office/drawing/2014/main" id="{6E6CC684-12AC-4832-924F-79DF85068F7C}"/>
                </a:ext>
              </a:extLst>
            </p:cNvPr>
            <p:cNvSpPr>
              <a:spLocks/>
            </p:cNvSpPr>
            <p:nvPr/>
          </p:nvSpPr>
          <p:spPr bwMode="auto">
            <a:xfrm>
              <a:off x="8907463" y="2940051"/>
              <a:ext cx="4762" cy="11113"/>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0" y="2"/>
                    <a:pt x="0" y="2"/>
                    <a:pt x="0" y="0"/>
                  </a:cubicBezTo>
                  <a:lnTo>
                    <a:pt x="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4">
              <a:extLst>
                <a:ext uri="{FF2B5EF4-FFF2-40B4-BE49-F238E27FC236}">
                  <a16:creationId xmlns:a16="http://schemas.microsoft.com/office/drawing/2014/main" id="{E662C0FA-4862-493D-BD0E-D201A03F14EC}"/>
                </a:ext>
              </a:extLst>
            </p:cNvPr>
            <p:cNvSpPr>
              <a:spLocks/>
            </p:cNvSpPr>
            <p:nvPr/>
          </p:nvSpPr>
          <p:spPr bwMode="auto">
            <a:xfrm>
              <a:off x="8877300" y="2913063"/>
              <a:ext cx="0" cy="7938"/>
            </a:xfrm>
            <a:custGeom>
              <a:avLst/>
              <a:gdLst>
                <a:gd name="T0" fmla="*/ 1 h 2"/>
                <a:gd name="T1" fmla="*/ 1 h 2"/>
                <a:gd name="T2" fmla="*/ 0 h 2"/>
                <a:gd name="T3" fmla="*/ 1 h 2"/>
              </a:gdLst>
              <a:ahLst/>
              <a:cxnLst>
                <a:cxn ang="0">
                  <a:pos x="0" y="T0"/>
                </a:cxn>
                <a:cxn ang="0">
                  <a:pos x="0" y="T1"/>
                </a:cxn>
                <a:cxn ang="0">
                  <a:pos x="0" y="T2"/>
                </a:cxn>
                <a:cxn ang="0">
                  <a:pos x="0" y="T3"/>
                </a:cxn>
              </a:cxnLst>
              <a:rect l="0" t="0" r="r" b="b"/>
              <a:pathLst>
                <a:path h="2">
                  <a:moveTo>
                    <a:pt x="0" y="1"/>
                  </a:moveTo>
                  <a:cubicBezTo>
                    <a:pt x="0" y="2"/>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5">
              <a:extLst>
                <a:ext uri="{FF2B5EF4-FFF2-40B4-BE49-F238E27FC236}">
                  <a16:creationId xmlns:a16="http://schemas.microsoft.com/office/drawing/2014/main" id="{41A95031-613D-4040-821C-852AFC85FFAD}"/>
                </a:ext>
              </a:extLst>
            </p:cNvPr>
            <p:cNvSpPr>
              <a:spLocks/>
            </p:cNvSpPr>
            <p:nvPr/>
          </p:nvSpPr>
          <p:spPr bwMode="auto">
            <a:xfrm>
              <a:off x="8870950" y="2909888"/>
              <a:ext cx="3175" cy="7938"/>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0" y="1"/>
                    <a:pt x="1" y="0"/>
                    <a:pt x="1" y="0"/>
                  </a:cubicBezTo>
                  <a:lnTo>
                    <a:pt x="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6">
              <a:extLst>
                <a:ext uri="{FF2B5EF4-FFF2-40B4-BE49-F238E27FC236}">
                  <a16:creationId xmlns:a16="http://schemas.microsoft.com/office/drawing/2014/main" id="{D8DBEA4D-EA36-4344-B807-CD5A55F58B90}"/>
                </a:ext>
              </a:extLst>
            </p:cNvPr>
            <p:cNvSpPr>
              <a:spLocks/>
            </p:cNvSpPr>
            <p:nvPr/>
          </p:nvSpPr>
          <p:spPr bwMode="auto">
            <a:xfrm>
              <a:off x="8863013" y="2901951"/>
              <a:ext cx="0" cy="476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7">
              <a:extLst>
                <a:ext uri="{FF2B5EF4-FFF2-40B4-BE49-F238E27FC236}">
                  <a16:creationId xmlns:a16="http://schemas.microsoft.com/office/drawing/2014/main" id="{0172F7CC-A1C0-4B5A-9D0D-EA2089B00F6D}"/>
                </a:ext>
              </a:extLst>
            </p:cNvPr>
            <p:cNvSpPr>
              <a:spLocks/>
            </p:cNvSpPr>
            <p:nvPr/>
          </p:nvSpPr>
          <p:spPr bwMode="auto">
            <a:xfrm>
              <a:off x="8863013" y="2906713"/>
              <a:ext cx="3175" cy="6350"/>
            </a:xfrm>
            <a:custGeom>
              <a:avLst/>
              <a:gdLst>
                <a:gd name="T0" fmla="*/ 1 w 1"/>
                <a:gd name="T1" fmla="*/ 2 h 2"/>
                <a:gd name="T2" fmla="*/ 0 w 1"/>
                <a:gd name="T3" fmla="*/ 1 h 2"/>
                <a:gd name="T4" fmla="*/ 1 w 1"/>
                <a:gd name="T5" fmla="*/ 2 h 2"/>
              </a:gdLst>
              <a:ahLst/>
              <a:cxnLst>
                <a:cxn ang="0">
                  <a:pos x="T0" y="T1"/>
                </a:cxn>
                <a:cxn ang="0">
                  <a:pos x="T2" y="T3"/>
                </a:cxn>
                <a:cxn ang="0">
                  <a:pos x="T4" y="T5"/>
                </a:cxn>
              </a:cxnLst>
              <a:rect l="0" t="0" r="r" b="b"/>
              <a:pathLst>
                <a:path w="1" h="2">
                  <a:moveTo>
                    <a:pt x="1" y="2"/>
                  </a:moveTo>
                  <a:cubicBezTo>
                    <a:pt x="0" y="2"/>
                    <a:pt x="0" y="1"/>
                    <a:pt x="0" y="1"/>
                  </a:cubicBezTo>
                  <a:cubicBezTo>
                    <a:pt x="0" y="2"/>
                    <a:pt x="0" y="0"/>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8">
              <a:extLst>
                <a:ext uri="{FF2B5EF4-FFF2-40B4-BE49-F238E27FC236}">
                  <a16:creationId xmlns:a16="http://schemas.microsoft.com/office/drawing/2014/main" id="{A3633B4A-2D33-4C7F-BCBD-C55FAD021EAD}"/>
                </a:ext>
              </a:extLst>
            </p:cNvPr>
            <p:cNvSpPr>
              <a:spLocks/>
            </p:cNvSpPr>
            <p:nvPr/>
          </p:nvSpPr>
          <p:spPr bwMode="auto">
            <a:xfrm>
              <a:off x="8851900" y="2901951"/>
              <a:ext cx="0" cy="7938"/>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1"/>
                    <a:pt x="0" y="2"/>
                    <a:pt x="0" y="1"/>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9">
              <a:extLst>
                <a:ext uri="{FF2B5EF4-FFF2-40B4-BE49-F238E27FC236}">
                  <a16:creationId xmlns:a16="http://schemas.microsoft.com/office/drawing/2014/main" id="{18D6D6C6-0C51-4F63-88CA-0FB03CAA25C3}"/>
                </a:ext>
              </a:extLst>
            </p:cNvPr>
            <p:cNvSpPr>
              <a:spLocks/>
            </p:cNvSpPr>
            <p:nvPr/>
          </p:nvSpPr>
          <p:spPr bwMode="auto">
            <a:xfrm>
              <a:off x="8843963" y="2906713"/>
              <a:ext cx="3175" cy="6350"/>
            </a:xfrm>
            <a:custGeom>
              <a:avLst/>
              <a:gdLst>
                <a:gd name="T0" fmla="*/ 1 w 1"/>
                <a:gd name="T1" fmla="*/ 1 h 2"/>
                <a:gd name="T2" fmla="*/ 1 w 1"/>
                <a:gd name="T3" fmla="*/ 2 h 2"/>
                <a:gd name="T4" fmla="*/ 0 w 1"/>
                <a:gd name="T5" fmla="*/ 0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1" y="1"/>
                    <a:pt x="1" y="2"/>
                  </a:cubicBezTo>
                  <a:cubicBezTo>
                    <a:pt x="0" y="1"/>
                    <a:pt x="0" y="1"/>
                    <a:pt x="0" y="0"/>
                  </a:cubicBezTo>
                  <a:lnTo>
                    <a:pt x="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50">
              <a:extLst>
                <a:ext uri="{FF2B5EF4-FFF2-40B4-BE49-F238E27FC236}">
                  <a16:creationId xmlns:a16="http://schemas.microsoft.com/office/drawing/2014/main" id="{AEEB7585-F5D9-4876-9BC7-947C56A03339}"/>
                </a:ext>
              </a:extLst>
            </p:cNvPr>
            <p:cNvSpPr>
              <a:spLocks/>
            </p:cNvSpPr>
            <p:nvPr/>
          </p:nvSpPr>
          <p:spPr bwMode="auto">
            <a:xfrm>
              <a:off x="8745538" y="2943226"/>
              <a:ext cx="0" cy="4763"/>
            </a:xfrm>
            <a:custGeom>
              <a:avLst/>
              <a:gdLst>
                <a:gd name="T0" fmla="*/ 3 h 3"/>
                <a:gd name="T1" fmla="*/ 0 h 3"/>
                <a:gd name="T2" fmla="*/ 3 h 3"/>
                <a:gd name="T3" fmla="*/ 3 h 3"/>
              </a:gdLst>
              <a:ahLst/>
              <a:cxnLst>
                <a:cxn ang="0">
                  <a:pos x="0" y="T0"/>
                </a:cxn>
                <a:cxn ang="0">
                  <a:pos x="0" y="T1"/>
                </a:cxn>
                <a:cxn ang="0">
                  <a:pos x="0" y="T2"/>
                </a:cxn>
                <a:cxn ang="0">
                  <a:pos x="0" y="T3"/>
                </a:cxn>
              </a:cxnLst>
              <a:rect l="0" t="0" r="r" b="b"/>
              <a:pathLst>
                <a:path h="3">
                  <a:moveTo>
                    <a:pt x="0" y="3"/>
                  </a:moveTo>
                  <a:lnTo>
                    <a:pt x="0" y="0"/>
                  </a:lnTo>
                  <a:lnTo>
                    <a:pt x="0" y="3"/>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1">
              <a:extLst>
                <a:ext uri="{FF2B5EF4-FFF2-40B4-BE49-F238E27FC236}">
                  <a16:creationId xmlns:a16="http://schemas.microsoft.com/office/drawing/2014/main" id="{3A5EF0A4-5D21-40E9-9A92-275FAED39974}"/>
                </a:ext>
              </a:extLst>
            </p:cNvPr>
            <p:cNvSpPr>
              <a:spLocks/>
            </p:cNvSpPr>
            <p:nvPr/>
          </p:nvSpPr>
          <p:spPr bwMode="auto">
            <a:xfrm>
              <a:off x="8701088" y="2947988"/>
              <a:ext cx="0" cy="6350"/>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2"/>
                    <a:pt x="0" y="1"/>
                    <a:pt x="0" y="1"/>
                  </a:cubicBezTo>
                  <a:cubicBezTo>
                    <a:pt x="0" y="0"/>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2">
              <a:extLst>
                <a:ext uri="{FF2B5EF4-FFF2-40B4-BE49-F238E27FC236}">
                  <a16:creationId xmlns:a16="http://schemas.microsoft.com/office/drawing/2014/main" id="{B25D132B-98E6-4523-9537-16C05714A6BF}"/>
                </a:ext>
              </a:extLst>
            </p:cNvPr>
            <p:cNvSpPr>
              <a:spLocks/>
            </p:cNvSpPr>
            <p:nvPr/>
          </p:nvSpPr>
          <p:spPr bwMode="auto">
            <a:xfrm>
              <a:off x="8678863" y="2973388"/>
              <a:ext cx="3175" cy="7938"/>
            </a:xfrm>
            <a:custGeom>
              <a:avLst/>
              <a:gdLst>
                <a:gd name="T0" fmla="*/ 0 w 2"/>
                <a:gd name="T1" fmla="*/ 0 h 5"/>
                <a:gd name="T2" fmla="*/ 2 w 2"/>
                <a:gd name="T3" fmla="*/ 0 h 5"/>
                <a:gd name="T4" fmla="*/ 2 w 2"/>
                <a:gd name="T5" fmla="*/ 5 h 5"/>
                <a:gd name="T6" fmla="*/ 0 w 2"/>
                <a:gd name="T7" fmla="*/ 0 h 5"/>
              </a:gdLst>
              <a:ahLst/>
              <a:cxnLst>
                <a:cxn ang="0">
                  <a:pos x="T0" y="T1"/>
                </a:cxn>
                <a:cxn ang="0">
                  <a:pos x="T2" y="T3"/>
                </a:cxn>
                <a:cxn ang="0">
                  <a:pos x="T4" y="T5"/>
                </a:cxn>
                <a:cxn ang="0">
                  <a:pos x="T6" y="T7"/>
                </a:cxn>
              </a:cxnLst>
              <a:rect l="0" t="0" r="r" b="b"/>
              <a:pathLst>
                <a:path w="2" h="5">
                  <a:moveTo>
                    <a:pt x="0" y="0"/>
                  </a:moveTo>
                  <a:lnTo>
                    <a:pt x="2" y="0"/>
                  </a:lnTo>
                  <a:lnTo>
                    <a:pt x="2"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3">
              <a:extLst>
                <a:ext uri="{FF2B5EF4-FFF2-40B4-BE49-F238E27FC236}">
                  <a16:creationId xmlns:a16="http://schemas.microsoft.com/office/drawing/2014/main" id="{18FCDBB7-1568-414C-B663-6D5C9D255206}"/>
                </a:ext>
              </a:extLst>
            </p:cNvPr>
            <p:cNvSpPr>
              <a:spLocks/>
            </p:cNvSpPr>
            <p:nvPr/>
          </p:nvSpPr>
          <p:spPr bwMode="auto">
            <a:xfrm>
              <a:off x="8799513" y="2439988"/>
              <a:ext cx="3175" cy="7938"/>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1" y="1"/>
                    <a:pt x="1" y="0"/>
                    <a:pt x="1" y="1"/>
                  </a:cubicBezTo>
                  <a:cubicBezTo>
                    <a:pt x="0" y="1"/>
                    <a:pt x="0"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4">
              <a:extLst>
                <a:ext uri="{FF2B5EF4-FFF2-40B4-BE49-F238E27FC236}">
                  <a16:creationId xmlns:a16="http://schemas.microsoft.com/office/drawing/2014/main" id="{915C8828-5D9D-4828-8C89-DB9088703DDE}"/>
                </a:ext>
              </a:extLst>
            </p:cNvPr>
            <p:cNvSpPr>
              <a:spLocks/>
            </p:cNvSpPr>
            <p:nvPr/>
          </p:nvSpPr>
          <p:spPr bwMode="auto">
            <a:xfrm>
              <a:off x="8412163" y="2289176"/>
              <a:ext cx="393700" cy="153988"/>
            </a:xfrm>
            <a:custGeom>
              <a:avLst/>
              <a:gdLst>
                <a:gd name="T0" fmla="*/ 14 w 105"/>
                <a:gd name="T1" fmla="*/ 7 h 41"/>
                <a:gd name="T2" fmla="*/ 17 w 105"/>
                <a:gd name="T3" fmla="*/ 8 h 41"/>
                <a:gd name="T4" fmla="*/ 24 w 105"/>
                <a:gd name="T5" fmla="*/ 5 h 41"/>
                <a:gd name="T6" fmla="*/ 26 w 105"/>
                <a:gd name="T7" fmla="*/ 6 h 41"/>
                <a:gd name="T8" fmla="*/ 33 w 105"/>
                <a:gd name="T9" fmla="*/ 10 h 41"/>
                <a:gd name="T10" fmla="*/ 35 w 105"/>
                <a:gd name="T11" fmla="*/ 11 h 41"/>
                <a:gd name="T12" fmla="*/ 39 w 105"/>
                <a:gd name="T13" fmla="*/ 10 h 41"/>
                <a:gd name="T14" fmla="*/ 42 w 105"/>
                <a:gd name="T15" fmla="*/ 11 h 41"/>
                <a:gd name="T16" fmla="*/ 43 w 105"/>
                <a:gd name="T17" fmla="*/ 13 h 41"/>
                <a:gd name="T18" fmla="*/ 46 w 105"/>
                <a:gd name="T19" fmla="*/ 12 h 41"/>
                <a:gd name="T20" fmla="*/ 50 w 105"/>
                <a:gd name="T21" fmla="*/ 10 h 41"/>
                <a:gd name="T22" fmla="*/ 52 w 105"/>
                <a:gd name="T23" fmla="*/ 11 h 41"/>
                <a:gd name="T24" fmla="*/ 55 w 105"/>
                <a:gd name="T25" fmla="*/ 10 h 41"/>
                <a:gd name="T26" fmla="*/ 57 w 105"/>
                <a:gd name="T27" fmla="*/ 12 h 41"/>
                <a:gd name="T28" fmla="*/ 60 w 105"/>
                <a:gd name="T29" fmla="*/ 13 h 41"/>
                <a:gd name="T30" fmla="*/ 63 w 105"/>
                <a:gd name="T31" fmla="*/ 16 h 41"/>
                <a:gd name="T32" fmla="*/ 65 w 105"/>
                <a:gd name="T33" fmla="*/ 15 h 41"/>
                <a:gd name="T34" fmla="*/ 66 w 105"/>
                <a:gd name="T35" fmla="*/ 17 h 41"/>
                <a:gd name="T36" fmla="*/ 68 w 105"/>
                <a:gd name="T37" fmla="*/ 16 h 41"/>
                <a:gd name="T38" fmla="*/ 69 w 105"/>
                <a:gd name="T39" fmla="*/ 16 h 41"/>
                <a:gd name="T40" fmla="*/ 71 w 105"/>
                <a:gd name="T41" fmla="*/ 16 h 41"/>
                <a:gd name="T42" fmla="*/ 76 w 105"/>
                <a:gd name="T43" fmla="*/ 18 h 41"/>
                <a:gd name="T44" fmla="*/ 78 w 105"/>
                <a:gd name="T45" fmla="*/ 18 h 41"/>
                <a:gd name="T46" fmla="*/ 80 w 105"/>
                <a:gd name="T47" fmla="*/ 19 h 41"/>
                <a:gd name="T48" fmla="*/ 84 w 105"/>
                <a:gd name="T49" fmla="*/ 21 h 41"/>
                <a:gd name="T50" fmla="*/ 84 w 105"/>
                <a:gd name="T51" fmla="*/ 25 h 41"/>
                <a:gd name="T52" fmla="*/ 87 w 105"/>
                <a:gd name="T53" fmla="*/ 22 h 41"/>
                <a:gd name="T54" fmla="*/ 90 w 105"/>
                <a:gd name="T55" fmla="*/ 19 h 41"/>
                <a:gd name="T56" fmla="*/ 91 w 105"/>
                <a:gd name="T57" fmla="*/ 21 h 41"/>
                <a:gd name="T58" fmla="*/ 93 w 105"/>
                <a:gd name="T59" fmla="*/ 19 h 41"/>
                <a:gd name="T60" fmla="*/ 93 w 105"/>
                <a:gd name="T61" fmla="*/ 21 h 41"/>
                <a:gd name="T62" fmla="*/ 93 w 105"/>
                <a:gd name="T63" fmla="*/ 26 h 41"/>
                <a:gd name="T64" fmla="*/ 96 w 105"/>
                <a:gd name="T65" fmla="*/ 23 h 41"/>
                <a:gd name="T66" fmla="*/ 96 w 105"/>
                <a:gd name="T67" fmla="*/ 25 h 41"/>
                <a:gd name="T68" fmla="*/ 98 w 105"/>
                <a:gd name="T69" fmla="*/ 23 h 41"/>
                <a:gd name="T70" fmla="*/ 100 w 105"/>
                <a:gd name="T71" fmla="*/ 24 h 41"/>
                <a:gd name="T72" fmla="*/ 97 w 105"/>
                <a:gd name="T73" fmla="*/ 29 h 41"/>
                <a:gd name="T74" fmla="*/ 101 w 105"/>
                <a:gd name="T75" fmla="*/ 27 h 41"/>
                <a:gd name="T76" fmla="*/ 101 w 105"/>
                <a:gd name="T77" fmla="*/ 35 h 41"/>
                <a:gd name="T78" fmla="*/ 102 w 105"/>
                <a:gd name="T79" fmla="*/ 36 h 41"/>
                <a:gd name="T80" fmla="*/ 104 w 105"/>
                <a:gd name="T81" fmla="*/ 37 h 41"/>
                <a:gd name="T82" fmla="*/ 102 w 105"/>
                <a:gd name="T83" fmla="*/ 40 h 41"/>
                <a:gd name="T84" fmla="*/ 101 w 105"/>
                <a:gd name="T85" fmla="*/ 36 h 41"/>
                <a:gd name="T86" fmla="*/ 95 w 105"/>
                <a:gd name="T87" fmla="*/ 39 h 41"/>
                <a:gd name="T88" fmla="*/ 87 w 105"/>
                <a:gd name="T89" fmla="*/ 38 h 41"/>
                <a:gd name="T90" fmla="*/ 79 w 105"/>
                <a:gd name="T91" fmla="*/ 36 h 41"/>
                <a:gd name="T92" fmla="*/ 72 w 105"/>
                <a:gd name="T93" fmla="*/ 34 h 41"/>
                <a:gd name="T94" fmla="*/ 67 w 105"/>
                <a:gd name="T95" fmla="*/ 33 h 41"/>
                <a:gd name="T96" fmla="*/ 58 w 105"/>
                <a:gd name="T97" fmla="*/ 29 h 41"/>
                <a:gd name="T98" fmla="*/ 54 w 105"/>
                <a:gd name="T99" fmla="*/ 26 h 41"/>
                <a:gd name="T100" fmla="*/ 47 w 105"/>
                <a:gd name="T101" fmla="*/ 22 h 41"/>
                <a:gd name="T102" fmla="*/ 24 w 105"/>
                <a:gd name="T103" fmla="*/ 21 h 41"/>
                <a:gd name="T104" fmla="*/ 18 w 105"/>
                <a:gd name="T105" fmla="*/ 19 h 41"/>
                <a:gd name="T106" fmla="*/ 3 w 105"/>
                <a:gd name="T107"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41">
                  <a:moveTo>
                    <a:pt x="3" y="5"/>
                  </a:moveTo>
                  <a:cubicBezTo>
                    <a:pt x="6" y="0"/>
                    <a:pt x="6" y="5"/>
                    <a:pt x="8" y="3"/>
                  </a:cubicBezTo>
                  <a:cubicBezTo>
                    <a:pt x="8" y="3"/>
                    <a:pt x="7" y="5"/>
                    <a:pt x="8" y="5"/>
                  </a:cubicBezTo>
                  <a:cubicBezTo>
                    <a:pt x="10" y="2"/>
                    <a:pt x="12" y="5"/>
                    <a:pt x="12" y="8"/>
                  </a:cubicBezTo>
                  <a:cubicBezTo>
                    <a:pt x="12" y="8"/>
                    <a:pt x="12" y="8"/>
                    <a:pt x="12" y="8"/>
                  </a:cubicBezTo>
                  <a:cubicBezTo>
                    <a:pt x="12" y="9"/>
                    <a:pt x="13" y="7"/>
                    <a:pt x="14" y="7"/>
                  </a:cubicBezTo>
                  <a:cubicBezTo>
                    <a:pt x="13" y="8"/>
                    <a:pt x="13" y="8"/>
                    <a:pt x="13" y="8"/>
                  </a:cubicBezTo>
                  <a:cubicBezTo>
                    <a:pt x="14" y="7"/>
                    <a:pt x="14" y="8"/>
                    <a:pt x="14" y="7"/>
                  </a:cubicBezTo>
                  <a:cubicBezTo>
                    <a:pt x="14" y="8"/>
                    <a:pt x="14" y="9"/>
                    <a:pt x="14" y="9"/>
                  </a:cubicBezTo>
                  <a:cubicBezTo>
                    <a:pt x="15" y="8"/>
                    <a:pt x="15" y="8"/>
                    <a:pt x="15" y="8"/>
                  </a:cubicBezTo>
                  <a:cubicBezTo>
                    <a:pt x="16" y="4"/>
                    <a:pt x="16" y="8"/>
                    <a:pt x="17" y="7"/>
                  </a:cubicBezTo>
                  <a:cubicBezTo>
                    <a:pt x="17" y="8"/>
                    <a:pt x="17" y="8"/>
                    <a:pt x="17" y="8"/>
                  </a:cubicBezTo>
                  <a:cubicBezTo>
                    <a:pt x="19" y="6"/>
                    <a:pt x="20" y="7"/>
                    <a:pt x="21" y="6"/>
                  </a:cubicBezTo>
                  <a:cubicBezTo>
                    <a:pt x="21" y="8"/>
                    <a:pt x="21" y="8"/>
                    <a:pt x="21" y="8"/>
                  </a:cubicBezTo>
                  <a:cubicBezTo>
                    <a:pt x="21" y="7"/>
                    <a:pt x="22" y="6"/>
                    <a:pt x="22" y="6"/>
                  </a:cubicBezTo>
                  <a:cubicBezTo>
                    <a:pt x="22" y="8"/>
                    <a:pt x="23" y="5"/>
                    <a:pt x="23" y="6"/>
                  </a:cubicBezTo>
                  <a:cubicBezTo>
                    <a:pt x="23" y="6"/>
                    <a:pt x="23" y="6"/>
                    <a:pt x="23" y="6"/>
                  </a:cubicBezTo>
                  <a:cubicBezTo>
                    <a:pt x="24" y="5"/>
                    <a:pt x="23" y="7"/>
                    <a:pt x="24" y="5"/>
                  </a:cubicBezTo>
                  <a:cubicBezTo>
                    <a:pt x="24" y="7"/>
                    <a:pt x="24" y="7"/>
                    <a:pt x="24" y="7"/>
                  </a:cubicBezTo>
                  <a:cubicBezTo>
                    <a:pt x="25" y="4"/>
                    <a:pt x="24" y="8"/>
                    <a:pt x="25" y="7"/>
                  </a:cubicBezTo>
                  <a:cubicBezTo>
                    <a:pt x="25" y="7"/>
                    <a:pt x="25" y="7"/>
                    <a:pt x="25" y="7"/>
                  </a:cubicBezTo>
                  <a:cubicBezTo>
                    <a:pt x="25" y="6"/>
                    <a:pt x="25" y="7"/>
                    <a:pt x="25" y="7"/>
                  </a:cubicBezTo>
                  <a:cubicBezTo>
                    <a:pt x="25" y="7"/>
                    <a:pt x="25" y="7"/>
                    <a:pt x="25" y="7"/>
                  </a:cubicBezTo>
                  <a:cubicBezTo>
                    <a:pt x="26" y="7"/>
                    <a:pt x="26" y="8"/>
                    <a:pt x="26" y="6"/>
                  </a:cubicBezTo>
                  <a:cubicBezTo>
                    <a:pt x="26" y="8"/>
                    <a:pt x="26" y="7"/>
                    <a:pt x="25" y="9"/>
                  </a:cubicBezTo>
                  <a:cubicBezTo>
                    <a:pt x="27" y="8"/>
                    <a:pt x="29" y="9"/>
                    <a:pt x="31" y="9"/>
                  </a:cubicBezTo>
                  <a:cubicBezTo>
                    <a:pt x="31" y="10"/>
                    <a:pt x="31" y="10"/>
                    <a:pt x="30" y="11"/>
                  </a:cubicBezTo>
                  <a:cubicBezTo>
                    <a:pt x="31" y="10"/>
                    <a:pt x="31" y="11"/>
                    <a:pt x="32" y="10"/>
                  </a:cubicBezTo>
                  <a:cubicBezTo>
                    <a:pt x="32" y="10"/>
                    <a:pt x="31" y="11"/>
                    <a:pt x="32" y="11"/>
                  </a:cubicBezTo>
                  <a:cubicBezTo>
                    <a:pt x="32" y="12"/>
                    <a:pt x="32" y="9"/>
                    <a:pt x="33" y="10"/>
                  </a:cubicBezTo>
                  <a:cubicBezTo>
                    <a:pt x="32" y="12"/>
                    <a:pt x="32" y="12"/>
                    <a:pt x="32" y="12"/>
                  </a:cubicBezTo>
                  <a:cubicBezTo>
                    <a:pt x="33" y="10"/>
                    <a:pt x="33" y="10"/>
                    <a:pt x="33" y="10"/>
                  </a:cubicBezTo>
                  <a:cubicBezTo>
                    <a:pt x="33" y="10"/>
                    <a:pt x="33" y="11"/>
                    <a:pt x="33" y="11"/>
                  </a:cubicBezTo>
                  <a:cubicBezTo>
                    <a:pt x="34" y="10"/>
                    <a:pt x="33" y="12"/>
                    <a:pt x="34" y="11"/>
                  </a:cubicBezTo>
                  <a:cubicBezTo>
                    <a:pt x="34" y="12"/>
                    <a:pt x="34" y="12"/>
                    <a:pt x="34" y="12"/>
                  </a:cubicBezTo>
                  <a:cubicBezTo>
                    <a:pt x="34" y="13"/>
                    <a:pt x="34" y="10"/>
                    <a:pt x="35" y="11"/>
                  </a:cubicBezTo>
                  <a:cubicBezTo>
                    <a:pt x="34" y="12"/>
                    <a:pt x="34" y="12"/>
                    <a:pt x="34" y="12"/>
                  </a:cubicBezTo>
                  <a:cubicBezTo>
                    <a:pt x="35" y="10"/>
                    <a:pt x="36" y="11"/>
                    <a:pt x="36" y="10"/>
                  </a:cubicBezTo>
                  <a:cubicBezTo>
                    <a:pt x="36" y="11"/>
                    <a:pt x="36" y="11"/>
                    <a:pt x="36" y="11"/>
                  </a:cubicBezTo>
                  <a:cubicBezTo>
                    <a:pt x="37" y="10"/>
                    <a:pt x="37" y="11"/>
                    <a:pt x="38" y="11"/>
                  </a:cubicBezTo>
                  <a:cubicBezTo>
                    <a:pt x="38" y="11"/>
                    <a:pt x="37" y="13"/>
                    <a:pt x="37" y="13"/>
                  </a:cubicBezTo>
                  <a:cubicBezTo>
                    <a:pt x="38" y="11"/>
                    <a:pt x="39" y="12"/>
                    <a:pt x="39" y="10"/>
                  </a:cubicBezTo>
                  <a:cubicBezTo>
                    <a:pt x="39" y="10"/>
                    <a:pt x="40" y="11"/>
                    <a:pt x="40" y="11"/>
                  </a:cubicBezTo>
                  <a:cubicBezTo>
                    <a:pt x="40" y="11"/>
                    <a:pt x="40" y="13"/>
                    <a:pt x="39" y="13"/>
                  </a:cubicBezTo>
                  <a:cubicBezTo>
                    <a:pt x="39" y="15"/>
                    <a:pt x="39" y="15"/>
                    <a:pt x="39" y="15"/>
                  </a:cubicBezTo>
                  <a:cubicBezTo>
                    <a:pt x="39" y="16"/>
                    <a:pt x="39" y="14"/>
                    <a:pt x="39" y="15"/>
                  </a:cubicBezTo>
                  <a:cubicBezTo>
                    <a:pt x="39" y="15"/>
                    <a:pt x="40" y="15"/>
                    <a:pt x="40" y="15"/>
                  </a:cubicBezTo>
                  <a:cubicBezTo>
                    <a:pt x="40" y="14"/>
                    <a:pt x="41" y="11"/>
                    <a:pt x="42" y="11"/>
                  </a:cubicBezTo>
                  <a:cubicBezTo>
                    <a:pt x="41" y="12"/>
                    <a:pt x="41" y="14"/>
                    <a:pt x="41" y="14"/>
                  </a:cubicBezTo>
                  <a:cubicBezTo>
                    <a:pt x="43" y="10"/>
                    <a:pt x="43" y="10"/>
                    <a:pt x="43" y="10"/>
                  </a:cubicBezTo>
                  <a:cubicBezTo>
                    <a:pt x="43" y="10"/>
                    <a:pt x="43" y="12"/>
                    <a:pt x="43" y="11"/>
                  </a:cubicBezTo>
                  <a:cubicBezTo>
                    <a:pt x="44" y="10"/>
                    <a:pt x="44" y="10"/>
                    <a:pt x="44" y="10"/>
                  </a:cubicBezTo>
                  <a:cubicBezTo>
                    <a:pt x="44" y="10"/>
                    <a:pt x="44" y="10"/>
                    <a:pt x="44" y="12"/>
                  </a:cubicBezTo>
                  <a:cubicBezTo>
                    <a:pt x="44" y="13"/>
                    <a:pt x="43" y="12"/>
                    <a:pt x="43" y="13"/>
                  </a:cubicBezTo>
                  <a:cubicBezTo>
                    <a:pt x="44" y="13"/>
                    <a:pt x="44" y="12"/>
                    <a:pt x="44" y="12"/>
                  </a:cubicBezTo>
                  <a:cubicBezTo>
                    <a:pt x="44" y="13"/>
                    <a:pt x="44" y="13"/>
                    <a:pt x="44" y="13"/>
                  </a:cubicBezTo>
                  <a:cubicBezTo>
                    <a:pt x="44" y="13"/>
                    <a:pt x="45" y="12"/>
                    <a:pt x="45" y="11"/>
                  </a:cubicBezTo>
                  <a:cubicBezTo>
                    <a:pt x="45" y="11"/>
                    <a:pt x="45" y="12"/>
                    <a:pt x="45" y="11"/>
                  </a:cubicBezTo>
                  <a:cubicBezTo>
                    <a:pt x="45" y="10"/>
                    <a:pt x="46" y="10"/>
                    <a:pt x="46" y="10"/>
                  </a:cubicBezTo>
                  <a:cubicBezTo>
                    <a:pt x="46" y="12"/>
                    <a:pt x="46" y="12"/>
                    <a:pt x="46" y="12"/>
                  </a:cubicBezTo>
                  <a:cubicBezTo>
                    <a:pt x="46" y="10"/>
                    <a:pt x="47" y="10"/>
                    <a:pt x="48" y="9"/>
                  </a:cubicBezTo>
                  <a:cubicBezTo>
                    <a:pt x="48" y="8"/>
                    <a:pt x="47" y="11"/>
                    <a:pt x="47" y="10"/>
                  </a:cubicBezTo>
                  <a:cubicBezTo>
                    <a:pt x="47" y="12"/>
                    <a:pt x="49" y="9"/>
                    <a:pt x="49" y="11"/>
                  </a:cubicBezTo>
                  <a:cubicBezTo>
                    <a:pt x="49" y="11"/>
                    <a:pt x="49" y="9"/>
                    <a:pt x="49" y="10"/>
                  </a:cubicBezTo>
                  <a:cubicBezTo>
                    <a:pt x="49" y="10"/>
                    <a:pt x="49" y="11"/>
                    <a:pt x="49" y="11"/>
                  </a:cubicBezTo>
                  <a:cubicBezTo>
                    <a:pt x="49" y="12"/>
                    <a:pt x="50" y="11"/>
                    <a:pt x="50" y="10"/>
                  </a:cubicBezTo>
                  <a:cubicBezTo>
                    <a:pt x="50" y="10"/>
                    <a:pt x="50" y="11"/>
                    <a:pt x="50" y="11"/>
                  </a:cubicBezTo>
                  <a:cubicBezTo>
                    <a:pt x="50" y="10"/>
                    <a:pt x="52" y="9"/>
                    <a:pt x="52" y="11"/>
                  </a:cubicBezTo>
                  <a:cubicBezTo>
                    <a:pt x="52" y="10"/>
                    <a:pt x="53" y="9"/>
                    <a:pt x="53" y="9"/>
                  </a:cubicBezTo>
                  <a:cubicBezTo>
                    <a:pt x="52" y="10"/>
                    <a:pt x="52" y="10"/>
                    <a:pt x="52" y="10"/>
                  </a:cubicBezTo>
                  <a:cubicBezTo>
                    <a:pt x="52" y="11"/>
                    <a:pt x="53" y="10"/>
                    <a:pt x="53" y="11"/>
                  </a:cubicBezTo>
                  <a:cubicBezTo>
                    <a:pt x="53" y="10"/>
                    <a:pt x="51" y="12"/>
                    <a:pt x="52" y="11"/>
                  </a:cubicBezTo>
                  <a:cubicBezTo>
                    <a:pt x="52" y="12"/>
                    <a:pt x="53" y="9"/>
                    <a:pt x="52" y="11"/>
                  </a:cubicBezTo>
                  <a:cubicBezTo>
                    <a:pt x="53" y="11"/>
                    <a:pt x="53" y="10"/>
                    <a:pt x="53" y="11"/>
                  </a:cubicBezTo>
                  <a:cubicBezTo>
                    <a:pt x="53" y="11"/>
                    <a:pt x="53" y="13"/>
                    <a:pt x="53" y="13"/>
                  </a:cubicBezTo>
                  <a:cubicBezTo>
                    <a:pt x="53" y="13"/>
                    <a:pt x="53" y="12"/>
                    <a:pt x="54" y="12"/>
                  </a:cubicBezTo>
                  <a:cubicBezTo>
                    <a:pt x="54" y="11"/>
                    <a:pt x="54" y="11"/>
                    <a:pt x="54" y="11"/>
                  </a:cubicBezTo>
                  <a:cubicBezTo>
                    <a:pt x="54" y="10"/>
                    <a:pt x="54" y="12"/>
                    <a:pt x="55" y="10"/>
                  </a:cubicBezTo>
                  <a:cubicBezTo>
                    <a:pt x="54" y="11"/>
                    <a:pt x="55" y="10"/>
                    <a:pt x="55" y="12"/>
                  </a:cubicBezTo>
                  <a:cubicBezTo>
                    <a:pt x="54" y="13"/>
                    <a:pt x="54" y="13"/>
                    <a:pt x="54" y="13"/>
                  </a:cubicBezTo>
                  <a:cubicBezTo>
                    <a:pt x="54" y="13"/>
                    <a:pt x="55" y="12"/>
                    <a:pt x="55" y="11"/>
                  </a:cubicBezTo>
                  <a:cubicBezTo>
                    <a:pt x="55" y="12"/>
                    <a:pt x="55" y="12"/>
                    <a:pt x="55" y="12"/>
                  </a:cubicBezTo>
                  <a:cubicBezTo>
                    <a:pt x="56" y="9"/>
                    <a:pt x="55" y="12"/>
                    <a:pt x="56" y="10"/>
                  </a:cubicBezTo>
                  <a:cubicBezTo>
                    <a:pt x="56" y="11"/>
                    <a:pt x="57" y="11"/>
                    <a:pt x="57" y="12"/>
                  </a:cubicBezTo>
                  <a:cubicBezTo>
                    <a:pt x="57" y="12"/>
                    <a:pt x="58" y="11"/>
                    <a:pt x="58" y="11"/>
                  </a:cubicBezTo>
                  <a:cubicBezTo>
                    <a:pt x="58" y="12"/>
                    <a:pt x="58" y="12"/>
                    <a:pt x="58" y="12"/>
                  </a:cubicBezTo>
                  <a:cubicBezTo>
                    <a:pt x="58" y="13"/>
                    <a:pt x="58" y="12"/>
                    <a:pt x="58" y="12"/>
                  </a:cubicBezTo>
                  <a:cubicBezTo>
                    <a:pt x="58" y="12"/>
                    <a:pt x="58" y="14"/>
                    <a:pt x="58" y="15"/>
                  </a:cubicBezTo>
                  <a:cubicBezTo>
                    <a:pt x="59" y="14"/>
                    <a:pt x="59" y="13"/>
                    <a:pt x="59" y="12"/>
                  </a:cubicBezTo>
                  <a:cubicBezTo>
                    <a:pt x="59" y="14"/>
                    <a:pt x="61" y="10"/>
                    <a:pt x="60" y="13"/>
                  </a:cubicBezTo>
                  <a:cubicBezTo>
                    <a:pt x="60" y="13"/>
                    <a:pt x="59" y="14"/>
                    <a:pt x="59" y="15"/>
                  </a:cubicBezTo>
                  <a:cubicBezTo>
                    <a:pt x="59" y="17"/>
                    <a:pt x="61" y="13"/>
                    <a:pt x="61" y="14"/>
                  </a:cubicBezTo>
                  <a:cubicBezTo>
                    <a:pt x="61" y="12"/>
                    <a:pt x="61" y="12"/>
                    <a:pt x="61" y="12"/>
                  </a:cubicBezTo>
                  <a:cubicBezTo>
                    <a:pt x="61" y="14"/>
                    <a:pt x="62" y="11"/>
                    <a:pt x="61" y="13"/>
                  </a:cubicBezTo>
                  <a:cubicBezTo>
                    <a:pt x="62" y="13"/>
                    <a:pt x="62" y="14"/>
                    <a:pt x="62" y="12"/>
                  </a:cubicBezTo>
                  <a:cubicBezTo>
                    <a:pt x="62" y="14"/>
                    <a:pt x="64" y="12"/>
                    <a:pt x="63" y="16"/>
                  </a:cubicBezTo>
                  <a:cubicBezTo>
                    <a:pt x="64" y="15"/>
                    <a:pt x="64" y="16"/>
                    <a:pt x="64" y="15"/>
                  </a:cubicBezTo>
                  <a:cubicBezTo>
                    <a:pt x="64" y="13"/>
                    <a:pt x="64" y="15"/>
                    <a:pt x="64" y="15"/>
                  </a:cubicBezTo>
                  <a:cubicBezTo>
                    <a:pt x="64" y="14"/>
                    <a:pt x="64" y="14"/>
                    <a:pt x="64" y="14"/>
                  </a:cubicBezTo>
                  <a:cubicBezTo>
                    <a:pt x="64" y="14"/>
                    <a:pt x="64" y="14"/>
                    <a:pt x="64" y="16"/>
                  </a:cubicBezTo>
                  <a:cubicBezTo>
                    <a:pt x="64" y="17"/>
                    <a:pt x="65" y="13"/>
                    <a:pt x="66" y="14"/>
                  </a:cubicBezTo>
                  <a:cubicBezTo>
                    <a:pt x="65" y="15"/>
                    <a:pt x="65" y="15"/>
                    <a:pt x="65" y="15"/>
                  </a:cubicBezTo>
                  <a:cubicBezTo>
                    <a:pt x="66" y="14"/>
                    <a:pt x="66" y="14"/>
                    <a:pt x="66" y="14"/>
                  </a:cubicBezTo>
                  <a:cubicBezTo>
                    <a:pt x="67" y="14"/>
                    <a:pt x="66" y="16"/>
                    <a:pt x="65" y="17"/>
                  </a:cubicBezTo>
                  <a:cubicBezTo>
                    <a:pt x="66" y="17"/>
                    <a:pt x="66" y="17"/>
                    <a:pt x="66" y="16"/>
                  </a:cubicBezTo>
                  <a:cubicBezTo>
                    <a:pt x="66" y="18"/>
                    <a:pt x="66" y="18"/>
                    <a:pt x="66" y="18"/>
                  </a:cubicBezTo>
                  <a:cubicBezTo>
                    <a:pt x="66" y="16"/>
                    <a:pt x="66" y="17"/>
                    <a:pt x="67" y="17"/>
                  </a:cubicBezTo>
                  <a:cubicBezTo>
                    <a:pt x="66" y="17"/>
                    <a:pt x="66" y="17"/>
                    <a:pt x="66" y="17"/>
                  </a:cubicBezTo>
                  <a:cubicBezTo>
                    <a:pt x="66" y="18"/>
                    <a:pt x="67" y="17"/>
                    <a:pt x="67" y="17"/>
                  </a:cubicBezTo>
                  <a:cubicBezTo>
                    <a:pt x="67" y="16"/>
                    <a:pt x="67" y="16"/>
                    <a:pt x="67" y="16"/>
                  </a:cubicBezTo>
                  <a:cubicBezTo>
                    <a:pt x="67" y="15"/>
                    <a:pt x="67" y="15"/>
                    <a:pt x="68" y="14"/>
                  </a:cubicBezTo>
                  <a:cubicBezTo>
                    <a:pt x="67" y="16"/>
                    <a:pt x="68" y="16"/>
                    <a:pt x="68" y="16"/>
                  </a:cubicBezTo>
                  <a:cubicBezTo>
                    <a:pt x="68" y="16"/>
                    <a:pt x="69" y="15"/>
                    <a:pt x="69" y="15"/>
                  </a:cubicBezTo>
                  <a:cubicBezTo>
                    <a:pt x="68" y="15"/>
                    <a:pt x="69" y="15"/>
                    <a:pt x="68" y="16"/>
                  </a:cubicBezTo>
                  <a:cubicBezTo>
                    <a:pt x="68" y="16"/>
                    <a:pt x="68" y="15"/>
                    <a:pt x="68" y="16"/>
                  </a:cubicBezTo>
                  <a:cubicBezTo>
                    <a:pt x="68" y="16"/>
                    <a:pt x="68" y="18"/>
                    <a:pt x="68" y="17"/>
                  </a:cubicBezTo>
                  <a:cubicBezTo>
                    <a:pt x="69" y="16"/>
                    <a:pt x="69" y="14"/>
                    <a:pt x="69" y="15"/>
                  </a:cubicBezTo>
                  <a:cubicBezTo>
                    <a:pt x="68" y="16"/>
                    <a:pt x="68" y="16"/>
                    <a:pt x="68" y="16"/>
                  </a:cubicBezTo>
                  <a:cubicBezTo>
                    <a:pt x="69" y="17"/>
                    <a:pt x="69" y="17"/>
                    <a:pt x="69" y="17"/>
                  </a:cubicBezTo>
                  <a:cubicBezTo>
                    <a:pt x="69" y="16"/>
                    <a:pt x="69" y="16"/>
                    <a:pt x="69" y="16"/>
                  </a:cubicBezTo>
                  <a:cubicBezTo>
                    <a:pt x="69" y="16"/>
                    <a:pt x="69" y="16"/>
                    <a:pt x="69" y="16"/>
                  </a:cubicBezTo>
                  <a:cubicBezTo>
                    <a:pt x="69" y="15"/>
                    <a:pt x="70" y="16"/>
                    <a:pt x="70" y="15"/>
                  </a:cubicBezTo>
                  <a:cubicBezTo>
                    <a:pt x="70" y="15"/>
                    <a:pt x="70" y="16"/>
                    <a:pt x="70" y="16"/>
                  </a:cubicBezTo>
                  <a:cubicBezTo>
                    <a:pt x="70" y="16"/>
                    <a:pt x="70" y="16"/>
                    <a:pt x="70" y="16"/>
                  </a:cubicBezTo>
                  <a:cubicBezTo>
                    <a:pt x="70" y="17"/>
                    <a:pt x="71" y="17"/>
                    <a:pt x="71" y="16"/>
                  </a:cubicBezTo>
                  <a:cubicBezTo>
                    <a:pt x="71" y="16"/>
                    <a:pt x="71" y="16"/>
                    <a:pt x="71" y="16"/>
                  </a:cubicBezTo>
                  <a:cubicBezTo>
                    <a:pt x="71" y="16"/>
                    <a:pt x="71" y="16"/>
                    <a:pt x="72" y="15"/>
                  </a:cubicBezTo>
                  <a:cubicBezTo>
                    <a:pt x="72" y="16"/>
                    <a:pt x="70" y="20"/>
                    <a:pt x="71" y="19"/>
                  </a:cubicBezTo>
                  <a:cubicBezTo>
                    <a:pt x="71" y="19"/>
                    <a:pt x="72" y="17"/>
                    <a:pt x="73" y="16"/>
                  </a:cubicBezTo>
                  <a:cubicBezTo>
                    <a:pt x="73" y="17"/>
                    <a:pt x="74" y="15"/>
                    <a:pt x="74" y="17"/>
                  </a:cubicBezTo>
                  <a:cubicBezTo>
                    <a:pt x="74" y="16"/>
                    <a:pt x="74" y="16"/>
                    <a:pt x="74" y="16"/>
                  </a:cubicBezTo>
                  <a:cubicBezTo>
                    <a:pt x="75" y="17"/>
                    <a:pt x="77" y="15"/>
                    <a:pt x="76" y="18"/>
                  </a:cubicBezTo>
                  <a:cubicBezTo>
                    <a:pt x="76" y="18"/>
                    <a:pt x="76" y="19"/>
                    <a:pt x="75" y="20"/>
                  </a:cubicBezTo>
                  <a:cubicBezTo>
                    <a:pt x="76" y="19"/>
                    <a:pt x="75" y="21"/>
                    <a:pt x="76" y="19"/>
                  </a:cubicBezTo>
                  <a:cubicBezTo>
                    <a:pt x="76" y="18"/>
                    <a:pt x="77" y="17"/>
                    <a:pt x="77" y="17"/>
                  </a:cubicBezTo>
                  <a:cubicBezTo>
                    <a:pt x="77" y="16"/>
                    <a:pt x="78" y="17"/>
                    <a:pt x="78" y="18"/>
                  </a:cubicBezTo>
                  <a:cubicBezTo>
                    <a:pt x="78" y="16"/>
                    <a:pt x="78" y="16"/>
                    <a:pt x="78" y="16"/>
                  </a:cubicBezTo>
                  <a:cubicBezTo>
                    <a:pt x="78" y="18"/>
                    <a:pt x="78" y="19"/>
                    <a:pt x="78" y="18"/>
                  </a:cubicBezTo>
                  <a:cubicBezTo>
                    <a:pt x="79" y="17"/>
                    <a:pt x="79" y="17"/>
                    <a:pt x="79" y="17"/>
                  </a:cubicBezTo>
                  <a:cubicBezTo>
                    <a:pt x="79" y="18"/>
                    <a:pt x="79" y="18"/>
                    <a:pt x="79" y="18"/>
                  </a:cubicBezTo>
                  <a:cubicBezTo>
                    <a:pt x="79" y="18"/>
                    <a:pt x="80" y="16"/>
                    <a:pt x="79" y="17"/>
                  </a:cubicBezTo>
                  <a:cubicBezTo>
                    <a:pt x="79" y="18"/>
                    <a:pt x="79" y="18"/>
                    <a:pt x="79" y="18"/>
                  </a:cubicBezTo>
                  <a:cubicBezTo>
                    <a:pt x="80" y="18"/>
                    <a:pt x="81" y="16"/>
                    <a:pt x="81" y="17"/>
                  </a:cubicBezTo>
                  <a:cubicBezTo>
                    <a:pt x="80" y="19"/>
                    <a:pt x="80" y="19"/>
                    <a:pt x="80" y="19"/>
                  </a:cubicBezTo>
                  <a:cubicBezTo>
                    <a:pt x="80" y="19"/>
                    <a:pt x="81" y="18"/>
                    <a:pt x="81" y="17"/>
                  </a:cubicBezTo>
                  <a:cubicBezTo>
                    <a:pt x="81" y="18"/>
                    <a:pt x="81" y="19"/>
                    <a:pt x="81" y="20"/>
                  </a:cubicBezTo>
                  <a:cubicBezTo>
                    <a:pt x="83" y="17"/>
                    <a:pt x="84" y="17"/>
                    <a:pt x="85" y="18"/>
                  </a:cubicBezTo>
                  <a:cubicBezTo>
                    <a:pt x="85" y="19"/>
                    <a:pt x="85" y="19"/>
                    <a:pt x="85" y="19"/>
                  </a:cubicBezTo>
                  <a:cubicBezTo>
                    <a:pt x="85" y="20"/>
                    <a:pt x="86" y="17"/>
                    <a:pt x="85" y="18"/>
                  </a:cubicBezTo>
                  <a:cubicBezTo>
                    <a:pt x="85" y="19"/>
                    <a:pt x="85" y="20"/>
                    <a:pt x="84" y="21"/>
                  </a:cubicBezTo>
                  <a:cubicBezTo>
                    <a:pt x="84" y="22"/>
                    <a:pt x="85" y="20"/>
                    <a:pt x="86" y="19"/>
                  </a:cubicBezTo>
                  <a:cubicBezTo>
                    <a:pt x="86" y="18"/>
                    <a:pt x="85" y="20"/>
                    <a:pt x="86" y="19"/>
                  </a:cubicBezTo>
                  <a:cubicBezTo>
                    <a:pt x="86" y="18"/>
                    <a:pt x="86" y="20"/>
                    <a:pt x="87" y="18"/>
                  </a:cubicBezTo>
                  <a:cubicBezTo>
                    <a:pt x="86" y="20"/>
                    <a:pt x="86" y="20"/>
                    <a:pt x="86" y="20"/>
                  </a:cubicBezTo>
                  <a:cubicBezTo>
                    <a:pt x="86" y="20"/>
                    <a:pt x="86" y="20"/>
                    <a:pt x="86" y="20"/>
                  </a:cubicBezTo>
                  <a:cubicBezTo>
                    <a:pt x="86" y="22"/>
                    <a:pt x="84" y="23"/>
                    <a:pt x="84" y="25"/>
                  </a:cubicBezTo>
                  <a:cubicBezTo>
                    <a:pt x="84" y="25"/>
                    <a:pt x="84" y="25"/>
                    <a:pt x="84" y="25"/>
                  </a:cubicBezTo>
                  <a:cubicBezTo>
                    <a:pt x="83" y="27"/>
                    <a:pt x="83" y="27"/>
                    <a:pt x="83" y="28"/>
                  </a:cubicBezTo>
                  <a:cubicBezTo>
                    <a:pt x="83" y="27"/>
                    <a:pt x="85" y="25"/>
                    <a:pt x="85" y="24"/>
                  </a:cubicBezTo>
                  <a:cubicBezTo>
                    <a:pt x="85" y="24"/>
                    <a:pt x="86" y="20"/>
                    <a:pt x="87" y="21"/>
                  </a:cubicBezTo>
                  <a:cubicBezTo>
                    <a:pt x="87" y="22"/>
                    <a:pt x="86" y="21"/>
                    <a:pt x="86" y="22"/>
                  </a:cubicBezTo>
                  <a:cubicBezTo>
                    <a:pt x="86" y="23"/>
                    <a:pt x="87" y="21"/>
                    <a:pt x="87" y="22"/>
                  </a:cubicBezTo>
                  <a:cubicBezTo>
                    <a:pt x="87" y="21"/>
                    <a:pt x="88" y="20"/>
                    <a:pt x="88" y="19"/>
                  </a:cubicBezTo>
                  <a:cubicBezTo>
                    <a:pt x="88" y="20"/>
                    <a:pt x="87" y="21"/>
                    <a:pt x="87" y="21"/>
                  </a:cubicBezTo>
                  <a:cubicBezTo>
                    <a:pt x="88" y="20"/>
                    <a:pt x="89" y="20"/>
                    <a:pt x="89" y="19"/>
                  </a:cubicBezTo>
                  <a:cubicBezTo>
                    <a:pt x="90" y="17"/>
                    <a:pt x="89" y="20"/>
                    <a:pt x="90" y="18"/>
                  </a:cubicBezTo>
                  <a:cubicBezTo>
                    <a:pt x="89" y="20"/>
                    <a:pt x="88" y="22"/>
                    <a:pt x="88" y="22"/>
                  </a:cubicBezTo>
                  <a:cubicBezTo>
                    <a:pt x="88" y="21"/>
                    <a:pt x="89" y="21"/>
                    <a:pt x="90" y="19"/>
                  </a:cubicBezTo>
                  <a:cubicBezTo>
                    <a:pt x="90" y="19"/>
                    <a:pt x="89" y="20"/>
                    <a:pt x="89" y="21"/>
                  </a:cubicBezTo>
                  <a:cubicBezTo>
                    <a:pt x="89" y="22"/>
                    <a:pt x="90" y="19"/>
                    <a:pt x="89" y="21"/>
                  </a:cubicBezTo>
                  <a:cubicBezTo>
                    <a:pt x="90" y="20"/>
                    <a:pt x="90" y="20"/>
                    <a:pt x="90" y="20"/>
                  </a:cubicBezTo>
                  <a:cubicBezTo>
                    <a:pt x="90" y="21"/>
                    <a:pt x="90" y="21"/>
                    <a:pt x="90" y="22"/>
                  </a:cubicBezTo>
                  <a:cubicBezTo>
                    <a:pt x="90" y="22"/>
                    <a:pt x="91" y="20"/>
                    <a:pt x="90" y="22"/>
                  </a:cubicBezTo>
                  <a:cubicBezTo>
                    <a:pt x="90" y="22"/>
                    <a:pt x="91" y="22"/>
                    <a:pt x="91" y="21"/>
                  </a:cubicBezTo>
                  <a:cubicBezTo>
                    <a:pt x="91" y="20"/>
                    <a:pt x="90" y="22"/>
                    <a:pt x="91" y="20"/>
                  </a:cubicBezTo>
                  <a:cubicBezTo>
                    <a:pt x="91" y="21"/>
                    <a:pt x="92" y="20"/>
                    <a:pt x="92" y="19"/>
                  </a:cubicBezTo>
                  <a:cubicBezTo>
                    <a:pt x="92" y="20"/>
                    <a:pt x="92" y="20"/>
                    <a:pt x="92" y="20"/>
                  </a:cubicBezTo>
                  <a:cubicBezTo>
                    <a:pt x="92" y="20"/>
                    <a:pt x="92" y="20"/>
                    <a:pt x="93" y="19"/>
                  </a:cubicBezTo>
                  <a:cubicBezTo>
                    <a:pt x="92" y="20"/>
                    <a:pt x="92" y="20"/>
                    <a:pt x="92" y="20"/>
                  </a:cubicBezTo>
                  <a:cubicBezTo>
                    <a:pt x="93" y="19"/>
                    <a:pt x="93" y="19"/>
                    <a:pt x="93" y="19"/>
                  </a:cubicBezTo>
                  <a:cubicBezTo>
                    <a:pt x="93" y="19"/>
                    <a:pt x="92" y="21"/>
                    <a:pt x="92" y="21"/>
                  </a:cubicBezTo>
                  <a:cubicBezTo>
                    <a:pt x="92" y="22"/>
                    <a:pt x="92" y="22"/>
                    <a:pt x="92" y="22"/>
                  </a:cubicBezTo>
                  <a:cubicBezTo>
                    <a:pt x="92" y="22"/>
                    <a:pt x="91" y="23"/>
                    <a:pt x="92" y="23"/>
                  </a:cubicBezTo>
                  <a:cubicBezTo>
                    <a:pt x="92" y="22"/>
                    <a:pt x="93" y="20"/>
                    <a:pt x="94" y="20"/>
                  </a:cubicBezTo>
                  <a:cubicBezTo>
                    <a:pt x="94" y="19"/>
                    <a:pt x="93" y="21"/>
                    <a:pt x="94" y="20"/>
                  </a:cubicBezTo>
                  <a:cubicBezTo>
                    <a:pt x="93" y="21"/>
                    <a:pt x="93" y="21"/>
                    <a:pt x="93" y="21"/>
                  </a:cubicBezTo>
                  <a:cubicBezTo>
                    <a:pt x="93" y="21"/>
                    <a:pt x="92" y="23"/>
                    <a:pt x="92" y="23"/>
                  </a:cubicBezTo>
                  <a:cubicBezTo>
                    <a:pt x="93" y="23"/>
                    <a:pt x="94" y="21"/>
                    <a:pt x="94" y="21"/>
                  </a:cubicBezTo>
                  <a:cubicBezTo>
                    <a:pt x="94" y="21"/>
                    <a:pt x="94" y="21"/>
                    <a:pt x="93" y="22"/>
                  </a:cubicBezTo>
                  <a:cubicBezTo>
                    <a:pt x="94" y="22"/>
                    <a:pt x="94" y="21"/>
                    <a:pt x="95" y="20"/>
                  </a:cubicBezTo>
                  <a:cubicBezTo>
                    <a:pt x="94" y="21"/>
                    <a:pt x="94" y="22"/>
                    <a:pt x="94" y="24"/>
                  </a:cubicBezTo>
                  <a:cubicBezTo>
                    <a:pt x="93" y="26"/>
                    <a:pt x="93" y="26"/>
                    <a:pt x="93" y="26"/>
                  </a:cubicBezTo>
                  <a:cubicBezTo>
                    <a:pt x="93" y="26"/>
                    <a:pt x="93" y="26"/>
                    <a:pt x="93" y="26"/>
                  </a:cubicBezTo>
                  <a:cubicBezTo>
                    <a:pt x="92" y="27"/>
                    <a:pt x="92" y="27"/>
                    <a:pt x="91" y="29"/>
                  </a:cubicBezTo>
                  <a:cubicBezTo>
                    <a:pt x="91" y="29"/>
                    <a:pt x="92" y="28"/>
                    <a:pt x="92" y="28"/>
                  </a:cubicBezTo>
                  <a:cubicBezTo>
                    <a:pt x="93" y="25"/>
                    <a:pt x="94" y="25"/>
                    <a:pt x="95" y="22"/>
                  </a:cubicBezTo>
                  <a:cubicBezTo>
                    <a:pt x="96" y="22"/>
                    <a:pt x="93" y="28"/>
                    <a:pt x="95" y="25"/>
                  </a:cubicBezTo>
                  <a:cubicBezTo>
                    <a:pt x="95" y="24"/>
                    <a:pt x="97" y="22"/>
                    <a:pt x="96" y="23"/>
                  </a:cubicBezTo>
                  <a:cubicBezTo>
                    <a:pt x="96" y="23"/>
                    <a:pt x="97" y="20"/>
                    <a:pt x="97" y="22"/>
                  </a:cubicBezTo>
                  <a:cubicBezTo>
                    <a:pt x="96" y="22"/>
                    <a:pt x="96" y="24"/>
                    <a:pt x="95" y="25"/>
                  </a:cubicBezTo>
                  <a:cubicBezTo>
                    <a:pt x="96" y="25"/>
                    <a:pt x="95" y="25"/>
                    <a:pt x="95" y="25"/>
                  </a:cubicBezTo>
                  <a:cubicBezTo>
                    <a:pt x="95" y="26"/>
                    <a:pt x="94" y="27"/>
                    <a:pt x="94" y="27"/>
                  </a:cubicBezTo>
                  <a:cubicBezTo>
                    <a:pt x="95" y="27"/>
                    <a:pt x="95" y="27"/>
                    <a:pt x="95" y="26"/>
                  </a:cubicBezTo>
                  <a:cubicBezTo>
                    <a:pt x="96" y="25"/>
                    <a:pt x="95" y="26"/>
                    <a:pt x="96" y="25"/>
                  </a:cubicBezTo>
                  <a:cubicBezTo>
                    <a:pt x="97" y="25"/>
                    <a:pt x="96" y="27"/>
                    <a:pt x="97" y="24"/>
                  </a:cubicBezTo>
                  <a:cubicBezTo>
                    <a:pt x="97" y="24"/>
                    <a:pt x="97" y="23"/>
                    <a:pt x="98" y="22"/>
                  </a:cubicBezTo>
                  <a:cubicBezTo>
                    <a:pt x="98" y="22"/>
                    <a:pt x="98" y="22"/>
                    <a:pt x="98" y="22"/>
                  </a:cubicBezTo>
                  <a:cubicBezTo>
                    <a:pt x="98" y="22"/>
                    <a:pt x="98" y="22"/>
                    <a:pt x="98" y="22"/>
                  </a:cubicBezTo>
                  <a:cubicBezTo>
                    <a:pt x="98" y="23"/>
                    <a:pt x="99" y="21"/>
                    <a:pt x="99" y="21"/>
                  </a:cubicBezTo>
                  <a:cubicBezTo>
                    <a:pt x="98" y="23"/>
                    <a:pt x="98" y="23"/>
                    <a:pt x="98" y="23"/>
                  </a:cubicBezTo>
                  <a:cubicBezTo>
                    <a:pt x="98" y="25"/>
                    <a:pt x="98" y="22"/>
                    <a:pt x="97" y="25"/>
                  </a:cubicBezTo>
                  <a:cubicBezTo>
                    <a:pt x="97" y="25"/>
                    <a:pt x="98" y="24"/>
                    <a:pt x="98" y="25"/>
                  </a:cubicBezTo>
                  <a:cubicBezTo>
                    <a:pt x="97" y="25"/>
                    <a:pt x="97" y="25"/>
                    <a:pt x="97" y="25"/>
                  </a:cubicBezTo>
                  <a:cubicBezTo>
                    <a:pt x="97" y="25"/>
                    <a:pt x="96" y="29"/>
                    <a:pt x="97" y="27"/>
                  </a:cubicBezTo>
                  <a:cubicBezTo>
                    <a:pt x="98" y="26"/>
                    <a:pt x="98" y="26"/>
                    <a:pt x="98" y="25"/>
                  </a:cubicBezTo>
                  <a:cubicBezTo>
                    <a:pt x="99" y="25"/>
                    <a:pt x="100" y="24"/>
                    <a:pt x="100" y="24"/>
                  </a:cubicBezTo>
                  <a:cubicBezTo>
                    <a:pt x="99" y="26"/>
                    <a:pt x="100" y="24"/>
                    <a:pt x="99" y="26"/>
                  </a:cubicBezTo>
                  <a:cubicBezTo>
                    <a:pt x="99" y="25"/>
                    <a:pt x="99" y="25"/>
                    <a:pt x="98" y="26"/>
                  </a:cubicBezTo>
                  <a:cubicBezTo>
                    <a:pt x="97" y="29"/>
                    <a:pt x="97" y="26"/>
                    <a:pt x="96" y="28"/>
                  </a:cubicBezTo>
                  <a:cubicBezTo>
                    <a:pt x="97" y="28"/>
                    <a:pt x="96" y="31"/>
                    <a:pt x="95" y="32"/>
                  </a:cubicBezTo>
                  <a:cubicBezTo>
                    <a:pt x="95" y="32"/>
                    <a:pt x="95" y="32"/>
                    <a:pt x="96" y="31"/>
                  </a:cubicBezTo>
                  <a:cubicBezTo>
                    <a:pt x="96" y="30"/>
                    <a:pt x="96" y="30"/>
                    <a:pt x="97" y="29"/>
                  </a:cubicBezTo>
                  <a:cubicBezTo>
                    <a:pt x="97" y="29"/>
                    <a:pt x="98" y="29"/>
                    <a:pt x="99" y="27"/>
                  </a:cubicBezTo>
                  <a:cubicBezTo>
                    <a:pt x="98" y="28"/>
                    <a:pt x="98" y="30"/>
                    <a:pt x="98" y="30"/>
                  </a:cubicBezTo>
                  <a:cubicBezTo>
                    <a:pt x="98" y="29"/>
                    <a:pt x="99" y="30"/>
                    <a:pt x="99" y="30"/>
                  </a:cubicBezTo>
                  <a:cubicBezTo>
                    <a:pt x="100" y="28"/>
                    <a:pt x="100" y="30"/>
                    <a:pt x="100" y="28"/>
                  </a:cubicBezTo>
                  <a:cubicBezTo>
                    <a:pt x="100" y="28"/>
                    <a:pt x="101" y="26"/>
                    <a:pt x="102" y="25"/>
                  </a:cubicBezTo>
                  <a:cubicBezTo>
                    <a:pt x="102" y="25"/>
                    <a:pt x="101" y="26"/>
                    <a:pt x="101" y="27"/>
                  </a:cubicBezTo>
                  <a:cubicBezTo>
                    <a:pt x="102" y="26"/>
                    <a:pt x="100" y="29"/>
                    <a:pt x="102" y="27"/>
                  </a:cubicBezTo>
                  <a:cubicBezTo>
                    <a:pt x="101" y="27"/>
                    <a:pt x="100" y="29"/>
                    <a:pt x="99" y="31"/>
                  </a:cubicBezTo>
                  <a:cubicBezTo>
                    <a:pt x="100" y="30"/>
                    <a:pt x="99" y="32"/>
                    <a:pt x="99" y="32"/>
                  </a:cubicBezTo>
                  <a:cubicBezTo>
                    <a:pt x="100" y="32"/>
                    <a:pt x="100" y="31"/>
                    <a:pt x="101" y="31"/>
                  </a:cubicBezTo>
                  <a:cubicBezTo>
                    <a:pt x="101" y="33"/>
                    <a:pt x="102" y="32"/>
                    <a:pt x="103" y="32"/>
                  </a:cubicBezTo>
                  <a:cubicBezTo>
                    <a:pt x="102" y="33"/>
                    <a:pt x="101" y="34"/>
                    <a:pt x="101" y="35"/>
                  </a:cubicBezTo>
                  <a:cubicBezTo>
                    <a:pt x="102" y="35"/>
                    <a:pt x="102" y="33"/>
                    <a:pt x="102" y="34"/>
                  </a:cubicBezTo>
                  <a:cubicBezTo>
                    <a:pt x="102" y="34"/>
                    <a:pt x="102" y="34"/>
                    <a:pt x="102" y="34"/>
                  </a:cubicBezTo>
                  <a:cubicBezTo>
                    <a:pt x="102" y="34"/>
                    <a:pt x="102" y="36"/>
                    <a:pt x="104" y="33"/>
                  </a:cubicBezTo>
                  <a:cubicBezTo>
                    <a:pt x="102" y="35"/>
                    <a:pt x="102" y="35"/>
                    <a:pt x="102" y="35"/>
                  </a:cubicBezTo>
                  <a:cubicBezTo>
                    <a:pt x="102" y="35"/>
                    <a:pt x="103" y="35"/>
                    <a:pt x="103" y="35"/>
                  </a:cubicBezTo>
                  <a:cubicBezTo>
                    <a:pt x="102" y="36"/>
                    <a:pt x="102" y="36"/>
                    <a:pt x="102" y="36"/>
                  </a:cubicBezTo>
                  <a:cubicBezTo>
                    <a:pt x="101" y="38"/>
                    <a:pt x="102" y="36"/>
                    <a:pt x="103" y="37"/>
                  </a:cubicBezTo>
                  <a:cubicBezTo>
                    <a:pt x="103" y="35"/>
                    <a:pt x="103" y="35"/>
                    <a:pt x="103" y="35"/>
                  </a:cubicBezTo>
                  <a:cubicBezTo>
                    <a:pt x="104" y="35"/>
                    <a:pt x="104" y="36"/>
                    <a:pt x="105" y="36"/>
                  </a:cubicBezTo>
                  <a:cubicBezTo>
                    <a:pt x="104" y="37"/>
                    <a:pt x="104" y="37"/>
                    <a:pt x="104" y="37"/>
                  </a:cubicBezTo>
                  <a:cubicBezTo>
                    <a:pt x="105" y="36"/>
                    <a:pt x="105" y="36"/>
                    <a:pt x="105" y="36"/>
                  </a:cubicBezTo>
                  <a:cubicBezTo>
                    <a:pt x="104" y="37"/>
                    <a:pt x="104" y="38"/>
                    <a:pt x="104" y="37"/>
                  </a:cubicBezTo>
                  <a:cubicBezTo>
                    <a:pt x="102" y="40"/>
                    <a:pt x="102" y="40"/>
                    <a:pt x="102" y="40"/>
                  </a:cubicBezTo>
                  <a:cubicBezTo>
                    <a:pt x="102" y="39"/>
                    <a:pt x="103" y="39"/>
                    <a:pt x="104" y="37"/>
                  </a:cubicBezTo>
                  <a:cubicBezTo>
                    <a:pt x="104" y="36"/>
                    <a:pt x="103" y="36"/>
                    <a:pt x="103" y="37"/>
                  </a:cubicBezTo>
                  <a:cubicBezTo>
                    <a:pt x="103" y="38"/>
                    <a:pt x="103" y="37"/>
                    <a:pt x="103" y="37"/>
                  </a:cubicBezTo>
                  <a:cubicBezTo>
                    <a:pt x="103" y="39"/>
                    <a:pt x="102" y="39"/>
                    <a:pt x="102" y="40"/>
                  </a:cubicBezTo>
                  <a:cubicBezTo>
                    <a:pt x="102" y="40"/>
                    <a:pt x="102" y="40"/>
                    <a:pt x="102" y="40"/>
                  </a:cubicBezTo>
                  <a:cubicBezTo>
                    <a:pt x="101" y="40"/>
                    <a:pt x="101" y="40"/>
                    <a:pt x="101" y="40"/>
                  </a:cubicBezTo>
                  <a:cubicBezTo>
                    <a:pt x="101" y="40"/>
                    <a:pt x="101" y="39"/>
                    <a:pt x="102" y="39"/>
                  </a:cubicBezTo>
                  <a:cubicBezTo>
                    <a:pt x="101" y="40"/>
                    <a:pt x="100" y="41"/>
                    <a:pt x="100" y="40"/>
                  </a:cubicBezTo>
                  <a:cubicBezTo>
                    <a:pt x="101" y="38"/>
                    <a:pt x="99" y="41"/>
                    <a:pt x="99" y="40"/>
                  </a:cubicBezTo>
                  <a:cubicBezTo>
                    <a:pt x="100" y="39"/>
                    <a:pt x="101" y="38"/>
                    <a:pt x="101" y="37"/>
                  </a:cubicBezTo>
                  <a:cubicBezTo>
                    <a:pt x="101" y="36"/>
                    <a:pt x="101" y="37"/>
                    <a:pt x="101" y="36"/>
                  </a:cubicBezTo>
                  <a:cubicBezTo>
                    <a:pt x="100" y="37"/>
                    <a:pt x="99" y="39"/>
                    <a:pt x="99" y="39"/>
                  </a:cubicBezTo>
                  <a:cubicBezTo>
                    <a:pt x="99" y="38"/>
                    <a:pt x="99" y="38"/>
                    <a:pt x="99" y="38"/>
                  </a:cubicBezTo>
                  <a:cubicBezTo>
                    <a:pt x="99" y="39"/>
                    <a:pt x="98" y="40"/>
                    <a:pt x="98" y="40"/>
                  </a:cubicBezTo>
                  <a:cubicBezTo>
                    <a:pt x="97" y="39"/>
                    <a:pt x="97" y="39"/>
                    <a:pt x="96" y="38"/>
                  </a:cubicBezTo>
                  <a:cubicBezTo>
                    <a:pt x="97" y="37"/>
                    <a:pt x="97" y="37"/>
                    <a:pt x="97" y="37"/>
                  </a:cubicBezTo>
                  <a:cubicBezTo>
                    <a:pt x="95" y="40"/>
                    <a:pt x="95" y="38"/>
                    <a:pt x="95" y="39"/>
                  </a:cubicBezTo>
                  <a:cubicBezTo>
                    <a:pt x="94" y="37"/>
                    <a:pt x="93" y="39"/>
                    <a:pt x="93" y="37"/>
                  </a:cubicBezTo>
                  <a:cubicBezTo>
                    <a:pt x="92" y="37"/>
                    <a:pt x="91" y="38"/>
                    <a:pt x="90" y="37"/>
                  </a:cubicBezTo>
                  <a:cubicBezTo>
                    <a:pt x="91" y="35"/>
                    <a:pt x="91" y="35"/>
                    <a:pt x="91" y="35"/>
                  </a:cubicBezTo>
                  <a:cubicBezTo>
                    <a:pt x="90" y="36"/>
                    <a:pt x="91" y="34"/>
                    <a:pt x="91" y="35"/>
                  </a:cubicBezTo>
                  <a:cubicBezTo>
                    <a:pt x="90" y="36"/>
                    <a:pt x="90" y="36"/>
                    <a:pt x="89" y="37"/>
                  </a:cubicBezTo>
                  <a:cubicBezTo>
                    <a:pt x="89" y="35"/>
                    <a:pt x="88" y="37"/>
                    <a:pt x="87" y="38"/>
                  </a:cubicBezTo>
                  <a:cubicBezTo>
                    <a:pt x="87" y="36"/>
                    <a:pt x="87" y="36"/>
                    <a:pt x="87" y="36"/>
                  </a:cubicBezTo>
                  <a:cubicBezTo>
                    <a:pt x="86" y="38"/>
                    <a:pt x="86" y="36"/>
                    <a:pt x="86" y="36"/>
                  </a:cubicBezTo>
                  <a:cubicBezTo>
                    <a:pt x="86" y="35"/>
                    <a:pt x="86" y="34"/>
                    <a:pt x="86" y="34"/>
                  </a:cubicBezTo>
                  <a:cubicBezTo>
                    <a:pt x="85" y="36"/>
                    <a:pt x="85" y="36"/>
                    <a:pt x="84" y="36"/>
                  </a:cubicBezTo>
                  <a:cubicBezTo>
                    <a:pt x="84" y="36"/>
                    <a:pt x="83" y="36"/>
                    <a:pt x="83" y="35"/>
                  </a:cubicBezTo>
                  <a:cubicBezTo>
                    <a:pt x="81" y="37"/>
                    <a:pt x="81" y="35"/>
                    <a:pt x="79" y="36"/>
                  </a:cubicBezTo>
                  <a:cubicBezTo>
                    <a:pt x="79" y="34"/>
                    <a:pt x="79" y="34"/>
                    <a:pt x="79" y="34"/>
                  </a:cubicBezTo>
                  <a:cubicBezTo>
                    <a:pt x="77" y="36"/>
                    <a:pt x="77" y="33"/>
                    <a:pt x="75" y="34"/>
                  </a:cubicBezTo>
                  <a:cubicBezTo>
                    <a:pt x="76" y="32"/>
                    <a:pt x="76" y="32"/>
                    <a:pt x="76" y="32"/>
                  </a:cubicBezTo>
                  <a:cubicBezTo>
                    <a:pt x="76" y="31"/>
                    <a:pt x="75" y="32"/>
                    <a:pt x="74" y="34"/>
                  </a:cubicBezTo>
                  <a:cubicBezTo>
                    <a:pt x="74" y="33"/>
                    <a:pt x="73" y="35"/>
                    <a:pt x="74" y="33"/>
                  </a:cubicBezTo>
                  <a:cubicBezTo>
                    <a:pt x="73" y="32"/>
                    <a:pt x="73" y="34"/>
                    <a:pt x="72" y="34"/>
                  </a:cubicBezTo>
                  <a:cubicBezTo>
                    <a:pt x="72" y="33"/>
                    <a:pt x="72" y="33"/>
                    <a:pt x="71" y="33"/>
                  </a:cubicBezTo>
                  <a:cubicBezTo>
                    <a:pt x="71" y="33"/>
                    <a:pt x="71" y="33"/>
                    <a:pt x="71" y="33"/>
                  </a:cubicBezTo>
                  <a:cubicBezTo>
                    <a:pt x="71" y="33"/>
                    <a:pt x="72" y="32"/>
                    <a:pt x="72" y="32"/>
                  </a:cubicBezTo>
                  <a:cubicBezTo>
                    <a:pt x="71" y="32"/>
                    <a:pt x="71" y="31"/>
                    <a:pt x="70" y="34"/>
                  </a:cubicBezTo>
                  <a:cubicBezTo>
                    <a:pt x="70" y="32"/>
                    <a:pt x="68" y="34"/>
                    <a:pt x="68" y="32"/>
                  </a:cubicBezTo>
                  <a:cubicBezTo>
                    <a:pt x="68" y="33"/>
                    <a:pt x="68" y="33"/>
                    <a:pt x="67" y="33"/>
                  </a:cubicBezTo>
                  <a:cubicBezTo>
                    <a:pt x="67" y="33"/>
                    <a:pt x="67" y="31"/>
                    <a:pt x="66" y="33"/>
                  </a:cubicBezTo>
                  <a:cubicBezTo>
                    <a:pt x="66" y="32"/>
                    <a:pt x="66" y="31"/>
                    <a:pt x="66" y="31"/>
                  </a:cubicBezTo>
                  <a:cubicBezTo>
                    <a:pt x="66" y="31"/>
                    <a:pt x="66" y="32"/>
                    <a:pt x="65" y="33"/>
                  </a:cubicBezTo>
                  <a:cubicBezTo>
                    <a:pt x="64" y="34"/>
                    <a:pt x="64" y="30"/>
                    <a:pt x="63" y="30"/>
                  </a:cubicBezTo>
                  <a:cubicBezTo>
                    <a:pt x="61" y="31"/>
                    <a:pt x="60" y="30"/>
                    <a:pt x="58" y="30"/>
                  </a:cubicBezTo>
                  <a:cubicBezTo>
                    <a:pt x="58" y="29"/>
                    <a:pt x="58" y="29"/>
                    <a:pt x="58" y="29"/>
                  </a:cubicBezTo>
                  <a:cubicBezTo>
                    <a:pt x="57" y="31"/>
                    <a:pt x="58" y="27"/>
                    <a:pt x="56" y="30"/>
                  </a:cubicBezTo>
                  <a:cubicBezTo>
                    <a:pt x="56" y="29"/>
                    <a:pt x="56" y="29"/>
                    <a:pt x="56" y="28"/>
                  </a:cubicBezTo>
                  <a:cubicBezTo>
                    <a:pt x="55" y="30"/>
                    <a:pt x="56" y="26"/>
                    <a:pt x="54" y="28"/>
                  </a:cubicBezTo>
                  <a:cubicBezTo>
                    <a:pt x="55" y="28"/>
                    <a:pt x="55" y="28"/>
                    <a:pt x="55" y="28"/>
                  </a:cubicBezTo>
                  <a:cubicBezTo>
                    <a:pt x="55" y="26"/>
                    <a:pt x="53" y="28"/>
                    <a:pt x="53" y="27"/>
                  </a:cubicBezTo>
                  <a:cubicBezTo>
                    <a:pt x="53" y="26"/>
                    <a:pt x="54" y="26"/>
                    <a:pt x="54" y="26"/>
                  </a:cubicBezTo>
                  <a:cubicBezTo>
                    <a:pt x="54" y="24"/>
                    <a:pt x="52" y="28"/>
                    <a:pt x="53" y="25"/>
                  </a:cubicBezTo>
                  <a:cubicBezTo>
                    <a:pt x="53" y="25"/>
                    <a:pt x="53" y="26"/>
                    <a:pt x="53" y="26"/>
                  </a:cubicBezTo>
                  <a:cubicBezTo>
                    <a:pt x="52" y="25"/>
                    <a:pt x="50" y="26"/>
                    <a:pt x="48" y="26"/>
                  </a:cubicBezTo>
                  <a:cubicBezTo>
                    <a:pt x="47" y="24"/>
                    <a:pt x="49" y="22"/>
                    <a:pt x="48" y="23"/>
                  </a:cubicBezTo>
                  <a:cubicBezTo>
                    <a:pt x="48" y="23"/>
                    <a:pt x="47" y="24"/>
                    <a:pt x="48" y="24"/>
                  </a:cubicBezTo>
                  <a:cubicBezTo>
                    <a:pt x="47" y="25"/>
                    <a:pt x="48" y="21"/>
                    <a:pt x="47" y="22"/>
                  </a:cubicBezTo>
                  <a:cubicBezTo>
                    <a:pt x="47" y="24"/>
                    <a:pt x="47" y="23"/>
                    <a:pt x="47" y="24"/>
                  </a:cubicBezTo>
                  <a:cubicBezTo>
                    <a:pt x="46" y="23"/>
                    <a:pt x="47" y="21"/>
                    <a:pt x="46" y="22"/>
                  </a:cubicBezTo>
                  <a:cubicBezTo>
                    <a:pt x="46" y="21"/>
                    <a:pt x="46" y="21"/>
                    <a:pt x="46" y="21"/>
                  </a:cubicBezTo>
                  <a:cubicBezTo>
                    <a:pt x="45" y="24"/>
                    <a:pt x="44" y="22"/>
                    <a:pt x="43" y="25"/>
                  </a:cubicBezTo>
                  <a:cubicBezTo>
                    <a:pt x="40" y="24"/>
                    <a:pt x="36" y="25"/>
                    <a:pt x="33" y="25"/>
                  </a:cubicBezTo>
                  <a:cubicBezTo>
                    <a:pt x="30" y="23"/>
                    <a:pt x="26" y="23"/>
                    <a:pt x="24" y="21"/>
                  </a:cubicBezTo>
                  <a:cubicBezTo>
                    <a:pt x="24" y="18"/>
                    <a:pt x="23" y="18"/>
                    <a:pt x="22" y="19"/>
                  </a:cubicBezTo>
                  <a:cubicBezTo>
                    <a:pt x="23" y="18"/>
                    <a:pt x="23" y="18"/>
                    <a:pt x="23" y="18"/>
                  </a:cubicBezTo>
                  <a:cubicBezTo>
                    <a:pt x="22" y="20"/>
                    <a:pt x="22" y="18"/>
                    <a:pt x="21" y="20"/>
                  </a:cubicBezTo>
                  <a:cubicBezTo>
                    <a:pt x="20" y="19"/>
                    <a:pt x="19" y="20"/>
                    <a:pt x="18" y="19"/>
                  </a:cubicBezTo>
                  <a:cubicBezTo>
                    <a:pt x="18" y="19"/>
                    <a:pt x="19" y="18"/>
                    <a:pt x="18" y="18"/>
                  </a:cubicBezTo>
                  <a:cubicBezTo>
                    <a:pt x="18" y="19"/>
                    <a:pt x="18" y="19"/>
                    <a:pt x="18" y="19"/>
                  </a:cubicBezTo>
                  <a:cubicBezTo>
                    <a:pt x="18" y="18"/>
                    <a:pt x="18" y="18"/>
                    <a:pt x="18" y="18"/>
                  </a:cubicBezTo>
                  <a:cubicBezTo>
                    <a:pt x="18" y="18"/>
                    <a:pt x="17" y="19"/>
                    <a:pt x="17" y="20"/>
                  </a:cubicBezTo>
                  <a:cubicBezTo>
                    <a:pt x="13" y="21"/>
                    <a:pt x="12" y="16"/>
                    <a:pt x="8" y="15"/>
                  </a:cubicBezTo>
                  <a:cubicBezTo>
                    <a:pt x="8" y="14"/>
                    <a:pt x="7" y="15"/>
                    <a:pt x="6" y="15"/>
                  </a:cubicBezTo>
                  <a:cubicBezTo>
                    <a:pt x="4" y="12"/>
                    <a:pt x="3" y="9"/>
                    <a:pt x="0" y="10"/>
                  </a:cubicBezTo>
                  <a:cubicBezTo>
                    <a:pt x="0" y="10"/>
                    <a:pt x="2"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5">
              <a:extLst>
                <a:ext uri="{FF2B5EF4-FFF2-40B4-BE49-F238E27FC236}">
                  <a16:creationId xmlns:a16="http://schemas.microsoft.com/office/drawing/2014/main" id="{59A627AC-5436-4216-95B7-DACB12AFE08C}"/>
                </a:ext>
              </a:extLst>
            </p:cNvPr>
            <p:cNvSpPr>
              <a:spLocks/>
            </p:cNvSpPr>
            <p:nvPr/>
          </p:nvSpPr>
          <p:spPr bwMode="auto">
            <a:xfrm>
              <a:off x="8799513" y="2435226"/>
              <a:ext cx="3175" cy="7938"/>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0" y="1"/>
                    <a:pt x="0" y="1"/>
                    <a:pt x="1"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6">
              <a:extLst>
                <a:ext uri="{FF2B5EF4-FFF2-40B4-BE49-F238E27FC236}">
                  <a16:creationId xmlns:a16="http://schemas.microsoft.com/office/drawing/2014/main" id="{5BF57C4A-6533-418D-8850-24AC0580DF8A}"/>
                </a:ext>
              </a:extLst>
            </p:cNvPr>
            <p:cNvSpPr>
              <a:spLocks/>
            </p:cNvSpPr>
            <p:nvPr/>
          </p:nvSpPr>
          <p:spPr bwMode="auto">
            <a:xfrm>
              <a:off x="8786813" y="2393951"/>
              <a:ext cx="4762" cy="4763"/>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0" y="1"/>
                    <a:pt x="1" y="1"/>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7">
              <a:extLst>
                <a:ext uri="{FF2B5EF4-FFF2-40B4-BE49-F238E27FC236}">
                  <a16:creationId xmlns:a16="http://schemas.microsoft.com/office/drawing/2014/main" id="{7BF5A1A7-756D-4B71-8E1B-E407B67B5F7E}"/>
                </a:ext>
              </a:extLst>
            </p:cNvPr>
            <p:cNvSpPr>
              <a:spLocks/>
            </p:cNvSpPr>
            <p:nvPr/>
          </p:nvSpPr>
          <p:spPr bwMode="auto">
            <a:xfrm>
              <a:off x="8783638" y="2387601"/>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8">
              <a:extLst>
                <a:ext uri="{FF2B5EF4-FFF2-40B4-BE49-F238E27FC236}">
                  <a16:creationId xmlns:a16="http://schemas.microsoft.com/office/drawing/2014/main" id="{8ECAAFC0-3CD4-4518-819A-6B65AC4BE24A}"/>
                </a:ext>
              </a:extLst>
            </p:cNvPr>
            <p:cNvSpPr>
              <a:spLocks/>
            </p:cNvSpPr>
            <p:nvPr/>
          </p:nvSpPr>
          <p:spPr bwMode="auto">
            <a:xfrm>
              <a:off x="8783638" y="2371726"/>
              <a:ext cx="3175"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9">
              <a:extLst>
                <a:ext uri="{FF2B5EF4-FFF2-40B4-BE49-F238E27FC236}">
                  <a16:creationId xmlns:a16="http://schemas.microsoft.com/office/drawing/2014/main" id="{52501499-1F92-46E0-99A4-3FD0ACAFF5B1}"/>
                </a:ext>
              </a:extLst>
            </p:cNvPr>
            <p:cNvSpPr>
              <a:spLocks/>
            </p:cNvSpPr>
            <p:nvPr/>
          </p:nvSpPr>
          <p:spPr bwMode="auto">
            <a:xfrm>
              <a:off x="8780463" y="2379663"/>
              <a:ext cx="3175" cy="3175"/>
            </a:xfrm>
            <a:custGeom>
              <a:avLst/>
              <a:gdLst>
                <a:gd name="T0" fmla="*/ 0 w 1"/>
                <a:gd name="T1" fmla="*/ 1 h 1"/>
                <a:gd name="T2" fmla="*/ 0 w 1"/>
                <a:gd name="T3" fmla="*/ 0 h 1"/>
                <a:gd name="T4" fmla="*/ 0 w 1"/>
                <a:gd name="T5" fmla="*/ 1 h 1"/>
              </a:gdLst>
              <a:ahLst/>
              <a:cxnLst>
                <a:cxn ang="0">
                  <a:pos x="T0" y="T1"/>
                </a:cxn>
                <a:cxn ang="0">
                  <a:pos x="T2" y="T3"/>
                </a:cxn>
                <a:cxn ang="0">
                  <a:pos x="T4" y="T5"/>
                </a:cxn>
              </a:cxnLst>
              <a:rect l="0" t="0" r="r" b="b"/>
              <a:pathLst>
                <a:path w="1" h="1">
                  <a:moveTo>
                    <a:pt x="0" y="1"/>
                  </a:moveTo>
                  <a:cubicBezTo>
                    <a:pt x="0" y="1"/>
                    <a:pt x="0" y="1"/>
                    <a:pt x="0" y="0"/>
                  </a:cubicBezTo>
                  <a:cubicBezTo>
                    <a:pt x="0" y="1"/>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60">
              <a:extLst>
                <a:ext uri="{FF2B5EF4-FFF2-40B4-BE49-F238E27FC236}">
                  <a16:creationId xmlns:a16="http://schemas.microsoft.com/office/drawing/2014/main" id="{A9D62915-428B-469F-9FB8-A68108B8260C}"/>
                </a:ext>
              </a:extLst>
            </p:cNvPr>
            <p:cNvSpPr>
              <a:spLocks/>
            </p:cNvSpPr>
            <p:nvPr/>
          </p:nvSpPr>
          <p:spPr bwMode="auto">
            <a:xfrm>
              <a:off x="8769350" y="2363788"/>
              <a:ext cx="3175" cy="7938"/>
            </a:xfrm>
            <a:custGeom>
              <a:avLst/>
              <a:gdLst>
                <a:gd name="T0" fmla="*/ 0 w 1"/>
                <a:gd name="T1" fmla="*/ 1 h 2"/>
                <a:gd name="T2" fmla="*/ 0 w 1"/>
                <a:gd name="T3" fmla="*/ 1 h 2"/>
                <a:gd name="T4" fmla="*/ 0 w 1"/>
                <a:gd name="T5" fmla="*/ 1 h 2"/>
              </a:gdLst>
              <a:ahLst/>
              <a:cxnLst>
                <a:cxn ang="0">
                  <a:pos x="T0" y="T1"/>
                </a:cxn>
                <a:cxn ang="0">
                  <a:pos x="T2" y="T3"/>
                </a:cxn>
                <a:cxn ang="0">
                  <a:pos x="T4" y="T5"/>
                </a:cxn>
              </a:cxnLst>
              <a:rect l="0" t="0" r="r" b="b"/>
              <a:pathLst>
                <a:path w="1" h="2">
                  <a:moveTo>
                    <a:pt x="0" y="1"/>
                  </a:moveTo>
                  <a:cubicBezTo>
                    <a:pt x="0" y="1"/>
                    <a:pt x="0" y="2"/>
                    <a:pt x="0" y="1"/>
                  </a:cubicBezTo>
                  <a:cubicBezTo>
                    <a:pt x="0" y="1"/>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1">
              <a:extLst>
                <a:ext uri="{FF2B5EF4-FFF2-40B4-BE49-F238E27FC236}">
                  <a16:creationId xmlns:a16="http://schemas.microsoft.com/office/drawing/2014/main" id="{191BE5C9-63A8-43A0-962F-7CF865272920}"/>
                </a:ext>
              </a:extLst>
            </p:cNvPr>
            <p:cNvSpPr>
              <a:spLocks/>
            </p:cNvSpPr>
            <p:nvPr/>
          </p:nvSpPr>
          <p:spPr bwMode="auto">
            <a:xfrm>
              <a:off x="8761413" y="2368551"/>
              <a:ext cx="3175" cy="3175"/>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0"/>
                    <a:pt x="0" y="0"/>
                    <a:pt x="0" y="1"/>
                  </a:cubicBezTo>
                  <a:cubicBezTo>
                    <a:pt x="0" y="0"/>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2">
              <a:extLst>
                <a:ext uri="{FF2B5EF4-FFF2-40B4-BE49-F238E27FC236}">
                  <a16:creationId xmlns:a16="http://schemas.microsoft.com/office/drawing/2014/main" id="{3A422DE4-9728-4EB9-88B5-D37460160577}"/>
                </a:ext>
              </a:extLst>
            </p:cNvPr>
            <p:cNvSpPr>
              <a:spLocks/>
            </p:cNvSpPr>
            <p:nvPr/>
          </p:nvSpPr>
          <p:spPr bwMode="auto">
            <a:xfrm>
              <a:off x="8640763" y="2335213"/>
              <a:ext cx="0" cy="3175"/>
            </a:xfrm>
            <a:custGeom>
              <a:avLst/>
              <a:gdLst>
                <a:gd name="T0" fmla="*/ 2 h 2"/>
                <a:gd name="T1" fmla="*/ 0 h 2"/>
                <a:gd name="T2" fmla="*/ 2 h 2"/>
                <a:gd name="T3" fmla="*/ 2 h 2"/>
              </a:gdLst>
              <a:ahLst/>
              <a:cxnLst>
                <a:cxn ang="0">
                  <a:pos x="0" y="T0"/>
                </a:cxn>
                <a:cxn ang="0">
                  <a:pos x="0" y="T1"/>
                </a:cxn>
                <a:cxn ang="0">
                  <a:pos x="0" y="T2"/>
                </a:cxn>
                <a:cxn ang="0">
                  <a:pos x="0" y="T3"/>
                </a:cxn>
              </a:cxnLst>
              <a:rect l="0" t="0" r="r" b="b"/>
              <a:pathLst>
                <a:path h="2">
                  <a:moveTo>
                    <a:pt x="0" y="2"/>
                  </a:moveTo>
                  <a:lnTo>
                    <a:pt x="0" y="0"/>
                  </a:lnTo>
                  <a:lnTo>
                    <a:pt x="0" y="2"/>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3">
              <a:extLst>
                <a:ext uri="{FF2B5EF4-FFF2-40B4-BE49-F238E27FC236}">
                  <a16:creationId xmlns:a16="http://schemas.microsoft.com/office/drawing/2014/main" id="{DE651DC2-9EBC-4CD2-A36E-E9F262983BF3}"/>
                </a:ext>
              </a:extLst>
            </p:cNvPr>
            <p:cNvSpPr>
              <a:spLocks/>
            </p:cNvSpPr>
            <p:nvPr/>
          </p:nvSpPr>
          <p:spPr bwMode="auto">
            <a:xfrm>
              <a:off x="8583613" y="2316163"/>
              <a:ext cx="4762" cy="6350"/>
            </a:xfrm>
            <a:custGeom>
              <a:avLst/>
              <a:gdLst>
                <a:gd name="T0" fmla="*/ 1 w 1"/>
                <a:gd name="T1" fmla="*/ 1 h 2"/>
                <a:gd name="T2" fmla="*/ 1 w 1"/>
                <a:gd name="T3" fmla="*/ 0 h 2"/>
                <a:gd name="T4" fmla="*/ 1 w 1"/>
                <a:gd name="T5" fmla="*/ 1 h 2"/>
              </a:gdLst>
              <a:ahLst/>
              <a:cxnLst>
                <a:cxn ang="0">
                  <a:pos x="T0" y="T1"/>
                </a:cxn>
                <a:cxn ang="0">
                  <a:pos x="T2" y="T3"/>
                </a:cxn>
                <a:cxn ang="0">
                  <a:pos x="T4" y="T5"/>
                </a:cxn>
              </a:cxnLst>
              <a:rect l="0" t="0" r="r" b="b"/>
              <a:pathLst>
                <a:path w="1" h="2">
                  <a:moveTo>
                    <a:pt x="1" y="1"/>
                  </a:moveTo>
                  <a:cubicBezTo>
                    <a:pt x="0" y="2"/>
                    <a:pt x="1" y="1"/>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4">
              <a:extLst>
                <a:ext uri="{FF2B5EF4-FFF2-40B4-BE49-F238E27FC236}">
                  <a16:creationId xmlns:a16="http://schemas.microsoft.com/office/drawing/2014/main" id="{2D6D62BA-AD36-42A8-A787-74782E91D1C0}"/>
                </a:ext>
              </a:extLst>
            </p:cNvPr>
            <p:cNvSpPr>
              <a:spLocks/>
            </p:cNvSpPr>
            <p:nvPr/>
          </p:nvSpPr>
          <p:spPr bwMode="auto">
            <a:xfrm>
              <a:off x="8555038" y="2327276"/>
              <a:ext cx="0" cy="7938"/>
            </a:xfrm>
            <a:custGeom>
              <a:avLst/>
              <a:gdLst>
                <a:gd name="T0" fmla="*/ 0 h 5"/>
                <a:gd name="T1" fmla="*/ 0 h 5"/>
                <a:gd name="T2" fmla="*/ 5 h 5"/>
                <a:gd name="T3" fmla="*/ 0 h 5"/>
              </a:gdLst>
              <a:ahLst/>
              <a:cxnLst>
                <a:cxn ang="0">
                  <a:pos x="0" y="T0"/>
                </a:cxn>
                <a:cxn ang="0">
                  <a:pos x="0" y="T1"/>
                </a:cxn>
                <a:cxn ang="0">
                  <a:pos x="0" y="T2"/>
                </a:cxn>
                <a:cxn ang="0">
                  <a:pos x="0" y="T3"/>
                </a:cxn>
              </a:cxnLst>
              <a:rect l="0" t="0" r="r" b="b"/>
              <a:pathLst>
                <a:path h="5">
                  <a:moveTo>
                    <a:pt x="0" y="0"/>
                  </a:moveTo>
                  <a:lnTo>
                    <a:pt x="0" y="0"/>
                  </a:lnTo>
                  <a:lnTo>
                    <a:pt x="0"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5">
              <a:extLst>
                <a:ext uri="{FF2B5EF4-FFF2-40B4-BE49-F238E27FC236}">
                  <a16:creationId xmlns:a16="http://schemas.microsoft.com/office/drawing/2014/main" id="{3ABA7327-B061-4539-8160-5DD570B6E17F}"/>
                </a:ext>
              </a:extLst>
            </p:cNvPr>
            <p:cNvSpPr>
              <a:spLocks/>
            </p:cNvSpPr>
            <p:nvPr/>
          </p:nvSpPr>
          <p:spPr bwMode="auto">
            <a:xfrm>
              <a:off x="9099550" y="2047876"/>
              <a:ext cx="3175" cy="4763"/>
            </a:xfrm>
            <a:custGeom>
              <a:avLst/>
              <a:gdLst>
                <a:gd name="T0" fmla="*/ 0 w 1"/>
                <a:gd name="T1" fmla="*/ 1 h 1"/>
                <a:gd name="T2" fmla="*/ 1 w 1"/>
                <a:gd name="T3" fmla="*/ 1 h 1"/>
                <a:gd name="T4" fmla="*/ 0 w 1"/>
                <a:gd name="T5" fmla="*/ 1 h 1"/>
              </a:gdLst>
              <a:ahLst/>
              <a:cxnLst>
                <a:cxn ang="0">
                  <a:pos x="T0" y="T1"/>
                </a:cxn>
                <a:cxn ang="0">
                  <a:pos x="T2" y="T3"/>
                </a:cxn>
                <a:cxn ang="0">
                  <a:pos x="T4" y="T5"/>
                </a:cxn>
              </a:cxnLst>
              <a:rect l="0" t="0" r="r" b="b"/>
              <a:pathLst>
                <a:path w="1" h="1">
                  <a:moveTo>
                    <a:pt x="0" y="1"/>
                  </a:moveTo>
                  <a:cubicBezTo>
                    <a:pt x="1" y="1"/>
                    <a:pt x="1" y="0"/>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6">
              <a:extLst>
                <a:ext uri="{FF2B5EF4-FFF2-40B4-BE49-F238E27FC236}">
                  <a16:creationId xmlns:a16="http://schemas.microsoft.com/office/drawing/2014/main" id="{7E5D6854-36D5-4F65-A559-7E108446D9D2}"/>
                </a:ext>
              </a:extLst>
            </p:cNvPr>
            <p:cNvSpPr>
              <a:spLocks/>
            </p:cNvSpPr>
            <p:nvPr/>
          </p:nvSpPr>
          <p:spPr bwMode="auto">
            <a:xfrm>
              <a:off x="8926513" y="1736726"/>
              <a:ext cx="200025" cy="307975"/>
            </a:xfrm>
            <a:custGeom>
              <a:avLst/>
              <a:gdLst>
                <a:gd name="T0" fmla="*/ 11 w 53"/>
                <a:gd name="T1" fmla="*/ 10 h 82"/>
                <a:gd name="T2" fmla="*/ 12 w 53"/>
                <a:gd name="T3" fmla="*/ 12 h 82"/>
                <a:gd name="T4" fmla="*/ 18 w 53"/>
                <a:gd name="T5" fmla="*/ 16 h 82"/>
                <a:gd name="T6" fmla="*/ 19 w 53"/>
                <a:gd name="T7" fmla="*/ 18 h 82"/>
                <a:gd name="T8" fmla="*/ 19 w 53"/>
                <a:gd name="T9" fmla="*/ 24 h 82"/>
                <a:gd name="T10" fmla="*/ 20 w 53"/>
                <a:gd name="T11" fmla="*/ 25 h 82"/>
                <a:gd name="T12" fmla="*/ 23 w 53"/>
                <a:gd name="T13" fmla="*/ 28 h 82"/>
                <a:gd name="T14" fmla="*/ 23 w 53"/>
                <a:gd name="T15" fmla="*/ 31 h 82"/>
                <a:gd name="T16" fmla="*/ 23 w 53"/>
                <a:gd name="T17" fmla="*/ 32 h 82"/>
                <a:gd name="T18" fmla="*/ 25 w 53"/>
                <a:gd name="T19" fmla="*/ 33 h 82"/>
                <a:gd name="T20" fmla="*/ 28 w 53"/>
                <a:gd name="T21" fmla="*/ 35 h 82"/>
                <a:gd name="T22" fmla="*/ 29 w 53"/>
                <a:gd name="T23" fmla="*/ 37 h 82"/>
                <a:gd name="T24" fmla="*/ 31 w 53"/>
                <a:gd name="T25" fmla="*/ 38 h 82"/>
                <a:gd name="T26" fmla="*/ 31 w 53"/>
                <a:gd name="T27" fmla="*/ 41 h 82"/>
                <a:gd name="T28" fmla="*/ 32 w 53"/>
                <a:gd name="T29" fmla="*/ 43 h 82"/>
                <a:gd name="T30" fmla="*/ 33 w 53"/>
                <a:gd name="T31" fmla="*/ 46 h 82"/>
                <a:gd name="T32" fmla="*/ 34 w 53"/>
                <a:gd name="T33" fmla="*/ 47 h 82"/>
                <a:gd name="T34" fmla="*/ 33 w 53"/>
                <a:gd name="T35" fmla="*/ 49 h 82"/>
                <a:gd name="T36" fmla="*/ 35 w 53"/>
                <a:gd name="T37" fmla="*/ 49 h 82"/>
                <a:gd name="T38" fmla="*/ 36 w 53"/>
                <a:gd name="T39" fmla="*/ 49 h 82"/>
                <a:gd name="T40" fmla="*/ 37 w 53"/>
                <a:gd name="T41" fmla="*/ 50 h 82"/>
                <a:gd name="T42" fmla="*/ 39 w 53"/>
                <a:gd name="T43" fmla="*/ 54 h 82"/>
                <a:gd name="T44" fmla="*/ 40 w 53"/>
                <a:gd name="T45" fmla="*/ 56 h 82"/>
                <a:gd name="T46" fmla="*/ 41 w 53"/>
                <a:gd name="T47" fmla="*/ 57 h 82"/>
                <a:gd name="T48" fmla="*/ 42 w 53"/>
                <a:gd name="T49" fmla="*/ 60 h 82"/>
                <a:gd name="T50" fmla="*/ 39 w 53"/>
                <a:gd name="T51" fmla="*/ 63 h 82"/>
                <a:gd name="T52" fmla="*/ 44 w 53"/>
                <a:gd name="T53" fmla="*/ 62 h 82"/>
                <a:gd name="T54" fmla="*/ 48 w 53"/>
                <a:gd name="T55" fmla="*/ 61 h 82"/>
                <a:gd name="T56" fmla="*/ 48 w 53"/>
                <a:gd name="T57" fmla="*/ 63 h 82"/>
                <a:gd name="T58" fmla="*/ 50 w 53"/>
                <a:gd name="T59" fmla="*/ 62 h 82"/>
                <a:gd name="T60" fmla="*/ 49 w 53"/>
                <a:gd name="T61" fmla="*/ 64 h 82"/>
                <a:gd name="T62" fmla="*/ 46 w 53"/>
                <a:gd name="T63" fmla="*/ 67 h 82"/>
                <a:gd name="T64" fmla="*/ 50 w 53"/>
                <a:gd name="T65" fmla="*/ 66 h 82"/>
                <a:gd name="T66" fmla="*/ 49 w 53"/>
                <a:gd name="T67" fmla="*/ 67 h 82"/>
                <a:gd name="T68" fmla="*/ 52 w 53"/>
                <a:gd name="T69" fmla="*/ 67 h 82"/>
                <a:gd name="T70" fmla="*/ 52 w 53"/>
                <a:gd name="T71" fmla="*/ 68 h 82"/>
                <a:gd name="T72" fmla="*/ 47 w 53"/>
                <a:gd name="T73" fmla="*/ 71 h 82"/>
                <a:gd name="T74" fmla="*/ 52 w 53"/>
                <a:gd name="T75" fmla="*/ 70 h 82"/>
                <a:gd name="T76" fmla="*/ 48 w 53"/>
                <a:gd name="T77" fmla="*/ 78 h 82"/>
                <a:gd name="T78" fmla="*/ 47 w 53"/>
                <a:gd name="T79" fmla="*/ 79 h 82"/>
                <a:gd name="T80" fmla="*/ 49 w 53"/>
                <a:gd name="T81" fmla="*/ 81 h 82"/>
                <a:gd name="T82" fmla="*/ 46 w 53"/>
                <a:gd name="T83" fmla="*/ 82 h 82"/>
                <a:gd name="T84" fmla="*/ 47 w 53"/>
                <a:gd name="T85" fmla="*/ 79 h 82"/>
                <a:gd name="T86" fmla="*/ 41 w 53"/>
                <a:gd name="T87" fmla="*/ 78 h 82"/>
                <a:gd name="T88" fmla="*/ 35 w 53"/>
                <a:gd name="T89" fmla="*/ 74 h 82"/>
                <a:gd name="T90" fmla="*/ 29 w 53"/>
                <a:gd name="T91" fmla="*/ 69 h 82"/>
                <a:gd name="T92" fmla="*/ 25 w 53"/>
                <a:gd name="T93" fmla="*/ 64 h 82"/>
                <a:gd name="T94" fmla="*/ 22 w 53"/>
                <a:gd name="T95" fmla="*/ 61 h 82"/>
                <a:gd name="T96" fmla="*/ 19 w 53"/>
                <a:gd name="T97" fmla="*/ 52 h 82"/>
                <a:gd name="T98" fmla="*/ 19 w 53"/>
                <a:gd name="T99" fmla="*/ 47 h 82"/>
                <a:gd name="T100" fmla="*/ 18 w 53"/>
                <a:gd name="T101" fmla="*/ 41 h 82"/>
                <a:gd name="T102" fmla="*/ 5 w 53"/>
                <a:gd name="T103" fmla="*/ 24 h 82"/>
                <a:gd name="T104" fmla="*/ 4 w 53"/>
                <a:gd name="T105" fmla="*/ 19 h 82"/>
                <a:gd name="T106" fmla="*/ 8 w 53"/>
                <a:gd name="T107" fmla="*/ 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3" h="82">
                  <a:moveTo>
                    <a:pt x="8" y="1"/>
                  </a:moveTo>
                  <a:cubicBezTo>
                    <a:pt x="12" y="0"/>
                    <a:pt x="8" y="3"/>
                    <a:pt x="12" y="4"/>
                  </a:cubicBezTo>
                  <a:cubicBezTo>
                    <a:pt x="12" y="4"/>
                    <a:pt x="9" y="4"/>
                    <a:pt x="10" y="4"/>
                  </a:cubicBezTo>
                  <a:cubicBezTo>
                    <a:pt x="14" y="4"/>
                    <a:pt x="12" y="7"/>
                    <a:pt x="10" y="9"/>
                  </a:cubicBezTo>
                  <a:cubicBezTo>
                    <a:pt x="9" y="9"/>
                    <a:pt x="9" y="9"/>
                    <a:pt x="9" y="9"/>
                  </a:cubicBezTo>
                  <a:cubicBezTo>
                    <a:pt x="9" y="10"/>
                    <a:pt x="11" y="9"/>
                    <a:pt x="11" y="10"/>
                  </a:cubicBezTo>
                  <a:cubicBezTo>
                    <a:pt x="10" y="10"/>
                    <a:pt x="10" y="10"/>
                    <a:pt x="10" y="10"/>
                  </a:cubicBezTo>
                  <a:cubicBezTo>
                    <a:pt x="11" y="10"/>
                    <a:pt x="11" y="10"/>
                    <a:pt x="12" y="10"/>
                  </a:cubicBezTo>
                  <a:cubicBezTo>
                    <a:pt x="11" y="10"/>
                    <a:pt x="10" y="11"/>
                    <a:pt x="9" y="11"/>
                  </a:cubicBezTo>
                  <a:cubicBezTo>
                    <a:pt x="11" y="11"/>
                    <a:pt x="11" y="11"/>
                    <a:pt x="11" y="11"/>
                  </a:cubicBezTo>
                  <a:cubicBezTo>
                    <a:pt x="15" y="10"/>
                    <a:pt x="11" y="12"/>
                    <a:pt x="13" y="12"/>
                  </a:cubicBezTo>
                  <a:cubicBezTo>
                    <a:pt x="12" y="12"/>
                    <a:pt x="12" y="12"/>
                    <a:pt x="12" y="12"/>
                  </a:cubicBezTo>
                  <a:cubicBezTo>
                    <a:pt x="15" y="12"/>
                    <a:pt x="15" y="13"/>
                    <a:pt x="16" y="14"/>
                  </a:cubicBezTo>
                  <a:cubicBezTo>
                    <a:pt x="14" y="15"/>
                    <a:pt x="14" y="15"/>
                    <a:pt x="14" y="15"/>
                  </a:cubicBezTo>
                  <a:cubicBezTo>
                    <a:pt x="15" y="14"/>
                    <a:pt x="16" y="15"/>
                    <a:pt x="16" y="15"/>
                  </a:cubicBezTo>
                  <a:cubicBezTo>
                    <a:pt x="15" y="15"/>
                    <a:pt x="18" y="15"/>
                    <a:pt x="17" y="15"/>
                  </a:cubicBezTo>
                  <a:cubicBezTo>
                    <a:pt x="17" y="15"/>
                    <a:pt x="17" y="15"/>
                    <a:pt x="17" y="15"/>
                  </a:cubicBezTo>
                  <a:cubicBezTo>
                    <a:pt x="19" y="15"/>
                    <a:pt x="16" y="16"/>
                    <a:pt x="18" y="16"/>
                  </a:cubicBezTo>
                  <a:cubicBezTo>
                    <a:pt x="17" y="16"/>
                    <a:pt x="17" y="16"/>
                    <a:pt x="17" y="16"/>
                  </a:cubicBezTo>
                  <a:cubicBezTo>
                    <a:pt x="19" y="16"/>
                    <a:pt x="16" y="17"/>
                    <a:pt x="17" y="17"/>
                  </a:cubicBezTo>
                  <a:cubicBezTo>
                    <a:pt x="18" y="17"/>
                    <a:pt x="18" y="17"/>
                    <a:pt x="18" y="17"/>
                  </a:cubicBezTo>
                  <a:cubicBezTo>
                    <a:pt x="18" y="17"/>
                    <a:pt x="17" y="17"/>
                    <a:pt x="18" y="17"/>
                  </a:cubicBezTo>
                  <a:cubicBezTo>
                    <a:pt x="17" y="17"/>
                    <a:pt x="17" y="17"/>
                    <a:pt x="17" y="17"/>
                  </a:cubicBezTo>
                  <a:cubicBezTo>
                    <a:pt x="18" y="17"/>
                    <a:pt x="17" y="18"/>
                    <a:pt x="19" y="18"/>
                  </a:cubicBezTo>
                  <a:cubicBezTo>
                    <a:pt x="17" y="18"/>
                    <a:pt x="18" y="17"/>
                    <a:pt x="16" y="18"/>
                  </a:cubicBezTo>
                  <a:cubicBezTo>
                    <a:pt x="18" y="19"/>
                    <a:pt x="18" y="21"/>
                    <a:pt x="19" y="22"/>
                  </a:cubicBezTo>
                  <a:cubicBezTo>
                    <a:pt x="17" y="23"/>
                    <a:pt x="17" y="23"/>
                    <a:pt x="17" y="23"/>
                  </a:cubicBezTo>
                  <a:cubicBezTo>
                    <a:pt x="18" y="23"/>
                    <a:pt x="18" y="23"/>
                    <a:pt x="19" y="23"/>
                  </a:cubicBezTo>
                  <a:cubicBezTo>
                    <a:pt x="19" y="23"/>
                    <a:pt x="18" y="23"/>
                    <a:pt x="18" y="23"/>
                  </a:cubicBezTo>
                  <a:cubicBezTo>
                    <a:pt x="17" y="24"/>
                    <a:pt x="20" y="23"/>
                    <a:pt x="19" y="24"/>
                  </a:cubicBezTo>
                  <a:cubicBezTo>
                    <a:pt x="17" y="24"/>
                    <a:pt x="17" y="24"/>
                    <a:pt x="17" y="24"/>
                  </a:cubicBezTo>
                  <a:cubicBezTo>
                    <a:pt x="19" y="24"/>
                    <a:pt x="19" y="24"/>
                    <a:pt x="19" y="24"/>
                  </a:cubicBezTo>
                  <a:cubicBezTo>
                    <a:pt x="19" y="24"/>
                    <a:pt x="19" y="24"/>
                    <a:pt x="18" y="25"/>
                  </a:cubicBezTo>
                  <a:cubicBezTo>
                    <a:pt x="20" y="24"/>
                    <a:pt x="18" y="25"/>
                    <a:pt x="19" y="25"/>
                  </a:cubicBezTo>
                  <a:cubicBezTo>
                    <a:pt x="18" y="25"/>
                    <a:pt x="18" y="25"/>
                    <a:pt x="18" y="25"/>
                  </a:cubicBezTo>
                  <a:cubicBezTo>
                    <a:pt x="17" y="26"/>
                    <a:pt x="20" y="25"/>
                    <a:pt x="20" y="25"/>
                  </a:cubicBezTo>
                  <a:cubicBezTo>
                    <a:pt x="19" y="26"/>
                    <a:pt x="19" y="26"/>
                    <a:pt x="19" y="26"/>
                  </a:cubicBezTo>
                  <a:cubicBezTo>
                    <a:pt x="21" y="25"/>
                    <a:pt x="20" y="26"/>
                    <a:pt x="21" y="26"/>
                  </a:cubicBezTo>
                  <a:cubicBezTo>
                    <a:pt x="21" y="26"/>
                    <a:pt x="21" y="26"/>
                    <a:pt x="21" y="26"/>
                  </a:cubicBezTo>
                  <a:cubicBezTo>
                    <a:pt x="21" y="27"/>
                    <a:pt x="20" y="27"/>
                    <a:pt x="21" y="27"/>
                  </a:cubicBezTo>
                  <a:cubicBezTo>
                    <a:pt x="21" y="28"/>
                    <a:pt x="19" y="28"/>
                    <a:pt x="19" y="28"/>
                  </a:cubicBezTo>
                  <a:cubicBezTo>
                    <a:pt x="22" y="28"/>
                    <a:pt x="21" y="29"/>
                    <a:pt x="23" y="28"/>
                  </a:cubicBezTo>
                  <a:cubicBezTo>
                    <a:pt x="23" y="28"/>
                    <a:pt x="22" y="29"/>
                    <a:pt x="23" y="29"/>
                  </a:cubicBezTo>
                  <a:cubicBezTo>
                    <a:pt x="22" y="29"/>
                    <a:pt x="20" y="30"/>
                    <a:pt x="20" y="30"/>
                  </a:cubicBezTo>
                  <a:cubicBezTo>
                    <a:pt x="19" y="31"/>
                    <a:pt x="19" y="31"/>
                    <a:pt x="19" y="31"/>
                  </a:cubicBezTo>
                  <a:cubicBezTo>
                    <a:pt x="18" y="31"/>
                    <a:pt x="19" y="30"/>
                    <a:pt x="18" y="31"/>
                  </a:cubicBezTo>
                  <a:cubicBezTo>
                    <a:pt x="18" y="31"/>
                    <a:pt x="19" y="31"/>
                    <a:pt x="19" y="31"/>
                  </a:cubicBezTo>
                  <a:cubicBezTo>
                    <a:pt x="20" y="31"/>
                    <a:pt x="23" y="30"/>
                    <a:pt x="23" y="31"/>
                  </a:cubicBezTo>
                  <a:cubicBezTo>
                    <a:pt x="22" y="31"/>
                    <a:pt x="21" y="32"/>
                    <a:pt x="20" y="32"/>
                  </a:cubicBezTo>
                  <a:cubicBezTo>
                    <a:pt x="25" y="31"/>
                    <a:pt x="25" y="31"/>
                    <a:pt x="25" y="31"/>
                  </a:cubicBezTo>
                  <a:cubicBezTo>
                    <a:pt x="25" y="31"/>
                    <a:pt x="23" y="31"/>
                    <a:pt x="24" y="31"/>
                  </a:cubicBezTo>
                  <a:cubicBezTo>
                    <a:pt x="25" y="31"/>
                    <a:pt x="25" y="31"/>
                    <a:pt x="25" y="31"/>
                  </a:cubicBezTo>
                  <a:cubicBezTo>
                    <a:pt x="25" y="31"/>
                    <a:pt x="26" y="31"/>
                    <a:pt x="24" y="32"/>
                  </a:cubicBezTo>
                  <a:cubicBezTo>
                    <a:pt x="23" y="32"/>
                    <a:pt x="23" y="32"/>
                    <a:pt x="23" y="32"/>
                  </a:cubicBezTo>
                  <a:cubicBezTo>
                    <a:pt x="23" y="33"/>
                    <a:pt x="23" y="32"/>
                    <a:pt x="24" y="33"/>
                  </a:cubicBezTo>
                  <a:cubicBezTo>
                    <a:pt x="23" y="33"/>
                    <a:pt x="23" y="33"/>
                    <a:pt x="23" y="33"/>
                  </a:cubicBezTo>
                  <a:cubicBezTo>
                    <a:pt x="23" y="33"/>
                    <a:pt x="24" y="33"/>
                    <a:pt x="25" y="32"/>
                  </a:cubicBezTo>
                  <a:cubicBezTo>
                    <a:pt x="25" y="32"/>
                    <a:pt x="24" y="33"/>
                    <a:pt x="25" y="32"/>
                  </a:cubicBezTo>
                  <a:cubicBezTo>
                    <a:pt x="26" y="32"/>
                    <a:pt x="26" y="32"/>
                    <a:pt x="27" y="32"/>
                  </a:cubicBezTo>
                  <a:cubicBezTo>
                    <a:pt x="25" y="33"/>
                    <a:pt x="25" y="33"/>
                    <a:pt x="25" y="33"/>
                  </a:cubicBezTo>
                  <a:cubicBezTo>
                    <a:pt x="27" y="33"/>
                    <a:pt x="27" y="33"/>
                    <a:pt x="28" y="33"/>
                  </a:cubicBezTo>
                  <a:cubicBezTo>
                    <a:pt x="29" y="32"/>
                    <a:pt x="26" y="33"/>
                    <a:pt x="27" y="33"/>
                  </a:cubicBezTo>
                  <a:cubicBezTo>
                    <a:pt x="26" y="34"/>
                    <a:pt x="29" y="33"/>
                    <a:pt x="27" y="35"/>
                  </a:cubicBezTo>
                  <a:cubicBezTo>
                    <a:pt x="27" y="35"/>
                    <a:pt x="29" y="34"/>
                    <a:pt x="28" y="34"/>
                  </a:cubicBezTo>
                  <a:cubicBezTo>
                    <a:pt x="28" y="34"/>
                    <a:pt x="27" y="35"/>
                    <a:pt x="28" y="35"/>
                  </a:cubicBezTo>
                  <a:cubicBezTo>
                    <a:pt x="27" y="35"/>
                    <a:pt x="28" y="35"/>
                    <a:pt x="28" y="35"/>
                  </a:cubicBezTo>
                  <a:cubicBezTo>
                    <a:pt x="29" y="35"/>
                    <a:pt x="28" y="35"/>
                    <a:pt x="28" y="35"/>
                  </a:cubicBezTo>
                  <a:cubicBezTo>
                    <a:pt x="29" y="35"/>
                    <a:pt x="30" y="35"/>
                    <a:pt x="29" y="36"/>
                  </a:cubicBezTo>
                  <a:cubicBezTo>
                    <a:pt x="30" y="36"/>
                    <a:pt x="31" y="36"/>
                    <a:pt x="31" y="36"/>
                  </a:cubicBezTo>
                  <a:cubicBezTo>
                    <a:pt x="30" y="37"/>
                    <a:pt x="30" y="37"/>
                    <a:pt x="30" y="37"/>
                  </a:cubicBezTo>
                  <a:cubicBezTo>
                    <a:pt x="29" y="37"/>
                    <a:pt x="30" y="37"/>
                    <a:pt x="29" y="37"/>
                  </a:cubicBezTo>
                  <a:cubicBezTo>
                    <a:pt x="31" y="37"/>
                    <a:pt x="27" y="37"/>
                    <a:pt x="29" y="37"/>
                  </a:cubicBezTo>
                  <a:cubicBezTo>
                    <a:pt x="28" y="37"/>
                    <a:pt x="31" y="36"/>
                    <a:pt x="29" y="37"/>
                  </a:cubicBezTo>
                  <a:cubicBezTo>
                    <a:pt x="29" y="37"/>
                    <a:pt x="31" y="37"/>
                    <a:pt x="30" y="38"/>
                  </a:cubicBezTo>
                  <a:cubicBezTo>
                    <a:pt x="30" y="37"/>
                    <a:pt x="28" y="38"/>
                    <a:pt x="28" y="38"/>
                  </a:cubicBezTo>
                  <a:cubicBezTo>
                    <a:pt x="28" y="39"/>
                    <a:pt x="29" y="38"/>
                    <a:pt x="29" y="38"/>
                  </a:cubicBezTo>
                  <a:cubicBezTo>
                    <a:pt x="30" y="38"/>
                    <a:pt x="30" y="38"/>
                    <a:pt x="30" y="38"/>
                  </a:cubicBezTo>
                  <a:cubicBezTo>
                    <a:pt x="31" y="38"/>
                    <a:pt x="30" y="39"/>
                    <a:pt x="31" y="38"/>
                  </a:cubicBezTo>
                  <a:cubicBezTo>
                    <a:pt x="30" y="38"/>
                    <a:pt x="32" y="38"/>
                    <a:pt x="30" y="39"/>
                  </a:cubicBezTo>
                  <a:cubicBezTo>
                    <a:pt x="28" y="40"/>
                    <a:pt x="28" y="40"/>
                    <a:pt x="28" y="40"/>
                  </a:cubicBezTo>
                  <a:cubicBezTo>
                    <a:pt x="28" y="40"/>
                    <a:pt x="30" y="39"/>
                    <a:pt x="31" y="39"/>
                  </a:cubicBezTo>
                  <a:cubicBezTo>
                    <a:pt x="30" y="39"/>
                    <a:pt x="30" y="39"/>
                    <a:pt x="30" y="39"/>
                  </a:cubicBezTo>
                  <a:cubicBezTo>
                    <a:pt x="33" y="38"/>
                    <a:pt x="30" y="40"/>
                    <a:pt x="32" y="39"/>
                  </a:cubicBezTo>
                  <a:cubicBezTo>
                    <a:pt x="31" y="40"/>
                    <a:pt x="32" y="40"/>
                    <a:pt x="31" y="41"/>
                  </a:cubicBezTo>
                  <a:cubicBezTo>
                    <a:pt x="32" y="40"/>
                    <a:pt x="33" y="40"/>
                    <a:pt x="32" y="41"/>
                  </a:cubicBezTo>
                  <a:cubicBezTo>
                    <a:pt x="32" y="41"/>
                    <a:pt x="32" y="41"/>
                    <a:pt x="31" y="41"/>
                  </a:cubicBezTo>
                  <a:cubicBezTo>
                    <a:pt x="31" y="41"/>
                    <a:pt x="31" y="41"/>
                    <a:pt x="32" y="41"/>
                  </a:cubicBezTo>
                  <a:cubicBezTo>
                    <a:pt x="31" y="41"/>
                    <a:pt x="30" y="42"/>
                    <a:pt x="30" y="43"/>
                  </a:cubicBezTo>
                  <a:cubicBezTo>
                    <a:pt x="31" y="43"/>
                    <a:pt x="32" y="42"/>
                    <a:pt x="33" y="42"/>
                  </a:cubicBezTo>
                  <a:cubicBezTo>
                    <a:pt x="30" y="43"/>
                    <a:pt x="35" y="41"/>
                    <a:pt x="32" y="43"/>
                  </a:cubicBezTo>
                  <a:cubicBezTo>
                    <a:pt x="32" y="43"/>
                    <a:pt x="31" y="43"/>
                    <a:pt x="31" y="43"/>
                  </a:cubicBezTo>
                  <a:cubicBezTo>
                    <a:pt x="28" y="45"/>
                    <a:pt x="33" y="43"/>
                    <a:pt x="32" y="44"/>
                  </a:cubicBezTo>
                  <a:cubicBezTo>
                    <a:pt x="34" y="43"/>
                    <a:pt x="34" y="43"/>
                    <a:pt x="34" y="43"/>
                  </a:cubicBezTo>
                  <a:cubicBezTo>
                    <a:pt x="32" y="43"/>
                    <a:pt x="35" y="43"/>
                    <a:pt x="33" y="44"/>
                  </a:cubicBezTo>
                  <a:cubicBezTo>
                    <a:pt x="34" y="43"/>
                    <a:pt x="32" y="44"/>
                    <a:pt x="34" y="43"/>
                  </a:cubicBezTo>
                  <a:cubicBezTo>
                    <a:pt x="33" y="45"/>
                    <a:pt x="36" y="44"/>
                    <a:pt x="33" y="46"/>
                  </a:cubicBezTo>
                  <a:cubicBezTo>
                    <a:pt x="33" y="46"/>
                    <a:pt x="33" y="46"/>
                    <a:pt x="34" y="46"/>
                  </a:cubicBezTo>
                  <a:cubicBezTo>
                    <a:pt x="35" y="45"/>
                    <a:pt x="33" y="46"/>
                    <a:pt x="34" y="46"/>
                  </a:cubicBezTo>
                  <a:cubicBezTo>
                    <a:pt x="34" y="46"/>
                    <a:pt x="34" y="45"/>
                    <a:pt x="34" y="45"/>
                  </a:cubicBezTo>
                  <a:cubicBezTo>
                    <a:pt x="34" y="46"/>
                    <a:pt x="34" y="46"/>
                    <a:pt x="32" y="47"/>
                  </a:cubicBezTo>
                  <a:cubicBezTo>
                    <a:pt x="31" y="47"/>
                    <a:pt x="36" y="45"/>
                    <a:pt x="35" y="46"/>
                  </a:cubicBezTo>
                  <a:cubicBezTo>
                    <a:pt x="34" y="47"/>
                    <a:pt x="34" y="47"/>
                    <a:pt x="34" y="47"/>
                  </a:cubicBezTo>
                  <a:cubicBezTo>
                    <a:pt x="36" y="46"/>
                    <a:pt x="36" y="46"/>
                    <a:pt x="36" y="46"/>
                  </a:cubicBezTo>
                  <a:cubicBezTo>
                    <a:pt x="36" y="47"/>
                    <a:pt x="34" y="47"/>
                    <a:pt x="33" y="48"/>
                  </a:cubicBezTo>
                  <a:cubicBezTo>
                    <a:pt x="33" y="48"/>
                    <a:pt x="33" y="48"/>
                    <a:pt x="34" y="48"/>
                  </a:cubicBezTo>
                  <a:cubicBezTo>
                    <a:pt x="33" y="49"/>
                    <a:pt x="33" y="49"/>
                    <a:pt x="33" y="49"/>
                  </a:cubicBezTo>
                  <a:cubicBezTo>
                    <a:pt x="34" y="48"/>
                    <a:pt x="33" y="49"/>
                    <a:pt x="34" y="49"/>
                  </a:cubicBezTo>
                  <a:cubicBezTo>
                    <a:pt x="33" y="49"/>
                    <a:pt x="33" y="49"/>
                    <a:pt x="33" y="49"/>
                  </a:cubicBezTo>
                  <a:cubicBezTo>
                    <a:pt x="33" y="49"/>
                    <a:pt x="33" y="49"/>
                    <a:pt x="34" y="49"/>
                  </a:cubicBezTo>
                  <a:cubicBezTo>
                    <a:pt x="34" y="49"/>
                    <a:pt x="35" y="48"/>
                    <a:pt x="35" y="48"/>
                  </a:cubicBezTo>
                  <a:cubicBezTo>
                    <a:pt x="35" y="48"/>
                    <a:pt x="35" y="48"/>
                    <a:pt x="36" y="48"/>
                  </a:cubicBezTo>
                  <a:cubicBezTo>
                    <a:pt x="35" y="48"/>
                    <a:pt x="35" y="48"/>
                    <a:pt x="35" y="49"/>
                  </a:cubicBezTo>
                  <a:cubicBezTo>
                    <a:pt x="35" y="49"/>
                    <a:pt x="37" y="48"/>
                    <a:pt x="37" y="48"/>
                  </a:cubicBezTo>
                  <a:cubicBezTo>
                    <a:pt x="36" y="49"/>
                    <a:pt x="37" y="49"/>
                    <a:pt x="35" y="49"/>
                  </a:cubicBezTo>
                  <a:cubicBezTo>
                    <a:pt x="35" y="49"/>
                    <a:pt x="36" y="49"/>
                    <a:pt x="35" y="49"/>
                  </a:cubicBezTo>
                  <a:cubicBezTo>
                    <a:pt x="35" y="49"/>
                    <a:pt x="34" y="50"/>
                    <a:pt x="35" y="49"/>
                  </a:cubicBezTo>
                  <a:cubicBezTo>
                    <a:pt x="35" y="49"/>
                    <a:pt x="37" y="48"/>
                    <a:pt x="37" y="49"/>
                  </a:cubicBezTo>
                  <a:cubicBezTo>
                    <a:pt x="35" y="49"/>
                    <a:pt x="35" y="49"/>
                    <a:pt x="35" y="49"/>
                  </a:cubicBezTo>
                  <a:cubicBezTo>
                    <a:pt x="35" y="50"/>
                    <a:pt x="35" y="50"/>
                    <a:pt x="35" y="50"/>
                  </a:cubicBezTo>
                  <a:cubicBezTo>
                    <a:pt x="36" y="49"/>
                    <a:pt x="36" y="49"/>
                    <a:pt x="36" y="49"/>
                  </a:cubicBezTo>
                  <a:cubicBezTo>
                    <a:pt x="35" y="50"/>
                    <a:pt x="35" y="50"/>
                    <a:pt x="35" y="50"/>
                  </a:cubicBezTo>
                  <a:cubicBezTo>
                    <a:pt x="37" y="49"/>
                    <a:pt x="36" y="50"/>
                    <a:pt x="37" y="49"/>
                  </a:cubicBezTo>
                  <a:cubicBezTo>
                    <a:pt x="38" y="49"/>
                    <a:pt x="37" y="50"/>
                    <a:pt x="37" y="50"/>
                  </a:cubicBezTo>
                  <a:cubicBezTo>
                    <a:pt x="37" y="50"/>
                    <a:pt x="37" y="50"/>
                    <a:pt x="37" y="50"/>
                  </a:cubicBezTo>
                  <a:cubicBezTo>
                    <a:pt x="36" y="51"/>
                    <a:pt x="36" y="51"/>
                    <a:pt x="37" y="50"/>
                  </a:cubicBezTo>
                  <a:cubicBezTo>
                    <a:pt x="37" y="50"/>
                    <a:pt x="37" y="50"/>
                    <a:pt x="37" y="50"/>
                  </a:cubicBezTo>
                  <a:cubicBezTo>
                    <a:pt x="37" y="51"/>
                    <a:pt x="37" y="51"/>
                    <a:pt x="38" y="50"/>
                  </a:cubicBezTo>
                  <a:cubicBezTo>
                    <a:pt x="37" y="51"/>
                    <a:pt x="34" y="53"/>
                    <a:pt x="35" y="52"/>
                  </a:cubicBezTo>
                  <a:cubicBezTo>
                    <a:pt x="35" y="52"/>
                    <a:pt x="38" y="51"/>
                    <a:pt x="38" y="51"/>
                  </a:cubicBezTo>
                  <a:cubicBezTo>
                    <a:pt x="38" y="52"/>
                    <a:pt x="40" y="51"/>
                    <a:pt x="38" y="53"/>
                  </a:cubicBezTo>
                  <a:cubicBezTo>
                    <a:pt x="39" y="52"/>
                    <a:pt x="39" y="52"/>
                    <a:pt x="39" y="52"/>
                  </a:cubicBezTo>
                  <a:cubicBezTo>
                    <a:pt x="39" y="53"/>
                    <a:pt x="41" y="53"/>
                    <a:pt x="39" y="54"/>
                  </a:cubicBezTo>
                  <a:cubicBezTo>
                    <a:pt x="39" y="54"/>
                    <a:pt x="38" y="55"/>
                    <a:pt x="37" y="55"/>
                  </a:cubicBezTo>
                  <a:cubicBezTo>
                    <a:pt x="38" y="55"/>
                    <a:pt x="36" y="56"/>
                    <a:pt x="38" y="55"/>
                  </a:cubicBezTo>
                  <a:cubicBezTo>
                    <a:pt x="39" y="55"/>
                    <a:pt x="40" y="54"/>
                    <a:pt x="40" y="54"/>
                  </a:cubicBezTo>
                  <a:cubicBezTo>
                    <a:pt x="41" y="54"/>
                    <a:pt x="41" y="54"/>
                    <a:pt x="40" y="55"/>
                  </a:cubicBezTo>
                  <a:cubicBezTo>
                    <a:pt x="41" y="55"/>
                    <a:pt x="41" y="55"/>
                    <a:pt x="41" y="55"/>
                  </a:cubicBezTo>
                  <a:cubicBezTo>
                    <a:pt x="40" y="55"/>
                    <a:pt x="40" y="56"/>
                    <a:pt x="40" y="56"/>
                  </a:cubicBezTo>
                  <a:cubicBezTo>
                    <a:pt x="41" y="55"/>
                    <a:pt x="41" y="55"/>
                    <a:pt x="41" y="55"/>
                  </a:cubicBezTo>
                  <a:cubicBezTo>
                    <a:pt x="40" y="56"/>
                    <a:pt x="40" y="56"/>
                    <a:pt x="40" y="56"/>
                  </a:cubicBezTo>
                  <a:cubicBezTo>
                    <a:pt x="41" y="56"/>
                    <a:pt x="42" y="55"/>
                    <a:pt x="42" y="56"/>
                  </a:cubicBezTo>
                  <a:cubicBezTo>
                    <a:pt x="40" y="56"/>
                    <a:pt x="40" y="56"/>
                    <a:pt x="40" y="56"/>
                  </a:cubicBezTo>
                  <a:cubicBezTo>
                    <a:pt x="41" y="56"/>
                    <a:pt x="43" y="55"/>
                    <a:pt x="42" y="56"/>
                  </a:cubicBezTo>
                  <a:cubicBezTo>
                    <a:pt x="41" y="57"/>
                    <a:pt x="41" y="57"/>
                    <a:pt x="41" y="57"/>
                  </a:cubicBezTo>
                  <a:cubicBezTo>
                    <a:pt x="41" y="57"/>
                    <a:pt x="42" y="57"/>
                    <a:pt x="42" y="56"/>
                  </a:cubicBezTo>
                  <a:cubicBezTo>
                    <a:pt x="42" y="57"/>
                    <a:pt x="42" y="58"/>
                    <a:pt x="40" y="58"/>
                  </a:cubicBezTo>
                  <a:cubicBezTo>
                    <a:pt x="44" y="57"/>
                    <a:pt x="44" y="58"/>
                    <a:pt x="45" y="59"/>
                  </a:cubicBezTo>
                  <a:cubicBezTo>
                    <a:pt x="44" y="59"/>
                    <a:pt x="44" y="59"/>
                    <a:pt x="44" y="59"/>
                  </a:cubicBezTo>
                  <a:cubicBezTo>
                    <a:pt x="43" y="60"/>
                    <a:pt x="45" y="58"/>
                    <a:pt x="45" y="59"/>
                  </a:cubicBezTo>
                  <a:cubicBezTo>
                    <a:pt x="42" y="60"/>
                    <a:pt x="42" y="60"/>
                    <a:pt x="42" y="60"/>
                  </a:cubicBezTo>
                  <a:cubicBezTo>
                    <a:pt x="42" y="61"/>
                    <a:pt x="44" y="60"/>
                    <a:pt x="44" y="60"/>
                  </a:cubicBezTo>
                  <a:cubicBezTo>
                    <a:pt x="45" y="59"/>
                    <a:pt x="44" y="60"/>
                    <a:pt x="45" y="59"/>
                  </a:cubicBezTo>
                  <a:cubicBezTo>
                    <a:pt x="45" y="59"/>
                    <a:pt x="44" y="60"/>
                    <a:pt x="46" y="59"/>
                  </a:cubicBezTo>
                  <a:cubicBezTo>
                    <a:pt x="45" y="60"/>
                    <a:pt x="44" y="60"/>
                    <a:pt x="44" y="61"/>
                  </a:cubicBezTo>
                  <a:cubicBezTo>
                    <a:pt x="45" y="60"/>
                    <a:pt x="45" y="60"/>
                    <a:pt x="45" y="60"/>
                  </a:cubicBezTo>
                  <a:cubicBezTo>
                    <a:pt x="43" y="62"/>
                    <a:pt x="41" y="62"/>
                    <a:pt x="39" y="63"/>
                  </a:cubicBezTo>
                  <a:cubicBezTo>
                    <a:pt x="39" y="63"/>
                    <a:pt x="39" y="63"/>
                    <a:pt x="39" y="63"/>
                  </a:cubicBezTo>
                  <a:cubicBezTo>
                    <a:pt x="38" y="65"/>
                    <a:pt x="37" y="64"/>
                    <a:pt x="37" y="65"/>
                  </a:cubicBezTo>
                  <a:cubicBezTo>
                    <a:pt x="38" y="65"/>
                    <a:pt x="40" y="63"/>
                    <a:pt x="41" y="63"/>
                  </a:cubicBezTo>
                  <a:cubicBezTo>
                    <a:pt x="41" y="63"/>
                    <a:pt x="44" y="61"/>
                    <a:pt x="45" y="61"/>
                  </a:cubicBezTo>
                  <a:cubicBezTo>
                    <a:pt x="44" y="62"/>
                    <a:pt x="44" y="61"/>
                    <a:pt x="43" y="62"/>
                  </a:cubicBezTo>
                  <a:cubicBezTo>
                    <a:pt x="42" y="63"/>
                    <a:pt x="44" y="62"/>
                    <a:pt x="44" y="62"/>
                  </a:cubicBezTo>
                  <a:cubicBezTo>
                    <a:pt x="44" y="62"/>
                    <a:pt x="46" y="61"/>
                    <a:pt x="46" y="61"/>
                  </a:cubicBezTo>
                  <a:cubicBezTo>
                    <a:pt x="45" y="61"/>
                    <a:pt x="44" y="62"/>
                    <a:pt x="44" y="62"/>
                  </a:cubicBezTo>
                  <a:cubicBezTo>
                    <a:pt x="45" y="61"/>
                    <a:pt x="46" y="61"/>
                    <a:pt x="47" y="61"/>
                  </a:cubicBezTo>
                  <a:cubicBezTo>
                    <a:pt x="49" y="59"/>
                    <a:pt x="46" y="61"/>
                    <a:pt x="48" y="60"/>
                  </a:cubicBezTo>
                  <a:cubicBezTo>
                    <a:pt x="47" y="61"/>
                    <a:pt x="45" y="62"/>
                    <a:pt x="44" y="63"/>
                  </a:cubicBezTo>
                  <a:cubicBezTo>
                    <a:pt x="45" y="62"/>
                    <a:pt x="46" y="62"/>
                    <a:pt x="48" y="61"/>
                  </a:cubicBezTo>
                  <a:cubicBezTo>
                    <a:pt x="48" y="61"/>
                    <a:pt x="47" y="62"/>
                    <a:pt x="46" y="62"/>
                  </a:cubicBezTo>
                  <a:cubicBezTo>
                    <a:pt x="45" y="63"/>
                    <a:pt x="48" y="61"/>
                    <a:pt x="46" y="63"/>
                  </a:cubicBezTo>
                  <a:cubicBezTo>
                    <a:pt x="47" y="62"/>
                    <a:pt x="47" y="62"/>
                    <a:pt x="47" y="62"/>
                  </a:cubicBezTo>
                  <a:cubicBezTo>
                    <a:pt x="47" y="62"/>
                    <a:pt x="46" y="62"/>
                    <a:pt x="46" y="63"/>
                  </a:cubicBezTo>
                  <a:cubicBezTo>
                    <a:pt x="46" y="63"/>
                    <a:pt x="48" y="62"/>
                    <a:pt x="46" y="64"/>
                  </a:cubicBezTo>
                  <a:cubicBezTo>
                    <a:pt x="46" y="63"/>
                    <a:pt x="46" y="64"/>
                    <a:pt x="48" y="63"/>
                  </a:cubicBezTo>
                  <a:cubicBezTo>
                    <a:pt x="48" y="62"/>
                    <a:pt x="46" y="63"/>
                    <a:pt x="48" y="62"/>
                  </a:cubicBezTo>
                  <a:cubicBezTo>
                    <a:pt x="47" y="63"/>
                    <a:pt x="49" y="62"/>
                    <a:pt x="49" y="62"/>
                  </a:cubicBezTo>
                  <a:cubicBezTo>
                    <a:pt x="48" y="62"/>
                    <a:pt x="48" y="62"/>
                    <a:pt x="48" y="62"/>
                  </a:cubicBezTo>
                  <a:cubicBezTo>
                    <a:pt x="49" y="62"/>
                    <a:pt x="49" y="62"/>
                    <a:pt x="50" y="62"/>
                  </a:cubicBezTo>
                  <a:cubicBezTo>
                    <a:pt x="49" y="62"/>
                    <a:pt x="49" y="63"/>
                    <a:pt x="48" y="63"/>
                  </a:cubicBezTo>
                  <a:cubicBezTo>
                    <a:pt x="50" y="62"/>
                    <a:pt x="50" y="62"/>
                    <a:pt x="50" y="62"/>
                  </a:cubicBezTo>
                  <a:cubicBezTo>
                    <a:pt x="50" y="62"/>
                    <a:pt x="48" y="63"/>
                    <a:pt x="48" y="64"/>
                  </a:cubicBezTo>
                  <a:cubicBezTo>
                    <a:pt x="47" y="64"/>
                    <a:pt x="47" y="64"/>
                    <a:pt x="47" y="64"/>
                  </a:cubicBezTo>
                  <a:cubicBezTo>
                    <a:pt x="47" y="64"/>
                    <a:pt x="46" y="65"/>
                    <a:pt x="47" y="65"/>
                  </a:cubicBezTo>
                  <a:cubicBezTo>
                    <a:pt x="48" y="64"/>
                    <a:pt x="49" y="63"/>
                    <a:pt x="50" y="63"/>
                  </a:cubicBezTo>
                  <a:cubicBezTo>
                    <a:pt x="51" y="62"/>
                    <a:pt x="49" y="63"/>
                    <a:pt x="50" y="63"/>
                  </a:cubicBezTo>
                  <a:cubicBezTo>
                    <a:pt x="49" y="64"/>
                    <a:pt x="49" y="64"/>
                    <a:pt x="49" y="64"/>
                  </a:cubicBezTo>
                  <a:cubicBezTo>
                    <a:pt x="48" y="64"/>
                    <a:pt x="47" y="65"/>
                    <a:pt x="47" y="65"/>
                  </a:cubicBezTo>
                  <a:cubicBezTo>
                    <a:pt x="48" y="65"/>
                    <a:pt x="49" y="64"/>
                    <a:pt x="50" y="63"/>
                  </a:cubicBezTo>
                  <a:cubicBezTo>
                    <a:pt x="50" y="64"/>
                    <a:pt x="49" y="64"/>
                    <a:pt x="48" y="65"/>
                  </a:cubicBezTo>
                  <a:cubicBezTo>
                    <a:pt x="49" y="65"/>
                    <a:pt x="50" y="64"/>
                    <a:pt x="50" y="63"/>
                  </a:cubicBezTo>
                  <a:cubicBezTo>
                    <a:pt x="50" y="64"/>
                    <a:pt x="49" y="65"/>
                    <a:pt x="48" y="66"/>
                  </a:cubicBezTo>
                  <a:cubicBezTo>
                    <a:pt x="46" y="67"/>
                    <a:pt x="46" y="67"/>
                    <a:pt x="46" y="67"/>
                  </a:cubicBezTo>
                  <a:cubicBezTo>
                    <a:pt x="46" y="67"/>
                    <a:pt x="46" y="67"/>
                    <a:pt x="46" y="67"/>
                  </a:cubicBezTo>
                  <a:cubicBezTo>
                    <a:pt x="45" y="68"/>
                    <a:pt x="45" y="68"/>
                    <a:pt x="43" y="69"/>
                  </a:cubicBezTo>
                  <a:cubicBezTo>
                    <a:pt x="43" y="69"/>
                    <a:pt x="44" y="69"/>
                    <a:pt x="44" y="69"/>
                  </a:cubicBezTo>
                  <a:cubicBezTo>
                    <a:pt x="47" y="67"/>
                    <a:pt x="48" y="67"/>
                    <a:pt x="50" y="65"/>
                  </a:cubicBezTo>
                  <a:cubicBezTo>
                    <a:pt x="51" y="65"/>
                    <a:pt x="45" y="69"/>
                    <a:pt x="49" y="67"/>
                  </a:cubicBezTo>
                  <a:cubicBezTo>
                    <a:pt x="49" y="67"/>
                    <a:pt x="51" y="66"/>
                    <a:pt x="50" y="66"/>
                  </a:cubicBezTo>
                  <a:cubicBezTo>
                    <a:pt x="50" y="66"/>
                    <a:pt x="52" y="64"/>
                    <a:pt x="52" y="65"/>
                  </a:cubicBezTo>
                  <a:cubicBezTo>
                    <a:pt x="51" y="66"/>
                    <a:pt x="50" y="67"/>
                    <a:pt x="48" y="68"/>
                  </a:cubicBezTo>
                  <a:cubicBezTo>
                    <a:pt x="49" y="67"/>
                    <a:pt x="49" y="67"/>
                    <a:pt x="48" y="67"/>
                  </a:cubicBezTo>
                  <a:cubicBezTo>
                    <a:pt x="47" y="68"/>
                    <a:pt x="46" y="69"/>
                    <a:pt x="46" y="69"/>
                  </a:cubicBezTo>
                  <a:cubicBezTo>
                    <a:pt x="47" y="69"/>
                    <a:pt x="47" y="69"/>
                    <a:pt x="48" y="68"/>
                  </a:cubicBezTo>
                  <a:cubicBezTo>
                    <a:pt x="49" y="67"/>
                    <a:pt x="48" y="68"/>
                    <a:pt x="49" y="67"/>
                  </a:cubicBezTo>
                  <a:cubicBezTo>
                    <a:pt x="50" y="67"/>
                    <a:pt x="48" y="69"/>
                    <a:pt x="50" y="67"/>
                  </a:cubicBezTo>
                  <a:cubicBezTo>
                    <a:pt x="50" y="67"/>
                    <a:pt x="51" y="66"/>
                    <a:pt x="52" y="66"/>
                  </a:cubicBezTo>
                  <a:cubicBezTo>
                    <a:pt x="52" y="65"/>
                    <a:pt x="52" y="65"/>
                    <a:pt x="52" y="65"/>
                  </a:cubicBezTo>
                  <a:cubicBezTo>
                    <a:pt x="52" y="66"/>
                    <a:pt x="52" y="66"/>
                    <a:pt x="52" y="66"/>
                  </a:cubicBezTo>
                  <a:cubicBezTo>
                    <a:pt x="51" y="67"/>
                    <a:pt x="53" y="65"/>
                    <a:pt x="53" y="66"/>
                  </a:cubicBezTo>
                  <a:cubicBezTo>
                    <a:pt x="52" y="67"/>
                    <a:pt x="52" y="67"/>
                    <a:pt x="52" y="67"/>
                  </a:cubicBezTo>
                  <a:cubicBezTo>
                    <a:pt x="50" y="68"/>
                    <a:pt x="52" y="66"/>
                    <a:pt x="50" y="68"/>
                  </a:cubicBezTo>
                  <a:cubicBezTo>
                    <a:pt x="50" y="68"/>
                    <a:pt x="51" y="67"/>
                    <a:pt x="50" y="68"/>
                  </a:cubicBezTo>
                  <a:cubicBezTo>
                    <a:pt x="50" y="68"/>
                    <a:pt x="50" y="68"/>
                    <a:pt x="50" y="68"/>
                  </a:cubicBezTo>
                  <a:cubicBezTo>
                    <a:pt x="50" y="68"/>
                    <a:pt x="47" y="70"/>
                    <a:pt x="49" y="69"/>
                  </a:cubicBezTo>
                  <a:cubicBezTo>
                    <a:pt x="50" y="69"/>
                    <a:pt x="50" y="69"/>
                    <a:pt x="51" y="68"/>
                  </a:cubicBezTo>
                  <a:cubicBezTo>
                    <a:pt x="51" y="68"/>
                    <a:pt x="52" y="68"/>
                    <a:pt x="52" y="68"/>
                  </a:cubicBezTo>
                  <a:cubicBezTo>
                    <a:pt x="51" y="69"/>
                    <a:pt x="52" y="68"/>
                    <a:pt x="51" y="69"/>
                  </a:cubicBezTo>
                  <a:cubicBezTo>
                    <a:pt x="51" y="69"/>
                    <a:pt x="51" y="68"/>
                    <a:pt x="49" y="69"/>
                  </a:cubicBezTo>
                  <a:cubicBezTo>
                    <a:pt x="47" y="71"/>
                    <a:pt x="49" y="69"/>
                    <a:pt x="47" y="70"/>
                  </a:cubicBezTo>
                  <a:cubicBezTo>
                    <a:pt x="47" y="70"/>
                    <a:pt x="46" y="72"/>
                    <a:pt x="44" y="73"/>
                  </a:cubicBezTo>
                  <a:cubicBezTo>
                    <a:pt x="44" y="73"/>
                    <a:pt x="45" y="73"/>
                    <a:pt x="45" y="73"/>
                  </a:cubicBezTo>
                  <a:cubicBezTo>
                    <a:pt x="46" y="72"/>
                    <a:pt x="46" y="72"/>
                    <a:pt x="47" y="71"/>
                  </a:cubicBezTo>
                  <a:cubicBezTo>
                    <a:pt x="47" y="71"/>
                    <a:pt x="48" y="71"/>
                    <a:pt x="49" y="70"/>
                  </a:cubicBezTo>
                  <a:cubicBezTo>
                    <a:pt x="49" y="71"/>
                    <a:pt x="48" y="72"/>
                    <a:pt x="48" y="72"/>
                  </a:cubicBezTo>
                  <a:cubicBezTo>
                    <a:pt x="48" y="72"/>
                    <a:pt x="48" y="72"/>
                    <a:pt x="48" y="73"/>
                  </a:cubicBezTo>
                  <a:cubicBezTo>
                    <a:pt x="50" y="71"/>
                    <a:pt x="49" y="73"/>
                    <a:pt x="50" y="72"/>
                  </a:cubicBezTo>
                  <a:cubicBezTo>
                    <a:pt x="51" y="71"/>
                    <a:pt x="52" y="70"/>
                    <a:pt x="53" y="69"/>
                  </a:cubicBezTo>
                  <a:cubicBezTo>
                    <a:pt x="53" y="70"/>
                    <a:pt x="52" y="70"/>
                    <a:pt x="52" y="70"/>
                  </a:cubicBezTo>
                  <a:cubicBezTo>
                    <a:pt x="53" y="70"/>
                    <a:pt x="50" y="72"/>
                    <a:pt x="52" y="71"/>
                  </a:cubicBezTo>
                  <a:cubicBezTo>
                    <a:pt x="51" y="71"/>
                    <a:pt x="49" y="72"/>
                    <a:pt x="48" y="74"/>
                  </a:cubicBezTo>
                  <a:cubicBezTo>
                    <a:pt x="49" y="73"/>
                    <a:pt x="47" y="74"/>
                    <a:pt x="47" y="75"/>
                  </a:cubicBezTo>
                  <a:cubicBezTo>
                    <a:pt x="48" y="74"/>
                    <a:pt x="49" y="74"/>
                    <a:pt x="49" y="74"/>
                  </a:cubicBezTo>
                  <a:cubicBezTo>
                    <a:pt x="48" y="75"/>
                    <a:pt x="50" y="75"/>
                    <a:pt x="50" y="75"/>
                  </a:cubicBezTo>
                  <a:cubicBezTo>
                    <a:pt x="50" y="76"/>
                    <a:pt x="48" y="77"/>
                    <a:pt x="48" y="78"/>
                  </a:cubicBezTo>
                  <a:cubicBezTo>
                    <a:pt x="48" y="78"/>
                    <a:pt x="49" y="76"/>
                    <a:pt x="49" y="77"/>
                  </a:cubicBezTo>
                  <a:cubicBezTo>
                    <a:pt x="48" y="77"/>
                    <a:pt x="48" y="77"/>
                    <a:pt x="48" y="77"/>
                  </a:cubicBezTo>
                  <a:cubicBezTo>
                    <a:pt x="49" y="77"/>
                    <a:pt x="48" y="79"/>
                    <a:pt x="50" y="77"/>
                  </a:cubicBezTo>
                  <a:cubicBezTo>
                    <a:pt x="48" y="78"/>
                    <a:pt x="48" y="78"/>
                    <a:pt x="48" y="78"/>
                  </a:cubicBezTo>
                  <a:cubicBezTo>
                    <a:pt x="48" y="78"/>
                    <a:pt x="49" y="78"/>
                    <a:pt x="49" y="78"/>
                  </a:cubicBezTo>
                  <a:cubicBezTo>
                    <a:pt x="47" y="79"/>
                    <a:pt x="47" y="79"/>
                    <a:pt x="47" y="79"/>
                  </a:cubicBezTo>
                  <a:cubicBezTo>
                    <a:pt x="46" y="80"/>
                    <a:pt x="48" y="79"/>
                    <a:pt x="48" y="79"/>
                  </a:cubicBezTo>
                  <a:cubicBezTo>
                    <a:pt x="49" y="78"/>
                    <a:pt x="49" y="78"/>
                    <a:pt x="49" y="78"/>
                  </a:cubicBezTo>
                  <a:cubicBezTo>
                    <a:pt x="50" y="78"/>
                    <a:pt x="49" y="79"/>
                    <a:pt x="50" y="79"/>
                  </a:cubicBezTo>
                  <a:cubicBezTo>
                    <a:pt x="49" y="80"/>
                    <a:pt x="49" y="80"/>
                    <a:pt x="49" y="80"/>
                  </a:cubicBezTo>
                  <a:cubicBezTo>
                    <a:pt x="49" y="80"/>
                    <a:pt x="49" y="80"/>
                    <a:pt x="49" y="80"/>
                  </a:cubicBezTo>
                  <a:cubicBezTo>
                    <a:pt x="48" y="81"/>
                    <a:pt x="48" y="81"/>
                    <a:pt x="49" y="81"/>
                  </a:cubicBezTo>
                  <a:cubicBezTo>
                    <a:pt x="46" y="82"/>
                    <a:pt x="46" y="82"/>
                    <a:pt x="46" y="82"/>
                  </a:cubicBezTo>
                  <a:cubicBezTo>
                    <a:pt x="46" y="82"/>
                    <a:pt x="47" y="81"/>
                    <a:pt x="48" y="80"/>
                  </a:cubicBezTo>
                  <a:cubicBezTo>
                    <a:pt x="49" y="80"/>
                    <a:pt x="49" y="80"/>
                    <a:pt x="48" y="80"/>
                  </a:cubicBezTo>
                  <a:cubicBezTo>
                    <a:pt x="48" y="81"/>
                    <a:pt x="48" y="80"/>
                    <a:pt x="48" y="80"/>
                  </a:cubicBezTo>
                  <a:cubicBezTo>
                    <a:pt x="47" y="81"/>
                    <a:pt x="47" y="81"/>
                    <a:pt x="46" y="82"/>
                  </a:cubicBezTo>
                  <a:cubicBezTo>
                    <a:pt x="46" y="82"/>
                    <a:pt x="45" y="82"/>
                    <a:pt x="46" y="82"/>
                  </a:cubicBezTo>
                  <a:cubicBezTo>
                    <a:pt x="45" y="82"/>
                    <a:pt x="45" y="82"/>
                    <a:pt x="45" y="82"/>
                  </a:cubicBezTo>
                  <a:cubicBezTo>
                    <a:pt x="45" y="82"/>
                    <a:pt x="46" y="81"/>
                    <a:pt x="46" y="81"/>
                  </a:cubicBezTo>
                  <a:cubicBezTo>
                    <a:pt x="45" y="82"/>
                    <a:pt x="44" y="82"/>
                    <a:pt x="44" y="82"/>
                  </a:cubicBezTo>
                  <a:cubicBezTo>
                    <a:pt x="46" y="80"/>
                    <a:pt x="43" y="82"/>
                    <a:pt x="43" y="81"/>
                  </a:cubicBezTo>
                  <a:cubicBezTo>
                    <a:pt x="45" y="80"/>
                    <a:pt x="46" y="80"/>
                    <a:pt x="46" y="80"/>
                  </a:cubicBezTo>
                  <a:cubicBezTo>
                    <a:pt x="47" y="79"/>
                    <a:pt x="46" y="79"/>
                    <a:pt x="47" y="79"/>
                  </a:cubicBezTo>
                  <a:cubicBezTo>
                    <a:pt x="46" y="79"/>
                    <a:pt x="44" y="80"/>
                    <a:pt x="43" y="81"/>
                  </a:cubicBezTo>
                  <a:cubicBezTo>
                    <a:pt x="44" y="80"/>
                    <a:pt x="44" y="80"/>
                    <a:pt x="44" y="80"/>
                  </a:cubicBezTo>
                  <a:cubicBezTo>
                    <a:pt x="44" y="80"/>
                    <a:pt x="42" y="81"/>
                    <a:pt x="42" y="81"/>
                  </a:cubicBezTo>
                  <a:cubicBezTo>
                    <a:pt x="43" y="80"/>
                    <a:pt x="42" y="79"/>
                    <a:pt x="42" y="79"/>
                  </a:cubicBezTo>
                  <a:cubicBezTo>
                    <a:pt x="43" y="78"/>
                    <a:pt x="43" y="78"/>
                    <a:pt x="43" y="78"/>
                  </a:cubicBezTo>
                  <a:cubicBezTo>
                    <a:pt x="41" y="79"/>
                    <a:pt x="42" y="78"/>
                    <a:pt x="41" y="78"/>
                  </a:cubicBezTo>
                  <a:cubicBezTo>
                    <a:pt x="41" y="77"/>
                    <a:pt x="39" y="78"/>
                    <a:pt x="40" y="76"/>
                  </a:cubicBezTo>
                  <a:cubicBezTo>
                    <a:pt x="39" y="76"/>
                    <a:pt x="38" y="76"/>
                    <a:pt x="38" y="75"/>
                  </a:cubicBezTo>
                  <a:cubicBezTo>
                    <a:pt x="39" y="74"/>
                    <a:pt x="39" y="74"/>
                    <a:pt x="39" y="74"/>
                  </a:cubicBezTo>
                  <a:cubicBezTo>
                    <a:pt x="38" y="75"/>
                    <a:pt x="40" y="73"/>
                    <a:pt x="40" y="73"/>
                  </a:cubicBezTo>
                  <a:cubicBezTo>
                    <a:pt x="39" y="74"/>
                    <a:pt x="38" y="74"/>
                    <a:pt x="37" y="75"/>
                  </a:cubicBezTo>
                  <a:cubicBezTo>
                    <a:pt x="38" y="73"/>
                    <a:pt x="36" y="74"/>
                    <a:pt x="35" y="74"/>
                  </a:cubicBezTo>
                  <a:cubicBezTo>
                    <a:pt x="36" y="73"/>
                    <a:pt x="36" y="73"/>
                    <a:pt x="36" y="73"/>
                  </a:cubicBezTo>
                  <a:cubicBezTo>
                    <a:pt x="34" y="74"/>
                    <a:pt x="35" y="73"/>
                    <a:pt x="35" y="72"/>
                  </a:cubicBezTo>
                  <a:cubicBezTo>
                    <a:pt x="36" y="72"/>
                    <a:pt x="36" y="71"/>
                    <a:pt x="36" y="71"/>
                  </a:cubicBezTo>
                  <a:cubicBezTo>
                    <a:pt x="34" y="72"/>
                    <a:pt x="34" y="72"/>
                    <a:pt x="33" y="72"/>
                  </a:cubicBezTo>
                  <a:cubicBezTo>
                    <a:pt x="33" y="72"/>
                    <a:pt x="33" y="71"/>
                    <a:pt x="34" y="70"/>
                  </a:cubicBezTo>
                  <a:cubicBezTo>
                    <a:pt x="31" y="71"/>
                    <a:pt x="31" y="69"/>
                    <a:pt x="29" y="69"/>
                  </a:cubicBezTo>
                  <a:cubicBezTo>
                    <a:pt x="30" y="68"/>
                    <a:pt x="30" y="68"/>
                    <a:pt x="30" y="68"/>
                  </a:cubicBezTo>
                  <a:cubicBezTo>
                    <a:pt x="27" y="69"/>
                    <a:pt x="29" y="66"/>
                    <a:pt x="27" y="66"/>
                  </a:cubicBezTo>
                  <a:cubicBezTo>
                    <a:pt x="29" y="65"/>
                    <a:pt x="29" y="65"/>
                    <a:pt x="29" y="65"/>
                  </a:cubicBezTo>
                  <a:cubicBezTo>
                    <a:pt x="30" y="64"/>
                    <a:pt x="28" y="64"/>
                    <a:pt x="27" y="65"/>
                  </a:cubicBezTo>
                  <a:cubicBezTo>
                    <a:pt x="27" y="65"/>
                    <a:pt x="25" y="65"/>
                    <a:pt x="27" y="64"/>
                  </a:cubicBezTo>
                  <a:cubicBezTo>
                    <a:pt x="27" y="63"/>
                    <a:pt x="26" y="64"/>
                    <a:pt x="25" y="64"/>
                  </a:cubicBezTo>
                  <a:cubicBezTo>
                    <a:pt x="26" y="63"/>
                    <a:pt x="26" y="63"/>
                    <a:pt x="25" y="63"/>
                  </a:cubicBezTo>
                  <a:cubicBezTo>
                    <a:pt x="25" y="63"/>
                    <a:pt x="25" y="63"/>
                    <a:pt x="25" y="63"/>
                  </a:cubicBezTo>
                  <a:cubicBezTo>
                    <a:pt x="25" y="63"/>
                    <a:pt x="26" y="62"/>
                    <a:pt x="26" y="62"/>
                  </a:cubicBezTo>
                  <a:cubicBezTo>
                    <a:pt x="26" y="62"/>
                    <a:pt x="27" y="61"/>
                    <a:pt x="24" y="62"/>
                  </a:cubicBezTo>
                  <a:cubicBezTo>
                    <a:pt x="25" y="61"/>
                    <a:pt x="22" y="62"/>
                    <a:pt x="24" y="60"/>
                  </a:cubicBezTo>
                  <a:cubicBezTo>
                    <a:pt x="23" y="60"/>
                    <a:pt x="23" y="60"/>
                    <a:pt x="22" y="61"/>
                  </a:cubicBezTo>
                  <a:cubicBezTo>
                    <a:pt x="22" y="60"/>
                    <a:pt x="23" y="59"/>
                    <a:pt x="22" y="59"/>
                  </a:cubicBezTo>
                  <a:cubicBezTo>
                    <a:pt x="22" y="59"/>
                    <a:pt x="23" y="59"/>
                    <a:pt x="23" y="58"/>
                  </a:cubicBezTo>
                  <a:cubicBezTo>
                    <a:pt x="22" y="59"/>
                    <a:pt x="22" y="59"/>
                    <a:pt x="22" y="59"/>
                  </a:cubicBezTo>
                  <a:cubicBezTo>
                    <a:pt x="20" y="59"/>
                    <a:pt x="22" y="56"/>
                    <a:pt x="22" y="56"/>
                  </a:cubicBezTo>
                  <a:cubicBezTo>
                    <a:pt x="19" y="55"/>
                    <a:pt x="19" y="53"/>
                    <a:pt x="19" y="52"/>
                  </a:cubicBezTo>
                  <a:cubicBezTo>
                    <a:pt x="19" y="52"/>
                    <a:pt x="19" y="52"/>
                    <a:pt x="19" y="52"/>
                  </a:cubicBezTo>
                  <a:cubicBezTo>
                    <a:pt x="17" y="52"/>
                    <a:pt x="21" y="50"/>
                    <a:pt x="17" y="51"/>
                  </a:cubicBezTo>
                  <a:cubicBezTo>
                    <a:pt x="18" y="51"/>
                    <a:pt x="17" y="50"/>
                    <a:pt x="19" y="50"/>
                  </a:cubicBezTo>
                  <a:cubicBezTo>
                    <a:pt x="17" y="50"/>
                    <a:pt x="19" y="48"/>
                    <a:pt x="17" y="49"/>
                  </a:cubicBezTo>
                  <a:cubicBezTo>
                    <a:pt x="18" y="49"/>
                    <a:pt x="18" y="49"/>
                    <a:pt x="18" y="49"/>
                  </a:cubicBezTo>
                  <a:cubicBezTo>
                    <a:pt x="19" y="48"/>
                    <a:pt x="17" y="48"/>
                    <a:pt x="18" y="47"/>
                  </a:cubicBezTo>
                  <a:cubicBezTo>
                    <a:pt x="18" y="47"/>
                    <a:pt x="18" y="47"/>
                    <a:pt x="19" y="47"/>
                  </a:cubicBezTo>
                  <a:cubicBezTo>
                    <a:pt x="20" y="46"/>
                    <a:pt x="16" y="47"/>
                    <a:pt x="19" y="46"/>
                  </a:cubicBezTo>
                  <a:cubicBezTo>
                    <a:pt x="19" y="46"/>
                    <a:pt x="17" y="47"/>
                    <a:pt x="17" y="47"/>
                  </a:cubicBezTo>
                  <a:cubicBezTo>
                    <a:pt x="18" y="45"/>
                    <a:pt x="16" y="44"/>
                    <a:pt x="15" y="43"/>
                  </a:cubicBezTo>
                  <a:cubicBezTo>
                    <a:pt x="16" y="42"/>
                    <a:pt x="19" y="42"/>
                    <a:pt x="17" y="42"/>
                  </a:cubicBezTo>
                  <a:cubicBezTo>
                    <a:pt x="17" y="41"/>
                    <a:pt x="16" y="42"/>
                    <a:pt x="16" y="42"/>
                  </a:cubicBezTo>
                  <a:cubicBezTo>
                    <a:pt x="15" y="42"/>
                    <a:pt x="19" y="40"/>
                    <a:pt x="18" y="41"/>
                  </a:cubicBezTo>
                  <a:cubicBezTo>
                    <a:pt x="16" y="41"/>
                    <a:pt x="17" y="41"/>
                    <a:pt x="16" y="41"/>
                  </a:cubicBezTo>
                  <a:cubicBezTo>
                    <a:pt x="17" y="40"/>
                    <a:pt x="18" y="39"/>
                    <a:pt x="17" y="40"/>
                  </a:cubicBezTo>
                  <a:cubicBezTo>
                    <a:pt x="17" y="39"/>
                    <a:pt x="17" y="39"/>
                    <a:pt x="17" y="39"/>
                  </a:cubicBezTo>
                  <a:cubicBezTo>
                    <a:pt x="15" y="40"/>
                    <a:pt x="16" y="39"/>
                    <a:pt x="13" y="39"/>
                  </a:cubicBezTo>
                  <a:cubicBezTo>
                    <a:pt x="11" y="37"/>
                    <a:pt x="9" y="35"/>
                    <a:pt x="7" y="32"/>
                  </a:cubicBezTo>
                  <a:cubicBezTo>
                    <a:pt x="7" y="29"/>
                    <a:pt x="5" y="27"/>
                    <a:pt x="5" y="24"/>
                  </a:cubicBezTo>
                  <a:cubicBezTo>
                    <a:pt x="7" y="22"/>
                    <a:pt x="7" y="22"/>
                    <a:pt x="6" y="22"/>
                  </a:cubicBezTo>
                  <a:cubicBezTo>
                    <a:pt x="7" y="22"/>
                    <a:pt x="7" y="22"/>
                    <a:pt x="7" y="22"/>
                  </a:cubicBezTo>
                  <a:cubicBezTo>
                    <a:pt x="5" y="22"/>
                    <a:pt x="6" y="21"/>
                    <a:pt x="5" y="22"/>
                  </a:cubicBezTo>
                  <a:cubicBezTo>
                    <a:pt x="5" y="21"/>
                    <a:pt x="4" y="20"/>
                    <a:pt x="3" y="19"/>
                  </a:cubicBezTo>
                  <a:cubicBezTo>
                    <a:pt x="4" y="19"/>
                    <a:pt x="5" y="18"/>
                    <a:pt x="5" y="18"/>
                  </a:cubicBezTo>
                  <a:cubicBezTo>
                    <a:pt x="4" y="19"/>
                    <a:pt x="4" y="19"/>
                    <a:pt x="4" y="19"/>
                  </a:cubicBezTo>
                  <a:cubicBezTo>
                    <a:pt x="4" y="18"/>
                    <a:pt x="4" y="18"/>
                    <a:pt x="4" y="18"/>
                  </a:cubicBezTo>
                  <a:cubicBezTo>
                    <a:pt x="4" y="18"/>
                    <a:pt x="3" y="18"/>
                    <a:pt x="2" y="19"/>
                  </a:cubicBezTo>
                  <a:cubicBezTo>
                    <a:pt x="0" y="17"/>
                    <a:pt x="3" y="13"/>
                    <a:pt x="1" y="11"/>
                  </a:cubicBezTo>
                  <a:cubicBezTo>
                    <a:pt x="2" y="10"/>
                    <a:pt x="1" y="9"/>
                    <a:pt x="0" y="9"/>
                  </a:cubicBezTo>
                  <a:cubicBezTo>
                    <a:pt x="2" y="6"/>
                    <a:pt x="4" y="3"/>
                    <a:pt x="1" y="2"/>
                  </a:cubicBezTo>
                  <a:cubicBezTo>
                    <a:pt x="1" y="2"/>
                    <a:pt x="6" y="1"/>
                    <a:pt x="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7">
              <a:extLst>
                <a:ext uri="{FF2B5EF4-FFF2-40B4-BE49-F238E27FC236}">
                  <a16:creationId xmlns:a16="http://schemas.microsoft.com/office/drawing/2014/main" id="{5362C177-B3F2-4755-8489-115088D753D2}"/>
                </a:ext>
              </a:extLst>
            </p:cNvPr>
            <p:cNvSpPr>
              <a:spLocks/>
            </p:cNvSpPr>
            <p:nvPr/>
          </p:nvSpPr>
          <p:spPr bwMode="auto">
            <a:xfrm>
              <a:off x="9099550" y="2044701"/>
              <a:ext cx="7937" cy="7938"/>
            </a:xfrm>
            <a:custGeom>
              <a:avLst/>
              <a:gdLst>
                <a:gd name="T0" fmla="*/ 0 w 2"/>
                <a:gd name="T1" fmla="*/ 2 h 2"/>
                <a:gd name="T2" fmla="*/ 2 w 2"/>
                <a:gd name="T3" fmla="*/ 0 h 2"/>
                <a:gd name="T4" fmla="*/ 0 w 2"/>
                <a:gd name="T5" fmla="*/ 2 h 2"/>
              </a:gdLst>
              <a:ahLst/>
              <a:cxnLst>
                <a:cxn ang="0">
                  <a:pos x="T0" y="T1"/>
                </a:cxn>
                <a:cxn ang="0">
                  <a:pos x="T2" y="T3"/>
                </a:cxn>
                <a:cxn ang="0">
                  <a:pos x="T4" y="T5"/>
                </a:cxn>
              </a:cxnLst>
              <a:rect l="0" t="0" r="r" b="b"/>
              <a:pathLst>
                <a:path w="2" h="2">
                  <a:moveTo>
                    <a:pt x="0" y="2"/>
                  </a:moveTo>
                  <a:cubicBezTo>
                    <a:pt x="0" y="1"/>
                    <a:pt x="1" y="0"/>
                    <a:pt x="2" y="0"/>
                  </a:cubicBez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8">
              <a:extLst>
                <a:ext uri="{FF2B5EF4-FFF2-40B4-BE49-F238E27FC236}">
                  <a16:creationId xmlns:a16="http://schemas.microsoft.com/office/drawing/2014/main" id="{90194AF8-3FFE-4091-8636-C1910CBB7B19}"/>
                </a:ext>
              </a:extLst>
            </p:cNvPr>
            <p:cNvSpPr>
              <a:spLocks/>
            </p:cNvSpPr>
            <p:nvPr/>
          </p:nvSpPr>
          <p:spPr bwMode="auto">
            <a:xfrm>
              <a:off x="9115425" y="2003426"/>
              <a:ext cx="3175" cy="3175"/>
            </a:xfrm>
            <a:custGeom>
              <a:avLst/>
              <a:gdLst>
                <a:gd name="T0" fmla="*/ 0 w 1"/>
                <a:gd name="T1" fmla="*/ 1 h 1"/>
                <a:gd name="T2" fmla="*/ 1 w 1"/>
                <a:gd name="T3" fmla="*/ 1 h 1"/>
                <a:gd name="T4" fmla="*/ 1 w 1"/>
                <a:gd name="T5" fmla="*/ 1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1" y="1"/>
                  </a:cubicBezTo>
                  <a:cubicBezTo>
                    <a:pt x="1" y="1"/>
                    <a:pt x="1" y="0"/>
                    <a:pt x="1" y="1"/>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9">
              <a:extLst>
                <a:ext uri="{FF2B5EF4-FFF2-40B4-BE49-F238E27FC236}">
                  <a16:creationId xmlns:a16="http://schemas.microsoft.com/office/drawing/2014/main" id="{CEBA3664-C6FC-49A7-A533-188E48735747}"/>
                </a:ext>
              </a:extLst>
            </p:cNvPr>
            <p:cNvSpPr>
              <a:spLocks/>
            </p:cNvSpPr>
            <p:nvPr/>
          </p:nvSpPr>
          <p:spPr bwMode="auto">
            <a:xfrm>
              <a:off x="9115425" y="2000251"/>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0"/>
                    <a:pt x="1"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Rectangle 70">
              <a:extLst>
                <a:ext uri="{FF2B5EF4-FFF2-40B4-BE49-F238E27FC236}">
                  <a16:creationId xmlns:a16="http://schemas.microsoft.com/office/drawing/2014/main" id="{D2327CFE-DA87-436D-B11C-DB09D3969237}"/>
                </a:ext>
              </a:extLst>
            </p:cNvPr>
            <p:cNvSpPr>
              <a:spLocks noChangeArrowheads="1"/>
            </p:cNvSpPr>
            <p:nvPr/>
          </p:nvSpPr>
          <p:spPr bwMode="auto">
            <a:xfrm>
              <a:off x="9121775" y="1989138"/>
              <a:ext cx="4762"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1">
              <a:extLst>
                <a:ext uri="{FF2B5EF4-FFF2-40B4-BE49-F238E27FC236}">
                  <a16:creationId xmlns:a16="http://schemas.microsoft.com/office/drawing/2014/main" id="{52301E6D-6E0F-45C8-B426-DA94141BAADF}"/>
                </a:ext>
              </a:extLst>
            </p:cNvPr>
            <p:cNvSpPr>
              <a:spLocks/>
            </p:cNvSpPr>
            <p:nvPr/>
          </p:nvSpPr>
          <p:spPr bwMode="auto">
            <a:xfrm>
              <a:off x="9115425" y="1992313"/>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1" y="0"/>
                    <a:pt x="1" y="0"/>
                  </a:cubicBezTo>
                  <a:cubicBezTo>
                    <a:pt x="0"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2">
              <a:extLst>
                <a:ext uri="{FF2B5EF4-FFF2-40B4-BE49-F238E27FC236}">
                  <a16:creationId xmlns:a16="http://schemas.microsoft.com/office/drawing/2014/main" id="{2AA39804-E40A-4B83-9DF0-34E798A0FAE6}"/>
                </a:ext>
              </a:extLst>
            </p:cNvPr>
            <p:cNvSpPr>
              <a:spLocks/>
            </p:cNvSpPr>
            <p:nvPr/>
          </p:nvSpPr>
          <p:spPr bwMode="auto">
            <a:xfrm>
              <a:off x="9115425" y="1976438"/>
              <a:ext cx="6350" cy="4763"/>
            </a:xfrm>
            <a:custGeom>
              <a:avLst/>
              <a:gdLst>
                <a:gd name="T0" fmla="*/ 1 w 2"/>
                <a:gd name="T1" fmla="*/ 0 h 1"/>
                <a:gd name="T2" fmla="*/ 1 w 2"/>
                <a:gd name="T3" fmla="*/ 0 h 1"/>
                <a:gd name="T4" fmla="*/ 1 w 2"/>
                <a:gd name="T5" fmla="*/ 0 h 1"/>
              </a:gdLst>
              <a:ahLst/>
              <a:cxnLst>
                <a:cxn ang="0">
                  <a:pos x="T0" y="T1"/>
                </a:cxn>
                <a:cxn ang="0">
                  <a:pos x="T2" y="T3"/>
                </a:cxn>
                <a:cxn ang="0">
                  <a:pos x="T4" y="T5"/>
                </a:cxn>
              </a:cxnLst>
              <a:rect l="0" t="0" r="r" b="b"/>
              <a:pathLst>
                <a:path w="2" h="1">
                  <a:moveTo>
                    <a:pt x="1" y="0"/>
                  </a:moveTo>
                  <a:cubicBezTo>
                    <a:pt x="0" y="0"/>
                    <a:pt x="0" y="1"/>
                    <a:pt x="1" y="0"/>
                  </a:cubicBezTo>
                  <a:cubicBezTo>
                    <a:pt x="0" y="1"/>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3">
              <a:extLst>
                <a:ext uri="{FF2B5EF4-FFF2-40B4-BE49-F238E27FC236}">
                  <a16:creationId xmlns:a16="http://schemas.microsoft.com/office/drawing/2014/main" id="{70BAB379-75D1-4600-8721-8DC2338D14D9}"/>
                </a:ext>
              </a:extLst>
            </p:cNvPr>
            <p:cNvSpPr>
              <a:spLocks/>
            </p:cNvSpPr>
            <p:nvPr/>
          </p:nvSpPr>
          <p:spPr bwMode="auto">
            <a:xfrm>
              <a:off x="9110663" y="1973263"/>
              <a:ext cx="4762" cy="3175"/>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0" y="1"/>
                    <a:pt x="0" y="0"/>
                    <a:pt x="1" y="0"/>
                  </a:cubicBezTo>
                  <a:lnTo>
                    <a:pt x="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4">
              <a:extLst>
                <a:ext uri="{FF2B5EF4-FFF2-40B4-BE49-F238E27FC236}">
                  <a16:creationId xmlns:a16="http://schemas.microsoft.com/office/drawing/2014/main" id="{5DFC691D-EC48-4D36-92C2-A4349280D5D6}"/>
                </a:ext>
              </a:extLst>
            </p:cNvPr>
            <p:cNvSpPr>
              <a:spLocks/>
            </p:cNvSpPr>
            <p:nvPr/>
          </p:nvSpPr>
          <p:spPr bwMode="auto">
            <a:xfrm>
              <a:off x="9047163" y="1898651"/>
              <a:ext cx="3175"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5">
              <a:extLst>
                <a:ext uri="{FF2B5EF4-FFF2-40B4-BE49-F238E27FC236}">
                  <a16:creationId xmlns:a16="http://schemas.microsoft.com/office/drawing/2014/main" id="{A248707F-AAE9-4CE0-9A79-66A0E1BAF9E3}"/>
                </a:ext>
              </a:extLst>
            </p:cNvPr>
            <p:cNvSpPr>
              <a:spLocks/>
            </p:cNvSpPr>
            <p:nvPr/>
          </p:nvSpPr>
          <p:spPr bwMode="auto">
            <a:xfrm>
              <a:off x="9031288" y="1852613"/>
              <a:ext cx="4762" cy="4763"/>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1"/>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6">
              <a:extLst>
                <a:ext uri="{FF2B5EF4-FFF2-40B4-BE49-F238E27FC236}">
                  <a16:creationId xmlns:a16="http://schemas.microsoft.com/office/drawing/2014/main" id="{36EC5BCD-2706-4361-983B-6E67A4E81017}"/>
                </a:ext>
              </a:extLst>
            </p:cNvPr>
            <p:cNvSpPr>
              <a:spLocks/>
            </p:cNvSpPr>
            <p:nvPr/>
          </p:nvSpPr>
          <p:spPr bwMode="auto">
            <a:xfrm>
              <a:off x="9001125" y="1841501"/>
              <a:ext cx="7937"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lnTo>
                    <a:pt x="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7">
              <a:extLst>
                <a:ext uri="{FF2B5EF4-FFF2-40B4-BE49-F238E27FC236}">
                  <a16:creationId xmlns:a16="http://schemas.microsoft.com/office/drawing/2014/main" id="{C4714BCE-E61B-49A9-9645-6BC89198D48B}"/>
                </a:ext>
              </a:extLst>
            </p:cNvPr>
            <p:cNvSpPr>
              <a:spLocks/>
            </p:cNvSpPr>
            <p:nvPr/>
          </p:nvSpPr>
          <p:spPr bwMode="auto">
            <a:xfrm>
              <a:off x="9637713" y="2033588"/>
              <a:ext cx="7937"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1"/>
                    <a:pt x="2" y="1"/>
                    <a:pt x="1" y="1"/>
                  </a:cubicBezTo>
                  <a:cubicBezTo>
                    <a:pt x="1"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8">
              <a:extLst>
                <a:ext uri="{FF2B5EF4-FFF2-40B4-BE49-F238E27FC236}">
                  <a16:creationId xmlns:a16="http://schemas.microsoft.com/office/drawing/2014/main" id="{DEDB0CC8-9C23-4BDE-A349-C75BD12C2744}"/>
                </a:ext>
              </a:extLst>
            </p:cNvPr>
            <p:cNvSpPr>
              <a:spLocks/>
            </p:cNvSpPr>
            <p:nvPr/>
          </p:nvSpPr>
          <p:spPr bwMode="auto">
            <a:xfrm>
              <a:off x="9645650" y="1649413"/>
              <a:ext cx="225425" cy="392113"/>
            </a:xfrm>
            <a:custGeom>
              <a:avLst/>
              <a:gdLst>
                <a:gd name="T0" fmla="*/ 51 w 60"/>
                <a:gd name="T1" fmla="*/ 14 h 104"/>
                <a:gd name="T2" fmla="*/ 50 w 60"/>
                <a:gd name="T3" fmla="*/ 17 h 104"/>
                <a:gd name="T4" fmla="*/ 51 w 60"/>
                <a:gd name="T5" fmla="*/ 25 h 104"/>
                <a:gd name="T6" fmla="*/ 49 w 60"/>
                <a:gd name="T7" fmla="*/ 27 h 104"/>
                <a:gd name="T8" fmla="*/ 44 w 60"/>
                <a:gd name="T9" fmla="*/ 33 h 104"/>
                <a:gd name="T10" fmla="*/ 43 w 60"/>
                <a:gd name="T11" fmla="*/ 35 h 104"/>
                <a:gd name="T12" fmla="*/ 43 w 60"/>
                <a:gd name="T13" fmla="*/ 40 h 104"/>
                <a:gd name="T14" fmla="*/ 40 w 60"/>
                <a:gd name="T15" fmla="*/ 42 h 104"/>
                <a:gd name="T16" fmla="*/ 38 w 60"/>
                <a:gd name="T17" fmla="*/ 43 h 104"/>
                <a:gd name="T18" fmla="*/ 39 w 60"/>
                <a:gd name="T19" fmla="*/ 46 h 104"/>
                <a:gd name="T20" fmla="*/ 39 w 60"/>
                <a:gd name="T21" fmla="*/ 51 h 104"/>
                <a:gd name="T22" fmla="*/ 38 w 60"/>
                <a:gd name="T23" fmla="*/ 53 h 104"/>
                <a:gd name="T24" fmla="*/ 38 w 60"/>
                <a:gd name="T25" fmla="*/ 56 h 104"/>
                <a:gd name="T26" fmla="*/ 36 w 60"/>
                <a:gd name="T27" fmla="*/ 57 h 104"/>
                <a:gd name="T28" fmla="*/ 34 w 60"/>
                <a:gd name="T29" fmla="*/ 61 h 104"/>
                <a:gd name="T30" fmla="*/ 31 w 60"/>
                <a:gd name="T31" fmla="*/ 64 h 104"/>
                <a:gd name="T32" fmla="*/ 31 w 60"/>
                <a:gd name="T33" fmla="*/ 66 h 104"/>
                <a:gd name="T34" fmla="*/ 29 w 60"/>
                <a:gd name="T35" fmla="*/ 66 h 104"/>
                <a:gd name="T36" fmla="*/ 30 w 60"/>
                <a:gd name="T37" fmla="*/ 68 h 104"/>
                <a:gd name="T38" fmla="*/ 29 w 60"/>
                <a:gd name="T39" fmla="*/ 69 h 104"/>
                <a:gd name="T40" fmla="*/ 29 w 60"/>
                <a:gd name="T41" fmla="*/ 71 h 104"/>
                <a:gd name="T42" fmla="*/ 26 w 60"/>
                <a:gd name="T43" fmla="*/ 76 h 104"/>
                <a:gd name="T44" fmla="*/ 25 w 60"/>
                <a:gd name="T45" fmla="*/ 78 h 104"/>
                <a:gd name="T46" fmla="*/ 24 w 60"/>
                <a:gd name="T47" fmla="*/ 80 h 104"/>
                <a:gd name="T48" fmla="*/ 21 w 60"/>
                <a:gd name="T49" fmla="*/ 84 h 104"/>
                <a:gd name="T50" fmla="*/ 17 w 60"/>
                <a:gd name="T51" fmla="*/ 82 h 104"/>
                <a:gd name="T52" fmla="*/ 20 w 60"/>
                <a:gd name="T53" fmla="*/ 86 h 104"/>
                <a:gd name="T54" fmla="*/ 23 w 60"/>
                <a:gd name="T55" fmla="*/ 90 h 104"/>
                <a:gd name="T56" fmla="*/ 21 w 60"/>
                <a:gd name="T57" fmla="*/ 91 h 104"/>
                <a:gd name="T58" fmla="*/ 22 w 60"/>
                <a:gd name="T59" fmla="*/ 92 h 104"/>
                <a:gd name="T60" fmla="*/ 20 w 60"/>
                <a:gd name="T61" fmla="*/ 92 h 104"/>
                <a:gd name="T62" fmla="*/ 16 w 60"/>
                <a:gd name="T63" fmla="*/ 92 h 104"/>
                <a:gd name="T64" fmla="*/ 18 w 60"/>
                <a:gd name="T65" fmla="*/ 95 h 104"/>
                <a:gd name="T66" fmla="*/ 16 w 60"/>
                <a:gd name="T67" fmla="*/ 95 h 104"/>
                <a:gd name="T68" fmla="*/ 18 w 60"/>
                <a:gd name="T69" fmla="*/ 98 h 104"/>
                <a:gd name="T70" fmla="*/ 17 w 60"/>
                <a:gd name="T71" fmla="*/ 99 h 104"/>
                <a:gd name="T72" fmla="*/ 12 w 60"/>
                <a:gd name="T73" fmla="*/ 96 h 104"/>
                <a:gd name="T74" fmla="*/ 14 w 60"/>
                <a:gd name="T75" fmla="*/ 100 h 104"/>
                <a:gd name="T76" fmla="*/ 6 w 60"/>
                <a:gd name="T77" fmla="*/ 100 h 104"/>
                <a:gd name="T78" fmla="*/ 4 w 60"/>
                <a:gd name="T79" fmla="*/ 101 h 104"/>
                <a:gd name="T80" fmla="*/ 3 w 60"/>
                <a:gd name="T81" fmla="*/ 103 h 104"/>
                <a:gd name="T82" fmla="*/ 1 w 60"/>
                <a:gd name="T83" fmla="*/ 101 h 104"/>
                <a:gd name="T84" fmla="*/ 4 w 60"/>
                <a:gd name="T85" fmla="*/ 100 h 104"/>
                <a:gd name="T86" fmla="*/ 2 w 60"/>
                <a:gd name="T87" fmla="*/ 93 h 104"/>
                <a:gd name="T88" fmla="*/ 5 w 60"/>
                <a:gd name="T89" fmla="*/ 85 h 104"/>
                <a:gd name="T90" fmla="*/ 8 w 60"/>
                <a:gd name="T91" fmla="*/ 76 h 104"/>
                <a:gd name="T92" fmla="*/ 10 w 60"/>
                <a:gd name="T93" fmla="*/ 70 h 104"/>
                <a:gd name="T94" fmla="*/ 12 w 60"/>
                <a:gd name="T95" fmla="*/ 65 h 104"/>
                <a:gd name="T96" fmla="*/ 19 w 60"/>
                <a:gd name="T97" fmla="*/ 55 h 104"/>
                <a:gd name="T98" fmla="*/ 23 w 60"/>
                <a:gd name="T99" fmla="*/ 51 h 104"/>
                <a:gd name="T100" fmla="*/ 28 w 60"/>
                <a:gd name="T101" fmla="*/ 46 h 104"/>
                <a:gd name="T102" fmla="*/ 36 w 60"/>
                <a:gd name="T103" fmla="*/ 22 h 104"/>
                <a:gd name="T104" fmla="*/ 39 w 60"/>
                <a:gd name="T105" fmla="*/ 16 h 104"/>
                <a:gd name="T106" fmla="*/ 56 w 60"/>
                <a:gd name="T10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 h="104">
                  <a:moveTo>
                    <a:pt x="56" y="4"/>
                  </a:moveTo>
                  <a:cubicBezTo>
                    <a:pt x="60" y="7"/>
                    <a:pt x="55" y="6"/>
                    <a:pt x="57" y="9"/>
                  </a:cubicBezTo>
                  <a:cubicBezTo>
                    <a:pt x="57" y="9"/>
                    <a:pt x="54" y="8"/>
                    <a:pt x="55" y="9"/>
                  </a:cubicBezTo>
                  <a:cubicBezTo>
                    <a:pt x="57" y="11"/>
                    <a:pt x="54" y="13"/>
                    <a:pt x="51" y="13"/>
                  </a:cubicBezTo>
                  <a:cubicBezTo>
                    <a:pt x="50" y="12"/>
                    <a:pt x="50" y="12"/>
                    <a:pt x="50" y="12"/>
                  </a:cubicBezTo>
                  <a:cubicBezTo>
                    <a:pt x="50" y="12"/>
                    <a:pt x="52" y="14"/>
                    <a:pt x="51" y="14"/>
                  </a:cubicBezTo>
                  <a:cubicBezTo>
                    <a:pt x="51" y="14"/>
                    <a:pt x="51" y="14"/>
                    <a:pt x="50" y="13"/>
                  </a:cubicBezTo>
                  <a:cubicBezTo>
                    <a:pt x="51" y="14"/>
                    <a:pt x="50" y="14"/>
                    <a:pt x="51" y="15"/>
                  </a:cubicBezTo>
                  <a:cubicBezTo>
                    <a:pt x="49" y="14"/>
                    <a:pt x="49" y="14"/>
                    <a:pt x="49" y="14"/>
                  </a:cubicBezTo>
                  <a:cubicBezTo>
                    <a:pt x="50" y="15"/>
                    <a:pt x="50" y="15"/>
                    <a:pt x="50" y="15"/>
                  </a:cubicBezTo>
                  <a:cubicBezTo>
                    <a:pt x="54" y="17"/>
                    <a:pt x="49" y="16"/>
                    <a:pt x="51" y="18"/>
                  </a:cubicBezTo>
                  <a:cubicBezTo>
                    <a:pt x="50" y="17"/>
                    <a:pt x="50" y="17"/>
                    <a:pt x="50" y="17"/>
                  </a:cubicBezTo>
                  <a:cubicBezTo>
                    <a:pt x="52" y="19"/>
                    <a:pt x="50" y="21"/>
                    <a:pt x="51" y="22"/>
                  </a:cubicBezTo>
                  <a:cubicBezTo>
                    <a:pt x="49" y="21"/>
                    <a:pt x="49" y="21"/>
                    <a:pt x="49" y="21"/>
                  </a:cubicBezTo>
                  <a:cubicBezTo>
                    <a:pt x="50" y="22"/>
                    <a:pt x="50" y="23"/>
                    <a:pt x="50" y="23"/>
                  </a:cubicBezTo>
                  <a:cubicBezTo>
                    <a:pt x="49" y="22"/>
                    <a:pt x="51" y="24"/>
                    <a:pt x="50" y="24"/>
                  </a:cubicBezTo>
                  <a:cubicBezTo>
                    <a:pt x="50" y="24"/>
                    <a:pt x="50" y="24"/>
                    <a:pt x="50" y="24"/>
                  </a:cubicBezTo>
                  <a:cubicBezTo>
                    <a:pt x="51" y="25"/>
                    <a:pt x="49" y="24"/>
                    <a:pt x="51" y="25"/>
                  </a:cubicBezTo>
                  <a:cubicBezTo>
                    <a:pt x="49" y="25"/>
                    <a:pt x="49" y="25"/>
                    <a:pt x="49" y="25"/>
                  </a:cubicBezTo>
                  <a:cubicBezTo>
                    <a:pt x="51" y="26"/>
                    <a:pt x="48" y="25"/>
                    <a:pt x="49" y="25"/>
                  </a:cubicBezTo>
                  <a:cubicBezTo>
                    <a:pt x="49" y="26"/>
                    <a:pt x="49" y="26"/>
                    <a:pt x="49" y="26"/>
                  </a:cubicBezTo>
                  <a:cubicBezTo>
                    <a:pt x="50" y="26"/>
                    <a:pt x="49" y="26"/>
                    <a:pt x="49" y="26"/>
                  </a:cubicBezTo>
                  <a:cubicBezTo>
                    <a:pt x="49" y="26"/>
                    <a:pt x="49" y="26"/>
                    <a:pt x="49" y="26"/>
                  </a:cubicBezTo>
                  <a:cubicBezTo>
                    <a:pt x="49" y="27"/>
                    <a:pt x="48" y="26"/>
                    <a:pt x="49" y="27"/>
                  </a:cubicBezTo>
                  <a:cubicBezTo>
                    <a:pt x="48" y="27"/>
                    <a:pt x="49" y="27"/>
                    <a:pt x="47" y="26"/>
                  </a:cubicBezTo>
                  <a:cubicBezTo>
                    <a:pt x="48" y="28"/>
                    <a:pt x="47" y="30"/>
                    <a:pt x="46" y="31"/>
                  </a:cubicBezTo>
                  <a:cubicBezTo>
                    <a:pt x="45" y="31"/>
                    <a:pt x="45" y="31"/>
                    <a:pt x="44" y="31"/>
                  </a:cubicBezTo>
                  <a:cubicBezTo>
                    <a:pt x="44" y="31"/>
                    <a:pt x="44" y="32"/>
                    <a:pt x="45" y="32"/>
                  </a:cubicBezTo>
                  <a:cubicBezTo>
                    <a:pt x="45" y="32"/>
                    <a:pt x="44" y="32"/>
                    <a:pt x="44" y="32"/>
                  </a:cubicBezTo>
                  <a:cubicBezTo>
                    <a:pt x="43" y="32"/>
                    <a:pt x="45" y="33"/>
                    <a:pt x="44" y="33"/>
                  </a:cubicBezTo>
                  <a:cubicBezTo>
                    <a:pt x="43" y="32"/>
                    <a:pt x="43" y="32"/>
                    <a:pt x="43" y="32"/>
                  </a:cubicBezTo>
                  <a:cubicBezTo>
                    <a:pt x="44" y="33"/>
                    <a:pt x="44" y="33"/>
                    <a:pt x="44" y="34"/>
                  </a:cubicBezTo>
                  <a:cubicBezTo>
                    <a:pt x="44" y="34"/>
                    <a:pt x="43" y="33"/>
                    <a:pt x="43" y="33"/>
                  </a:cubicBezTo>
                  <a:cubicBezTo>
                    <a:pt x="44" y="34"/>
                    <a:pt x="42" y="34"/>
                    <a:pt x="43" y="34"/>
                  </a:cubicBezTo>
                  <a:cubicBezTo>
                    <a:pt x="42" y="34"/>
                    <a:pt x="42" y="34"/>
                    <a:pt x="42" y="34"/>
                  </a:cubicBezTo>
                  <a:cubicBezTo>
                    <a:pt x="41" y="34"/>
                    <a:pt x="44" y="35"/>
                    <a:pt x="43" y="35"/>
                  </a:cubicBezTo>
                  <a:cubicBezTo>
                    <a:pt x="42" y="34"/>
                    <a:pt x="42" y="34"/>
                    <a:pt x="42" y="34"/>
                  </a:cubicBezTo>
                  <a:cubicBezTo>
                    <a:pt x="44" y="36"/>
                    <a:pt x="43" y="36"/>
                    <a:pt x="43" y="37"/>
                  </a:cubicBezTo>
                  <a:cubicBezTo>
                    <a:pt x="43" y="37"/>
                    <a:pt x="43" y="37"/>
                    <a:pt x="43" y="37"/>
                  </a:cubicBezTo>
                  <a:cubicBezTo>
                    <a:pt x="43" y="37"/>
                    <a:pt x="42" y="37"/>
                    <a:pt x="42" y="38"/>
                  </a:cubicBezTo>
                  <a:cubicBezTo>
                    <a:pt x="42" y="38"/>
                    <a:pt x="40" y="37"/>
                    <a:pt x="40" y="37"/>
                  </a:cubicBezTo>
                  <a:cubicBezTo>
                    <a:pt x="42" y="39"/>
                    <a:pt x="40" y="39"/>
                    <a:pt x="43" y="40"/>
                  </a:cubicBezTo>
                  <a:cubicBezTo>
                    <a:pt x="42" y="40"/>
                    <a:pt x="41" y="40"/>
                    <a:pt x="42" y="41"/>
                  </a:cubicBezTo>
                  <a:cubicBezTo>
                    <a:pt x="41" y="40"/>
                    <a:pt x="39" y="40"/>
                    <a:pt x="39" y="39"/>
                  </a:cubicBezTo>
                  <a:cubicBezTo>
                    <a:pt x="38" y="39"/>
                    <a:pt x="38" y="39"/>
                    <a:pt x="38" y="39"/>
                  </a:cubicBezTo>
                  <a:cubicBezTo>
                    <a:pt x="37" y="38"/>
                    <a:pt x="38" y="39"/>
                    <a:pt x="37" y="38"/>
                  </a:cubicBezTo>
                  <a:cubicBezTo>
                    <a:pt x="37" y="38"/>
                    <a:pt x="38" y="39"/>
                    <a:pt x="37" y="39"/>
                  </a:cubicBezTo>
                  <a:cubicBezTo>
                    <a:pt x="38" y="40"/>
                    <a:pt x="40" y="42"/>
                    <a:pt x="40" y="42"/>
                  </a:cubicBezTo>
                  <a:cubicBezTo>
                    <a:pt x="40" y="42"/>
                    <a:pt x="38" y="41"/>
                    <a:pt x="38" y="41"/>
                  </a:cubicBezTo>
                  <a:cubicBezTo>
                    <a:pt x="41" y="44"/>
                    <a:pt x="41" y="44"/>
                    <a:pt x="41" y="44"/>
                  </a:cubicBezTo>
                  <a:cubicBezTo>
                    <a:pt x="41" y="44"/>
                    <a:pt x="40" y="43"/>
                    <a:pt x="40" y="43"/>
                  </a:cubicBezTo>
                  <a:cubicBezTo>
                    <a:pt x="41" y="44"/>
                    <a:pt x="41" y="44"/>
                    <a:pt x="41" y="44"/>
                  </a:cubicBezTo>
                  <a:cubicBezTo>
                    <a:pt x="41" y="44"/>
                    <a:pt x="41" y="45"/>
                    <a:pt x="39" y="44"/>
                  </a:cubicBezTo>
                  <a:cubicBezTo>
                    <a:pt x="39" y="44"/>
                    <a:pt x="39" y="44"/>
                    <a:pt x="38" y="43"/>
                  </a:cubicBezTo>
                  <a:cubicBezTo>
                    <a:pt x="38" y="44"/>
                    <a:pt x="39" y="44"/>
                    <a:pt x="39" y="44"/>
                  </a:cubicBezTo>
                  <a:cubicBezTo>
                    <a:pt x="38" y="44"/>
                    <a:pt x="38" y="44"/>
                    <a:pt x="38" y="44"/>
                  </a:cubicBezTo>
                  <a:cubicBezTo>
                    <a:pt x="38" y="44"/>
                    <a:pt x="39" y="45"/>
                    <a:pt x="40" y="46"/>
                  </a:cubicBezTo>
                  <a:cubicBezTo>
                    <a:pt x="40" y="46"/>
                    <a:pt x="39" y="45"/>
                    <a:pt x="40" y="45"/>
                  </a:cubicBezTo>
                  <a:cubicBezTo>
                    <a:pt x="41" y="46"/>
                    <a:pt x="41" y="47"/>
                    <a:pt x="41" y="47"/>
                  </a:cubicBezTo>
                  <a:cubicBezTo>
                    <a:pt x="39" y="46"/>
                    <a:pt x="39" y="46"/>
                    <a:pt x="39" y="46"/>
                  </a:cubicBezTo>
                  <a:cubicBezTo>
                    <a:pt x="41" y="47"/>
                    <a:pt x="41" y="48"/>
                    <a:pt x="41" y="49"/>
                  </a:cubicBezTo>
                  <a:cubicBezTo>
                    <a:pt x="42" y="49"/>
                    <a:pt x="40" y="48"/>
                    <a:pt x="40" y="48"/>
                  </a:cubicBezTo>
                  <a:cubicBezTo>
                    <a:pt x="39" y="48"/>
                    <a:pt x="41" y="50"/>
                    <a:pt x="39" y="50"/>
                  </a:cubicBezTo>
                  <a:cubicBezTo>
                    <a:pt x="39" y="49"/>
                    <a:pt x="40" y="50"/>
                    <a:pt x="40" y="50"/>
                  </a:cubicBezTo>
                  <a:cubicBezTo>
                    <a:pt x="40" y="50"/>
                    <a:pt x="39" y="49"/>
                    <a:pt x="39" y="50"/>
                  </a:cubicBezTo>
                  <a:cubicBezTo>
                    <a:pt x="38" y="50"/>
                    <a:pt x="39" y="50"/>
                    <a:pt x="39" y="51"/>
                  </a:cubicBezTo>
                  <a:cubicBezTo>
                    <a:pt x="40" y="51"/>
                    <a:pt x="39" y="50"/>
                    <a:pt x="39" y="50"/>
                  </a:cubicBezTo>
                  <a:cubicBezTo>
                    <a:pt x="39" y="51"/>
                    <a:pt x="40" y="53"/>
                    <a:pt x="38" y="53"/>
                  </a:cubicBezTo>
                  <a:cubicBezTo>
                    <a:pt x="39" y="53"/>
                    <a:pt x="40" y="54"/>
                    <a:pt x="40" y="54"/>
                  </a:cubicBezTo>
                  <a:cubicBezTo>
                    <a:pt x="39" y="53"/>
                    <a:pt x="39" y="53"/>
                    <a:pt x="39" y="53"/>
                  </a:cubicBezTo>
                  <a:cubicBezTo>
                    <a:pt x="38" y="53"/>
                    <a:pt x="39" y="54"/>
                    <a:pt x="38" y="53"/>
                  </a:cubicBezTo>
                  <a:cubicBezTo>
                    <a:pt x="39" y="54"/>
                    <a:pt x="37" y="51"/>
                    <a:pt x="38" y="53"/>
                  </a:cubicBezTo>
                  <a:cubicBezTo>
                    <a:pt x="37" y="52"/>
                    <a:pt x="39" y="54"/>
                    <a:pt x="38" y="53"/>
                  </a:cubicBezTo>
                  <a:cubicBezTo>
                    <a:pt x="38" y="53"/>
                    <a:pt x="39" y="55"/>
                    <a:pt x="38" y="54"/>
                  </a:cubicBezTo>
                  <a:cubicBezTo>
                    <a:pt x="38" y="54"/>
                    <a:pt x="36" y="53"/>
                    <a:pt x="36" y="53"/>
                  </a:cubicBezTo>
                  <a:cubicBezTo>
                    <a:pt x="36" y="54"/>
                    <a:pt x="37" y="54"/>
                    <a:pt x="37" y="54"/>
                  </a:cubicBezTo>
                  <a:cubicBezTo>
                    <a:pt x="37" y="55"/>
                    <a:pt x="37" y="55"/>
                    <a:pt x="37" y="55"/>
                  </a:cubicBezTo>
                  <a:cubicBezTo>
                    <a:pt x="38" y="55"/>
                    <a:pt x="37" y="55"/>
                    <a:pt x="38" y="56"/>
                  </a:cubicBezTo>
                  <a:cubicBezTo>
                    <a:pt x="37" y="55"/>
                    <a:pt x="38" y="56"/>
                    <a:pt x="37" y="55"/>
                  </a:cubicBezTo>
                  <a:cubicBezTo>
                    <a:pt x="35" y="54"/>
                    <a:pt x="35" y="54"/>
                    <a:pt x="35" y="54"/>
                  </a:cubicBezTo>
                  <a:cubicBezTo>
                    <a:pt x="35" y="55"/>
                    <a:pt x="37" y="56"/>
                    <a:pt x="37" y="56"/>
                  </a:cubicBezTo>
                  <a:cubicBezTo>
                    <a:pt x="36" y="56"/>
                    <a:pt x="36" y="56"/>
                    <a:pt x="36" y="56"/>
                  </a:cubicBezTo>
                  <a:cubicBezTo>
                    <a:pt x="39" y="57"/>
                    <a:pt x="36" y="56"/>
                    <a:pt x="38" y="57"/>
                  </a:cubicBezTo>
                  <a:cubicBezTo>
                    <a:pt x="37" y="57"/>
                    <a:pt x="37" y="58"/>
                    <a:pt x="36" y="57"/>
                  </a:cubicBezTo>
                  <a:cubicBezTo>
                    <a:pt x="36" y="58"/>
                    <a:pt x="37" y="59"/>
                    <a:pt x="36" y="59"/>
                  </a:cubicBezTo>
                  <a:cubicBezTo>
                    <a:pt x="36" y="59"/>
                    <a:pt x="36" y="59"/>
                    <a:pt x="35" y="58"/>
                  </a:cubicBezTo>
                  <a:cubicBezTo>
                    <a:pt x="35" y="58"/>
                    <a:pt x="35" y="58"/>
                    <a:pt x="35" y="59"/>
                  </a:cubicBezTo>
                  <a:cubicBezTo>
                    <a:pt x="35" y="59"/>
                    <a:pt x="34" y="58"/>
                    <a:pt x="33" y="58"/>
                  </a:cubicBezTo>
                  <a:cubicBezTo>
                    <a:pt x="33" y="59"/>
                    <a:pt x="35" y="60"/>
                    <a:pt x="35" y="60"/>
                  </a:cubicBezTo>
                  <a:cubicBezTo>
                    <a:pt x="33" y="59"/>
                    <a:pt x="37" y="62"/>
                    <a:pt x="34" y="61"/>
                  </a:cubicBezTo>
                  <a:cubicBezTo>
                    <a:pt x="34" y="60"/>
                    <a:pt x="33" y="60"/>
                    <a:pt x="33" y="60"/>
                  </a:cubicBezTo>
                  <a:cubicBezTo>
                    <a:pt x="30" y="58"/>
                    <a:pt x="34" y="61"/>
                    <a:pt x="33" y="61"/>
                  </a:cubicBezTo>
                  <a:cubicBezTo>
                    <a:pt x="35" y="62"/>
                    <a:pt x="35" y="62"/>
                    <a:pt x="35" y="62"/>
                  </a:cubicBezTo>
                  <a:cubicBezTo>
                    <a:pt x="33" y="61"/>
                    <a:pt x="35" y="63"/>
                    <a:pt x="34" y="62"/>
                  </a:cubicBezTo>
                  <a:cubicBezTo>
                    <a:pt x="34" y="62"/>
                    <a:pt x="33" y="62"/>
                    <a:pt x="34" y="63"/>
                  </a:cubicBezTo>
                  <a:cubicBezTo>
                    <a:pt x="33" y="63"/>
                    <a:pt x="34" y="65"/>
                    <a:pt x="31" y="64"/>
                  </a:cubicBezTo>
                  <a:cubicBezTo>
                    <a:pt x="31" y="64"/>
                    <a:pt x="31" y="64"/>
                    <a:pt x="32" y="64"/>
                  </a:cubicBezTo>
                  <a:cubicBezTo>
                    <a:pt x="33" y="65"/>
                    <a:pt x="31" y="64"/>
                    <a:pt x="32" y="64"/>
                  </a:cubicBezTo>
                  <a:cubicBezTo>
                    <a:pt x="32" y="64"/>
                    <a:pt x="32" y="65"/>
                    <a:pt x="33" y="65"/>
                  </a:cubicBezTo>
                  <a:cubicBezTo>
                    <a:pt x="32" y="65"/>
                    <a:pt x="32" y="65"/>
                    <a:pt x="30" y="64"/>
                  </a:cubicBezTo>
                  <a:cubicBezTo>
                    <a:pt x="29" y="63"/>
                    <a:pt x="33" y="66"/>
                    <a:pt x="32" y="66"/>
                  </a:cubicBezTo>
                  <a:cubicBezTo>
                    <a:pt x="31" y="66"/>
                    <a:pt x="31" y="65"/>
                    <a:pt x="31" y="66"/>
                  </a:cubicBezTo>
                  <a:cubicBezTo>
                    <a:pt x="32" y="67"/>
                    <a:pt x="32" y="67"/>
                    <a:pt x="32" y="67"/>
                  </a:cubicBezTo>
                  <a:cubicBezTo>
                    <a:pt x="32" y="67"/>
                    <a:pt x="30" y="66"/>
                    <a:pt x="29" y="65"/>
                  </a:cubicBezTo>
                  <a:cubicBezTo>
                    <a:pt x="29" y="66"/>
                    <a:pt x="29" y="66"/>
                    <a:pt x="30" y="66"/>
                  </a:cubicBezTo>
                  <a:cubicBezTo>
                    <a:pt x="28" y="66"/>
                    <a:pt x="28" y="66"/>
                    <a:pt x="28" y="66"/>
                  </a:cubicBezTo>
                  <a:cubicBezTo>
                    <a:pt x="29" y="66"/>
                    <a:pt x="29" y="66"/>
                    <a:pt x="29" y="67"/>
                  </a:cubicBezTo>
                  <a:cubicBezTo>
                    <a:pt x="29" y="66"/>
                    <a:pt x="29" y="66"/>
                    <a:pt x="29" y="66"/>
                  </a:cubicBezTo>
                  <a:cubicBezTo>
                    <a:pt x="28" y="66"/>
                    <a:pt x="28" y="66"/>
                    <a:pt x="29" y="67"/>
                  </a:cubicBezTo>
                  <a:cubicBezTo>
                    <a:pt x="29" y="67"/>
                    <a:pt x="30" y="67"/>
                    <a:pt x="30" y="67"/>
                  </a:cubicBezTo>
                  <a:cubicBezTo>
                    <a:pt x="31" y="68"/>
                    <a:pt x="30" y="68"/>
                    <a:pt x="31" y="68"/>
                  </a:cubicBezTo>
                  <a:cubicBezTo>
                    <a:pt x="30" y="67"/>
                    <a:pt x="30" y="68"/>
                    <a:pt x="30" y="68"/>
                  </a:cubicBezTo>
                  <a:cubicBezTo>
                    <a:pt x="29" y="68"/>
                    <a:pt x="31" y="69"/>
                    <a:pt x="31" y="69"/>
                  </a:cubicBezTo>
                  <a:cubicBezTo>
                    <a:pt x="30" y="69"/>
                    <a:pt x="30" y="69"/>
                    <a:pt x="30" y="68"/>
                  </a:cubicBezTo>
                  <a:cubicBezTo>
                    <a:pt x="29" y="68"/>
                    <a:pt x="30" y="69"/>
                    <a:pt x="30" y="68"/>
                  </a:cubicBezTo>
                  <a:cubicBezTo>
                    <a:pt x="29" y="68"/>
                    <a:pt x="28" y="67"/>
                    <a:pt x="29" y="68"/>
                  </a:cubicBezTo>
                  <a:cubicBezTo>
                    <a:pt x="29" y="69"/>
                    <a:pt x="31" y="70"/>
                    <a:pt x="30" y="69"/>
                  </a:cubicBezTo>
                  <a:cubicBezTo>
                    <a:pt x="29" y="68"/>
                    <a:pt x="29" y="68"/>
                    <a:pt x="29" y="68"/>
                  </a:cubicBezTo>
                  <a:cubicBezTo>
                    <a:pt x="28" y="68"/>
                    <a:pt x="28" y="68"/>
                    <a:pt x="28" y="68"/>
                  </a:cubicBezTo>
                  <a:cubicBezTo>
                    <a:pt x="29" y="69"/>
                    <a:pt x="29" y="69"/>
                    <a:pt x="29" y="69"/>
                  </a:cubicBezTo>
                  <a:cubicBezTo>
                    <a:pt x="29" y="69"/>
                    <a:pt x="29" y="69"/>
                    <a:pt x="29" y="69"/>
                  </a:cubicBezTo>
                  <a:cubicBezTo>
                    <a:pt x="30" y="70"/>
                    <a:pt x="29" y="70"/>
                    <a:pt x="30" y="70"/>
                  </a:cubicBezTo>
                  <a:cubicBezTo>
                    <a:pt x="30" y="71"/>
                    <a:pt x="29" y="70"/>
                    <a:pt x="29" y="70"/>
                  </a:cubicBezTo>
                  <a:cubicBezTo>
                    <a:pt x="29" y="70"/>
                    <a:pt x="29" y="70"/>
                    <a:pt x="29" y="70"/>
                  </a:cubicBezTo>
                  <a:cubicBezTo>
                    <a:pt x="28" y="70"/>
                    <a:pt x="28" y="71"/>
                    <a:pt x="29" y="71"/>
                  </a:cubicBezTo>
                  <a:cubicBezTo>
                    <a:pt x="29" y="71"/>
                    <a:pt x="29" y="71"/>
                    <a:pt x="29" y="71"/>
                  </a:cubicBezTo>
                  <a:cubicBezTo>
                    <a:pt x="29" y="71"/>
                    <a:pt x="29" y="71"/>
                    <a:pt x="29" y="72"/>
                  </a:cubicBezTo>
                  <a:cubicBezTo>
                    <a:pt x="28" y="72"/>
                    <a:pt x="25" y="70"/>
                    <a:pt x="26" y="71"/>
                  </a:cubicBezTo>
                  <a:cubicBezTo>
                    <a:pt x="26" y="71"/>
                    <a:pt x="28" y="72"/>
                    <a:pt x="29" y="73"/>
                  </a:cubicBezTo>
                  <a:cubicBezTo>
                    <a:pt x="28" y="73"/>
                    <a:pt x="29" y="74"/>
                    <a:pt x="27" y="74"/>
                  </a:cubicBezTo>
                  <a:cubicBezTo>
                    <a:pt x="28" y="75"/>
                    <a:pt x="28" y="75"/>
                    <a:pt x="28" y="75"/>
                  </a:cubicBezTo>
                  <a:cubicBezTo>
                    <a:pt x="27" y="75"/>
                    <a:pt x="29" y="77"/>
                    <a:pt x="26" y="76"/>
                  </a:cubicBezTo>
                  <a:cubicBezTo>
                    <a:pt x="26" y="76"/>
                    <a:pt x="25" y="75"/>
                    <a:pt x="24" y="75"/>
                  </a:cubicBezTo>
                  <a:cubicBezTo>
                    <a:pt x="25" y="76"/>
                    <a:pt x="23" y="75"/>
                    <a:pt x="25" y="76"/>
                  </a:cubicBezTo>
                  <a:cubicBezTo>
                    <a:pt x="26" y="76"/>
                    <a:pt x="26" y="77"/>
                    <a:pt x="27" y="77"/>
                  </a:cubicBezTo>
                  <a:cubicBezTo>
                    <a:pt x="27" y="77"/>
                    <a:pt x="27" y="78"/>
                    <a:pt x="26" y="78"/>
                  </a:cubicBezTo>
                  <a:cubicBezTo>
                    <a:pt x="26" y="78"/>
                    <a:pt x="26" y="78"/>
                    <a:pt x="27" y="78"/>
                  </a:cubicBezTo>
                  <a:cubicBezTo>
                    <a:pt x="25" y="77"/>
                    <a:pt x="25" y="78"/>
                    <a:pt x="25" y="78"/>
                  </a:cubicBezTo>
                  <a:cubicBezTo>
                    <a:pt x="26" y="79"/>
                    <a:pt x="26" y="79"/>
                    <a:pt x="26" y="79"/>
                  </a:cubicBezTo>
                  <a:cubicBezTo>
                    <a:pt x="25" y="78"/>
                    <a:pt x="25" y="78"/>
                    <a:pt x="25" y="78"/>
                  </a:cubicBezTo>
                  <a:cubicBezTo>
                    <a:pt x="25" y="79"/>
                    <a:pt x="27" y="80"/>
                    <a:pt x="26" y="79"/>
                  </a:cubicBezTo>
                  <a:cubicBezTo>
                    <a:pt x="25" y="79"/>
                    <a:pt x="25" y="79"/>
                    <a:pt x="25" y="79"/>
                  </a:cubicBezTo>
                  <a:cubicBezTo>
                    <a:pt x="25" y="80"/>
                    <a:pt x="27" y="81"/>
                    <a:pt x="26" y="80"/>
                  </a:cubicBezTo>
                  <a:cubicBezTo>
                    <a:pt x="24" y="80"/>
                    <a:pt x="24" y="80"/>
                    <a:pt x="24" y="80"/>
                  </a:cubicBezTo>
                  <a:cubicBezTo>
                    <a:pt x="24" y="80"/>
                    <a:pt x="25" y="81"/>
                    <a:pt x="25" y="81"/>
                  </a:cubicBezTo>
                  <a:cubicBezTo>
                    <a:pt x="24" y="81"/>
                    <a:pt x="24" y="81"/>
                    <a:pt x="23" y="80"/>
                  </a:cubicBezTo>
                  <a:cubicBezTo>
                    <a:pt x="25" y="83"/>
                    <a:pt x="25" y="84"/>
                    <a:pt x="24" y="85"/>
                  </a:cubicBezTo>
                  <a:cubicBezTo>
                    <a:pt x="23" y="85"/>
                    <a:pt x="23" y="85"/>
                    <a:pt x="23" y="85"/>
                  </a:cubicBezTo>
                  <a:cubicBezTo>
                    <a:pt x="22" y="84"/>
                    <a:pt x="25" y="85"/>
                    <a:pt x="24" y="85"/>
                  </a:cubicBezTo>
                  <a:cubicBezTo>
                    <a:pt x="23" y="85"/>
                    <a:pt x="22" y="85"/>
                    <a:pt x="21" y="84"/>
                  </a:cubicBezTo>
                  <a:cubicBezTo>
                    <a:pt x="20" y="84"/>
                    <a:pt x="22" y="85"/>
                    <a:pt x="23" y="85"/>
                  </a:cubicBezTo>
                  <a:cubicBezTo>
                    <a:pt x="24" y="86"/>
                    <a:pt x="22" y="85"/>
                    <a:pt x="23" y="86"/>
                  </a:cubicBezTo>
                  <a:cubicBezTo>
                    <a:pt x="24" y="86"/>
                    <a:pt x="22" y="86"/>
                    <a:pt x="24" y="87"/>
                  </a:cubicBezTo>
                  <a:cubicBezTo>
                    <a:pt x="23" y="86"/>
                    <a:pt x="22" y="86"/>
                    <a:pt x="22" y="85"/>
                  </a:cubicBezTo>
                  <a:cubicBezTo>
                    <a:pt x="22" y="86"/>
                    <a:pt x="22" y="86"/>
                    <a:pt x="22" y="86"/>
                  </a:cubicBezTo>
                  <a:cubicBezTo>
                    <a:pt x="20" y="85"/>
                    <a:pt x="19" y="83"/>
                    <a:pt x="17" y="82"/>
                  </a:cubicBezTo>
                  <a:cubicBezTo>
                    <a:pt x="17" y="83"/>
                    <a:pt x="17" y="83"/>
                    <a:pt x="17" y="83"/>
                  </a:cubicBezTo>
                  <a:cubicBezTo>
                    <a:pt x="15" y="82"/>
                    <a:pt x="16" y="81"/>
                    <a:pt x="15" y="81"/>
                  </a:cubicBezTo>
                  <a:cubicBezTo>
                    <a:pt x="15" y="82"/>
                    <a:pt x="17" y="84"/>
                    <a:pt x="18" y="84"/>
                  </a:cubicBezTo>
                  <a:cubicBezTo>
                    <a:pt x="18" y="84"/>
                    <a:pt x="22" y="86"/>
                    <a:pt x="21" y="86"/>
                  </a:cubicBezTo>
                  <a:cubicBezTo>
                    <a:pt x="20" y="86"/>
                    <a:pt x="21" y="86"/>
                    <a:pt x="20" y="85"/>
                  </a:cubicBezTo>
                  <a:cubicBezTo>
                    <a:pt x="19" y="85"/>
                    <a:pt x="21" y="86"/>
                    <a:pt x="20" y="86"/>
                  </a:cubicBezTo>
                  <a:cubicBezTo>
                    <a:pt x="21" y="86"/>
                    <a:pt x="22" y="87"/>
                    <a:pt x="22" y="88"/>
                  </a:cubicBezTo>
                  <a:cubicBezTo>
                    <a:pt x="21" y="87"/>
                    <a:pt x="21" y="87"/>
                    <a:pt x="21" y="87"/>
                  </a:cubicBezTo>
                  <a:cubicBezTo>
                    <a:pt x="21" y="87"/>
                    <a:pt x="22" y="88"/>
                    <a:pt x="23" y="88"/>
                  </a:cubicBezTo>
                  <a:cubicBezTo>
                    <a:pt x="25" y="90"/>
                    <a:pt x="22" y="88"/>
                    <a:pt x="23" y="89"/>
                  </a:cubicBezTo>
                  <a:cubicBezTo>
                    <a:pt x="22" y="89"/>
                    <a:pt x="20" y="87"/>
                    <a:pt x="19" y="87"/>
                  </a:cubicBezTo>
                  <a:cubicBezTo>
                    <a:pt x="21" y="88"/>
                    <a:pt x="21" y="89"/>
                    <a:pt x="23" y="90"/>
                  </a:cubicBezTo>
                  <a:cubicBezTo>
                    <a:pt x="23" y="90"/>
                    <a:pt x="22" y="89"/>
                    <a:pt x="21" y="88"/>
                  </a:cubicBezTo>
                  <a:cubicBezTo>
                    <a:pt x="20" y="88"/>
                    <a:pt x="23" y="90"/>
                    <a:pt x="20" y="89"/>
                  </a:cubicBezTo>
                  <a:cubicBezTo>
                    <a:pt x="22" y="90"/>
                    <a:pt x="22" y="90"/>
                    <a:pt x="22" y="90"/>
                  </a:cubicBezTo>
                  <a:cubicBezTo>
                    <a:pt x="21" y="89"/>
                    <a:pt x="21" y="89"/>
                    <a:pt x="20" y="89"/>
                  </a:cubicBezTo>
                  <a:cubicBezTo>
                    <a:pt x="20" y="89"/>
                    <a:pt x="21" y="91"/>
                    <a:pt x="19" y="90"/>
                  </a:cubicBezTo>
                  <a:cubicBezTo>
                    <a:pt x="20" y="90"/>
                    <a:pt x="19" y="90"/>
                    <a:pt x="21" y="91"/>
                  </a:cubicBezTo>
                  <a:cubicBezTo>
                    <a:pt x="22" y="91"/>
                    <a:pt x="20" y="90"/>
                    <a:pt x="22" y="91"/>
                  </a:cubicBezTo>
                  <a:cubicBezTo>
                    <a:pt x="20" y="90"/>
                    <a:pt x="22" y="91"/>
                    <a:pt x="22" y="92"/>
                  </a:cubicBezTo>
                  <a:cubicBezTo>
                    <a:pt x="21" y="91"/>
                    <a:pt x="21" y="91"/>
                    <a:pt x="21" y="91"/>
                  </a:cubicBezTo>
                  <a:cubicBezTo>
                    <a:pt x="22" y="92"/>
                    <a:pt x="21" y="92"/>
                    <a:pt x="22" y="92"/>
                  </a:cubicBezTo>
                  <a:cubicBezTo>
                    <a:pt x="21" y="92"/>
                    <a:pt x="21" y="92"/>
                    <a:pt x="21" y="92"/>
                  </a:cubicBezTo>
                  <a:cubicBezTo>
                    <a:pt x="22" y="92"/>
                    <a:pt x="22" y="92"/>
                    <a:pt x="22" y="92"/>
                  </a:cubicBezTo>
                  <a:cubicBezTo>
                    <a:pt x="23" y="93"/>
                    <a:pt x="20" y="91"/>
                    <a:pt x="20" y="92"/>
                  </a:cubicBezTo>
                  <a:cubicBezTo>
                    <a:pt x="19" y="91"/>
                    <a:pt x="19" y="91"/>
                    <a:pt x="19" y="91"/>
                  </a:cubicBezTo>
                  <a:cubicBezTo>
                    <a:pt x="20" y="91"/>
                    <a:pt x="18" y="91"/>
                    <a:pt x="19" y="91"/>
                  </a:cubicBezTo>
                  <a:cubicBezTo>
                    <a:pt x="20" y="92"/>
                    <a:pt x="21" y="93"/>
                    <a:pt x="22" y="93"/>
                  </a:cubicBezTo>
                  <a:cubicBezTo>
                    <a:pt x="22" y="94"/>
                    <a:pt x="20" y="93"/>
                    <a:pt x="22" y="93"/>
                  </a:cubicBezTo>
                  <a:cubicBezTo>
                    <a:pt x="20" y="92"/>
                    <a:pt x="20" y="92"/>
                    <a:pt x="20" y="92"/>
                  </a:cubicBezTo>
                  <a:cubicBezTo>
                    <a:pt x="20" y="92"/>
                    <a:pt x="18" y="92"/>
                    <a:pt x="18" y="92"/>
                  </a:cubicBezTo>
                  <a:cubicBezTo>
                    <a:pt x="19" y="92"/>
                    <a:pt x="20" y="93"/>
                    <a:pt x="21" y="94"/>
                  </a:cubicBezTo>
                  <a:cubicBezTo>
                    <a:pt x="21" y="94"/>
                    <a:pt x="20" y="93"/>
                    <a:pt x="19" y="93"/>
                  </a:cubicBezTo>
                  <a:cubicBezTo>
                    <a:pt x="19" y="93"/>
                    <a:pt x="20" y="94"/>
                    <a:pt x="21" y="94"/>
                  </a:cubicBezTo>
                  <a:cubicBezTo>
                    <a:pt x="20" y="94"/>
                    <a:pt x="19" y="94"/>
                    <a:pt x="18" y="93"/>
                  </a:cubicBezTo>
                  <a:cubicBezTo>
                    <a:pt x="16" y="92"/>
                    <a:pt x="16" y="92"/>
                    <a:pt x="16" y="92"/>
                  </a:cubicBezTo>
                  <a:cubicBezTo>
                    <a:pt x="16" y="92"/>
                    <a:pt x="16" y="92"/>
                    <a:pt x="16" y="92"/>
                  </a:cubicBezTo>
                  <a:cubicBezTo>
                    <a:pt x="14" y="91"/>
                    <a:pt x="15" y="91"/>
                    <a:pt x="13" y="90"/>
                  </a:cubicBezTo>
                  <a:cubicBezTo>
                    <a:pt x="13" y="90"/>
                    <a:pt x="13" y="91"/>
                    <a:pt x="14" y="91"/>
                  </a:cubicBezTo>
                  <a:cubicBezTo>
                    <a:pt x="16" y="92"/>
                    <a:pt x="17" y="94"/>
                    <a:pt x="19" y="95"/>
                  </a:cubicBezTo>
                  <a:cubicBezTo>
                    <a:pt x="20" y="96"/>
                    <a:pt x="13" y="92"/>
                    <a:pt x="17" y="95"/>
                  </a:cubicBezTo>
                  <a:cubicBezTo>
                    <a:pt x="17" y="95"/>
                    <a:pt x="19" y="96"/>
                    <a:pt x="18" y="95"/>
                  </a:cubicBezTo>
                  <a:cubicBezTo>
                    <a:pt x="18" y="96"/>
                    <a:pt x="21" y="97"/>
                    <a:pt x="20" y="97"/>
                  </a:cubicBezTo>
                  <a:cubicBezTo>
                    <a:pt x="19" y="96"/>
                    <a:pt x="17" y="96"/>
                    <a:pt x="16" y="95"/>
                  </a:cubicBezTo>
                  <a:cubicBezTo>
                    <a:pt x="17" y="95"/>
                    <a:pt x="17" y="95"/>
                    <a:pt x="16" y="94"/>
                  </a:cubicBezTo>
                  <a:cubicBezTo>
                    <a:pt x="15" y="94"/>
                    <a:pt x="14" y="93"/>
                    <a:pt x="14" y="93"/>
                  </a:cubicBezTo>
                  <a:cubicBezTo>
                    <a:pt x="14" y="94"/>
                    <a:pt x="14" y="94"/>
                    <a:pt x="15" y="95"/>
                  </a:cubicBezTo>
                  <a:cubicBezTo>
                    <a:pt x="16" y="95"/>
                    <a:pt x="15" y="94"/>
                    <a:pt x="16" y="95"/>
                  </a:cubicBezTo>
                  <a:cubicBezTo>
                    <a:pt x="17" y="96"/>
                    <a:pt x="15" y="95"/>
                    <a:pt x="17" y="96"/>
                  </a:cubicBezTo>
                  <a:cubicBezTo>
                    <a:pt x="17" y="96"/>
                    <a:pt x="18" y="97"/>
                    <a:pt x="19" y="97"/>
                  </a:cubicBezTo>
                  <a:cubicBezTo>
                    <a:pt x="19" y="98"/>
                    <a:pt x="19" y="98"/>
                    <a:pt x="19" y="98"/>
                  </a:cubicBezTo>
                  <a:cubicBezTo>
                    <a:pt x="19" y="97"/>
                    <a:pt x="19" y="97"/>
                    <a:pt x="19" y="97"/>
                  </a:cubicBezTo>
                  <a:cubicBezTo>
                    <a:pt x="18" y="97"/>
                    <a:pt x="20" y="98"/>
                    <a:pt x="20" y="99"/>
                  </a:cubicBezTo>
                  <a:cubicBezTo>
                    <a:pt x="18" y="98"/>
                    <a:pt x="18" y="98"/>
                    <a:pt x="18" y="98"/>
                  </a:cubicBezTo>
                  <a:cubicBezTo>
                    <a:pt x="16" y="97"/>
                    <a:pt x="19" y="97"/>
                    <a:pt x="16" y="96"/>
                  </a:cubicBezTo>
                  <a:cubicBezTo>
                    <a:pt x="16" y="96"/>
                    <a:pt x="17" y="97"/>
                    <a:pt x="16" y="97"/>
                  </a:cubicBezTo>
                  <a:cubicBezTo>
                    <a:pt x="16" y="97"/>
                    <a:pt x="16" y="97"/>
                    <a:pt x="16" y="97"/>
                  </a:cubicBezTo>
                  <a:cubicBezTo>
                    <a:pt x="16" y="97"/>
                    <a:pt x="13" y="95"/>
                    <a:pt x="14" y="96"/>
                  </a:cubicBezTo>
                  <a:cubicBezTo>
                    <a:pt x="15" y="97"/>
                    <a:pt x="15" y="97"/>
                    <a:pt x="16" y="98"/>
                  </a:cubicBezTo>
                  <a:cubicBezTo>
                    <a:pt x="16" y="98"/>
                    <a:pt x="17" y="99"/>
                    <a:pt x="17" y="99"/>
                  </a:cubicBezTo>
                  <a:cubicBezTo>
                    <a:pt x="15" y="98"/>
                    <a:pt x="16" y="100"/>
                    <a:pt x="15" y="98"/>
                  </a:cubicBezTo>
                  <a:cubicBezTo>
                    <a:pt x="16" y="99"/>
                    <a:pt x="16" y="98"/>
                    <a:pt x="15" y="97"/>
                  </a:cubicBezTo>
                  <a:cubicBezTo>
                    <a:pt x="12" y="96"/>
                    <a:pt x="15" y="97"/>
                    <a:pt x="13" y="95"/>
                  </a:cubicBezTo>
                  <a:cubicBezTo>
                    <a:pt x="13" y="96"/>
                    <a:pt x="11" y="95"/>
                    <a:pt x="9" y="94"/>
                  </a:cubicBezTo>
                  <a:cubicBezTo>
                    <a:pt x="9" y="94"/>
                    <a:pt x="10" y="94"/>
                    <a:pt x="10" y="94"/>
                  </a:cubicBezTo>
                  <a:cubicBezTo>
                    <a:pt x="11" y="95"/>
                    <a:pt x="11" y="95"/>
                    <a:pt x="12" y="96"/>
                  </a:cubicBezTo>
                  <a:cubicBezTo>
                    <a:pt x="12" y="96"/>
                    <a:pt x="12" y="97"/>
                    <a:pt x="13" y="98"/>
                  </a:cubicBezTo>
                  <a:cubicBezTo>
                    <a:pt x="13" y="98"/>
                    <a:pt x="11" y="97"/>
                    <a:pt x="11" y="97"/>
                  </a:cubicBezTo>
                  <a:cubicBezTo>
                    <a:pt x="12" y="97"/>
                    <a:pt x="11" y="98"/>
                    <a:pt x="10" y="98"/>
                  </a:cubicBezTo>
                  <a:cubicBezTo>
                    <a:pt x="13" y="99"/>
                    <a:pt x="11" y="99"/>
                    <a:pt x="12" y="100"/>
                  </a:cubicBezTo>
                  <a:cubicBezTo>
                    <a:pt x="13" y="100"/>
                    <a:pt x="15" y="100"/>
                    <a:pt x="16" y="101"/>
                  </a:cubicBezTo>
                  <a:cubicBezTo>
                    <a:pt x="15" y="101"/>
                    <a:pt x="15" y="100"/>
                    <a:pt x="14" y="100"/>
                  </a:cubicBezTo>
                  <a:cubicBezTo>
                    <a:pt x="15" y="101"/>
                    <a:pt x="12" y="99"/>
                    <a:pt x="14" y="101"/>
                  </a:cubicBezTo>
                  <a:cubicBezTo>
                    <a:pt x="13" y="100"/>
                    <a:pt x="11" y="99"/>
                    <a:pt x="10" y="98"/>
                  </a:cubicBezTo>
                  <a:cubicBezTo>
                    <a:pt x="10" y="99"/>
                    <a:pt x="9" y="97"/>
                    <a:pt x="8" y="98"/>
                  </a:cubicBezTo>
                  <a:cubicBezTo>
                    <a:pt x="9" y="99"/>
                    <a:pt x="10" y="99"/>
                    <a:pt x="10" y="100"/>
                  </a:cubicBezTo>
                  <a:cubicBezTo>
                    <a:pt x="8" y="100"/>
                    <a:pt x="9" y="101"/>
                    <a:pt x="9" y="102"/>
                  </a:cubicBezTo>
                  <a:cubicBezTo>
                    <a:pt x="8" y="101"/>
                    <a:pt x="6" y="100"/>
                    <a:pt x="6" y="100"/>
                  </a:cubicBezTo>
                  <a:cubicBezTo>
                    <a:pt x="6" y="101"/>
                    <a:pt x="8" y="101"/>
                    <a:pt x="7" y="101"/>
                  </a:cubicBezTo>
                  <a:cubicBezTo>
                    <a:pt x="6" y="101"/>
                    <a:pt x="6" y="101"/>
                    <a:pt x="6" y="101"/>
                  </a:cubicBezTo>
                  <a:cubicBezTo>
                    <a:pt x="7" y="101"/>
                    <a:pt x="5" y="101"/>
                    <a:pt x="7" y="102"/>
                  </a:cubicBezTo>
                  <a:cubicBezTo>
                    <a:pt x="5" y="101"/>
                    <a:pt x="5" y="101"/>
                    <a:pt x="5" y="101"/>
                  </a:cubicBezTo>
                  <a:cubicBezTo>
                    <a:pt x="5" y="101"/>
                    <a:pt x="6" y="102"/>
                    <a:pt x="6" y="102"/>
                  </a:cubicBezTo>
                  <a:cubicBezTo>
                    <a:pt x="5" y="101"/>
                    <a:pt x="4" y="101"/>
                    <a:pt x="4" y="101"/>
                  </a:cubicBezTo>
                  <a:cubicBezTo>
                    <a:pt x="2" y="100"/>
                    <a:pt x="4" y="101"/>
                    <a:pt x="4" y="102"/>
                  </a:cubicBezTo>
                  <a:cubicBezTo>
                    <a:pt x="5" y="102"/>
                    <a:pt x="5" y="102"/>
                    <a:pt x="5" y="102"/>
                  </a:cubicBezTo>
                  <a:cubicBezTo>
                    <a:pt x="6" y="103"/>
                    <a:pt x="4" y="103"/>
                    <a:pt x="5" y="104"/>
                  </a:cubicBezTo>
                  <a:cubicBezTo>
                    <a:pt x="3" y="103"/>
                    <a:pt x="3" y="103"/>
                    <a:pt x="3" y="103"/>
                  </a:cubicBezTo>
                  <a:cubicBezTo>
                    <a:pt x="4" y="104"/>
                    <a:pt x="4" y="104"/>
                    <a:pt x="4" y="104"/>
                  </a:cubicBezTo>
                  <a:cubicBezTo>
                    <a:pt x="3" y="103"/>
                    <a:pt x="2" y="103"/>
                    <a:pt x="3" y="103"/>
                  </a:cubicBezTo>
                  <a:cubicBezTo>
                    <a:pt x="0" y="101"/>
                    <a:pt x="0" y="101"/>
                    <a:pt x="0" y="101"/>
                  </a:cubicBezTo>
                  <a:cubicBezTo>
                    <a:pt x="1" y="101"/>
                    <a:pt x="2" y="102"/>
                    <a:pt x="3" y="103"/>
                  </a:cubicBezTo>
                  <a:cubicBezTo>
                    <a:pt x="4" y="103"/>
                    <a:pt x="4" y="102"/>
                    <a:pt x="3" y="102"/>
                  </a:cubicBezTo>
                  <a:cubicBezTo>
                    <a:pt x="3" y="102"/>
                    <a:pt x="3" y="102"/>
                    <a:pt x="3" y="102"/>
                  </a:cubicBezTo>
                  <a:cubicBezTo>
                    <a:pt x="2" y="101"/>
                    <a:pt x="2" y="101"/>
                    <a:pt x="1" y="101"/>
                  </a:cubicBezTo>
                  <a:cubicBezTo>
                    <a:pt x="1" y="101"/>
                    <a:pt x="0" y="101"/>
                    <a:pt x="1" y="101"/>
                  </a:cubicBezTo>
                  <a:cubicBezTo>
                    <a:pt x="0" y="100"/>
                    <a:pt x="0" y="100"/>
                    <a:pt x="0" y="100"/>
                  </a:cubicBezTo>
                  <a:cubicBezTo>
                    <a:pt x="1" y="100"/>
                    <a:pt x="1" y="100"/>
                    <a:pt x="2" y="100"/>
                  </a:cubicBezTo>
                  <a:cubicBezTo>
                    <a:pt x="0" y="100"/>
                    <a:pt x="0" y="99"/>
                    <a:pt x="0" y="99"/>
                  </a:cubicBezTo>
                  <a:cubicBezTo>
                    <a:pt x="2" y="100"/>
                    <a:pt x="0" y="98"/>
                    <a:pt x="0" y="98"/>
                  </a:cubicBezTo>
                  <a:cubicBezTo>
                    <a:pt x="2" y="99"/>
                    <a:pt x="3" y="99"/>
                    <a:pt x="3" y="100"/>
                  </a:cubicBezTo>
                  <a:cubicBezTo>
                    <a:pt x="4" y="100"/>
                    <a:pt x="3" y="100"/>
                    <a:pt x="4" y="100"/>
                  </a:cubicBezTo>
                  <a:cubicBezTo>
                    <a:pt x="3" y="99"/>
                    <a:pt x="2" y="98"/>
                    <a:pt x="1" y="97"/>
                  </a:cubicBezTo>
                  <a:cubicBezTo>
                    <a:pt x="2" y="98"/>
                    <a:pt x="2" y="98"/>
                    <a:pt x="2" y="98"/>
                  </a:cubicBezTo>
                  <a:cubicBezTo>
                    <a:pt x="2" y="97"/>
                    <a:pt x="0" y="97"/>
                    <a:pt x="1" y="96"/>
                  </a:cubicBezTo>
                  <a:cubicBezTo>
                    <a:pt x="2" y="96"/>
                    <a:pt x="2" y="95"/>
                    <a:pt x="3" y="95"/>
                  </a:cubicBezTo>
                  <a:cubicBezTo>
                    <a:pt x="4" y="96"/>
                    <a:pt x="4" y="96"/>
                    <a:pt x="4" y="96"/>
                  </a:cubicBezTo>
                  <a:cubicBezTo>
                    <a:pt x="1" y="94"/>
                    <a:pt x="3" y="94"/>
                    <a:pt x="2" y="93"/>
                  </a:cubicBezTo>
                  <a:cubicBezTo>
                    <a:pt x="4" y="93"/>
                    <a:pt x="2" y="91"/>
                    <a:pt x="4" y="92"/>
                  </a:cubicBezTo>
                  <a:cubicBezTo>
                    <a:pt x="4" y="90"/>
                    <a:pt x="4" y="89"/>
                    <a:pt x="5" y="88"/>
                  </a:cubicBezTo>
                  <a:cubicBezTo>
                    <a:pt x="6" y="89"/>
                    <a:pt x="6" y="89"/>
                    <a:pt x="6" y="89"/>
                  </a:cubicBezTo>
                  <a:cubicBezTo>
                    <a:pt x="5" y="88"/>
                    <a:pt x="7" y="90"/>
                    <a:pt x="7" y="89"/>
                  </a:cubicBezTo>
                  <a:cubicBezTo>
                    <a:pt x="6" y="89"/>
                    <a:pt x="6" y="88"/>
                    <a:pt x="5" y="87"/>
                  </a:cubicBezTo>
                  <a:cubicBezTo>
                    <a:pt x="6" y="87"/>
                    <a:pt x="5" y="86"/>
                    <a:pt x="5" y="85"/>
                  </a:cubicBezTo>
                  <a:cubicBezTo>
                    <a:pt x="6" y="86"/>
                    <a:pt x="6" y="86"/>
                    <a:pt x="6" y="86"/>
                  </a:cubicBezTo>
                  <a:cubicBezTo>
                    <a:pt x="4" y="84"/>
                    <a:pt x="6" y="84"/>
                    <a:pt x="7" y="84"/>
                  </a:cubicBezTo>
                  <a:cubicBezTo>
                    <a:pt x="7" y="84"/>
                    <a:pt x="8" y="85"/>
                    <a:pt x="8" y="85"/>
                  </a:cubicBezTo>
                  <a:cubicBezTo>
                    <a:pt x="7" y="83"/>
                    <a:pt x="7" y="83"/>
                    <a:pt x="6" y="82"/>
                  </a:cubicBezTo>
                  <a:cubicBezTo>
                    <a:pt x="6" y="82"/>
                    <a:pt x="7" y="81"/>
                    <a:pt x="8" y="81"/>
                  </a:cubicBezTo>
                  <a:cubicBezTo>
                    <a:pt x="6" y="79"/>
                    <a:pt x="8" y="78"/>
                    <a:pt x="8" y="76"/>
                  </a:cubicBezTo>
                  <a:cubicBezTo>
                    <a:pt x="9" y="77"/>
                    <a:pt x="9" y="77"/>
                    <a:pt x="9" y="77"/>
                  </a:cubicBezTo>
                  <a:cubicBezTo>
                    <a:pt x="7" y="74"/>
                    <a:pt x="10" y="74"/>
                    <a:pt x="9" y="72"/>
                  </a:cubicBezTo>
                  <a:cubicBezTo>
                    <a:pt x="12" y="74"/>
                    <a:pt x="12" y="74"/>
                    <a:pt x="12" y="74"/>
                  </a:cubicBezTo>
                  <a:cubicBezTo>
                    <a:pt x="12" y="74"/>
                    <a:pt x="11" y="72"/>
                    <a:pt x="10" y="72"/>
                  </a:cubicBezTo>
                  <a:cubicBezTo>
                    <a:pt x="11" y="72"/>
                    <a:pt x="9" y="70"/>
                    <a:pt x="11" y="71"/>
                  </a:cubicBezTo>
                  <a:cubicBezTo>
                    <a:pt x="12" y="71"/>
                    <a:pt x="10" y="70"/>
                    <a:pt x="10" y="70"/>
                  </a:cubicBezTo>
                  <a:cubicBezTo>
                    <a:pt x="12" y="69"/>
                    <a:pt x="12" y="69"/>
                    <a:pt x="12" y="68"/>
                  </a:cubicBezTo>
                  <a:cubicBezTo>
                    <a:pt x="11" y="68"/>
                    <a:pt x="11" y="68"/>
                    <a:pt x="11" y="68"/>
                  </a:cubicBezTo>
                  <a:cubicBezTo>
                    <a:pt x="12" y="69"/>
                    <a:pt x="13" y="69"/>
                    <a:pt x="13" y="69"/>
                  </a:cubicBezTo>
                  <a:cubicBezTo>
                    <a:pt x="12" y="68"/>
                    <a:pt x="14" y="69"/>
                    <a:pt x="11" y="67"/>
                  </a:cubicBezTo>
                  <a:cubicBezTo>
                    <a:pt x="13" y="67"/>
                    <a:pt x="11" y="65"/>
                    <a:pt x="13" y="65"/>
                  </a:cubicBezTo>
                  <a:cubicBezTo>
                    <a:pt x="13" y="65"/>
                    <a:pt x="13" y="65"/>
                    <a:pt x="12" y="65"/>
                  </a:cubicBezTo>
                  <a:cubicBezTo>
                    <a:pt x="13" y="64"/>
                    <a:pt x="14" y="64"/>
                    <a:pt x="13" y="63"/>
                  </a:cubicBezTo>
                  <a:cubicBezTo>
                    <a:pt x="14" y="63"/>
                    <a:pt x="15" y="64"/>
                    <a:pt x="15" y="64"/>
                  </a:cubicBezTo>
                  <a:cubicBezTo>
                    <a:pt x="15" y="63"/>
                    <a:pt x="14" y="63"/>
                    <a:pt x="14" y="63"/>
                  </a:cubicBezTo>
                  <a:cubicBezTo>
                    <a:pt x="13" y="61"/>
                    <a:pt x="16" y="61"/>
                    <a:pt x="16" y="60"/>
                  </a:cubicBezTo>
                  <a:cubicBezTo>
                    <a:pt x="16" y="58"/>
                    <a:pt x="17" y="57"/>
                    <a:pt x="18" y="55"/>
                  </a:cubicBezTo>
                  <a:cubicBezTo>
                    <a:pt x="19" y="55"/>
                    <a:pt x="19" y="55"/>
                    <a:pt x="19" y="55"/>
                  </a:cubicBezTo>
                  <a:cubicBezTo>
                    <a:pt x="17" y="54"/>
                    <a:pt x="21" y="55"/>
                    <a:pt x="19" y="53"/>
                  </a:cubicBezTo>
                  <a:cubicBezTo>
                    <a:pt x="19" y="54"/>
                    <a:pt x="19" y="53"/>
                    <a:pt x="20" y="54"/>
                  </a:cubicBezTo>
                  <a:cubicBezTo>
                    <a:pt x="19" y="52"/>
                    <a:pt x="22" y="53"/>
                    <a:pt x="21" y="52"/>
                  </a:cubicBezTo>
                  <a:cubicBezTo>
                    <a:pt x="21" y="52"/>
                    <a:pt x="21" y="52"/>
                    <a:pt x="21" y="52"/>
                  </a:cubicBezTo>
                  <a:cubicBezTo>
                    <a:pt x="22" y="52"/>
                    <a:pt x="21" y="51"/>
                    <a:pt x="22" y="51"/>
                  </a:cubicBezTo>
                  <a:cubicBezTo>
                    <a:pt x="23" y="51"/>
                    <a:pt x="23" y="51"/>
                    <a:pt x="23" y="51"/>
                  </a:cubicBezTo>
                  <a:cubicBezTo>
                    <a:pt x="24" y="52"/>
                    <a:pt x="21" y="50"/>
                    <a:pt x="24" y="51"/>
                  </a:cubicBezTo>
                  <a:cubicBezTo>
                    <a:pt x="24" y="51"/>
                    <a:pt x="23" y="50"/>
                    <a:pt x="23" y="50"/>
                  </a:cubicBezTo>
                  <a:cubicBezTo>
                    <a:pt x="25" y="49"/>
                    <a:pt x="24" y="47"/>
                    <a:pt x="24" y="45"/>
                  </a:cubicBezTo>
                  <a:cubicBezTo>
                    <a:pt x="26" y="45"/>
                    <a:pt x="28" y="48"/>
                    <a:pt x="27" y="46"/>
                  </a:cubicBezTo>
                  <a:cubicBezTo>
                    <a:pt x="27" y="46"/>
                    <a:pt x="26" y="45"/>
                    <a:pt x="26" y="46"/>
                  </a:cubicBezTo>
                  <a:cubicBezTo>
                    <a:pt x="26" y="45"/>
                    <a:pt x="30" y="47"/>
                    <a:pt x="28" y="46"/>
                  </a:cubicBezTo>
                  <a:cubicBezTo>
                    <a:pt x="27" y="45"/>
                    <a:pt x="28" y="45"/>
                    <a:pt x="27" y="45"/>
                  </a:cubicBezTo>
                  <a:cubicBezTo>
                    <a:pt x="28" y="44"/>
                    <a:pt x="29" y="45"/>
                    <a:pt x="29" y="44"/>
                  </a:cubicBezTo>
                  <a:cubicBezTo>
                    <a:pt x="29" y="45"/>
                    <a:pt x="29" y="45"/>
                    <a:pt x="29" y="45"/>
                  </a:cubicBezTo>
                  <a:cubicBezTo>
                    <a:pt x="27" y="43"/>
                    <a:pt x="29" y="43"/>
                    <a:pt x="27" y="41"/>
                  </a:cubicBezTo>
                  <a:cubicBezTo>
                    <a:pt x="28" y="37"/>
                    <a:pt x="28" y="33"/>
                    <a:pt x="30" y="30"/>
                  </a:cubicBezTo>
                  <a:cubicBezTo>
                    <a:pt x="32" y="28"/>
                    <a:pt x="33" y="24"/>
                    <a:pt x="36" y="22"/>
                  </a:cubicBezTo>
                  <a:cubicBezTo>
                    <a:pt x="38" y="22"/>
                    <a:pt x="38" y="22"/>
                    <a:pt x="38" y="21"/>
                  </a:cubicBezTo>
                  <a:cubicBezTo>
                    <a:pt x="38" y="21"/>
                    <a:pt x="38" y="21"/>
                    <a:pt x="38" y="21"/>
                  </a:cubicBezTo>
                  <a:cubicBezTo>
                    <a:pt x="37" y="20"/>
                    <a:pt x="39" y="21"/>
                    <a:pt x="37" y="20"/>
                  </a:cubicBezTo>
                  <a:cubicBezTo>
                    <a:pt x="38" y="19"/>
                    <a:pt x="38" y="17"/>
                    <a:pt x="39" y="16"/>
                  </a:cubicBezTo>
                  <a:cubicBezTo>
                    <a:pt x="39" y="16"/>
                    <a:pt x="40" y="17"/>
                    <a:pt x="40" y="17"/>
                  </a:cubicBezTo>
                  <a:cubicBezTo>
                    <a:pt x="39" y="16"/>
                    <a:pt x="39" y="16"/>
                    <a:pt x="39" y="16"/>
                  </a:cubicBezTo>
                  <a:cubicBezTo>
                    <a:pt x="40" y="16"/>
                    <a:pt x="40" y="16"/>
                    <a:pt x="40" y="16"/>
                  </a:cubicBezTo>
                  <a:cubicBezTo>
                    <a:pt x="39" y="16"/>
                    <a:pt x="39" y="15"/>
                    <a:pt x="38" y="15"/>
                  </a:cubicBezTo>
                  <a:cubicBezTo>
                    <a:pt x="38" y="12"/>
                    <a:pt x="43" y="11"/>
                    <a:pt x="44" y="7"/>
                  </a:cubicBezTo>
                  <a:cubicBezTo>
                    <a:pt x="45" y="7"/>
                    <a:pt x="45" y="6"/>
                    <a:pt x="45" y="5"/>
                  </a:cubicBezTo>
                  <a:cubicBezTo>
                    <a:pt x="49" y="4"/>
                    <a:pt x="52" y="3"/>
                    <a:pt x="51" y="0"/>
                  </a:cubicBezTo>
                  <a:cubicBezTo>
                    <a:pt x="51" y="0"/>
                    <a:pt x="56" y="2"/>
                    <a:pt x="5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9">
              <a:extLst>
                <a:ext uri="{FF2B5EF4-FFF2-40B4-BE49-F238E27FC236}">
                  <a16:creationId xmlns:a16="http://schemas.microsoft.com/office/drawing/2014/main" id="{5A7D434B-0EB9-4EE4-9845-75CA82A97637}"/>
                </a:ext>
              </a:extLst>
            </p:cNvPr>
            <p:cNvSpPr>
              <a:spLocks/>
            </p:cNvSpPr>
            <p:nvPr/>
          </p:nvSpPr>
          <p:spPr bwMode="auto">
            <a:xfrm>
              <a:off x="9640888" y="2033588"/>
              <a:ext cx="11112"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80">
              <a:extLst>
                <a:ext uri="{FF2B5EF4-FFF2-40B4-BE49-F238E27FC236}">
                  <a16:creationId xmlns:a16="http://schemas.microsoft.com/office/drawing/2014/main" id="{6593471D-2BB6-44D4-B7A8-8F4C25EF3335}"/>
                </a:ext>
              </a:extLst>
            </p:cNvPr>
            <p:cNvSpPr>
              <a:spLocks/>
            </p:cNvSpPr>
            <p:nvPr/>
          </p:nvSpPr>
          <p:spPr bwMode="auto">
            <a:xfrm>
              <a:off x="9690100" y="2025651"/>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1">
              <a:extLst>
                <a:ext uri="{FF2B5EF4-FFF2-40B4-BE49-F238E27FC236}">
                  <a16:creationId xmlns:a16="http://schemas.microsoft.com/office/drawing/2014/main" id="{F596A5DA-AC44-4588-A206-49FF5C023858}"/>
                </a:ext>
              </a:extLst>
            </p:cNvPr>
            <p:cNvSpPr>
              <a:spLocks/>
            </p:cNvSpPr>
            <p:nvPr/>
          </p:nvSpPr>
          <p:spPr bwMode="auto">
            <a:xfrm>
              <a:off x="9693275" y="2019301"/>
              <a:ext cx="7937" cy="6350"/>
            </a:xfrm>
            <a:custGeom>
              <a:avLst/>
              <a:gdLst>
                <a:gd name="T0" fmla="*/ 0 w 2"/>
                <a:gd name="T1" fmla="*/ 0 h 2"/>
                <a:gd name="T2" fmla="*/ 2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2"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2">
              <a:extLst>
                <a:ext uri="{FF2B5EF4-FFF2-40B4-BE49-F238E27FC236}">
                  <a16:creationId xmlns:a16="http://schemas.microsoft.com/office/drawing/2014/main" id="{B847DCC4-FB6B-42F4-B772-EFAA8634804A}"/>
                </a:ext>
              </a:extLst>
            </p:cNvPr>
            <p:cNvSpPr>
              <a:spLocks/>
            </p:cNvSpPr>
            <p:nvPr/>
          </p:nvSpPr>
          <p:spPr bwMode="auto">
            <a:xfrm>
              <a:off x="9712325" y="2019301"/>
              <a:ext cx="4762" cy="3175"/>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3">
              <a:extLst>
                <a:ext uri="{FF2B5EF4-FFF2-40B4-BE49-F238E27FC236}">
                  <a16:creationId xmlns:a16="http://schemas.microsoft.com/office/drawing/2014/main" id="{45C21CFE-02E0-4064-B198-729979A6A145}"/>
                </a:ext>
              </a:extLst>
            </p:cNvPr>
            <p:cNvSpPr>
              <a:spLocks/>
            </p:cNvSpPr>
            <p:nvPr/>
          </p:nvSpPr>
          <p:spPr bwMode="auto">
            <a:xfrm>
              <a:off x="9705975" y="2014538"/>
              <a:ext cx="3175" cy="4763"/>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0"/>
                    <a:pt x="1" y="1"/>
                  </a:cubicBezTo>
                  <a:cubicBezTo>
                    <a:pt x="0" y="0"/>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4">
              <a:extLst>
                <a:ext uri="{FF2B5EF4-FFF2-40B4-BE49-F238E27FC236}">
                  <a16:creationId xmlns:a16="http://schemas.microsoft.com/office/drawing/2014/main" id="{7FB8EBEA-85D5-4CD5-A4F2-ACF4F0CD4D49}"/>
                </a:ext>
              </a:extLst>
            </p:cNvPr>
            <p:cNvSpPr>
              <a:spLocks/>
            </p:cNvSpPr>
            <p:nvPr/>
          </p:nvSpPr>
          <p:spPr bwMode="auto">
            <a:xfrm>
              <a:off x="9720263" y="2003426"/>
              <a:ext cx="3175" cy="7938"/>
            </a:xfrm>
            <a:custGeom>
              <a:avLst/>
              <a:gdLst>
                <a:gd name="T0" fmla="*/ 0 w 1"/>
                <a:gd name="T1" fmla="*/ 1 h 2"/>
                <a:gd name="T2" fmla="*/ 0 w 1"/>
                <a:gd name="T3" fmla="*/ 1 h 2"/>
                <a:gd name="T4" fmla="*/ 0 w 1"/>
                <a:gd name="T5" fmla="*/ 1 h 2"/>
              </a:gdLst>
              <a:ahLst/>
              <a:cxnLst>
                <a:cxn ang="0">
                  <a:pos x="T0" y="T1"/>
                </a:cxn>
                <a:cxn ang="0">
                  <a:pos x="T2" y="T3"/>
                </a:cxn>
                <a:cxn ang="0">
                  <a:pos x="T4" y="T5"/>
                </a:cxn>
              </a:cxnLst>
              <a:rect l="0" t="0" r="r" b="b"/>
              <a:pathLst>
                <a:path w="1" h="2">
                  <a:moveTo>
                    <a:pt x="0" y="1"/>
                  </a:moveTo>
                  <a:cubicBezTo>
                    <a:pt x="0" y="1"/>
                    <a:pt x="0" y="0"/>
                    <a:pt x="0" y="1"/>
                  </a:cubicBezTo>
                  <a:cubicBezTo>
                    <a:pt x="0" y="1"/>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5">
              <a:extLst>
                <a:ext uri="{FF2B5EF4-FFF2-40B4-BE49-F238E27FC236}">
                  <a16:creationId xmlns:a16="http://schemas.microsoft.com/office/drawing/2014/main" id="{22673970-60C7-405E-82E2-FFF71156DFD4}"/>
                </a:ext>
              </a:extLst>
            </p:cNvPr>
            <p:cNvSpPr>
              <a:spLocks/>
            </p:cNvSpPr>
            <p:nvPr/>
          </p:nvSpPr>
          <p:spPr bwMode="auto">
            <a:xfrm>
              <a:off x="9720263" y="2000251"/>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6">
              <a:extLst>
                <a:ext uri="{FF2B5EF4-FFF2-40B4-BE49-F238E27FC236}">
                  <a16:creationId xmlns:a16="http://schemas.microsoft.com/office/drawing/2014/main" id="{DA89AC4B-5E3D-4CE5-A11D-79205F04A196}"/>
                </a:ext>
              </a:extLst>
            </p:cNvPr>
            <p:cNvSpPr>
              <a:spLocks/>
            </p:cNvSpPr>
            <p:nvPr/>
          </p:nvSpPr>
          <p:spPr bwMode="auto">
            <a:xfrm>
              <a:off x="9772650" y="1879601"/>
              <a:ext cx="4762" cy="3175"/>
            </a:xfrm>
            <a:custGeom>
              <a:avLst/>
              <a:gdLst>
                <a:gd name="T0" fmla="*/ 0 w 3"/>
                <a:gd name="T1" fmla="*/ 0 h 2"/>
                <a:gd name="T2" fmla="*/ 3 w 3"/>
                <a:gd name="T3" fmla="*/ 2 h 2"/>
                <a:gd name="T4" fmla="*/ 0 w 3"/>
                <a:gd name="T5" fmla="*/ 0 h 2"/>
                <a:gd name="T6" fmla="*/ 0 w 3"/>
                <a:gd name="T7" fmla="*/ 0 h 2"/>
              </a:gdLst>
              <a:ahLst/>
              <a:cxnLst>
                <a:cxn ang="0">
                  <a:pos x="T0" y="T1"/>
                </a:cxn>
                <a:cxn ang="0">
                  <a:pos x="T2" y="T3"/>
                </a:cxn>
                <a:cxn ang="0">
                  <a:pos x="T4" y="T5"/>
                </a:cxn>
                <a:cxn ang="0">
                  <a:pos x="T6" y="T7"/>
                </a:cxn>
              </a:cxnLst>
              <a:rect l="0" t="0" r="r" b="b"/>
              <a:pathLst>
                <a:path w="3" h="2">
                  <a:moveTo>
                    <a:pt x="0" y="0"/>
                  </a:moveTo>
                  <a:lnTo>
                    <a:pt x="3"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87">
              <a:extLst>
                <a:ext uri="{FF2B5EF4-FFF2-40B4-BE49-F238E27FC236}">
                  <a16:creationId xmlns:a16="http://schemas.microsoft.com/office/drawing/2014/main" id="{C24FC8A4-C669-46D7-84D7-84AED1179514}"/>
                </a:ext>
              </a:extLst>
            </p:cNvPr>
            <p:cNvSpPr>
              <a:spLocks/>
            </p:cNvSpPr>
            <p:nvPr/>
          </p:nvSpPr>
          <p:spPr bwMode="auto">
            <a:xfrm>
              <a:off x="9802813" y="1830388"/>
              <a:ext cx="3175" cy="3175"/>
            </a:xfrm>
            <a:custGeom>
              <a:avLst/>
              <a:gdLst>
                <a:gd name="T0" fmla="*/ 0 w 1"/>
                <a:gd name="T1" fmla="*/ 0 h 1"/>
                <a:gd name="T2" fmla="*/ 1 w 1"/>
                <a:gd name="T3" fmla="*/ 0 h 1"/>
                <a:gd name="T4" fmla="*/ 0 w 1"/>
                <a:gd name="T5" fmla="*/ 0 h 1"/>
              </a:gdLst>
              <a:ahLst/>
              <a:cxnLst>
                <a:cxn ang="0">
                  <a:pos x="T0" y="T1"/>
                </a:cxn>
                <a:cxn ang="0">
                  <a:pos x="T2" y="T3"/>
                </a:cxn>
                <a:cxn ang="0">
                  <a:pos x="T4" y="T5"/>
                </a:cxn>
              </a:cxnLst>
              <a:rect l="0" t="0" r="r" b="b"/>
              <a:pathLst>
                <a:path w="1" h="1">
                  <a:moveTo>
                    <a:pt x="0" y="0"/>
                  </a:moveTo>
                  <a:cubicBezTo>
                    <a:pt x="0" y="0"/>
                    <a:pt x="1" y="0"/>
                    <a:pt x="1" y="0"/>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8">
              <a:extLst>
                <a:ext uri="{FF2B5EF4-FFF2-40B4-BE49-F238E27FC236}">
                  <a16:creationId xmlns:a16="http://schemas.microsoft.com/office/drawing/2014/main" id="{F18CAD1B-F955-4544-BCB1-AF12246C820E}"/>
                </a:ext>
              </a:extLst>
            </p:cNvPr>
            <p:cNvSpPr>
              <a:spLocks/>
            </p:cNvSpPr>
            <p:nvPr/>
          </p:nvSpPr>
          <p:spPr bwMode="auto">
            <a:xfrm>
              <a:off x="9799638" y="1792288"/>
              <a:ext cx="3175" cy="4763"/>
            </a:xfrm>
            <a:custGeom>
              <a:avLst/>
              <a:gdLst>
                <a:gd name="T0" fmla="*/ 2 w 2"/>
                <a:gd name="T1" fmla="*/ 3 h 3"/>
                <a:gd name="T2" fmla="*/ 2 w 2"/>
                <a:gd name="T3" fmla="*/ 3 h 3"/>
                <a:gd name="T4" fmla="*/ 0 w 2"/>
                <a:gd name="T5" fmla="*/ 0 h 3"/>
                <a:gd name="T6" fmla="*/ 2 w 2"/>
                <a:gd name="T7" fmla="*/ 3 h 3"/>
              </a:gdLst>
              <a:ahLst/>
              <a:cxnLst>
                <a:cxn ang="0">
                  <a:pos x="T0" y="T1"/>
                </a:cxn>
                <a:cxn ang="0">
                  <a:pos x="T2" y="T3"/>
                </a:cxn>
                <a:cxn ang="0">
                  <a:pos x="T4" y="T5"/>
                </a:cxn>
                <a:cxn ang="0">
                  <a:pos x="T6" y="T7"/>
                </a:cxn>
              </a:cxnLst>
              <a:rect l="0" t="0" r="r" b="b"/>
              <a:pathLst>
                <a:path w="2" h="3">
                  <a:moveTo>
                    <a:pt x="2" y="3"/>
                  </a:moveTo>
                  <a:lnTo>
                    <a:pt x="2" y="3"/>
                  </a:lnTo>
                  <a:lnTo>
                    <a:pt x="0" y="0"/>
                  </a:lnTo>
                  <a:lnTo>
                    <a:pt x="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9">
              <a:extLst>
                <a:ext uri="{FF2B5EF4-FFF2-40B4-BE49-F238E27FC236}">
                  <a16:creationId xmlns:a16="http://schemas.microsoft.com/office/drawing/2014/main" id="{319ACAFA-CEE8-4F19-A220-8C080AA47D30}"/>
                </a:ext>
              </a:extLst>
            </p:cNvPr>
            <p:cNvSpPr>
              <a:spLocks/>
            </p:cNvSpPr>
            <p:nvPr/>
          </p:nvSpPr>
          <p:spPr bwMode="auto">
            <a:xfrm>
              <a:off x="9937750" y="2360613"/>
              <a:ext cx="4762" cy="7938"/>
            </a:xfrm>
            <a:custGeom>
              <a:avLst/>
              <a:gdLst>
                <a:gd name="T0" fmla="*/ 0 w 1"/>
                <a:gd name="T1" fmla="*/ 0 h 2"/>
                <a:gd name="T2" fmla="*/ 0 w 1"/>
                <a:gd name="T3" fmla="*/ 1 h 2"/>
                <a:gd name="T4" fmla="*/ 0 w 1"/>
                <a:gd name="T5" fmla="*/ 0 h 2"/>
              </a:gdLst>
              <a:ahLst/>
              <a:cxnLst>
                <a:cxn ang="0">
                  <a:pos x="T0" y="T1"/>
                </a:cxn>
                <a:cxn ang="0">
                  <a:pos x="T2" y="T3"/>
                </a:cxn>
                <a:cxn ang="0">
                  <a:pos x="T4" y="T5"/>
                </a:cxn>
              </a:cxnLst>
              <a:rect l="0" t="0" r="r" b="b"/>
              <a:pathLst>
                <a:path w="1" h="2">
                  <a:moveTo>
                    <a:pt x="0" y="0"/>
                  </a:moveTo>
                  <a:cubicBezTo>
                    <a:pt x="0" y="1"/>
                    <a:pt x="1" y="2"/>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90">
              <a:extLst>
                <a:ext uri="{FF2B5EF4-FFF2-40B4-BE49-F238E27FC236}">
                  <a16:creationId xmlns:a16="http://schemas.microsoft.com/office/drawing/2014/main" id="{E811C79C-35A4-4F5A-9A21-0F7906190CD0}"/>
                </a:ext>
              </a:extLst>
            </p:cNvPr>
            <p:cNvSpPr>
              <a:spLocks/>
            </p:cNvSpPr>
            <p:nvPr/>
          </p:nvSpPr>
          <p:spPr bwMode="auto">
            <a:xfrm>
              <a:off x="9945688" y="2259013"/>
              <a:ext cx="376237" cy="158750"/>
            </a:xfrm>
            <a:custGeom>
              <a:avLst/>
              <a:gdLst>
                <a:gd name="T0" fmla="*/ 89 w 100"/>
                <a:gd name="T1" fmla="*/ 12 h 42"/>
                <a:gd name="T2" fmla="*/ 86 w 100"/>
                <a:gd name="T3" fmla="*/ 13 h 42"/>
                <a:gd name="T4" fmla="*/ 81 w 100"/>
                <a:gd name="T5" fmla="*/ 19 h 42"/>
                <a:gd name="T6" fmla="*/ 79 w 100"/>
                <a:gd name="T7" fmla="*/ 19 h 42"/>
                <a:gd name="T8" fmla="*/ 72 w 100"/>
                <a:gd name="T9" fmla="*/ 19 h 42"/>
                <a:gd name="T10" fmla="*/ 70 w 100"/>
                <a:gd name="T11" fmla="*/ 19 h 42"/>
                <a:gd name="T12" fmla="*/ 67 w 100"/>
                <a:gd name="T13" fmla="*/ 22 h 42"/>
                <a:gd name="T14" fmla="*/ 64 w 100"/>
                <a:gd name="T15" fmla="*/ 22 h 42"/>
                <a:gd name="T16" fmla="*/ 62 w 100"/>
                <a:gd name="T17" fmla="*/ 21 h 42"/>
                <a:gd name="T18" fmla="*/ 61 w 100"/>
                <a:gd name="T19" fmla="*/ 23 h 42"/>
                <a:gd name="T20" fmla="*/ 57 w 100"/>
                <a:gd name="T21" fmla="*/ 26 h 42"/>
                <a:gd name="T22" fmla="*/ 55 w 100"/>
                <a:gd name="T23" fmla="*/ 26 h 42"/>
                <a:gd name="T24" fmla="*/ 53 w 100"/>
                <a:gd name="T25" fmla="*/ 29 h 42"/>
                <a:gd name="T26" fmla="*/ 51 w 100"/>
                <a:gd name="T27" fmla="*/ 28 h 42"/>
                <a:gd name="T28" fmla="*/ 48 w 100"/>
                <a:gd name="T29" fmla="*/ 29 h 42"/>
                <a:gd name="T30" fmla="*/ 44 w 100"/>
                <a:gd name="T31" fmla="*/ 28 h 42"/>
                <a:gd name="T32" fmla="*/ 42 w 100"/>
                <a:gd name="T33" fmla="*/ 30 h 42"/>
                <a:gd name="T34" fmla="*/ 41 w 100"/>
                <a:gd name="T35" fmla="*/ 28 h 42"/>
                <a:gd name="T36" fmla="*/ 39 w 100"/>
                <a:gd name="T37" fmla="*/ 30 h 42"/>
                <a:gd name="T38" fmla="*/ 39 w 100"/>
                <a:gd name="T39" fmla="*/ 30 h 42"/>
                <a:gd name="T40" fmla="*/ 37 w 100"/>
                <a:gd name="T41" fmla="*/ 31 h 42"/>
                <a:gd name="T42" fmla="*/ 32 w 100"/>
                <a:gd name="T43" fmla="*/ 32 h 42"/>
                <a:gd name="T44" fmla="*/ 30 w 100"/>
                <a:gd name="T45" fmla="*/ 33 h 42"/>
                <a:gd name="T46" fmla="*/ 28 w 100"/>
                <a:gd name="T47" fmla="*/ 33 h 42"/>
                <a:gd name="T48" fmla="*/ 24 w 100"/>
                <a:gd name="T49" fmla="*/ 34 h 42"/>
                <a:gd name="T50" fmla="*/ 22 w 100"/>
                <a:gd name="T51" fmla="*/ 29 h 42"/>
                <a:gd name="T52" fmla="*/ 22 w 100"/>
                <a:gd name="T53" fmla="*/ 34 h 42"/>
                <a:gd name="T54" fmla="*/ 21 w 100"/>
                <a:gd name="T55" fmla="*/ 39 h 42"/>
                <a:gd name="T56" fmla="*/ 19 w 100"/>
                <a:gd name="T57" fmla="*/ 37 h 42"/>
                <a:gd name="T58" fmla="*/ 19 w 100"/>
                <a:gd name="T59" fmla="*/ 40 h 42"/>
                <a:gd name="T60" fmla="*/ 17 w 100"/>
                <a:gd name="T61" fmla="*/ 38 h 42"/>
                <a:gd name="T62" fmla="*/ 15 w 100"/>
                <a:gd name="T63" fmla="*/ 34 h 42"/>
                <a:gd name="T64" fmla="*/ 14 w 100"/>
                <a:gd name="T65" fmla="*/ 39 h 42"/>
                <a:gd name="T66" fmla="*/ 13 w 100"/>
                <a:gd name="T67" fmla="*/ 37 h 42"/>
                <a:gd name="T68" fmla="*/ 12 w 100"/>
                <a:gd name="T69" fmla="*/ 39 h 42"/>
                <a:gd name="T70" fmla="*/ 11 w 100"/>
                <a:gd name="T71" fmla="*/ 40 h 42"/>
                <a:gd name="T72" fmla="*/ 10 w 100"/>
                <a:gd name="T73" fmla="*/ 34 h 42"/>
                <a:gd name="T74" fmla="*/ 8 w 100"/>
                <a:gd name="T75" fmla="*/ 38 h 42"/>
                <a:gd name="T76" fmla="*/ 3 w 100"/>
                <a:gd name="T77" fmla="*/ 32 h 42"/>
                <a:gd name="T78" fmla="*/ 2 w 100"/>
                <a:gd name="T79" fmla="*/ 31 h 42"/>
                <a:gd name="T80" fmla="*/ 0 w 100"/>
                <a:gd name="T81" fmla="*/ 31 h 42"/>
                <a:gd name="T82" fmla="*/ 0 w 100"/>
                <a:gd name="T83" fmla="*/ 28 h 42"/>
                <a:gd name="T84" fmla="*/ 3 w 100"/>
                <a:gd name="T85" fmla="*/ 30 h 42"/>
                <a:gd name="T86" fmla="*/ 6 w 100"/>
                <a:gd name="T87" fmla="*/ 25 h 42"/>
                <a:gd name="T88" fmla="*/ 13 w 100"/>
                <a:gd name="T89" fmla="*/ 21 h 42"/>
                <a:gd name="T90" fmla="*/ 21 w 100"/>
                <a:gd name="T91" fmla="*/ 18 h 42"/>
                <a:gd name="T92" fmla="*/ 27 w 100"/>
                <a:gd name="T93" fmla="*/ 16 h 42"/>
                <a:gd name="T94" fmla="*/ 32 w 100"/>
                <a:gd name="T95" fmla="*/ 14 h 42"/>
                <a:gd name="T96" fmla="*/ 42 w 100"/>
                <a:gd name="T97" fmla="*/ 14 h 42"/>
                <a:gd name="T98" fmla="*/ 47 w 100"/>
                <a:gd name="T99" fmla="*/ 15 h 42"/>
                <a:gd name="T100" fmla="*/ 54 w 100"/>
                <a:gd name="T101" fmla="*/ 15 h 42"/>
                <a:gd name="T102" fmla="*/ 75 w 100"/>
                <a:gd name="T103" fmla="*/ 5 h 42"/>
                <a:gd name="T104" fmla="*/ 80 w 100"/>
                <a:gd name="T105" fmla="*/ 4 h 42"/>
                <a:gd name="T106" fmla="*/ 99 w 100"/>
                <a:gd name="T107" fmla="*/ 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0" h="42">
                  <a:moveTo>
                    <a:pt x="99" y="9"/>
                  </a:moveTo>
                  <a:cubicBezTo>
                    <a:pt x="99" y="14"/>
                    <a:pt x="96" y="10"/>
                    <a:pt x="96" y="13"/>
                  </a:cubicBezTo>
                  <a:cubicBezTo>
                    <a:pt x="96" y="13"/>
                    <a:pt x="95" y="10"/>
                    <a:pt x="95" y="11"/>
                  </a:cubicBezTo>
                  <a:cubicBezTo>
                    <a:pt x="95" y="15"/>
                    <a:pt x="92" y="13"/>
                    <a:pt x="90" y="11"/>
                  </a:cubicBezTo>
                  <a:cubicBezTo>
                    <a:pt x="90" y="10"/>
                    <a:pt x="90" y="10"/>
                    <a:pt x="90" y="10"/>
                  </a:cubicBezTo>
                  <a:cubicBezTo>
                    <a:pt x="89" y="10"/>
                    <a:pt x="90" y="12"/>
                    <a:pt x="89" y="12"/>
                  </a:cubicBezTo>
                  <a:cubicBezTo>
                    <a:pt x="89" y="11"/>
                    <a:pt x="89" y="11"/>
                    <a:pt x="89" y="11"/>
                  </a:cubicBezTo>
                  <a:cubicBezTo>
                    <a:pt x="89" y="12"/>
                    <a:pt x="89" y="11"/>
                    <a:pt x="89" y="12"/>
                  </a:cubicBezTo>
                  <a:cubicBezTo>
                    <a:pt x="88" y="12"/>
                    <a:pt x="88" y="11"/>
                    <a:pt x="88" y="10"/>
                  </a:cubicBezTo>
                  <a:cubicBezTo>
                    <a:pt x="88" y="12"/>
                    <a:pt x="88" y="12"/>
                    <a:pt x="88" y="12"/>
                  </a:cubicBezTo>
                  <a:cubicBezTo>
                    <a:pt x="88" y="16"/>
                    <a:pt x="87" y="12"/>
                    <a:pt x="87" y="14"/>
                  </a:cubicBezTo>
                  <a:cubicBezTo>
                    <a:pt x="86" y="13"/>
                    <a:pt x="86" y="13"/>
                    <a:pt x="86" y="13"/>
                  </a:cubicBezTo>
                  <a:cubicBezTo>
                    <a:pt x="86" y="16"/>
                    <a:pt x="84" y="15"/>
                    <a:pt x="83" y="17"/>
                  </a:cubicBezTo>
                  <a:cubicBezTo>
                    <a:pt x="83" y="14"/>
                    <a:pt x="83" y="14"/>
                    <a:pt x="83" y="14"/>
                  </a:cubicBezTo>
                  <a:cubicBezTo>
                    <a:pt x="83" y="16"/>
                    <a:pt x="83" y="17"/>
                    <a:pt x="83" y="17"/>
                  </a:cubicBezTo>
                  <a:cubicBezTo>
                    <a:pt x="82" y="15"/>
                    <a:pt x="82" y="19"/>
                    <a:pt x="82" y="18"/>
                  </a:cubicBezTo>
                  <a:cubicBezTo>
                    <a:pt x="82" y="17"/>
                    <a:pt x="82" y="17"/>
                    <a:pt x="82" y="17"/>
                  </a:cubicBezTo>
                  <a:cubicBezTo>
                    <a:pt x="82" y="19"/>
                    <a:pt x="81" y="16"/>
                    <a:pt x="81" y="19"/>
                  </a:cubicBezTo>
                  <a:cubicBezTo>
                    <a:pt x="81" y="17"/>
                    <a:pt x="81" y="17"/>
                    <a:pt x="81" y="17"/>
                  </a:cubicBezTo>
                  <a:cubicBezTo>
                    <a:pt x="81" y="20"/>
                    <a:pt x="80" y="16"/>
                    <a:pt x="80" y="18"/>
                  </a:cubicBezTo>
                  <a:cubicBezTo>
                    <a:pt x="80" y="18"/>
                    <a:pt x="80" y="18"/>
                    <a:pt x="80" y="18"/>
                  </a:cubicBezTo>
                  <a:cubicBezTo>
                    <a:pt x="80" y="19"/>
                    <a:pt x="80" y="17"/>
                    <a:pt x="80" y="18"/>
                  </a:cubicBezTo>
                  <a:cubicBezTo>
                    <a:pt x="80" y="18"/>
                    <a:pt x="80" y="18"/>
                    <a:pt x="80" y="18"/>
                  </a:cubicBezTo>
                  <a:cubicBezTo>
                    <a:pt x="79" y="18"/>
                    <a:pt x="79" y="17"/>
                    <a:pt x="79" y="19"/>
                  </a:cubicBezTo>
                  <a:cubicBezTo>
                    <a:pt x="79" y="18"/>
                    <a:pt x="80" y="18"/>
                    <a:pt x="79" y="16"/>
                  </a:cubicBezTo>
                  <a:cubicBezTo>
                    <a:pt x="78" y="18"/>
                    <a:pt x="76" y="18"/>
                    <a:pt x="74" y="19"/>
                  </a:cubicBezTo>
                  <a:cubicBezTo>
                    <a:pt x="74" y="17"/>
                    <a:pt x="74" y="17"/>
                    <a:pt x="74" y="17"/>
                  </a:cubicBezTo>
                  <a:cubicBezTo>
                    <a:pt x="74" y="17"/>
                    <a:pt x="73" y="18"/>
                    <a:pt x="73" y="19"/>
                  </a:cubicBezTo>
                  <a:cubicBezTo>
                    <a:pt x="73" y="18"/>
                    <a:pt x="73" y="18"/>
                    <a:pt x="73" y="18"/>
                  </a:cubicBezTo>
                  <a:cubicBezTo>
                    <a:pt x="72" y="17"/>
                    <a:pt x="73" y="20"/>
                    <a:pt x="72" y="19"/>
                  </a:cubicBezTo>
                  <a:cubicBezTo>
                    <a:pt x="72" y="17"/>
                    <a:pt x="72" y="17"/>
                    <a:pt x="72" y="17"/>
                  </a:cubicBezTo>
                  <a:cubicBezTo>
                    <a:pt x="72" y="19"/>
                    <a:pt x="72" y="18"/>
                    <a:pt x="71" y="19"/>
                  </a:cubicBezTo>
                  <a:cubicBezTo>
                    <a:pt x="71" y="19"/>
                    <a:pt x="71" y="18"/>
                    <a:pt x="71" y="18"/>
                  </a:cubicBezTo>
                  <a:cubicBezTo>
                    <a:pt x="71" y="20"/>
                    <a:pt x="71" y="18"/>
                    <a:pt x="71" y="19"/>
                  </a:cubicBezTo>
                  <a:cubicBezTo>
                    <a:pt x="70" y="18"/>
                    <a:pt x="70" y="18"/>
                    <a:pt x="70" y="18"/>
                  </a:cubicBezTo>
                  <a:cubicBezTo>
                    <a:pt x="70" y="16"/>
                    <a:pt x="71" y="20"/>
                    <a:pt x="70" y="19"/>
                  </a:cubicBezTo>
                  <a:cubicBezTo>
                    <a:pt x="70" y="18"/>
                    <a:pt x="70" y="18"/>
                    <a:pt x="70" y="18"/>
                  </a:cubicBezTo>
                  <a:cubicBezTo>
                    <a:pt x="70" y="20"/>
                    <a:pt x="69" y="19"/>
                    <a:pt x="69" y="20"/>
                  </a:cubicBezTo>
                  <a:cubicBezTo>
                    <a:pt x="69" y="20"/>
                    <a:pt x="69" y="20"/>
                    <a:pt x="69" y="20"/>
                  </a:cubicBezTo>
                  <a:cubicBezTo>
                    <a:pt x="68" y="20"/>
                    <a:pt x="68" y="20"/>
                    <a:pt x="68" y="21"/>
                  </a:cubicBezTo>
                  <a:cubicBezTo>
                    <a:pt x="67" y="20"/>
                    <a:pt x="67" y="18"/>
                    <a:pt x="67" y="18"/>
                  </a:cubicBezTo>
                  <a:cubicBezTo>
                    <a:pt x="67" y="21"/>
                    <a:pt x="66" y="19"/>
                    <a:pt x="67" y="22"/>
                  </a:cubicBezTo>
                  <a:cubicBezTo>
                    <a:pt x="66" y="22"/>
                    <a:pt x="66" y="21"/>
                    <a:pt x="66" y="22"/>
                  </a:cubicBezTo>
                  <a:cubicBezTo>
                    <a:pt x="66" y="21"/>
                    <a:pt x="65" y="19"/>
                    <a:pt x="65" y="19"/>
                  </a:cubicBezTo>
                  <a:cubicBezTo>
                    <a:pt x="65" y="17"/>
                    <a:pt x="65" y="17"/>
                    <a:pt x="65" y="17"/>
                  </a:cubicBezTo>
                  <a:cubicBezTo>
                    <a:pt x="64" y="17"/>
                    <a:pt x="65" y="18"/>
                    <a:pt x="65" y="17"/>
                  </a:cubicBezTo>
                  <a:cubicBezTo>
                    <a:pt x="64" y="17"/>
                    <a:pt x="64" y="18"/>
                    <a:pt x="64" y="17"/>
                  </a:cubicBezTo>
                  <a:cubicBezTo>
                    <a:pt x="64" y="19"/>
                    <a:pt x="64" y="21"/>
                    <a:pt x="64" y="22"/>
                  </a:cubicBezTo>
                  <a:cubicBezTo>
                    <a:pt x="64" y="21"/>
                    <a:pt x="63" y="19"/>
                    <a:pt x="63" y="19"/>
                  </a:cubicBezTo>
                  <a:cubicBezTo>
                    <a:pt x="63" y="23"/>
                    <a:pt x="63" y="23"/>
                    <a:pt x="63" y="23"/>
                  </a:cubicBezTo>
                  <a:cubicBezTo>
                    <a:pt x="63" y="23"/>
                    <a:pt x="63" y="22"/>
                    <a:pt x="63" y="22"/>
                  </a:cubicBezTo>
                  <a:cubicBezTo>
                    <a:pt x="63" y="24"/>
                    <a:pt x="63" y="24"/>
                    <a:pt x="63" y="24"/>
                  </a:cubicBezTo>
                  <a:cubicBezTo>
                    <a:pt x="63" y="23"/>
                    <a:pt x="62" y="24"/>
                    <a:pt x="62" y="22"/>
                  </a:cubicBezTo>
                  <a:cubicBezTo>
                    <a:pt x="62" y="21"/>
                    <a:pt x="62" y="22"/>
                    <a:pt x="62" y="21"/>
                  </a:cubicBezTo>
                  <a:cubicBezTo>
                    <a:pt x="61" y="21"/>
                    <a:pt x="61" y="22"/>
                    <a:pt x="61" y="22"/>
                  </a:cubicBezTo>
                  <a:cubicBezTo>
                    <a:pt x="61" y="22"/>
                    <a:pt x="61" y="22"/>
                    <a:pt x="61" y="22"/>
                  </a:cubicBezTo>
                  <a:cubicBezTo>
                    <a:pt x="61" y="21"/>
                    <a:pt x="61" y="23"/>
                    <a:pt x="61" y="24"/>
                  </a:cubicBezTo>
                  <a:cubicBezTo>
                    <a:pt x="61" y="24"/>
                    <a:pt x="61" y="22"/>
                    <a:pt x="61" y="23"/>
                  </a:cubicBezTo>
                  <a:cubicBezTo>
                    <a:pt x="61" y="24"/>
                    <a:pt x="61" y="25"/>
                    <a:pt x="61" y="25"/>
                  </a:cubicBezTo>
                  <a:cubicBezTo>
                    <a:pt x="61" y="23"/>
                    <a:pt x="61" y="23"/>
                    <a:pt x="61" y="23"/>
                  </a:cubicBezTo>
                  <a:cubicBezTo>
                    <a:pt x="60" y="25"/>
                    <a:pt x="60" y="26"/>
                    <a:pt x="60" y="26"/>
                  </a:cubicBezTo>
                  <a:cubicBezTo>
                    <a:pt x="60" y="28"/>
                    <a:pt x="60" y="25"/>
                    <a:pt x="60" y="25"/>
                  </a:cubicBezTo>
                  <a:cubicBezTo>
                    <a:pt x="59" y="24"/>
                    <a:pt x="59" y="27"/>
                    <a:pt x="58" y="25"/>
                  </a:cubicBezTo>
                  <a:cubicBezTo>
                    <a:pt x="58" y="25"/>
                    <a:pt x="58" y="27"/>
                    <a:pt x="58" y="27"/>
                  </a:cubicBezTo>
                  <a:cubicBezTo>
                    <a:pt x="58" y="26"/>
                    <a:pt x="58" y="25"/>
                    <a:pt x="58" y="26"/>
                  </a:cubicBezTo>
                  <a:cubicBezTo>
                    <a:pt x="58" y="25"/>
                    <a:pt x="58" y="26"/>
                    <a:pt x="57" y="26"/>
                  </a:cubicBezTo>
                  <a:cubicBezTo>
                    <a:pt x="57" y="27"/>
                    <a:pt x="57" y="26"/>
                    <a:pt x="57" y="26"/>
                  </a:cubicBezTo>
                  <a:cubicBezTo>
                    <a:pt x="57" y="26"/>
                    <a:pt x="56" y="28"/>
                    <a:pt x="56" y="27"/>
                  </a:cubicBezTo>
                  <a:cubicBezTo>
                    <a:pt x="56" y="27"/>
                    <a:pt x="56" y="29"/>
                    <a:pt x="55" y="29"/>
                  </a:cubicBezTo>
                  <a:cubicBezTo>
                    <a:pt x="55" y="28"/>
                    <a:pt x="55" y="28"/>
                    <a:pt x="55" y="28"/>
                  </a:cubicBezTo>
                  <a:cubicBezTo>
                    <a:pt x="55" y="27"/>
                    <a:pt x="55" y="28"/>
                    <a:pt x="55" y="27"/>
                  </a:cubicBezTo>
                  <a:cubicBezTo>
                    <a:pt x="55" y="28"/>
                    <a:pt x="55" y="25"/>
                    <a:pt x="55" y="26"/>
                  </a:cubicBezTo>
                  <a:cubicBezTo>
                    <a:pt x="55" y="25"/>
                    <a:pt x="55" y="29"/>
                    <a:pt x="55" y="27"/>
                  </a:cubicBezTo>
                  <a:cubicBezTo>
                    <a:pt x="55" y="27"/>
                    <a:pt x="55" y="28"/>
                    <a:pt x="54" y="27"/>
                  </a:cubicBezTo>
                  <a:cubicBezTo>
                    <a:pt x="54" y="27"/>
                    <a:pt x="54" y="25"/>
                    <a:pt x="54" y="25"/>
                  </a:cubicBezTo>
                  <a:cubicBezTo>
                    <a:pt x="53" y="26"/>
                    <a:pt x="54" y="26"/>
                    <a:pt x="54" y="27"/>
                  </a:cubicBezTo>
                  <a:cubicBezTo>
                    <a:pt x="53" y="27"/>
                    <a:pt x="53" y="27"/>
                    <a:pt x="53" y="27"/>
                  </a:cubicBezTo>
                  <a:cubicBezTo>
                    <a:pt x="54" y="29"/>
                    <a:pt x="53" y="27"/>
                    <a:pt x="53" y="29"/>
                  </a:cubicBezTo>
                  <a:cubicBezTo>
                    <a:pt x="53" y="28"/>
                    <a:pt x="53" y="29"/>
                    <a:pt x="53" y="27"/>
                  </a:cubicBezTo>
                  <a:cubicBezTo>
                    <a:pt x="52" y="25"/>
                    <a:pt x="52" y="25"/>
                    <a:pt x="52" y="25"/>
                  </a:cubicBezTo>
                  <a:cubicBezTo>
                    <a:pt x="52" y="26"/>
                    <a:pt x="52" y="27"/>
                    <a:pt x="52" y="28"/>
                  </a:cubicBezTo>
                  <a:cubicBezTo>
                    <a:pt x="52" y="27"/>
                    <a:pt x="52" y="27"/>
                    <a:pt x="52" y="27"/>
                  </a:cubicBezTo>
                  <a:cubicBezTo>
                    <a:pt x="53" y="30"/>
                    <a:pt x="52" y="27"/>
                    <a:pt x="52" y="29"/>
                  </a:cubicBezTo>
                  <a:cubicBezTo>
                    <a:pt x="51" y="28"/>
                    <a:pt x="51" y="29"/>
                    <a:pt x="51" y="28"/>
                  </a:cubicBezTo>
                  <a:cubicBezTo>
                    <a:pt x="50" y="29"/>
                    <a:pt x="50" y="30"/>
                    <a:pt x="50" y="29"/>
                  </a:cubicBezTo>
                  <a:cubicBezTo>
                    <a:pt x="50" y="29"/>
                    <a:pt x="50" y="29"/>
                    <a:pt x="50" y="28"/>
                  </a:cubicBezTo>
                  <a:cubicBezTo>
                    <a:pt x="50" y="27"/>
                    <a:pt x="50" y="28"/>
                    <a:pt x="50" y="29"/>
                  </a:cubicBezTo>
                  <a:cubicBezTo>
                    <a:pt x="50" y="28"/>
                    <a:pt x="49" y="27"/>
                    <a:pt x="48" y="26"/>
                  </a:cubicBezTo>
                  <a:cubicBezTo>
                    <a:pt x="48" y="27"/>
                    <a:pt x="49" y="28"/>
                    <a:pt x="49" y="29"/>
                  </a:cubicBezTo>
                  <a:cubicBezTo>
                    <a:pt x="48" y="27"/>
                    <a:pt x="48" y="31"/>
                    <a:pt x="48" y="29"/>
                  </a:cubicBezTo>
                  <a:cubicBezTo>
                    <a:pt x="48" y="28"/>
                    <a:pt x="48" y="27"/>
                    <a:pt x="47" y="27"/>
                  </a:cubicBezTo>
                  <a:cubicBezTo>
                    <a:pt x="47" y="24"/>
                    <a:pt x="47" y="29"/>
                    <a:pt x="47" y="28"/>
                  </a:cubicBezTo>
                  <a:cubicBezTo>
                    <a:pt x="47" y="30"/>
                    <a:pt x="47" y="30"/>
                    <a:pt x="47" y="30"/>
                  </a:cubicBezTo>
                  <a:cubicBezTo>
                    <a:pt x="47" y="29"/>
                    <a:pt x="47" y="31"/>
                    <a:pt x="46" y="29"/>
                  </a:cubicBezTo>
                  <a:cubicBezTo>
                    <a:pt x="46" y="30"/>
                    <a:pt x="46" y="28"/>
                    <a:pt x="46" y="30"/>
                  </a:cubicBezTo>
                  <a:cubicBezTo>
                    <a:pt x="45" y="29"/>
                    <a:pt x="45" y="32"/>
                    <a:pt x="44" y="28"/>
                  </a:cubicBezTo>
                  <a:cubicBezTo>
                    <a:pt x="44" y="28"/>
                    <a:pt x="43" y="28"/>
                    <a:pt x="44" y="29"/>
                  </a:cubicBezTo>
                  <a:cubicBezTo>
                    <a:pt x="44" y="30"/>
                    <a:pt x="44" y="28"/>
                    <a:pt x="44" y="29"/>
                  </a:cubicBezTo>
                  <a:cubicBezTo>
                    <a:pt x="44" y="29"/>
                    <a:pt x="44" y="30"/>
                    <a:pt x="44" y="30"/>
                  </a:cubicBezTo>
                  <a:cubicBezTo>
                    <a:pt x="44" y="30"/>
                    <a:pt x="43" y="30"/>
                    <a:pt x="43" y="28"/>
                  </a:cubicBezTo>
                  <a:cubicBezTo>
                    <a:pt x="43" y="26"/>
                    <a:pt x="43" y="31"/>
                    <a:pt x="43" y="31"/>
                  </a:cubicBezTo>
                  <a:cubicBezTo>
                    <a:pt x="43" y="30"/>
                    <a:pt x="42" y="29"/>
                    <a:pt x="42" y="30"/>
                  </a:cubicBezTo>
                  <a:cubicBezTo>
                    <a:pt x="42" y="31"/>
                    <a:pt x="42" y="31"/>
                    <a:pt x="42" y="31"/>
                  </a:cubicBezTo>
                  <a:cubicBezTo>
                    <a:pt x="42" y="31"/>
                    <a:pt x="42" y="29"/>
                    <a:pt x="41" y="28"/>
                  </a:cubicBezTo>
                  <a:cubicBezTo>
                    <a:pt x="41" y="28"/>
                    <a:pt x="41" y="28"/>
                    <a:pt x="41" y="29"/>
                  </a:cubicBezTo>
                  <a:cubicBezTo>
                    <a:pt x="41" y="27"/>
                    <a:pt x="41" y="27"/>
                    <a:pt x="41" y="27"/>
                  </a:cubicBezTo>
                  <a:cubicBezTo>
                    <a:pt x="41" y="29"/>
                    <a:pt x="41" y="28"/>
                    <a:pt x="40" y="29"/>
                  </a:cubicBezTo>
                  <a:cubicBezTo>
                    <a:pt x="41" y="28"/>
                    <a:pt x="41" y="28"/>
                    <a:pt x="41" y="28"/>
                  </a:cubicBezTo>
                  <a:cubicBezTo>
                    <a:pt x="40" y="28"/>
                    <a:pt x="40" y="28"/>
                    <a:pt x="40" y="28"/>
                  </a:cubicBezTo>
                  <a:cubicBezTo>
                    <a:pt x="40" y="29"/>
                    <a:pt x="41" y="30"/>
                    <a:pt x="41" y="30"/>
                  </a:cubicBezTo>
                  <a:cubicBezTo>
                    <a:pt x="41" y="30"/>
                    <a:pt x="41" y="30"/>
                    <a:pt x="41" y="31"/>
                  </a:cubicBezTo>
                  <a:cubicBezTo>
                    <a:pt x="40" y="30"/>
                    <a:pt x="40" y="30"/>
                    <a:pt x="40" y="30"/>
                  </a:cubicBezTo>
                  <a:cubicBezTo>
                    <a:pt x="40" y="30"/>
                    <a:pt x="40" y="31"/>
                    <a:pt x="40" y="31"/>
                  </a:cubicBezTo>
                  <a:cubicBezTo>
                    <a:pt x="40" y="31"/>
                    <a:pt x="40" y="31"/>
                    <a:pt x="39" y="30"/>
                  </a:cubicBezTo>
                  <a:cubicBezTo>
                    <a:pt x="40" y="30"/>
                    <a:pt x="40" y="31"/>
                    <a:pt x="40" y="30"/>
                  </a:cubicBezTo>
                  <a:cubicBezTo>
                    <a:pt x="40" y="30"/>
                    <a:pt x="39" y="28"/>
                    <a:pt x="39" y="29"/>
                  </a:cubicBezTo>
                  <a:cubicBezTo>
                    <a:pt x="39" y="30"/>
                    <a:pt x="40" y="32"/>
                    <a:pt x="39" y="31"/>
                  </a:cubicBezTo>
                  <a:cubicBezTo>
                    <a:pt x="39" y="30"/>
                    <a:pt x="39" y="30"/>
                    <a:pt x="39" y="30"/>
                  </a:cubicBezTo>
                  <a:cubicBezTo>
                    <a:pt x="39" y="29"/>
                    <a:pt x="39" y="29"/>
                    <a:pt x="39" y="29"/>
                  </a:cubicBezTo>
                  <a:cubicBezTo>
                    <a:pt x="39" y="30"/>
                    <a:pt x="39" y="30"/>
                    <a:pt x="39" y="30"/>
                  </a:cubicBezTo>
                  <a:cubicBezTo>
                    <a:pt x="39" y="30"/>
                    <a:pt x="39" y="30"/>
                    <a:pt x="39" y="30"/>
                  </a:cubicBezTo>
                  <a:cubicBezTo>
                    <a:pt x="39" y="31"/>
                    <a:pt x="38" y="30"/>
                    <a:pt x="39" y="32"/>
                  </a:cubicBezTo>
                  <a:cubicBezTo>
                    <a:pt x="38" y="32"/>
                    <a:pt x="38" y="31"/>
                    <a:pt x="38" y="31"/>
                  </a:cubicBezTo>
                  <a:cubicBezTo>
                    <a:pt x="38" y="31"/>
                    <a:pt x="38" y="31"/>
                    <a:pt x="38" y="31"/>
                  </a:cubicBezTo>
                  <a:cubicBezTo>
                    <a:pt x="37" y="30"/>
                    <a:pt x="37" y="31"/>
                    <a:pt x="37" y="32"/>
                  </a:cubicBezTo>
                  <a:cubicBezTo>
                    <a:pt x="37" y="31"/>
                    <a:pt x="37" y="31"/>
                    <a:pt x="37" y="31"/>
                  </a:cubicBezTo>
                  <a:cubicBezTo>
                    <a:pt x="37" y="31"/>
                    <a:pt x="37" y="31"/>
                    <a:pt x="37" y="32"/>
                  </a:cubicBezTo>
                  <a:cubicBezTo>
                    <a:pt x="36" y="31"/>
                    <a:pt x="36" y="27"/>
                    <a:pt x="36" y="29"/>
                  </a:cubicBezTo>
                  <a:cubicBezTo>
                    <a:pt x="36" y="29"/>
                    <a:pt x="36" y="31"/>
                    <a:pt x="36" y="32"/>
                  </a:cubicBezTo>
                  <a:cubicBezTo>
                    <a:pt x="35" y="32"/>
                    <a:pt x="35" y="34"/>
                    <a:pt x="34" y="32"/>
                  </a:cubicBezTo>
                  <a:cubicBezTo>
                    <a:pt x="34" y="33"/>
                    <a:pt x="34" y="33"/>
                    <a:pt x="34" y="33"/>
                  </a:cubicBezTo>
                  <a:cubicBezTo>
                    <a:pt x="34" y="33"/>
                    <a:pt x="33" y="35"/>
                    <a:pt x="32" y="32"/>
                  </a:cubicBezTo>
                  <a:cubicBezTo>
                    <a:pt x="32" y="32"/>
                    <a:pt x="32" y="31"/>
                    <a:pt x="32" y="30"/>
                  </a:cubicBezTo>
                  <a:cubicBezTo>
                    <a:pt x="32" y="31"/>
                    <a:pt x="31" y="29"/>
                    <a:pt x="32" y="31"/>
                  </a:cubicBezTo>
                  <a:cubicBezTo>
                    <a:pt x="32" y="32"/>
                    <a:pt x="32" y="33"/>
                    <a:pt x="32" y="33"/>
                  </a:cubicBezTo>
                  <a:cubicBezTo>
                    <a:pt x="32" y="34"/>
                    <a:pt x="31" y="34"/>
                    <a:pt x="31" y="33"/>
                  </a:cubicBezTo>
                  <a:cubicBezTo>
                    <a:pt x="31" y="34"/>
                    <a:pt x="31" y="34"/>
                    <a:pt x="31" y="34"/>
                  </a:cubicBezTo>
                  <a:cubicBezTo>
                    <a:pt x="31" y="32"/>
                    <a:pt x="30" y="32"/>
                    <a:pt x="30" y="33"/>
                  </a:cubicBezTo>
                  <a:cubicBezTo>
                    <a:pt x="30" y="34"/>
                    <a:pt x="30" y="34"/>
                    <a:pt x="30" y="34"/>
                  </a:cubicBezTo>
                  <a:cubicBezTo>
                    <a:pt x="30" y="33"/>
                    <a:pt x="30" y="33"/>
                    <a:pt x="30" y="33"/>
                  </a:cubicBezTo>
                  <a:cubicBezTo>
                    <a:pt x="30" y="33"/>
                    <a:pt x="30" y="35"/>
                    <a:pt x="30" y="34"/>
                  </a:cubicBezTo>
                  <a:cubicBezTo>
                    <a:pt x="30" y="33"/>
                    <a:pt x="30" y="33"/>
                    <a:pt x="30" y="33"/>
                  </a:cubicBezTo>
                  <a:cubicBezTo>
                    <a:pt x="29" y="34"/>
                    <a:pt x="29" y="36"/>
                    <a:pt x="29" y="35"/>
                  </a:cubicBezTo>
                  <a:cubicBezTo>
                    <a:pt x="28" y="33"/>
                    <a:pt x="28" y="33"/>
                    <a:pt x="28" y="33"/>
                  </a:cubicBezTo>
                  <a:cubicBezTo>
                    <a:pt x="28" y="33"/>
                    <a:pt x="28" y="34"/>
                    <a:pt x="29" y="35"/>
                  </a:cubicBezTo>
                  <a:cubicBezTo>
                    <a:pt x="28" y="34"/>
                    <a:pt x="28" y="34"/>
                    <a:pt x="27" y="32"/>
                  </a:cubicBezTo>
                  <a:cubicBezTo>
                    <a:pt x="27" y="36"/>
                    <a:pt x="26" y="37"/>
                    <a:pt x="25" y="36"/>
                  </a:cubicBezTo>
                  <a:cubicBezTo>
                    <a:pt x="25" y="36"/>
                    <a:pt x="25" y="36"/>
                    <a:pt x="25" y="36"/>
                  </a:cubicBezTo>
                  <a:cubicBezTo>
                    <a:pt x="24" y="35"/>
                    <a:pt x="25" y="37"/>
                    <a:pt x="25" y="37"/>
                  </a:cubicBezTo>
                  <a:cubicBezTo>
                    <a:pt x="24" y="34"/>
                    <a:pt x="24" y="34"/>
                    <a:pt x="24" y="34"/>
                  </a:cubicBezTo>
                  <a:cubicBezTo>
                    <a:pt x="24" y="33"/>
                    <a:pt x="24" y="35"/>
                    <a:pt x="24" y="36"/>
                  </a:cubicBezTo>
                  <a:cubicBezTo>
                    <a:pt x="24" y="37"/>
                    <a:pt x="24" y="35"/>
                    <a:pt x="24" y="36"/>
                  </a:cubicBezTo>
                  <a:cubicBezTo>
                    <a:pt x="24" y="37"/>
                    <a:pt x="23" y="36"/>
                    <a:pt x="24" y="37"/>
                  </a:cubicBezTo>
                  <a:cubicBezTo>
                    <a:pt x="23" y="37"/>
                    <a:pt x="23" y="35"/>
                    <a:pt x="23" y="35"/>
                  </a:cubicBezTo>
                  <a:cubicBezTo>
                    <a:pt x="23" y="36"/>
                    <a:pt x="23" y="36"/>
                    <a:pt x="23" y="36"/>
                  </a:cubicBezTo>
                  <a:cubicBezTo>
                    <a:pt x="22" y="34"/>
                    <a:pt x="23" y="32"/>
                    <a:pt x="22" y="29"/>
                  </a:cubicBezTo>
                  <a:cubicBezTo>
                    <a:pt x="22" y="30"/>
                    <a:pt x="22" y="30"/>
                    <a:pt x="22" y="30"/>
                  </a:cubicBezTo>
                  <a:cubicBezTo>
                    <a:pt x="22" y="28"/>
                    <a:pt x="22" y="28"/>
                    <a:pt x="22" y="27"/>
                  </a:cubicBezTo>
                  <a:cubicBezTo>
                    <a:pt x="22" y="28"/>
                    <a:pt x="22" y="30"/>
                    <a:pt x="22" y="31"/>
                  </a:cubicBezTo>
                  <a:cubicBezTo>
                    <a:pt x="22" y="32"/>
                    <a:pt x="23" y="35"/>
                    <a:pt x="22" y="35"/>
                  </a:cubicBezTo>
                  <a:cubicBezTo>
                    <a:pt x="22" y="34"/>
                    <a:pt x="23" y="35"/>
                    <a:pt x="22" y="34"/>
                  </a:cubicBezTo>
                  <a:cubicBezTo>
                    <a:pt x="22" y="32"/>
                    <a:pt x="22" y="34"/>
                    <a:pt x="22" y="34"/>
                  </a:cubicBezTo>
                  <a:cubicBezTo>
                    <a:pt x="22" y="35"/>
                    <a:pt x="22" y="36"/>
                    <a:pt x="22" y="37"/>
                  </a:cubicBezTo>
                  <a:cubicBezTo>
                    <a:pt x="22" y="36"/>
                    <a:pt x="22" y="35"/>
                    <a:pt x="21" y="35"/>
                  </a:cubicBezTo>
                  <a:cubicBezTo>
                    <a:pt x="22" y="36"/>
                    <a:pt x="21" y="37"/>
                    <a:pt x="22" y="37"/>
                  </a:cubicBezTo>
                  <a:cubicBezTo>
                    <a:pt x="22" y="40"/>
                    <a:pt x="21" y="37"/>
                    <a:pt x="21" y="39"/>
                  </a:cubicBezTo>
                  <a:cubicBezTo>
                    <a:pt x="21" y="37"/>
                    <a:pt x="21" y="35"/>
                    <a:pt x="21" y="34"/>
                  </a:cubicBezTo>
                  <a:cubicBezTo>
                    <a:pt x="21" y="36"/>
                    <a:pt x="20" y="36"/>
                    <a:pt x="21" y="39"/>
                  </a:cubicBezTo>
                  <a:cubicBezTo>
                    <a:pt x="21" y="38"/>
                    <a:pt x="21" y="37"/>
                    <a:pt x="21" y="36"/>
                  </a:cubicBezTo>
                  <a:cubicBezTo>
                    <a:pt x="20" y="35"/>
                    <a:pt x="21" y="39"/>
                    <a:pt x="20" y="36"/>
                  </a:cubicBezTo>
                  <a:cubicBezTo>
                    <a:pt x="20" y="37"/>
                    <a:pt x="20" y="37"/>
                    <a:pt x="20" y="37"/>
                  </a:cubicBezTo>
                  <a:cubicBezTo>
                    <a:pt x="20" y="37"/>
                    <a:pt x="20" y="37"/>
                    <a:pt x="20" y="36"/>
                  </a:cubicBezTo>
                  <a:cubicBezTo>
                    <a:pt x="19" y="36"/>
                    <a:pt x="19" y="38"/>
                    <a:pt x="19" y="36"/>
                  </a:cubicBezTo>
                  <a:cubicBezTo>
                    <a:pt x="19" y="36"/>
                    <a:pt x="18" y="36"/>
                    <a:pt x="19" y="37"/>
                  </a:cubicBezTo>
                  <a:cubicBezTo>
                    <a:pt x="19" y="38"/>
                    <a:pt x="19" y="36"/>
                    <a:pt x="19" y="38"/>
                  </a:cubicBezTo>
                  <a:cubicBezTo>
                    <a:pt x="19" y="37"/>
                    <a:pt x="19" y="39"/>
                    <a:pt x="19" y="39"/>
                  </a:cubicBezTo>
                  <a:cubicBezTo>
                    <a:pt x="19" y="38"/>
                    <a:pt x="19" y="38"/>
                    <a:pt x="19" y="38"/>
                  </a:cubicBezTo>
                  <a:cubicBezTo>
                    <a:pt x="19" y="39"/>
                    <a:pt x="19" y="39"/>
                    <a:pt x="19" y="40"/>
                  </a:cubicBezTo>
                  <a:cubicBezTo>
                    <a:pt x="19" y="39"/>
                    <a:pt x="19" y="38"/>
                    <a:pt x="18" y="38"/>
                  </a:cubicBezTo>
                  <a:cubicBezTo>
                    <a:pt x="19" y="40"/>
                    <a:pt x="19" y="40"/>
                    <a:pt x="19" y="40"/>
                  </a:cubicBezTo>
                  <a:cubicBezTo>
                    <a:pt x="18" y="40"/>
                    <a:pt x="18" y="37"/>
                    <a:pt x="18" y="38"/>
                  </a:cubicBezTo>
                  <a:cubicBezTo>
                    <a:pt x="18" y="37"/>
                    <a:pt x="18" y="37"/>
                    <a:pt x="18" y="37"/>
                  </a:cubicBezTo>
                  <a:cubicBezTo>
                    <a:pt x="18" y="37"/>
                    <a:pt x="18" y="35"/>
                    <a:pt x="17" y="36"/>
                  </a:cubicBezTo>
                  <a:cubicBezTo>
                    <a:pt x="18" y="37"/>
                    <a:pt x="18" y="39"/>
                    <a:pt x="18" y="40"/>
                  </a:cubicBezTo>
                  <a:cubicBezTo>
                    <a:pt x="18" y="40"/>
                    <a:pt x="17" y="38"/>
                    <a:pt x="17" y="40"/>
                  </a:cubicBezTo>
                  <a:cubicBezTo>
                    <a:pt x="17" y="38"/>
                    <a:pt x="17" y="38"/>
                    <a:pt x="17" y="38"/>
                  </a:cubicBezTo>
                  <a:cubicBezTo>
                    <a:pt x="17" y="38"/>
                    <a:pt x="17" y="36"/>
                    <a:pt x="17" y="36"/>
                  </a:cubicBezTo>
                  <a:cubicBezTo>
                    <a:pt x="17" y="37"/>
                    <a:pt x="17" y="39"/>
                    <a:pt x="17" y="39"/>
                  </a:cubicBezTo>
                  <a:cubicBezTo>
                    <a:pt x="17" y="39"/>
                    <a:pt x="17" y="38"/>
                    <a:pt x="16" y="38"/>
                  </a:cubicBezTo>
                  <a:cubicBezTo>
                    <a:pt x="16" y="38"/>
                    <a:pt x="17" y="39"/>
                    <a:pt x="17" y="40"/>
                  </a:cubicBezTo>
                  <a:cubicBezTo>
                    <a:pt x="16" y="39"/>
                    <a:pt x="16" y="38"/>
                    <a:pt x="15" y="37"/>
                  </a:cubicBezTo>
                  <a:cubicBezTo>
                    <a:pt x="15" y="34"/>
                    <a:pt x="15" y="34"/>
                    <a:pt x="15" y="34"/>
                  </a:cubicBezTo>
                  <a:cubicBezTo>
                    <a:pt x="15" y="34"/>
                    <a:pt x="15" y="34"/>
                    <a:pt x="15" y="34"/>
                  </a:cubicBezTo>
                  <a:cubicBezTo>
                    <a:pt x="15" y="33"/>
                    <a:pt x="15" y="33"/>
                    <a:pt x="15" y="31"/>
                  </a:cubicBezTo>
                  <a:cubicBezTo>
                    <a:pt x="14" y="31"/>
                    <a:pt x="14" y="32"/>
                    <a:pt x="14" y="32"/>
                  </a:cubicBezTo>
                  <a:cubicBezTo>
                    <a:pt x="15" y="35"/>
                    <a:pt x="15" y="36"/>
                    <a:pt x="15" y="39"/>
                  </a:cubicBezTo>
                  <a:cubicBezTo>
                    <a:pt x="15" y="40"/>
                    <a:pt x="14" y="32"/>
                    <a:pt x="14" y="37"/>
                  </a:cubicBezTo>
                  <a:cubicBezTo>
                    <a:pt x="14" y="37"/>
                    <a:pt x="14" y="39"/>
                    <a:pt x="14" y="39"/>
                  </a:cubicBezTo>
                  <a:cubicBezTo>
                    <a:pt x="14" y="38"/>
                    <a:pt x="15" y="41"/>
                    <a:pt x="14" y="40"/>
                  </a:cubicBezTo>
                  <a:cubicBezTo>
                    <a:pt x="14" y="39"/>
                    <a:pt x="13" y="38"/>
                    <a:pt x="13" y="36"/>
                  </a:cubicBezTo>
                  <a:cubicBezTo>
                    <a:pt x="13" y="37"/>
                    <a:pt x="14" y="37"/>
                    <a:pt x="14" y="36"/>
                  </a:cubicBezTo>
                  <a:cubicBezTo>
                    <a:pt x="13" y="35"/>
                    <a:pt x="13" y="34"/>
                    <a:pt x="13" y="34"/>
                  </a:cubicBezTo>
                  <a:cubicBezTo>
                    <a:pt x="13" y="34"/>
                    <a:pt x="13" y="34"/>
                    <a:pt x="13" y="35"/>
                  </a:cubicBezTo>
                  <a:cubicBezTo>
                    <a:pt x="13" y="37"/>
                    <a:pt x="13" y="35"/>
                    <a:pt x="13" y="37"/>
                  </a:cubicBezTo>
                  <a:cubicBezTo>
                    <a:pt x="13" y="37"/>
                    <a:pt x="12" y="35"/>
                    <a:pt x="13" y="38"/>
                  </a:cubicBezTo>
                  <a:cubicBezTo>
                    <a:pt x="13" y="38"/>
                    <a:pt x="13" y="39"/>
                    <a:pt x="13" y="40"/>
                  </a:cubicBezTo>
                  <a:cubicBezTo>
                    <a:pt x="13" y="41"/>
                    <a:pt x="13" y="41"/>
                    <a:pt x="13" y="41"/>
                  </a:cubicBezTo>
                  <a:cubicBezTo>
                    <a:pt x="13" y="40"/>
                    <a:pt x="13" y="40"/>
                    <a:pt x="13" y="40"/>
                  </a:cubicBezTo>
                  <a:cubicBezTo>
                    <a:pt x="13" y="39"/>
                    <a:pt x="13" y="42"/>
                    <a:pt x="13" y="41"/>
                  </a:cubicBezTo>
                  <a:cubicBezTo>
                    <a:pt x="12" y="39"/>
                    <a:pt x="12" y="39"/>
                    <a:pt x="12" y="39"/>
                  </a:cubicBezTo>
                  <a:cubicBezTo>
                    <a:pt x="12" y="38"/>
                    <a:pt x="13" y="40"/>
                    <a:pt x="12" y="37"/>
                  </a:cubicBezTo>
                  <a:cubicBezTo>
                    <a:pt x="12" y="37"/>
                    <a:pt x="12" y="39"/>
                    <a:pt x="12" y="38"/>
                  </a:cubicBezTo>
                  <a:cubicBezTo>
                    <a:pt x="12" y="37"/>
                    <a:pt x="12" y="37"/>
                    <a:pt x="12" y="37"/>
                  </a:cubicBezTo>
                  <a:cubicBezTo>
                    <a:pt x="12" y="37"/>
                    <a:pt x="11" y="34"/>
                    <a:pt x="11" y="36"/>
                  </a:cubicBezTo>
                  <a:cubicBezTo>
                    <a:pt x="11" y="37"/>
                    <a:pt x="11" y="37"/>
                    <a:pt x="11" y="38"/>
                  </a:cubicBezTo>
                  <a:cubicBezTo>
                    <a:pt x="11" y="38"/>
                    <a:pt x="11" y="39"/>
                    <a:pt x="11" y="40"/>
                  </a:cubicBezTo>
                  <a:cubicBezTo>
                    <a:pt x="10" y="38"/>
                    <a:pt x="10" y="40"/>
                    <a:pt x="10" y="37"/>
                  </a:cubicBezTo>
                  <a:cubicBezTo>
                    <a:pt x="10" y="39"/>
                    <a:pt x="11" y="38"/>
                    <a:pt x="11" y="36"/>
                  </a:cubicBezTo>
                  <a:cubicBezTo>
                    <a:pt x="10" y="34"/>
                    <a:pt x="11" y="37"/>
                    <a:pt x="11" y="34"/>
                  </a:cubicBezTo>
                  <a:cubicBezTo>
                    <a:pt x="11" y="34"/>
                    <a:pt x="10" y="32"/>
                    <a:pt x="10" y="30"/>
                  </a:cubicBezTo>
                  <a:cubicBezTo>
                    <a:pt x="10" y="30"/>
                    <a:pt x="10" y="31"/>
                    <a:pt x="10" y="31"/>
                  </a:cubicBezTo>
                  <a:cubicBezTo>
                    <a:pt x="10" y="33"/>
                    <a:pt x="10" y="33"/>
                    <a:pt x="10" y="34"/>
                  </a:cubicBezTo>
                  <a:cubicBezTo>
                    <a:pt x="10" y="34"/>
                    <a:pt x="10" y="35"/>
                    <a:pt x="10" y="36"/>
                  </a:cubicBezTo>
                  <a:cubicBezTo>
                    <a:pt x="9" y="35"/>
                    <a:pt x="9" y="34"/>
                    <a:pt x="9" y="34"/>
                  </a:cubicBezTo>
                  <a:cubicBezTo>
                    <a:pt x="9" y="34"/>
                    <a:pt x="8" y="34"/>
                    <a:pt x="8" y="34"/>
                  </a:cubicBezTo>
                  <a:cubicBezTo>
                    <a:pt x="8" y="36"/>
                    <a:pt x="7" y="34"/>
                    <a:pt x="8" y="36"/>
                  </a:cubicBezTo>
                  <a:cubicBezTo>
                    <a:pt x="8" y="37"/>
                    <a:pt x="9" y="39"/>
                    <a:pt x="9" y="40"/>
                  </a:cubicBezTo>
                  <a:cubicBezTo>
                    <a:pt x="9" y="40"/>
                    <a:pt x="9" y="39"/>
                    <a:pt x="8" y="38"/>
                  </a:cubicBezTo>
                  <a:cubicBezTo>
                    <a:pt x="8" y="39"/>
                    <a:pt x="8" y="36"/>
                    <a:pt x="8" y="38"/>
                  </a:cubicBezTo>
                  <a:cubicBezTo>
                    <a:pt x="8" y="37"/>
                    <a:pt x="8" y="35"/>
                    <a:pt x="7" y="33"/>
                  </a:cubicBezTo>
                  <a:cubicBezTo>
                    <a:pt x="7" y="34"/>
                    <a:pt x="7" y="32"/>
                    <a:pt x="7" y="32"/>
                  </a:cubicBezTo>
                  <a:cubicBezTo>
                    <a:pt x="7" y="33"/>
                    <a:pt x="6" y="34"/>
                    <a:pt x="6" y="35"/>
                  </a:cubicBezTo>
                  <a:cubicBezTo>
                    <a:pt x="5" y="33"/>
                    <a:pt x="5" y="35"/>
                    <a:pt x="4" y="35"/>
                  </a:cubicBezTo>
                  <a:cubicBezTo>
                    <a:pt x="4" y="34"/>
                    <a:pt x="4" y="32"/>
                    <a:pt x="3" y="32"/>
                  </a:cubicBezTo>
                  <a:cubicBezTo>
                    <a:pt x="3" y="32"/>
                    <a:pt x="4" y="34"/>
                    <a:pt x="3" y="33"/>
                  </a:cubicBezTo>
                  <a:cubicBezTo>
                    <a:pt x="3" y="32"/>
                    <a:pt x="3" y="32"/>
                    <a:pt x="3" y="32"/>
                  </a:cubicBezTo>
                  <a:cubicBezTo>
                    <a:pt x="3" y="33"/>
                    <a:pt x="2" y="31"/>
                    <a:pt x="3" y="34"/>
                  </a:cubicBezTo>
                  <a:cubicBezTo>
                    <a:pt x="3" y="32"/>
                    <a:pt x="3" y="32"/>
                    <a:pt x="3" y="32"/>
                  </a:cubicBezTo>
                  <a:cubicBezTo>
                    <a:pt x="2" y="32"/>
                    <a:pt x="2" y="32"/>
                    <a:pt x="2" y="32"/>
                  </a:cubicBezTo>
                  <a:cubicBezTo>
                    <a:pt x="2" y="31"/>
                    <a:pt x="2" y="31"/>
                    <a:pt x="2" y="31"/>
                  </a:cubicBezTo>
                  <a:cubicBezTo>
                    <a:pt x="2" y="29"/>
                    <a:pt x="2" y="31"/>
                    <a:pt x="1" y="31"/>
                  </a:cubicBezTo>
                  <a:cubicBezTo>
                    <a:pt x="2" y="32"/>
                    <a:pt x="2" y="32"/>
                    <a:pt x="2" y="32"/>
                  </a:cubicBezTo>
                  <a:cubicBezTo>
                    <a:pt x="1" y="33"/>
                    <a:pt x="1" y="32"/>
                    <a:pt x="1" y="33"/>
                  </a:cubicBezTo>
                  <a:cubicBezTo>
                    <a:pt x="0" y="31"/>
                    <a:pt x="0" y="31"/>
                    <a:pt x="0" y="31"/>
                  </a:cubicBezTo>
                  <a:cubicBezTo>
                    <a:pt x="0" y="32"/>
                    <a:pt x="0" y="32"/>
                    <a:pt x="0" y="32"/>
                  </a:cubicBezTo>
                  <a:cubicBezTo>
                    <a:pt x="0" y="31"/>
                    <a:pt x="0" y="30"/>
                    <a:pt x="0" y="31"/>
                  </a:cubicBezTo>
                  <a:cubicBezTo>
                    <a:pt x="0" y="28"/>
                    <a:pt x="0" y="28"/>
                    <a:pt x="0" y="28"/>
                  </a:cubicBezTo>
                  <a:cubicBezTo>
                    <a:pt x="0" y="29"/>
                    <a:pt x="0" y="30"/>
                    <a:pt x="0" y="31"/>
                  </a:cubicBezTo>
                  <a:cubicBezTo>
                    <a:pt x="1" y="32"/>
                    <a:pt x="1" y="31"/>
                    <a:pt x="1" y="30"/>
                  </a:cubicBezTo>
                  <a:cubicBezTo>
                    <a:pt x="1" y="30"/>
                    <a:pt x="1" y="30"/>
                    <a:pt x="1" y="31"/>
                  </a:cubicBezTo>
                  <a:cubicBezTo>
                    <a:pt x="0" y="29"/>
                    <a:pt x="0" y="29"/>
                    <a:pt x="0" y="28"/>
                  </a:cubicBezTo>
                  <a:cubicBezTo>
                    <a:pt x="0" y="28"/>
                    <a:pt x="0" y="27"/>
                    <a:pt x="0" y="28"/>
                  </a:cubicBezTo>
                  <a:cubicBezTo>
                    <a:pt x="0" y="27"/>
                    <a:pt x="0" y="27"/>
                    <a:pt x="1" y="27"/>
                  </a:cubicBezTo>
                  <a:cubicBezTo>
                    <a:pt x="1" y="28"/>
                    <a:pt x="1" y="28"/>
                    <a:pt x="1" y="28"/>
                  </a:cubicBezTo>
                  <a:cubicBezTo>
                    <a:pt x="1" y="27"/>
                    <a:pt x="1" y="26"/>
                    <a:pt x="1" y="27"/>
                  </a:cubicBezTo>
                  <a:cubicBezTo>
                    <a:pt x="2" y="28"/>
                    <a:pt x="2" y="25"/>
                    <a:pt x="2" y="26"/>
                  </a:cubicBezTo>
                  <a:cubicBezTo>
                    <a:pt x="2" y="27"/>
                    <a:pt x="2" y="29"/>
                    <a:pt x="2" y="30"/>
                  </a:cubicBezTo>
                  <a:cubicBezTo>
                    <a:pt x="3" y="30"/>
                    <a:pt x="3" y="29"/>
                    <a:pt x="3" y="30"/>
                  </a:cubicBezTo>
                  <a:cubicBezTo>
                    <a:pt x="3" y="29"/>
                    <a:pt x="3" y="27"/>
                    <a:pt x="3" y="26"/>
                  </a:cubicBezTo>
                  <a:cubicBezTo>
                    <a:pt x="3" y="27"/>
                    <a:pt x="3" y="27"/>
                    <a:pt x="3" y="27"/>
                  </a:cubicBezTo>
                  <a:cubicBezTo>
                    <a:pt x="3" y="27"/>
                    <a:pt x="3" y="25"/>
                    <a:pt x="3" y="25"/>
                  </a:cubicBezTo>
                  <a:cubicBezTo>
                    <a:pt x="4" y="26"/>
                    <a:pt x="5" y="26"/>
                    <a:pt x="5" y="26"/>
                  </a:cubicBezTo>
                  <a:cubicBezTo>
                    <a:pt x="6" y="27"/>
                    <a:pt x="6" y="27"/>
                    <a:pt x="6" y="27"/>
                  </a:cubicBezTo>
                  <a:cubicBezTo>
                    <a:pt x="5" y="24"/>
                    <a:pt x="6" y="26"/>
                    <a:pt x="6" y="25"/>
                  </a:cubicBezTo>
                  <a:cubicBezTo>
                    <a:pt x="7" y="26"/>
                    <a:pt x="8" y="23"/>
                    <a:pt x="8" y="25"/>
                  </a:cubicBezTo>
                  <a:cubicBezTo>
                    <a:pt x="9" y="24"/>
                    <a:pt x="10" y="23"/>
                    <a:pt x="11" y="23"/>
                  </a:cubicBezTo>
                  <a:cubicBezTo>
                    <a:pt x="11" y="25"/>
                    <a:pt x="11" y="25"/>
                    <a:pt x="11" y="25"/>
                  </a:cubicBezTo>
                  <a:cubicBezTo>
                    <a:pt x="11" y="24"/>
                    <a:pt x="12" y="26"/>
                    <a:pt x="12" y="26"/>
                  </a:cubicBezTo>
                  <a:cubicBezTo>
                    <a:pt x="11" y="24"/>
                    <a:pt x="12" y="24"/>
                    <a:pt x="12" y="23"/>
                  </a:cubicBezTo>
                  <a:cubicBezTo>
                    <a:pt x="13" y="24"/>
                    <a:pt x="13" y="23"/>
                    <a:pt x="13" y="21"/>
                  </a:cubicBezTo>
                  <a:cubicBezTo>
                    <a:pt x="14" y="22"/>
                    <a:pt x="14" y="22"/>
                    <a:pt x="14" y="22"/>
                  </a:cubicBezTo>
                  <a:cubicBezTo>
                    <a:pt x="14" y="20"/>
                    <a:pt x="14" y="22"/>
                    <a:pt x="15" y="22"/>
                  </a:cubicBezTo>
                  <a:cubicBezTo>
                    <a:pt x="15" y="23"/>
                    <a:pt x="16" y="24"/>
                    <a:pt x="16" y="24"/>
                  </a:cubicBezTo>
                  <a:cubicBezTo>
                    <a:pt x="16" y="22"/>
                    <a:pt x="16" y="22"/>
                    <a:pt x="16" y="20"/>
                  </a:cubicBezTo>
                  <a:cubicBezTo>
                    <a:pt x="16" y="20"/>
                    <a:pt x="17" y="21"/>
                    <a:pt x="18" y="22"/>
                  </a:cubicBezTo>
                  <a:cubicBezTo>
                    <a:pt x="18" y="19"/>
                    <a:pt x="20" y="20"/>
                    <a:pt x="21" y="18"/>
                  </a:cubicBezTo>
                  <a:cubicBezTo>
                    <a:pt x="21" y="20"/>
                    <a:pt x="21" y="20"/>
                    <a:pt x="21" y="20"/>
                  </a:cubicBezTo>
                  <a:cubicBezTo>
                    <a:pt x="22" y="16"/>
                    <a:pt x="24" y="19"/>
                    <a:pt x="25" y="17"/>
                  </a:cubicBezTo>
                  <a:cubicBezTo>
                    <a:pt x="25" y="20"/>
                    <a:pt x="25" y="20"/>
                    <a:pt x="25" y="20"/>
                  </a:cubicBezTo>
                  <a:cubicBezTo>
                    <a:pt x="26" y="20"/>
                    <a:pt x="26" y="19"/>
                    <a:pt x="26" y="17"/>
                  </a:cubicBezTo>
                  <a:cubicBezTo>
                    <a:pt x="26" y="18"/>
                    <a:pt x="26" y="16"/>
                    <a:pt x="27" y="18"/>
                  </a:cubicBezTo>
                  <a:cubicBezTo>
                    <a:pt x="27" y="18"/>
                    <a:pt x="27" y="17"/>
                    <a:pt x="27" y="16"/>
                  </a:cubicBezTo>
                  <a:cubicBezTo>
                    <a:pt x="28" y="17"/>
                    <a:pt x="28" y="17"/>
                    <a:pt x="29" y="16"/>
                  </a:cubicBezTo>
                  <a:cubicBezTo>
                    <a:pt x="29" y="16"/>
                    <a:pt x="29" y="16"/>
                    <a:pt x="29" y="16"/>
                  </a:cubicBezTo>
                  <a:cubicBezTo>
                    <a:pt x="29" y="17"/>
                    <a:pt x="29" y="18"/>
                    <a:pt x="29" y="18"/>
                  </a:cubicBezTo>
                  <a:cubicBezTo>
                    <a:pt x="29" y="17"/>
                    <a:pt x="30" y="18"/>
                    <a:pt x="29" y="15"/>
                  </a:cubicBezTo>
                  <a:cubicBezTo>
                    <a:pt x="30" y="17"/>
                    <a:pt x="31" y="14"/>
                    <a:pt x="32" y="16"/>
                  </a:cubicBezTo>
                  <a:cubicBezTo>
                    <a:pt x="32" y="15"/>
                    <a:pt x="32" y="15"/>
                    <a:pt x="32" y="14"/>
                  </a:cubicBezTo>
                  <a:cubicBezTo>
                    <a:pt x="32" y="14"/>
                    <a:pt x="33" y="16"/>
                    <a:pt x="34" y="14"/>
                  </a:cubicBezTo>
                  <a:cubicBezTo>
                    <a:pt x="34" y="15"/>
                    <a:pt x="34" y="16"/>
                    <a:pt x="34" y="16"/>
                  </a:cubicBezTo>
                  <a:cubicBezTo>
                    <a:pt x="34" y="14"/>
                    <a:pt x="34" y="14"/>
                    <a:pt x="34" y="14"/>
                  </a:cubicBezTo>
                  <a:cubicBezTo>
                    <a:pt x="35" y="13"/>
                    <a:pt x="36" y="15"/>
                    <a:pt x="37" y="15"/>
                  </a:cubicBezTo>
                  <a:cubicBezTo>
                    <a:pt x="38" y="13"/>
                    <a:pt x="40" y="14"/>
                    <a:pt x="42" y="13"/>
                  </a:cubicBezTo>
                  <a:cubicBezTo>
                    <a:pt x="42" y="14"/>
                    <a:pt x="42" y="14"/>
                    <a:pt x="42" y="14"/>
                  </a:cubicBezTo>
                  <a:cubicBezTo>
                    <a:pt x="42" y="11"/>
                    <a:pt x="43" y="16"/>
                    <a:pt x="43" y="12"/>
                  </a:cubicBezTo>
                  <a:cubicBezTo>
                    <a:pt x="43" y="13"/>
                    <a:pt x="44" y="12"/>
                    <a:pt x="44" y="14"/>
                  </a:cubicBezTo>
                  <a:cubicBezTo>
                    <a:pt x="44" y="12"/>
                    <a:pt x="45" y="15"/>
                    <a:pt x="45" y="13"/>
                  </a:cubicBezTo>
                  <a:cubicBezTo>
                    <a:pt x="45" y="13"/>
                    <a:pt x="45" y="13"/>
                    <a:pt x="45" y="13"/>
                  </a:cubicBezTo>
                  <a:cubicBezTo>
                    <a:pt x="46" y="14"/>
                    <a:pt x="46" y="12"/>
                    <a:pt x="47" y="13"/>
                  </a:cubicBezTo>
                  <a:cubicBezTo>
                    <a:pt x="47" y="14"/>
                    <a:pt x="47" y="14"/>
                    <a:pt x="47" y="15"/>
                  </a:cubicBezTo>
                  <a:cubicBezTo>
                    <a:pt x="48" y="16"/>
                    <a:pt x="47" y="12"/>
                    <a:pt x="48" y="15"/>
                  </a:cubicBezTo>
                  <a:cubicBezTo>
                    <a:pt x="48" y="15"/>
                    <a:pt x="48" y="13"/>
                    <a:pt x="48" y="13"/>
                  </a:cubicBezTo>
                  <a:cubicBezTo>
                    <a:pt x="49" y="14"/>
                    <a:pt x="50" y="12"/>
                    <a:pt x="52" y="11"/>
                  </a:cubicBezTo>
                  <a:cubicBezTo>
                    <a:pt x="53" y="13"/>
                    <a:pt x="53" y="16"/>
                    <a:pt x="53" y="14"/>
                  </a:cubicBezTo>
                  <a:cubicBezTo>
                    <a:pt x="53" y="14"/>
                    <a:pt x="53" y="13"/>
                    <a:pt x="53" y="13"/>
                  </a:cubicBezTo>
                  <a:cubicBezTo>
                    <a:pt x="53" y="12"/>
                    <a:pt x="54" y="16"/>
                    <a:pt x="54" y="15"/>
                  </a:cubicBezTo>
                  <a:cubicBezTo>
                    <a:pt x="54" y="13"/>
                    <a:pt x="54" y="14"/>
                    <a:pt x="54" y="13"/>
                  </a:cubicBezTo>
                  <a:cubicBezTo>
                    <a:pt x="55" y="14"/>
                    <a:pt x="55" y="15"/>
                    <a:pt x="55" y="14"/>
                  </a:cubicBezTo>
                  <a:cubicBezTo>
                    <a:pt x="56" y="15"/>
                    <a:pt x="56" y="15"/>
                    <a:pt x="56" y="15"/>
                  </a:cubicBezTo>
                  <a:cubicBezTo>
                    <a:pt x="56" y="12"/>
                    <a:pt x="57" y="13"/>
                    <a:pt x="56" y="10"/>
                  </a:cubicBezTo>
                  <a:cubicBezTo>
                    <a:pt x="60" y="9"/>
                    <a:pt x="62" y="7"/>
                    <a:pt x="65" y="6"/>
                  </a:cubicBezTo>
                  <a:cubicBezTo>
                    <a:pt x="68" y="6"/>
                    <a:pt x="71" y="4"/>
                    <a:pt x="75" y="5"/>
                  </a:cubicBezTo>
                  <a:cubicBezTo>
                    <a:pt x="76" y="7"/>
                    <a:pt x="76" y="7"/>
                    <a:pt x="76" y="6"/>
                  </a:cubicBezTo>
                  <a:cubicBezTo>
                    <a:pt x="77" y="7"/>
                    <a:pt x="77" y="7"/>
                    <a:pt x="77" y="7"/>
                  </a:cubicBezTo>
                  <a:cubicBezTo>
                    <a:pt x="76" y="5"/>
                    <a:pt x="77" y="6"/>
                    <a:pt x="77" y="5"/>
                  </a:cubicBezTo>
                  <a:cubicBezTo>
                    <a:pt x="78" y="5"/>
                    <a:pt x="79" y="4"/>
                    <a:pt x="80" y="4"/>
                  </a:cubicBezTo>
                  <a:cubicBezTo>
                    <a:pt x="80" y="4"/>
                    <a:pt x="80" y="5"/>
                    <a:pt x="80" y="5"/>
                  </a:cubicBezTo>
                  <a:cubicBezTo>
                    <a:pt x="80" y="4"/>
                    <a:pt x="80" y="4"/>
                    <a:pt x="80" y="4"/>
                  </a:cubicBezTo>
                  <a:cubicBezTo>
                    <a:pt x="81" y="4"/>
                    <a:pt x="81" y="4"/>
                    <a:pt x="81" y="4"/>
                  </a:cubicBezTo>
                  <a:cubicBezTo>
                    <a:pt x="81" y="4"/>
                    <a:pt x="81" y="3"/>
                    <a:pt x="80" y="3"/>
                  </a:cubicBezTo>
                  <a:cubicBezTo>
                    <a:pt x="83" y="0"/>
                    <a:pt x="87" y="3"/>
                    <a:pt x="89" y="2"/>
                  </a:cubicBezTo>
                  <a:cubicBezTo>
                    <a:pt x="90" y="3"/>
                    <a:pt x="91" y="2"/>
                    <a:pt x="92" y="1"/>
                  </a:cubicBezTo>
                  <a:cubicBezTo>
                    <a:pt x="95" y="3"/>
                    <a:pt x="97" y="5"/>
                    <a:pt x="99" y="3"/>
                  </a:cubicBezTo>
                  <a:cubicBezTo>
                    <a:pt x="99" y="3"/>
                    <a:pt x="100" y="8"/>
                    <a:pt x="9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1">
              <a:extLst>
                <a:ext uri="{FF2B5EF4-FFF2-40B4-BE49-F238E27FC236}">
                  <a16:creationId xmlns:a16="http://schemas.microsoft.com/office/drawing/2014/main" id="{3C2AD08F-61F4-4DA8-97E5-6403134E22DE}"/>
                </a:ext>
              </a:extLst>
            </p:cNvPr>
            <p:cNvSpPr>
              <a:spLocks/>
            </p:cNvSpPr>
            <p:nvPr/>
          </p:nvSpPr>
          <p:spPr bwMode="auto">
            <a:xfrm>
              <a:off x="9942513" y="2360613"/>
              <a:ext cx="0" cy="11113"/>
            </a:xfrm>
            <a:custGeom>
              <a:avLst/>
              <a:gdLst>
                <a:gd name="T0" fmla="*/ 0 h 3"/>
                <a:gd name="T1" fmla="*/ 3 h 3"/>
                <a:gd name="T2" fmla="*/ 0 h 3"/>
              </a:gdLst>
              <a:ahLst/>
              <a:cxnLst>
                <a:cxn ang="0">
                  <a:pos x="0" y="T0"/>
                </a:cxn>
                <a:cxn ang="0">
                  <a:pos x="0" y="T1"/>
                </a:cxn>
                <a:cxn ang="0">
                  <a:pos x="0" y="T2"/>
                </a:cxn>
              </a:cxnLst>
              <a:rect l="0" t="0" r="r" b="b"/>
              <a:pathLst>
                <a:path h="3">
                  <a:moveTo>
                    <a:pt x="0" y="0"/>
                  </a:moveTo>
                  <a:cubicBezTo>
                    <a:pt x="0" y="1"/>
                    <a:pt x="0" y="2"/>
                    <a:pt x="0" y="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92">
              <a:extLst>
                <a:ext uri="{FF2B5EF4-FFF2-40B4-BE49-F238E27FC236}">
                  <a16:creationId xmlns:a16="http://schemas.microsoft.com/office/drawing/2014/main" id="{953B79B4-5221-4CEF-9951-F1893E26F476}"/>
                </a:ext>
              </a:extLst>
            </p:cNvPr>
            <p:cNvSpPr>
              <a:spLocks/>
            </p:cNvSpPr>
            <p:nvPr/>
          </p:nvSpPr>
          <p:spPr bwMode="auto">
            <a:xfrm>
              <a:off x="9972675" y="2393951"/>
              <a:ext cx="3175" cy="4763"/>
            </a:xfrm>
            <a:custGeom>
              <a:avLst/>
              <a:gdLst>
                <a:gd name="T0" fmla="*/ 0 w 1"/>
                <a:gd name="T1" fmla="*/ 0 h 1"/>
                <a:gd name="T2" fmla="*/ 1 w 1"/>
                <a:gd name="T3" fmla="*/ 1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1" y="0"/>
                    <a:pt x="1" y="1"/>
                  </a:cubicBezTo>
                  <a:cubicBezTo>
                    <a:pt x="1" y="1"/>
                    <a:pt x="1" y="1"/>
                    <a:pt x="0" y="1"/>
                  </a:cubicBezTo>
                  <a:cubicBezTo>
                    <a:pt x="1"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93">
              <a:extLst>
                <a:ext uri="{FF2B5EF4-FFF2-40B4-BE49-F238E27FC236}">
                  <a16:creationId xmlns:a16="http://schemas.microsoft.com/office/drawing/2014/main" id="{1B2E8F64-1D59-4A83-84C1-8B4857F3B720}"/>
                </a:ext>
              </a:extLst>
            </p:cNvPr>
            <p:cNvSpPr>
              <a:spLocks/>
            </p:cNvSpPr>
            <p:nvPr/>
          </p:nvSpPr>
          <p:spPr bwMode="auto">
            <a:xfrm>
              <a:off x="9979025" y="2393951"/>
              <a:ext cx="0" cy="7938"/>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2"/>
                    <a:pt x="0" y="2"/>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Rectangle 94">
              <a:extLst>
                <a:ext uri="{FF2B5EF4-FFF2-40B4-BE49-F238E27FC236}">
                  <a16:creationId xmlns:a16="http://schemas.microsoft.com/office/drawing/2014/main" id="{EBB10661-34F7-4877-B8F5-969821BA2D68}"/>
                </a:ext>
              </a:extLst>
            </p:cNvPr>
            <p:cNvSpPr>
              <a:spLocks noChangeArrowheads="1"/>
            </p:cNvSpPr>
            <p:nvPr/>
          </p:nvSpPr>
          <p:spPr bwMode="auto">
            <a:xfrm>
              <a:off x="9991725" y="2409826"/>
              <a:ext cx="1587" cy="3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95">
              <a:extLst>
                <a:ext uri="{FF2B5EF4-FFF2-40B4-BE49-F238E27FC236}">
                  <a16:creationId xmlns:a16="http://schemas.microsoft.com/office/drawing/2014/main" id="{205831C2-D2B3-46CF-AF26-CC0EB25D2318}"/>
                </a:ext>
              </a:extLst>
            </p:cNvPr>
            <p:cNvSpPr>
              <a:spLocks/>
            </p:cNvSpPr>
            <p:nvPr/>
          </p:nvSpPr>
          <p:spPr bwMode="auto">
            <a:xfrm>
              <a:off x="9986963" y="2401888"/>
              <a:ext cx="4762" cy="4763"/>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1" y="0"/>
                    <a:pt x="1" y="0"/>
                    <a:pt x="1" y="1"/>
                  </a:cubicBezTo>
                  <a:cubicBezTo>
                    <a:pt x="1" y="0"/>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96">
              <a:extLst>
                <a:ext uri="{FF2B5EF4-FFF2-40B4-BE49-F238E27FC236}">
                  <a16:creationId xmlns:a16="http://schemas.microsoft.com/office/drawing/2014/main" id="{713E13FE-A8D0-42F2-BF92-7F27517ACF54}"/>
                </a:ext>
              </a:extLst>
            </p:cNvPr>
            <p:cNvSpPr>
              <a:spLocks/>
            </p:cNvSpPr>
            <p:nvPr/>
          </p:nvSpPr>
          <p:spPr bwMode="auto">
            <a:xfrm>
              <a:off x="10002838" y="2406651"/>
              <a:ext cx="3175" cy="6350"/>
            </a:xfrm>
            <a:custGeom>
              <a:avLst/>
              <a:gdLst>
                <a:gd name="T0" fmla="*/ 0 w 1"/>
                <a:gd name="T1" fmla="*/ 1 h 2"/>
                <a:gd name="T2" fmla="*/ 1 w 1"/>
                <a:gd name="T3" fmla="*/ 1 h 2"/>
                <a:gd name="T4" fmla="*/ 0 w 1"/>
                <a:gd name="T5" fmla="*/ 1 h 2"/>
              </a:gdLst>
              <a:ahLst/>
              <a:cxnLst>
                <a:cxn ang="0">
                  <a:pos x="T0" y="T1"/>
                </a:cxn>
                <a:cxn ang="0">
                  <a:pos x="T2" y="T3"/>
                </a:cxn>
                <a:cxn ang="0">
                  <a:pos x="T4" y="T5"/>
                </a:cxn>
              </a:cxnLst>
              <a:rect l="0" t="0" r="r" b="b"/>
              <a:pathLst>
                <a:path w="1" h="2">
                  <a:moveTo>
                    <a:pt x="0" y="1"/>
                  </a:moveTo>
                  <a:cubicBezTo>
                    <a:pt x="1" y="0"/>
                    <a:pt x="1" y="0"/>
                    <a:pt x="1" y="1"/>
                  </a:cubicBezTo>
                  <a:cubicBezTo>
                    <a:pt x="1" y="0"/>
                    <a:pt x="1" y="2"/>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97">
              <a:extLst>
                <a:ext uri="{FF2B5EF4-FFF2-40B4-BE49-F238E27FC236}">
                  <a16:creationId xmlns:a16="http://schemas.microsoft.com/office/drawing/2014/main" id="{B940711F-10AC-4077-8947-2A111FDB6452}"/>
                </a:ext>
              </a:extLst>
            </p:cNvPr>
            <p:cNvSpPr>
              <a:spLocks/>
            </p:cNvSpPr>
            <p:nvPr/>
          </p:nvSpPr>
          <p:spPr bwMode="auto">
            <a:xfrm>
              <a:off x="10009188" y="2401888"/>
              <a:ext cx="0" cy="4763"/>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0"/>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98">
              <a:extLst>
                <a:ext uri="{FF2B5EF4-FFF2-40B4-BE49-F238E27FC236}">
                  <a16:creationId xmlns:a16="http://schemas.microsoft.com/office/drawing/2014/main" id="{B412E617-ECF8-416F-8D04-85E2ECD6EC3B}"/>
                </a:ext>
              </a:extLst>
            </p:cNvPr>
            <p:cNvSpPr>
              <a:spLocks/>
            </p:cNvSpPr>
            <p:nvPr/>
          </p:nvSpPr>
          <p:spPr bwMode="auto">
            <a:xfrm>
              <a:off x="10123488" y="2368551"/>
              <a:ext cx="0" cy="3175"/>
            </a:xfrm>
            <a:custGeom>
              <a:avLst/>
              <a:gdLst>
                <a:gd name="T0" fmla="*/ 0 h 2"/>
                <a:gd name="T1" fmla="*/ 2 h 2"/>
                <a:gd name="T2" fmla="*/ 0 h 2"/>
                <a:gd name="T3" fmla="*/ 0 h 2"/>
              </a:gdLst>
              <a:ahLst/>
              <a:cxnLst>
                <a:cxn ang="0">
                  <a:pos x="0" y="T0"/>
                </a:cxn>
                <a:cxn ang="0">
                  <a:pos x="0" y="T1"/>
                </a:cxn>
                <a:cxn ang="0">
                  <a:pos x="0" y="T2"/>
                </a:cxn>
                <a:cxn ang="0">
                  <a:pos x="0" y="T3"/>
                </a:cxn>
              </a:cxnLst>
              <a:rect l="0" t="0" r="r" b="b"/>
              <a:pathLst>
                <a:path h="2">
                  <a:moveTo>
                    <a:pt x="0" y="0"/>
                  </a:moveTo>
                  <a:lnTo>
                    <a:pt x="0"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99">
              <a:extLst>
                <a:ext uri="{FF2B5EF4-FFF2-40B4-BE49-F238E27FC236}">
                  <a16:creationId xmlns:a16="http://schemas.microsoft.com/office/drawing/2014/main" id="{808E450E-A5E1-4ACB-9140-99BF3CC58608}"/>
                </a:ext>
              </a:extLst>
            </p:cNvPr>
            <p:cNvSpPr>
              <a:spLocks/>
            </p:cNvSpPr>
            <p:nvPr/>
          </p:nvSpPr>
          <p:spPr bwMode="auto">
            <a:xfrm>
              <a:off x="10175875" y="2357438"/>
              <a:ext cx="0" cy="6350"/>
            </a:xfrm>
            <a:custGeom>
              <a:avLst/>
              <a:gdLst>
                <a:gd name="T0" fmla="*/ 1 h 2"/>
                <a:gd name="T1" fmla="*/ 1 h 2"/>
                <a:gd name="T2" fmla="*/ 1 h 2"/>
              </a:gdLst>
              <a:ahLst/>
              <a:cxnLst>
                <a:cxn ang="0">
                  <a:pos x="0" y="T0"/>
                </a:cxn>
                <a:cxn ang="0">
                  <a:pos x="0" y="T1"/>
                </a:cxn>
                <a:cxn ang="0">
                  <a:pos x="0" y="T2"/>
                </a:cxn>
              </a:cxnLst>
              <a:rect l="0" t="0" r="r" b="b"/>
              <a:pathLst>
                <a:path h="2">
                  <a:moveTo>
                    <a:pt x="0" y="1"/>
                  </a:moveTo>
                  <a:cubicBezTo>
                    <a:pt x="0" y="0"/>
                    <a:pt x="0" y="1"/>
                    <a:pt x="0" y="1"/>
                  </a:cubicBezTo>
                  <a:cubicBezTo>
                    <a:pt x="0" y="2"/>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0">
              <a:extLst>
                <a:ext uri="{FF2B5EF4-FFF2-40B4-BE49-F238E27FC236}">
                  <a16:creationId xmlns:a16="http://schemas.microsoft.com/office/drawing/2014/main" id="{69F45D1B-D6EC-42F9-985D-5C31FC0C26B6}"/>
                </a:ext>
              </a:extLst>
            </p:cNvPr>
            <p:cNvSpPr>
              <a:spLocks/>
            </p:cNvSpPr>
            <p:nvPr/>
          </p:nvSpPr>
          <p:spPr bwMode="auto">
            <a:xfrm>
              <a:off x="10198100" y="2330451"/>
              <a:ext cx="0" cy="7938"/>
            </a:xfrm>
            <a:custGeom>
              <a:avLst/>
              <a:gdLst>
                <a:gd name="T0" fmla="*/ 5 h 5"/>
                <a:gd name="T1" fmla="*/ 5 h 5"/>
                <a:gd name="T2" fmla="*/ 0 h 5"/>
                <a:gd name="T3" fmla="*/ 5 h 5"/>
              </a:gdLst>
              <a:ahLst/>
              <a:cxnLst>
                <a:cxn ang="0">
                  <a:pos x="0" y="T0"/>
                </a:cxn>
                <a:cxn ang="0">
                  <a:pos x="0" y="T1"/>
                </a:cxn>
                <a:cxn ang="0">
                  <a:pos x="0" y="T2"/>
                </a:cxn>
                <a:cxn ang="0">
                  <a:pos x="0" y="T3"/>
                </a:cxn>
              </a:cxnLst>
              <a:rect l="0" t="0" r="r" b="b"/>
              <a:pathLst>
                <a:path h="5">
                  <a:moveTo>
                    <a:pt x="0" y="5"/>
                  </a:moveTo>
                  <a:lnTo>
                    <a:pt x="0" y="5"/>
                  </a:lnTo>
                  <a:lnTo>
                    <a:pt x="0"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1">
              <a:extLst>
                <a:ext uri="{FF2B5EF4-FFF2-40B4-BE49-F238E27FC236}">
                  <a16:creationId xmlns:a16="http://schemas.microsoft.com/office/drawing/2014/main" id="{55A21C2D-3893-4A42-96FB-908178794D69}"/>
                </a:ext>
              </a:extLst>
            </p:cNvPr>
            <p:cNvSpPr>
              <a:spLocks/>
            </p:cNvSpPr>
            <p:nvPr/>
          </p:nvSpPr>
          <p:spPr bwMode="auto">
            <a:xfrm>
              <a:off x="9825038" y="2924176"/>
              <a:ext cx="4762" cy="7938"/>
            </a:xfrm>
            <a:custGeom>
              <a:avLst/>
              <a:gdLst>
                <a:gd name="T0" fmla="*/ 1 w 1"/>
                <a:gd name="T1" fmla="*/ 1 h 2"/>
                <a:gd name="T2" fmla="*/ 0 w 1"/>
                <a:gd name="T3" fmla="*/ 1 h 2"/>
                <a:gd name="T4" fmla="*/ 1 w 1"/>
                <a:gd name="T5" fmla="*/ 1 h 2"/>
              </a:gdLst>
              <a:ahLst/>
              <a:cxnLst>
                <a:cxn ang="0">
                  <a:pos x="T0" y="T1"/>
                </a:cxn>
                <a:cxn ang="0">
                  <a:pos x="T2" y="T3"/>
                </a:cxn>
                <a:cxn ang="0">
                  <a:pos x="T4" y="T5"/>
                </a:cxn>
              </a:cxnLst>
              <a:rect l="0" t="0" r="r" b="b"/>
              <a:pathLst>
                <a:path w="1" h="2">
                  <a:moveTo>
                    <a:pt x="1" y="1"/>
                  </a:moveTo>
                  <a:cubicBezTo>
                    <a:pt x="0" y="1"/>
                    <a:pt x="0" y="2"/>
                    <a:pt x="0" y="1"/>
                  </a:cubicBezTo>
                  <a:cubicBezTo>
                    <a:pt x="0" y="1"/>
                    <a:pt x="1" y="0"/>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2">
              <a:extLst>
                <a:ext uri="{FF2B5EF4-FFF2-40B4-BE49-F238E27FC236}">
                  <a16:creationId xmlns:a16="http://schemas.microsoft.com/office/drawing/2014/main" id="{232321D5-8B0C-40AA-B838-4DCEC6F467A3}"/>
                </a:ext>
              </a:extLst>
            </p:cNvPr>
            <p:cNvSpPr>
              <a:spLocks/>
            </p:cNvSpPr>
            <p:nvPr/>
          </p:nvSpPr>
          <p:spPr bwMode="auto">
            <a:xfrm>
              <a:off x="9825038" y="2932113"/>
              <a:ext cx="395287" cy="307975"/>
            </a:xfrm>
            <a:custGeom>
              <a:avLst/>
              <a:gdLst>
                <a:gd name="T0" fmla="*/ 90 w 105"/>
                <a:gd name="T1" fmla="*/ 71 h 82"/>
                <a:gd name="T2" fmla="*/ 87 w 105"/>
                <a:gd name="T3" fmla="*/ 69 h 82"/>
                <a:gd name="T4" fmla="*/ 78 w 105"/>
                <a:gd name="T5" fmla="*/ 66 h 82"/>
                <a:gd name="T6" fmla="*/ 76 w 105"/>
                <a:gd name="T7" fmla="*/ 64 h 82"/>
                <a:gd name="T8" fmla="*/ 71 w 105"/>
                <a:gd name="T9" fmla="*/ 57 h 82"/>
                <a:gd name="T10" fmla="*/ 70 w 105"/>
                <a:gd name="T11" fmla="*/ 56 h 82"/>
                <a:gd name="T12" fmla="*/ 65 w 105"/>
                <a:gd name="T13" fmla="*/ 54 h 82"/>
                <a:gd name="T14" fmla="*/ 63 w 105"/>
                <a:gd name="T15" fmla="*/ 51 h 82"/>
                <a:gd name="T16" fmla="*/ 62 w 105"/>
                <a:gd name="T17" fmla="*/ 48 h 82"/>
                <a:gd name="T18" fmla="*/ 59 w 105"/>
                <a:gd name="T19" fmla="*/ 49 h 82"/>
                <a:gd name="T20" fmla="*/ 54 w 105"/>
                <a:gd name="T21" fmla="*/ 47 h 82"/>
                <a:gd name="T22" fmla="*/ 52 w 105"/>
                <a:gd name="T23" fmla="*/ 45 h 82"/>
                <a:gd name="T24" fmla="*/ 49 w 105"/>
                <a:gd name="T25" fmla="*/ 45 h 82"/>
                <a:gd name="T26" fmla="*/ 48 w 105"/>
                <a:gd name="T27" fmla="*/ 42 h 82"/>
                <a:gd name="T28" fmla="*/ 44 w 105"/>
                <a:gd name="T29" fmla="*/ 40 h 82"/>
                <a:gd name="T30" fmla="*/ 42 w 105"/>
                <a:gd name="T31" fmla="*/ 36 h 82"/>
                <a:gd name="T32" fmla="*/ 40 w 105"/>
                <a:gd name="T33" fmla="*/ 35 h 82"/>
                <a:gd name="T34" fmla="*/ 39 w 105"/>
                <a:gd name="T35" fmla="*/ 33 h 82"/>
                <a:gd name="T36" fmla="*/ 37 w 105"/>
                <a:gd name="T37" fmla="*/ 33 h 82"/>
                <a:gd name="T38" fmla="*/ 36 w 105"/>
                <a:gd name="T39" fmla="*/ 33 h 82"/>
                <a:gd name="T40" fmla="*/ 34 w 105"/>
                <a:gd name="T41" fmla="*/ 32 h 82"/>
                <a:gd name="T42" fmla="*/ 29 w 105"/>
                <a:gd name="T43" fmla="*/ 28 h 82"/>
                <a:gd name="T44" fmla="*/ 27 w 105"/>
                <a:gd name="T45" fmla="*/ 27 h 82"/>
                <a:gd name="T46" fmla="*/ 25 w 105"/>
                <a:gd name="T47" fmla="*/ 26 h 82"/>
                <a:gd name="T48" fmla="*/ 21 w 105"/>
                <a:gd name="T49" fmla="*/ 23 h 82"/>
                <a:gd name="T50" fmla="*/ 23 w 105"/>
                <a:gd name="T51" fmla="*/ 18 h 82"/>
                <a:gd name="T52" fmla="*/ 19 w 105"/>
                <a:gd name="T53" fmla="*/ 21 h 82"/>
                <a:gd name="T54" fmla="*/ 15 w 105"/>
                <a:gd name="T55" fmla="*/ 24 h 82"/>
                <a:gd name="T56" fmla="*/ 14 w 105"/>
                <a:gd name="T57" fmla="*/ 21 h 82"/>
                <a:gd name="T58" fmla="*/ 12 w 105"/>
                <a:gd name="T59" fmla="*/ 23 h 82"/>
                <a:gd name="T60" fmla="*/ 12 w 105"/>
                <a:gd name="T61" fmla="*/ 21 h 82"/>
                <a:gd name="T62" fmla="*/ 13 w 105"/>
                <a:gd name="T63" fmla="*/ 16 h 82"/>
                <a:gd name="T64" fmla="*/ 9 w 105"/>
                <a:gd name="T65" fmla="*/ 19 h 82"/>
                <a:gd name="T66" fmla="*/ 9 w 105"/>
                <a:gd name="T67" fmla="*/ 16 h 82"/>
                <a:gd name="T68" fmla="*/ 7 w 105"/>
                <a:gd name="T69" fmla="*/ 18 h 82"/>
                <a:gd name="T70" fmla="*/ 5 w 105"/>
                <a:gd name="T71" fmla="*/ 17 h 82"/>
                <a:gd name="T72" fmla="*/ 9 w 105"/>
                <a:gd name="T73" fmla="*/ 13 h 82"/>
                <a:gd name="T74" fmla="*/ 4 w 105"/>
                <a:gd name="T75" fmla="*/ 14 h 82"/>
                <a:gd name="T76" fmla="*/ 3 w 105"/>
                <a:gd name="T77" fmla="*/ 6 h 82"/>
                <a:gd name="T78" fmla="*/ 3 w 105"/>
                <a:gd name="T79" fmla="*/ 4 h 82"/>
                <a:gd name="T80" fmla="*/ 0 w 105"/>
                <a:gd name="T81" fmla="*/ 3 h 82"/>
                <a:gd name="T82" fmla="*/ 2 w 105"/>
                <a:gd name="T83" fmla="*/ 0 h 82"/>
                <a:gd name="T84" fmla="*/ 4 w 105"/>
                <a:gd name="T85" fmla="*/ 4 h 82"/>
                <a:gd name="T86" fmla="*/ 11 w 105"/>
                <a:gd name="T87" fmla="*/ 2 h 82"/>
                <a:gd name="T88" fmla="*/ 20 w 105"/>
                <a:gd name="T89" fmla="*/ 5 h 82"/>
                <a:gd name="T90" fmla="*/ 30 w 105"/>
                <a:gd name="T91" fmla="*/ 9 h 82"/>
                <a:gd name="T92" fmla="*/ 37 w 105"/>
                <a:gd name="T93" fmla="*/ 13 h 82"/>
                <a:gd name="T94" fmla="*/ 43 w 105"/>
                <a:gd name="T95" fmla="*/ 16 h 82"/>
                <a:gd name="T96" fmla="*/ 52 w 105"/>
                <a:gd name="T97" fmla="*/ 25 h 82"/>
                <a:gd name="T98" fmla="*/ 56 w 105"/>
                <a:gd name="T99" fmla="*/ 31 h 82"/>
                <a:gd name="T100" fmla="*/ 61 w 105"/>
                <a:gd name="T101" fmla="*/ 37 h 82"/>
                <a:gd name="T102" fmla="*/ 85 w 105"/>
                <a:gd name="T103" fmla="*/ 53 h 82"/>
                <a:gd name="T104" fmla="*/ 90 w 105"/>
                <a:gd name="T105" fmla="*/ 58 h 82"/>
                <a:gd name="T106" fmla="*/ 99 w 105"/>
                <a:gd name="T107" fmla="*/ 8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82">
                  <a:moveTo>
                    <a:pt x="99" y="80"/>
                  </a:moveTo>
                  <a:cubicBezTo>
                    <a:pt x="95" y="82"/>
                    <a:pt x="97" y="77"/>
                    <a:pt x="93" y="78"/>
                  </a:cubicBezTo>
                  <a:cubicBezTo>
                    <a:pt x="93" y="78"/>
                    <a:pt x="95" y="76"/>
                    <a:pt x="94" y="76"/>
                  </a:cubicBezTo>
                  <a:cubicBezTo>
                    <a:pt x="91" y="78"/>
                    <a:pt x="90" y="74"/>
                    <a:pt x="91" y="71"/>
                  </a:cubicBezTo>
                  <a:cubicBezTo>
                    <a:pt x="91" y="71"/>
                    <a:pt x="91" y="71"/>
                    <a:pt x="91" y="71"/>
                  </a:cubicBezTo>
                  <a:cubicBezTo>
                    <a:pt x="92" y="70"/>
                    <a:pt x="90" y="71"/>
                    <a:pt x="90" y="71"/>
                  </a:cubicBezTo>
                  <a:cubicBezTo>
                    <a:pt x="90" y="71"/>
                    <a:pt x="90" y="71"/>
                    <a:pt x="90" y="70"/>
                  </a:cubicBezTo>
                  <a:cubicBezTo>
                    <a:pt x="89" y="71"/>
                    <a:pt x="89" y="70"/>
                    <a:pt x="89" y="71"/>
                  </a:cubicBezTo>
                  <a:cubicBezTo>
                    <a:pt x="90" y="69"/>
                    <a:pt x="90" y="69"/>
                    <a:pt x="90" y="69"/>
                  </a:cubicBezTo>
                  <a:cubicBezTo>
                    <a:pt x="89" y="70"/>
                    <a:pt x="89" y="70"/>
                    <a:pt x="89" y="70"/>
                  </a:cubicBezTo>
                  <a:cubicBezTo>
                    <a:pt x="86" y="72"/>
                    <a:pt x="88" y="68"/>
                    <a:pt x="86" y="69"/>
                  </a:cubicBezTo>
                  <a:cubicBezTo>
                    <a:pt x="87" y="69"/>
                    <a:pt x="87" y="69"/>
                    <a:pt x="87" y="69"/>
                  </a:cubicBezTo>
                  <a:cubicBezTo>
                    <a:pt x="84" y="69"/>
                    <a:pt x="83" y="68"/>
                    <a:pt x="81" y="67"/>
                  </a:cubicBezTo>
                  <a:cubicBezTo>
                    <a:pt x="83" y="66"/>
                    <a:pt x="83" y="66"/>
                    <a:pt x="83" y="66"/>
                  </a:cubicBezTo>
                  <a:cubicBezTo>
                    <a:pt x="82" y="67"/>
                    <a:pt x="81" y="67"/>
                    <a:pt x="80" y="67"/>
                  </a:cubicBezTo>
                  <a:cubicBezTo>
                    <a:pt x="82" y="65"/>
                    <a:pt x="79" y="67"/>
                    <a:pt x="79" y="66"/>
                  </a:cubicBezTo>
                  <a:cubicBezTo>
                    <a:pt x="79" y="66"/>
                    <a:pt x="79" y="66"/>
                    <a:pt x="79" y="66"/>
                  </a:cubicBezTo>
                  <a:cubicBezTo>
                    <a:pt x="78" y="67"/>
                    <a:pt x="80" y="65"/>
                    <a:pt x="78" y="66"/>
                  </a:cubicBezTo>
                  <a:cubicBezTo>
                    <a:pt x="79" y="65"/>
                    <a:pt x="79" y="65"/>
                    <a:pt x="79" y="65"/>
                  </a:cubicBezTo>
                  <a:cubicBezTo>
                    <a:pt x="77" y="67"/>
                    <a:pt x="79" y="64"/>
                    <a:pt x="78" y="65"/>
                  </a:cubicBezTo>
                  <a:cubicBezTo>
                    <a:pt x="78" y="65"/>
                    <a:pt x="78" y="65"/>
                    <a:pt x="78" y="65"/>
                  </a:cubicBezTo>
                  <a:cubicBezTo>
                    <a:pt x="77" y="65"/>
                    <a:pt x="78" y="64"/>
                    <a:pt x="78" y="64"/>
                  </a:cubicBezTo>
                  <a:cubicBezTo>
                    <a:pt x="78" y="64"/>
                    <a:pt x="78" y="64"/>
                    <a:pt x="78" y="64"/>
                  </a:cubicBezTo>
                  <a:cubicBezTo>
                    <a:pt x="77" y="64"/>
                    <a:pt x="78" y="63"/>
                    <a:pt x="76" y="64"/>
                  </a:cubicBezTo>
                  <a:cubicBezTo>
                    <a:pt x="77" y="63"/>
                    <a:pt x="77" y="64"/>
                    <a:pt x="79" y="62"/>
                  </a:cubicBezTo>
                  <a:cubicBezTo>
                    <a:pt x="76" y="62"/>
                    <a:pt x="75" y="61"/>
                    <a:pt x="73" y="59"/>
                  </a:cubicBezTo>
                  <a:cubicBezTo>
                    <a:pt x="73" y="59"/>
                    <a:pt x="73" y="58"/>
                    <a:pt x="74" y="58"/>
                  </a:cubicBezTo>
                  <a:cubicBezTo>
                    <a:pt x="74" y="58"/>
                    <a:pt x="73" y="58"/>
                    <a:pt x="72" y="58"/>
                  </a:cubicBezTo>
                  <a:cubicBezTo>
                    <a:pt x="72" y="58"/>
                    <a:pt x="73" y="57"/>
                    <a:pt x="73" y="57"/>
                  </a:cubicBezTo>
                  <a:cubicBezTo>
                    <a:pt x="73" y="56"/>
                    <a:pt x="71" y="58"/>
                    <a:pt x="71" y="57"/>
                  </a:cubicBezTo>
                  <a:cubicBezTo>
                    <a:pt x="73" y="56"/>
                    <a:pt x="73" y="56"/>
                    <a:pt x="73" y="56"/>
                  </a:cubicBezTo>
                  <a:cubicBezTo>
                    <a:pt x="72" y="57"/>
                    <a:pt x="71" y="57"/>
                    <a:pt x="71" y="57"/>
                  </a:cubicBezTo>
                  <a:cubicBezTo>
                    <a:pt x="71" y="57"/>
                    <a:pt x="71" y="56"/>
                    <a:pt x="72" y="56"/>
                  </a:cubicBezTo>
                  <a:cubicBezTo>
                    <a:pt x="70" y="57"/>
                    <a:pt x="71" y="55"/>
                    <a:pt x="70" y="56"/>
                  </a:cubicBezTo>
                  <a:cubicBezTo>
                    <a:pt x="71" y="55"/>
                    <a:pt x="71" y="55"/>
                    <a:pt x="71" y="55"/>
                  </a:cubicBezTo>
                  <a:cubicBezTo>
                    <a:pt x="72" y="54"/>
                    <a:pt x="69" y="57"/>
                    <a:pt x="70" y="56"/>
                  </a:cubicBezTo>
                  <a:cubicBezTo>
                    <a:pt x="71" y="55"/>
                    <a:pt x="71" y="55"/>
                    <a:pt x="71" y="55"/>
                  </a:cubicBezTo>
                  <a:cubicBezTo>
                    <a:pt x="69" y="56"/>
                    <a:pt x="69" y="55"/>
                    <a:pt x="68" y="55"/>
                  </a:cubicBezTo>
                  <a:cubicBezTo>
                    <a:pt x="68" y="55"/>
                    <a:pt x="68" y="55"/>
                    <a:pt x="68" y="55"/>
                  </a:cubicBezTo>
                  <a:cubicBezTo>
                    <a:pt x="68" y="54"/>
                    <a:pt x="68" y="54"/>
                    <a:pt x="67" y="54"/>
                  </a:cubicBezTo>
                  <a:cubicBezTo>
                    <a:pt x="67" y="53"/>
                    <a:pt x="68" y="52"/>
                    <a:pt x="68" y="52"/>
                  </a:cubicBezTo>
                  <a:cubicBezTo>
                    <a:pt x="66" y="53"/>
                    <a:pt x="66" y="52"/>
                    <a:pt x="65" y="54"/>
                  </a:cubicBezTo>
                  <a:cubicBezTo>
                    <a:pt x="65" y="53"/>
                    <a:pt x="65" y="52"/>
                    <a:pt x="64" y="52"/>
                  </a:cubicBezTo>
                  <a:cubicBezTo>
                    <a:pt x="65" y="52"/>
                    <a:pt x="66" y="50"/>
                    <a:pt x="66" y="50"/>
                  </a:cubicBezTo>
                  <a:cubicBezTo>
                    <a:pt x="67" y="49"/>
                    <a:pt x="67" y="49"/>
                    <a:pt x="67" y="49"/>
                  </a:cubicBezTo>
                  <a:cubicBezTo>
                    <a:pt x="68" y="49"/>
                    <a:pt x="67" y="50"/>
                    <a:pt x="68" y="49"/>
                  </a:cubicBezTo>
                  <a:cubicBezTo>
                    <a:pt x="67" y="49"/>
                    <a:pt x="66" y="49"/>
                    <a:pt x="67" y="48"/>
                  </a:cubicBezTo>
                  <a:cubicBezTo>
                    <a:pt x="65" y="49"/>
                    <a:pt x="63" y="51"/>
                    <a:pt x="63" y="51"/>
                  </a:cubicBezTo>
                  <a:cubicBezTo>
                    <a:pt x="63" y="50"/>
                    <a:pt x="64" y="49"/>
                    <a:pt x="65" y="49"/>
                  </a:cubicBezTo>
                  <a:cubicBezTo>
                    <a:pt x="61" y="51"/>
                    <a:pt x="61" y="51"/>
                    <a:pt x="61" y="51"/>
                  </a:cubicBezTo>
                  <a:cubicBezTo>
                    <a:pt x="61" y="51"/>
                    <a:pt x="62" y="50"/>
                    <a:pt x="62" y="50"/>
                  </a:cubicBezTo>
                  <a:cubicBezTo>
                    <a:pt x="60" y="51"/>
                    <a:pt x="60" y="51"/>
                    <a:pt x="60" y="51"/>
                  </a:cubicBezTo>
                  <a:cubicBezTo>
                    <a:pt x="61" y="51"/>
                    <a:pt x="59" y="51"/>
                    <a:pt x="61" y="49"/>
                  </a:cubicBezTo>
                  <a:cubicBezTo>
                    <a:pt x="61" y="48"/>
                    <a:pt x="61" y="49"/>
                    <a:pt x="62" y="48"/>
                  </a:cubicBezTo>
                  <a:cubicBezTo>
                    <a:pt x="62" y="48"/>
                    <a:pt x="61" y="49"/>
                    <a:pt x="61" y="48"/>
                  </a:cubicBezTo>
                  <a:cubicBezTo>
                    <a:pt x="61" y="48"/>
                    <a:pt x="61" y="48"/>
                    <a:pt x="61" y="48"/>
                  </a:cubicBezTo>
                  <a:cubicBezTo>
                    <a:pt x="61" y="48"/>
                    <a:pt x="60" y="48"/>
                    <a:pt x="59" y="49"/>
                  </a:cubicBezTo>
                  <a:cubicBezTo>
                    <a:pt x="59" y="50"/>
                    <a:pt x="60" y="48"/>
                    <a:pt x="60" y="49"/>
                  </a:cubicBezTo>
                  <a:cubicBezTo>
                    <a:pt x="59" y="50"/>
                    <a:pt x="58" y="50"/>
                    <a:pt x="58" y="50"/>
                  </a:cubicBezTo>
                  <a:cubicBezTo>
                    <a:pt x="59" y="49"/>
                    <a:pt x="59" y="49"/>
                    <a:pt x="59" y="49"/>
                  </a:cubicBezTo>
                  <a:cubicBezTo>
                    <a:pt x="57" y="49"/>
                    <a:pt x="57" y="49"/>
                    <a:pt x="56" y="50"/>
                  </a:cubicBezTo>
                  <a:cubicBezTo>
                    <a:pt x="55" y="50"/>
                    <a:pt x="57" y="48"/>
                    <a:pt x="57" y="49"/>
                  </a:cubicBezTo>
                  <a:cubicBezTo>
                    <a:pt x="57" y="47"/>
                    <a:pt x="54" y="49"/>
                    <a:pt x="55" y="47"/>
                  </a:cubicBezTo>
                  <a:cubicBezTo>
                    <a:pt x="56" y="47"/>
                    <a:pt x="54" y="49"/>
                    <a:pt x="55" y="48"/>
                  </a:cubicBezTo>
                  <a:cubicBezTo>
                    <a:pt x="54" y="48"/>
                    <a:pt x="55" y="47"/>
                    <a:pt x="55" y="47"/>
                  </a:cubicBezTo>
                  <a:cubicBezTo>
                    <a:pt x="56" y="46"/>
                    <a:pt x="55" y="47"/>
                    <a:pt x="54" y="47"/>
                  </a:cubicBezTo>
                  <a:cubicBezTo>
                    <a:pt x="54" y="48"/>
                    <a:pt x="54" y="47"/>
                    <a:pt x="55" y="47"/>
                  </a:cubicBezTo>
                  <a:cubicBezTo>
                    <a:pt x="54" y="47"/>
                    <a:pt x="52" y="47"/>
                    <a:pt x="52" y="46"/>
                  </a:cubicBezTo>
                  <a:cubicBezTo>
                    <a:pt x="52" y="46"/>
                    <a:pt x="51" y="47"/>
                    <a:pt x="50" y="47"/>
                  </a:cubicBezTo>
                  <a:cubicBezTo>
                    <a:pt x="51" y="46"/>
                    <a:pt x="51" y="46"/>
                    <a:pt x="51" y="46"/>
                  </a:cubicBezTo>
                  <a:cubicBezTo>
                    <a:pt x="52" y="45"/>
                    <a:pt x="51" y="46"/>
                    <a:pt x="52" y="45"/>
                  </a:cubicBezTo>
                  <a:cubicBezTo>
                    <a:pt x="50" y="46"/>
                    <a:pt x="54" y="45"/>
                    <a:pt x="52" y="45"/>
                  </a:cubicBezTo>
                  <a:cubicBezTo>
                    <a:pt x="53" y="44"/>
                    <a:pt x="50" y="47"/>
                    <a:pt x="52" y="45"/>
                  </a:cubicBezTo>
                  <a:cubicBezTo>
                    <a:pt x="52" y="45"/>
                    <a:pt x="50" y="46"/>
                    <a:pt x="51" y="45"/>
                  </a:cubicBezTo>
                  <a:cubicBezTo>
                    <a:pt x="51" y="45"/>
                    <a:pt x="52" y="43"/>
                    <a:pt x="52" y="43"/>
                  </a:cubicBezTo>
                  <a:cubicBezTo>
                    <a:pt x="52" y="43"/>
                    <a:pt x="52" y="44"/>
                    <a:pt x="51" y="44"/>
                  </a:cubicBezTo>
                  <a:cubicBezTo>
                    <a:pt x="50" y="44"/>
                    <a:pt x="50" y="44"/>
                    <a:pt x="50" y="44"/>
                  </a:cubicBezTo>
                  <a:cubicBezTo>
                    <a:pt x="49" y="45"/>
                    <a:pt x="50" y="44"/>
                    <a:pt x="49" y="45"/>
                  </a:cubicBezTo>
                  <a:cubicBezTo>
                    <a:pt x="50" y="44"/>
                    <a:pt x="48" y="45"/>
                    <a:pt x="50" y="43"/>
                  </a:cubicBezTo>
                  <a:cubicBezTo>
                    <a:pt x="51" y="42"/>
                    <a:pt x="51" y="42"/>
                    <a:pt x="51" y="42"/>
                  </a:cubicBezTo>
                  <a:cubicBezTo>
                    <a:pt x="51" y="42"/>
                    <a:pt x="50" y="43"/>
                    <a:pt x="49" y="44"/>
                  </a:cubicBezTo>
                  <a:cubicBezTo>
                    <a:pt x="49" y="43"/>
                    <a:pt x="49" y="43"/>
                    <a:pt x="49" y="43"/>
                  </a:cubicBezTo>
                  <a:cubicBezTo>
                    <a:pt x="48" y="45"/>
                    <a:pt x="49" y="43"/>
                    <a:pt x="48" y="44"/>
                  </a:cubicBezTo>
                  <a:cubicBezTo>
                    <a:pt x="48" y="43"/>
                    <a:pt x="47" y="43"/>
                    <a:pt x="48" y="42"/>
                  </a:cubicBezTo>
                  <a:cubicBezTo>
                    <a:pt x="47" y="42"/>
                    <a:pt x="46" y="43"/>
                    <a:pt x="46" y="42"/>
                  </a:cubicBezTo>
                  <a:cubicBezTo>
                    <a:pt x="46" y="42"/>
                    <a:pt x="46" y="42"/>
                    <a:pt x="47" y="41"/>
                  </a:cubicBezTo>
                  <a:cubicBezTo>
                    <a:pt x="47" y="41"/>
                    <a:pt x="47" y="41"/>
                    <a:pt x="46" y="41"/>
                  </a:cubicBezTo>
                  <a:cubicBezTo>
                    <a:pt x="47" y="41"/>
                    <a:pt x="47" y="40"/>
                    <a:pt x="47" y="39"/>
                  </a:cubicBezTo>
                  <a:cubicBezTo>
                    <a:pt x="47" y="39"/>
                    <a:pt x="46" y="40"/>
                    <a:pt x="45" y="41"/>
                  </a:cubicBezTo>
                  <a:cubicBezTo>
                    <a:pt x="47" y="39"/>
                    <a:pt x="43" y="42"/>
                    <a:pt x="44" y="40"/>
                  </a:cubicBezTo>
                  <a:cubicBezTo>
                    <a:pt x="45" y="39"/>
                    <a:pt x="46" y="39"/>
                    <a:pt x="46" y="38"/>
                  </a:cubicBezTo>
                  <a:cubicBezTo>
                    <a:pt x="47" y="36"/>
                    <a:pt x="44" y="39"/>
                    <a:pt x="45" y="38"/>
                  </a:cubicBezTo>
                  <a:cubicBezTo>
                    <a:pt x="43" y="40"/>
                    <a:pt x="43" y="40"/>
                    <a:pt x="43" y="40"/>
                  </a:cubicBezTo>
                  <a:cubicBezTo>
                    <a:pt x="44" y="39"/>
                    <a:pt x="42" y="40"/>
                    <a:pt x="43" y="39"/>
                  </a:cubicBezTo>
                  <a:cubicBezTo>
                    <a:pt x="43" y="39"/>
                    <a:pt x="43" y="38"/>
                    <a:pt x="42" y="39"/>
                  </a:cubicBezTo>
                  <a:cubicBezTo>
                    <a:pt x="43" y="38"/>
                    <a:pt x="40" y="39"/>
                    <a:pt x="42" y="36"/>
                  </a:cubicBezTo>
                  <a:cubicBezTo>
                    <a:pt x="42" y="36"/>
                    <a:pt x="42" y="35"/>
                    <a:pt x="41" y="36"/>
                  </a:cubicBezTo>
                  <a:cubicBezTo>
                    <a:pt x="40" y="37"/>
                    <a:pt x="42" y="36"/>
                    <a:pt x="41" y="37"/>
                  </a:cubicBezTo>
                  <a:cubicBezTo>
                    <a:pt x="41" y="37"/>
                    <a:pt x="41" y="37"/>
                    <a:pt x="41" y="37"/>
                  </a:cubicBezTo>
                  <a:cubicBezTo>
                    <a:pt x="41" y="37"/>
                    <a:pt x="41" y="36"/>
                    <a:pt x="42" y="35"/>
                  </a:cubicBezTo>
                  <a:cubicBezTo>
                    <a:pt x="42" y="34"/>
                    <a:pt x="39" y="38"/>
                    <a:pt x="39" y="36"/>
                  </a:cubicBezTo>
                  <a:cubicBezTo>
                    <a:pt x="40" y="36"/>
                    <a:pt x="40" y="36"/>
                    <a:pt x="40" y="35"/>
                  </a:cubicBezTo>
                  <a:cubicBezTo>
                    <a:pt x="38" y="36"/>
                    <a:pt x="38" y="36"/>
                    <a:pt x="38" y="36"/>
                  </a:cubicBezTo>
                  <a:cubicBezTo>
                    <a:pt x="38" y="36"/>
                    <a:pt x="39" y="35"/>
                    <a:pt x="40" y="33"/>
                  </a:cubicBezTo>
                  <a:cubicBezTo>
                    <a:pt x="40" y="34"/>
                    <a:pt x="40" y="33"/>
                    <a:pt x="39" y="34"/>
                  </a:cubicBezTo>
                  <a:cubicBezTo>
                    <a:pt x="40" y="32"/>
                    <a:pt x="40" y="32"/>
                    <a:pt x="40" y="32"/>
                  </a:cubicBezTo>
                  <a:cubicBezTo>
                    <a:pt x="39" y="34"/>
                    <a:pt x="39" y="33"/>
                    <a:pt x="39" y="33"/>
                  </a:cubicBezTo>
                  <a:cubicBezTo>
                    <a:pt x="39" y="33"/>
                    <a:pt x="39" y="33"/>
                    <a:pt x="39" y="33"/>
                  </a:cubicBezTo>
                  <a:cubicBezTo>
                    <a:pt x="40" y="32"/>
                    <a:pt x="39" y="33"/>
                    <a:pt x="39" y="33"/>
                  </a:cubicBezTo>
                  <a:cubicBezTo>
                    <a:pt x="38" y="33"/>
                    <a:pt x="38" y="34"/>
                    <a:pt x="38" y="34"/>
                  </a:cubicBezTo>
                  <a:cubicBezTo>
                    <a:pt x="38" y="35"/>
                    <a:pt x="38" y="34"/>
                    <a:pt x="37" y="35"/>
                  </a:cubicBezTo>
                  <a:cubicBezTo>
                    <a:pt x="38" y="34"/>
                    <a:pt x="37" y="34"/>
                    <a:pt x="37" y="34"/>
                  </a:cubicBezTo>
                  <a:cubicBezTo>
                    <a:pt x="37" y="33"/>
                    <a:pt x="36" y="34"/>
                    <a:pt x="36" y="34"/>
                  </a:cubicBezTo>
                  <a:cubicBezTo>
                    <a:pt x="37" y="34"/>
                    <a:pt x="36" y="34"/>
                    <a:pt x="37" y="33"/>
                  </a:cubicBezTo>
                  <a:cubicBezTo>
                    <a:pt x="37" y="33"/>
                    <a:pt x="37" y="34"/>
                    <a:pt x="37" y="34"/>
                  </a:cubicBezTo>
                  <a:cubicBezTo>
                    <a:pt x="37" y="33"/>
                    <a:pt x="38" y="32"/>
                    <a:pt x="37" y="32"/>
                  </a:cubicBezTo>
                  <a:cubicBezTo>
                    <a:pt x="37" y="33"/>
                    <a:pt x="36" y="35"/>
                    <a:pt x="36" y="34"/>
                  </a:cubicBezTo>
                  <a:cubicBezTo>
                    <a:pt x="37" y="33"/>
                    <a:pt x="37" y="33"/>
                    <a:pt x="37" y="33"/>
                  </a:cubicBezTo>
                  <a:cubicBezTo>
                    <a:pt x="37" y="32"/>
                    <a:pt x="37" y="32"/>
                    <a:pt x="37" y="32"/>
                  </a:cubicBezTo>
                  <a:cubicBezTo>
                    <a:pt x="36" y="33"/>
                    <a:pt x="36" y="33"/>
                    <a:pt x="36" y="33"/>
                  </a:cubicBezTo>
                  <a:cubicBezTo>
                    <a:pt x="37" y="32"/>
                    <a:pt x="37" y="32"/>
                    <a:pt x="37" y="32"/>
                  </a:cubicBezTo>
                  <a:cubicBezTo>
                    <a:pt x="36" y="33"/>
                    <a:pt x="36" y="32"/>
                    <a:pt x="35" y="34"/>
                  </a:cubicBezTo>
                  <a:cubicBezTo>
                    <a:pt x="35" y="34"/>
                    <a:pt x="35" y="33"/>
                    <a:pt x="35" y="32"/>
                  </a:cubicBezTo>
                  <a:cubicBezTo>
                    <a:pt x="35" y="32"/>
                    <a:pt x="35" y="32"/>
                    <a:pt x="35" y="32"/>
                  </a:cubicBezTo>
                  <a:cubicBezTo>
                    <a:pt x="35" y="31"/>
                    <a:pt x="35" y="32"/>
                    <a:pt x="34" y="32"/>
                  </a:cubicBezTo>
                  <a:cubicBezTo>
                    <a:pt x="34" y="32"/>
                    <a:pt x="34" y="32"/>
                    <a:pt x="34" y="32"/>
                  </a:cubicBezTo>
                  <a:cubicBezTo>
                    <a:pt x="34" y="32"/>
                    <a:pt x="34" y="32"/>
                    <a:pt x="33" y="32"/>
                  </a:cubicBezTo>
                  <a:cubicBezTo>
                    <a:pt x="34" y="31"/>
                    <a:pt x="36" y="28"/>
                    <a:pt x="35" y="29"/>
                  </a:cubicBezTo>
                  <a:cubicBezTo>
                    <a:pt x="35" y="29"/>
                    <a:pt x="33" y="31"/>
                    <a:pt x="33" y="32"/>
                  </a:cubicBezTo>
                  <a:cubicBezTo>
                    <a:pt x="33" y="31"/>
                    <a:pt x="31" y="32"/>
                    <a:pt x="32" y="30"/>
                  </a:cubicBezTo>
                  <a:cubicBezTo>
                    <a:pt x="31" y="31"/>
                    <a:pt x="31" y="31"/>
                    <a:pt x="31" y="31"/>
                  </a:cubicBezTo>
                  <a:cubicBezTo>
                    <a:pt x="30" y="30"/>
                    <a:pt x="28" y="31"/>
                    <a:pt x="29" y="28"/>
                  </a:cubicBezTo>
                  <a:cubicBezTo>
                    <a:pt x="30" y="28"/>
                    <a:pt x="30" y="27"/>
                    <a:pt x="30" y="27"/>
                  </a:cubicBezTo>
                  <a:cubicBezTo>
                    <a:pt x="30" y="28"/>
                    <a:pt x="31" y="26"/>
                    <a:pt x="30" y="27"/>
                  </a:cubicBezTo>
                  <a:cubicBezTo>
                    <a:pt x="29" y="28"/>
                    <a:pt x="29" y="29"/>
                    <a:pt x="28" y="29"/>
                  </a:cubicBezTo>
                  <a:cubicBezTo>
                    <a:pt x="28" y="29"/>
                    <a:pt x="27" y="29"/>
                    <a:pt x="27" y="28"/>
                  </a:cubicBezTo>
                  <a:cubicBezTo>
                    <a:pt x="27" y="28"/>
                    <a:pt x="27" y="29"/>
                    <a:pt x="27" y="29"/>
                  </a:cubicBezTo>
                  <a:cubicBezTo>
                    <a:pt x="28" y="27"/>
                    <a:pt x="28" y="27"/>
                    <a:pt x="27" y="27"/>
                  </a:cubicBezTo>
                  <a:cubicBezTo>
                    <a:pt x="26" y="28"/>
                    <a:pt x="26" y="28"/>
                    <a:pt x="26" y="28"/>
                  </a:cubicBezTo>
                  <a:cubicBezTo>
                    <a:pt x="27" y="27"/>
                    <a:pt x="27" y="27"/>
                    <a:pt x="27" y="27"/>
                  </a:cubicBezTo>
                  <a:cubicBezTo>
                    <a:pt x="27" y="27"/>
                    <a:pt x="25" y="29"/>
                    <a:pt x="26" y="28"/>
                  </a:cubicBezTo>
                  <a:cubicBezTo>
                    <a:pt x="26" y="27"/>
                    <a:pt x="26" y="27"/>
                    <a:pt x="26" y="27"/>
                  </a:cubicBezTo>
                  <a:cubicBezTo>
                    <a:pt x="26" y="27"/>
                    <a:pt x="24" y="28"/>
                    <a:pt x="25" y="27"/>
                  </a:cubicBezTo>
                  <a:cubicBezTo>
                    <a:pt x="25" y="26"/>
                    <a:pt x="25" y="26"/>
                    <a:pt x="25" y="26"/>
                  </a:cubicBezTo>
                  <a:cubicBezTo>
                    <a:pt x="25" y="26"/>
                    <a:pt x="24" y="27"/>
                    <a:pt x="24" y="27"/>
                  </a:cubicBezTo>
                  <a:cubicBezTo>
                    <a:pt x="24" y="26"/>
                    <a:pt x="24" y="26"/>
                    <a:pt x="25" y="24"/>
                  </a:cubicBezTo>
                  <a:cubicBezTo>
                    <a:pt x="22" y="27"/>
                    <a:pt x="21" y="26"/>
                    <a:pt x="20" y="25"/>
                  </a:cubicBezTo>
                  <a:cubicBezTo>
                    <a:pt x="21" y="24"/>
                    <a:pt x="21" y="24"/>
                    <a:pt x="21" y="24"/>
                  </a:cubicBezTo>
                  <a:cubicBezTo>
                    <a:pt x="21" y="24"/>
                    <a:pt x="20" y="26"/>
                    <a:pt x="20" y="25"/>
                  </a:cubicBezTo>
                  <a:cubicBezTo>
                    <a:pt x="20" y="24"/>
                    <a:pt x="21" y="23"/>
                    <a:pt x="21" y="23"/>
                  </a:cubicBezTo>
                  <a:cubicBezTo>
                    <a:pt x="21" y="22"/>
                    <a:pt x="20" y="24"/>
                    <a:pt x="20" y="24"/>
                  </a:cubicBezTo>
                  <a:cubicBezTo>
                    <a:pt x="19" y="25"/>
                    <a:pt x="20" y="23"/>
                    <a:pt x="19" y="25"/>
                  </a:cubicBezTo>
                  <a:cubicBezTo>
                    <a:pt x="19" y="25"/>
                    <a:pt x="19" y="23"/>
                    <a:pt x="18" y="25"/>
                  </a:cubicBezTo>
                  <a:cubicBezTo>
                    <a:pt x="19" y="24"/>
                    <a:pt x="19" y="23"/>
                    <a:pt x="20" y="23"/>
                  </a:cubicBezTo>
                  <a:cubicBezTo>
                    <a:pt x="19" y="23"/>
                    <a:pt x="19" y="23"/>
                    <a:pt x="19" y="23"/>
                  </a:cubicBezTo>
                  <a:cubicBezTo>
                    <a:pt x="20" y="21"/>
                    <a:pt x="22" y="21"/>
                    <a:pt x="23" y="18"/>
                  </a:cubicBezTo>
                  <a:cubicBezTo>
                    <a:pt x="23" y="18"/>
                    <a:pt x="23" y="18"/>
                    <a:pt x="23" y="18"/>
                  </a:cubicBezTo>
                  <a:cubicBezTo>
                    <a:pt x="23" y="17"/>
                    <a:pt x="24" y="17"/>
                    <a:pt x="24" y="16"/>
                  </a:cubicBezTo>
                  <a:cubicBezTo>
                    <a:pt x="23" y="17"/>
                    <a:pt x="22" y="19"/>
                    <a:pt x="21" y="19"/>
                  </a:cubicBezTo>
                  <a:cubicBezTo>
                    <a:pt x="21" y="20"/>
                    <a:pt x="19" y="23"/>
                    <a:pt x="18" y="22"/>
                  </a:cubicBezTo>
                  <a:cubicBezTo>
                    <a:pt x="19" y="21"/>
                    <a:pt x="19" y="22"/>
                    <a:pt x="20" y="21"/>
                  </a:cubicBezTo>
                  <a:cubicBezTo>
                    <a:pt x="20" y="20"/>
                    <a:pt x="19" y="22"/>
                    <a:pt x="19" y="21"/>
                  </a:cubicBezTo>
                  <a:cubicBezTo>
                    <a:pt x="19" y="22"/>
                    <a:pt x="18" y="23"/>
                    <a:pt x="17" y="23"/>
                  </a:cubicBezTo>
                  <a:cubicBezTo>
                    <a:pt x="17" y="22"/>
                    <a:pt x="18" y="22"/>
                    <a:pt x="18" y="22"/>
                  </a:cubicBezTo>
                  <a:cubicBezTo>
                    <a:pt x="17" y="22"/>
                    <a:pt x="17" y="23"/>
                    <a:pt x="17" y="24"/>
                  </a:cubicBezTo>
                  <a:cubicBezTo>
                    <a:pt x="15" y="25"/>
                    <a:pt x="17" y="23"/>
                    <a:pt x="15" y="24"/>
                  </a:cubicBezTo>
                  <a:cubicBezTo>
                    <a:pt x="16" y="23"/>
                    <a:pt x="18" y="21"/>
                    <a:pt x="18" y="20"/>
                  </a:cubicBezTo>
                  <a:cubicBezTo>
                    <a:pt x="17" y="22"/>
                    <a:pt x="16" y="22"/>
                    <a:pt x="15" y="24"/>
                  </a:cubicBezTo>
                  <a:cubicBezTo>
                    <a:pt x="15" y="23"/>
                    <a:pt x="16" y="22"/>
                    <a:pt x="17" y="22"/>
                  </a:cubicBezTo>
                  <a:cubicBezTo>
                    <a:pt x="17" y="21"/>
                    <a:pt x="14" y="24"/>
                    <a:pt x="16" y="21"/>
                  </a:cubicBezTo>
                  <a:cubicBezTo>
                    <a:pt x="15" y="22"/>
                    <a:pt x="15" y="22"/>
                    <a:pt x="15" y="22"/>
                  </a:cubicBezTo>
                  <a:cubicBezTo>
                    <a:pt x="15" y="22"/>
                    <a:pt x="15" y="21"/>
                    <a:pt x="16" y="21"/>
                  </a:cubicBezTo>
                  <a:cubicBezTo>
                    <a:pt x="16" y="20"/>
                    <a:pt x="14" y="22"/>
                    <a:pt x="15" y="20"/>
                  </a:cubicBezTo>
                  <a:cubicBezTo>
                    <a:pt x="15" y="20"/>
                    <a:pt x="15" y="20"/>
                    <a:pt x="14" y="21"/>
                  </a:cubicBezTo>
                  <a:cubicBezTo>
                    <a:pt x="14" y="22"/>
                    <a:pt x="15" y="20"/>
                    <a:pt x="14" y="22"/>
                  </a:cubicBezTo>
                  <a:cubicBezTo>
                    <a:pt x="15" y="21"/>
                    <a:pt x="13" y="22"/>
                    <a:pt x="13" y="23"/>
                  </a:cubicBezTo>
                  <a:cubicBezTo>
                    <a:pt x="13" y="22"/>
                    <a:pt x="13" y="22"/>
                    <a:pt x="13" y="22"/>
                  </a:cubicBezTo>
                  <a:cubicBezTo>
                    <a:pt x="13" y="22"/>
                    <a:pt x="13" y="22"/>
                    <a:pt x="12" y="23"/>
                  </a:cubicBezTo>
                  <a:cubicBezTo>
                    <a:pt x="13" y="22"/>
                    <a:pt x="13" y="22"/>
                    <a:pt x="13" y="22"/>
                  </a:cubicBezTo>
                  <a:cubicBezTo>
                    <a:pt x="12" y="23"/>
                    <a:pt x="12" y="23"/>
                    <a:pt x="12" y="23"/>
                  </a:cubicBezTo>
                  <a:cubicBezTo>
                    <a:pt x="11" y="23"/>
                    <a:pt x="13" y="21"/>
                    <a:pt x="13" y="21"/>
                  </a:cubicBezTo>
                  <a:cubicBezTo>
                    <a:pt x="14" y="20"/>
                    <a:pt x="14" y="20"/>
                    <a:pt x="14" y="20"/>
                  </a:cubicBezTo>
                  <a:cubicBezTo>
                    <a:pt x="14" y="20"/>
                    <a:pt x="14" y="19"/>
                    <a:pt x="14" y="19"/>
                  </a:cubicBezTo>
                  <a:cubicBezTo>
                    <a:pt x="13" y="20"/>
                    <a:pt x="12" y="21"/>
                    <a:pt x="11" y="22"/>
                  </a:cubicBezTo>
                  <a:cubicBezTo>
                    <a:pt x="11" y="23"/>
                    <a:pt x="12" y="21"/>
                    <a:pt x="11" y="22"/>
                  </a:cubicBezTo>
                  <a:cubicBezTo>
                    <a:pt x="12" y="21"/>
                    <a:pt x="12" y="21"/>
                    <a:pt x="12" y="21"/>
                  </a:cubicBezTo>
                  <a:cubicBezTo>
                    <a:pt x="13" y="20"/>
                    <a:pt x="13" y="19"/>
                    <a:pt x="13" y="19"/>
                  </a:cubicBezTo>
                  <a:cubicBezTo>
                    <a:pt x="12" y="19"/>
                    <a:pt x="11" y="20"/>
                    <a:pt x="11" y="21"/>
                  </a:cubicBezTo>
                  <a:cubicBezTo>
                    <a:pt x="11" y="21"/>
                    <a:pt x="11" y="20"/>
                    <a:pt x="12" y="20"/>
                  </a:cubicBezTo>
                  <a:cubicBezTo>
                    <a:pt x="11" y="20"/>
                    <a:pt x="11" y="21"/>
                    <a:pt x="10" y="21"/>
                  </a:cubicBezTo>
                  <a:cubicBezTo>
                    <a:pt x="11" y="20"/>
                    <a:pt x="11" y="19"/>
                    <a:pt x="11" y="18"/>
                  </a:cubicBezTo>
                  <a:cubicBezTo>
                    <a:pt x="13" y="16"/>
                    <a:pt x="13" y="16"/>
                    <a:pt x="13" y="16"/>
                  </a:cubicBezTo>
                  <a:cubicBezTo>
                    <a:pt x="13" y="16"/>
                    <a:pt x="13" y="16"/>
                    <a:pt x="13" y="16"/>
                  </a:cubicBezTo>
                  <a:cubicBezTo>
                    <a:pt x="14" y="15"/>
                    <a:pt x="13" y="15"/>
                    <a:pt x="14" y="13"/>
                  </a:cubicBezTo>
                  <a:cubicBezTo>
                    <a:pt x="14" y="13"/>
                    <a:pt x="14" y="14"/>
                    <a:pt x="14" y="14"/>
                  </a:cubicBezTo>
                  <a:cubicBezTo>
                    <a:pt x="12" y="17"/>
                    <a:pt x="11" y="17"/>
                    <a:pt x="10" y="19"/>
                  </a:cubicBezTo>
                  <a:cubicBezTo>
                    <a:pt x="9" y="20"/>
                    <a:pt x="13" y="14"/>
                    <a:pt x="10" y="17"/>
                  </a:cubicBezTo>
                  <a:cubicBezTo>
                    <a:pt x="10" y="18"/>
                    <a:pt x="8" y="19"/>
                    <a:pt x="9" y="19"/>
                  </a:cubicBezTo>
                  <a:cubicBezTo>
                    <a:pt x="9" y="18"/>
                    <a:pt x="8" y="21"/>
                    <a:pt x="8" y="20"/>
                  </a:cubicBezTo>
                  <a:cubicBezTo>
                    <a:pt x="9" y="19"/>
                    <a:pt x="9" y="17"/>
                    <a:pt x="10" y="16"/>
                  </a:cubicBezTo>
                  <a:cubicBezTo>
                    <a:pt x="10" y="17"/>
                    <a:pt x="10" y="17"/>
                    <a:pt x="10" y="17"/>
                  </a:cubicBezTo>
                  <a:cubicBezTo>
                    <a:pt x="11" y="16"/>
                    <a:pt x="12" y="14"/>
                    <a:pt x="11" y="14"/>
                  </a:cubicBezTo>
                  <a:cubicBezTo>
                    <a:pt x="11" y="14"/>
                    <a:pt x="11" y="14"/>
                    <a:pt x="10" y="15"/>
                  </a:cubicBezTo>
                  <a:cubicBezTo>
                    <a:pt x="9" y="17"/>
                    <a:pt x="10" y="15"/>
                    <a:pt x="9" y="16"/>
                  </a:cubicBezTo>
                  <a:cubicBezTo>
                    <a:pt x="9" y="17"/>
                    <a:pt x="10" y="15"/>
                    <a:pt x="8" y="17"/>
                  </a:cubicBezTo>
                  <a:cubicBezTo>
                    <a:pt x="9" y="17"/>
                    <a:pt x="8" y="18"/>
                    <a:pt x="7" y="19"/>
                  </a:cubicBezTo>
                  <a:cubicBezTo>
                    <a:pt x="7" y="20"/>
                    <a:pt x="7" y="20"/>
                    <a:pt x="7" y="20"/>
                  </a:cubicBezTo>
                  <a:cubicBezTo>
                    <a:pt x="7" y="19"/>
                    <a:pt x="7" y="19"/>
                    <a:pt x="7" y="19"/>
                  </a:cubicBezTo>
                  <a:cubicBezTo>
                    <a:pt x="7" y="18"/>
                    <a:pt x="6" y="20"/>
                    <a:pt x="6" y="20"/>
                  </a:cubicBezTo>
                  <a:cubicBezTo>
                    <a:pt x="7" y="18"/>
                    <a:pt x="7" y="18"/>
                    <a:pt x="7" y="18"/>
                  </a:cubicBezTo>
                  <a:cubicBezTo>
                    <a:pt x="8" y="16"/>
                    <a:pt x="7" y="19"/>
                    <a:pt x="8" y="16"/>
                  </a:cubicBezTo>
                  <a:cubicBezTo>
                    <a:pt x="8" y="16"/>
                    <a:pt x="7" y="17"/>
                    <a:pt x="7" y="17"/>
                  </a:cubicBezTo>
                  <a:cubicBezTo>
                    <a:pt x="8" y="16"/>
                    <a:pt x="8" y="16"/>
                    <a:pt x="8" y="16"/>
                  </a:cubicBezTo>
                  <a:cubicBezTo>
                    <a:pt x="8" y="16"/>
                    <a:pt x="10" y="13"/>
                    <a:pt x="8" y="14"/>
                  </a:cubicBezTo>
                  <a:cubicBezTo>
                    <a:pt x="7" y="15"/>
                    <a:pt x="7" y="15"/>
                    <a:pt x="7" y="16"/>
                  </a:cubicBezTo>
                  <a:cubicBezTo>
                    <a:pt x="6" y="16"/>
                    <a:pt x="6" y="17"/>
                    <a:pt x="5" y="17"/>
                  </a:cubicBezTo>
                  <a:cubicBezTo>
                    <a:pt x="6" y="15"/>
                    <a:pt x="5" y="16"/>
                    <a:pt x="6" y="15"/>
                  </a:cubicBezTo>
                  <a:cubicBezTo>
                    <a:pt x="6" y="16"/>
                    <a:pt x="6" y="16"/>
                    <a:pt x="8" y="15"/>
                  </a:cubicBezTo>
                  <a:cubicBezTo>
                    <a:pt x="9" y="12"/>
                    <a:pt x="8" y="15"/>
                    <a:pt x="9" y="13"/>
                  </a:cubicBezTo>
                  <a:cubicBezTo>
                    <a:pt x="9" y="13"/>
                    <a:pt x="10" y="11"/>
                    <a:pt x="11" y="9"/>
                  </a:cubicBezTo>
                  <a:cubicBezTo>
                    <a:pt x="11" y="9"/>
                    <a:pt x="10" y="10"/>
                    <a:pt x="10" y="10"/>
                  </a:cubicBezTo>
                  <a:cubicBezTo>
                    <a:pt x="9" y="11"/>
                    <a:pt x="9" y="11"/>
                    <a:pt x="9" y="13"/>
                  </a:cubicBezTo>
                  <a:cubicBezTo>
                    <a:pt x="8" y="12"/>
                    <a:pt x="7" y="12"/>
                    <a:pt x="7" y="14"/>
                  </a:cubicBezTo>
                  <a:cubicBezTo>
                    <a:pt x="7" y="13"/>
                    <a:pt x="7" y="12"/>
                    <a:pt x="8" y="12"/>
                  </a:cubicBezTo>
                  <a:cubicBezTo>
                    <a:pt x="7" y="12"/>
                    <a:pt x="6" y="11"/>
                    <a:pt x="6" y="10"/>
                  </a:cubicBezTo>
                  <a:cubicBezTo>
                    <a:pt x="5" y="13"/>
                    <a:pt x="5" y="11"/>
                    <a:pt x="5" y="13"/>
                  </a:cubicBezTo>
                  <a:cubicBezTo>
                    <a:pt x="5" y="13"/>
                    <a:pt x="4" y="15"/>
                    <a:pt x="3" y="16"/>
                  </a:cubicBezTo>
                  <a:cubicBezTo>
                    <a:pt x="3" y="15"/>
                    <a:pt x="4" y="15"/>
                    <a:pt x="4" y="14"/>
                  </a:cubicBezTo>
                  <a:cubicBezTo>
                    <a:pt x="3" y="15"/>
                    <a:pt x="5" y="12"/>
                    <a:pt x="3" y="14"/>
                  </a:cubicBezTo>
                  <a:cubicBezTo>
                    <a:pt x="4" y="14"/>
                    <a:pt x="5" y="11"/>
                    <a:pt x="6" y="10"/>
                  </a:cubicBezTo>
                  <a:cubicBezTo>
                    <a:pt x="5" y="11"/>
                    <a:pt x="7" y="9"/>
                    <a:pt x="6" y="8"/>
                  </a:cubicBezTo>
                  <a:cubicBezTo>
                    <a:pt x="5" y="9"/>
                    <a:pt x="5" y="10"/>
                    <a:pt x="4" y="10"/>
                  </a:cubicBezTo>
                  <a:cubicBezTo>
                    <a:pt x="4" y="8"/>
                    <a:pt x="3" y="9"/>
                    <a:pt x="2" y="9"/>
                  </a:cubicBezTo>
                  <a:cubicBezTo>
                    <a:pt x="2" y="8"/>
                    <a:pt x="4" y="6"/>
                    <a:pt x="3" y="6"/>
                  </a:cubicBezTo>
                  <a:cubicBezTo>
                    <a:pt x="3" y="5"/>
                    <a:pt x="3" y="8"/>
                    <a:pt x="3" y="7"/>
                  </a:cubicBezTo>
                  <a:cubicBezTo>
                    <a:pt x="3" y="6"/>
                    <a:pt x="3" y="6"/>
                    <a:pt x="3" y="6"/>
                  </a:cubicBezTo>
                  <a:cubicBezTo>
                    <a:pt x="2" y="7"/>
                    <a:pt x="3" y="5"/>
                    <a:pt x="1" y="7"/>
                  </a:cubicBezTo>
                  <a:cubicBezTo>
                    <a:pt x="2" y="5"/>
                    <a:pt x="2" y="5"/>
                    <a:pt x="2" y="5"/>
                  </a:cubicBezTo>
                  <a:cubicBezTo>
                    <a:pt x="2" y="5"/>
                    <a:pt x="2" y="5"/>
                    <a:pt x="2" y="6"/>
                  </a:cubicBezTo>
                  <a:cubicBezTo>
                    <a:pt x="2" y="5"/>
                    <a:pt x="2" y="4"/>
                    <a:pt x="3" y="4"/>
                  </a:cubicBezTo>
                  <a:cubicBezTo>
                    <a:pt x="3" y="2"/>
                    <a:pt x="2" y="4"/>
                    <a:pt x="2" y="4"/>
                  </a:cubicBezTo>
                  <a:cubicBezTo>
                    <a:pt x="1" y="5"/>
                    <a:pt x="1" y="5"/>
                    <a:pt x="1" y="5"/>
                  </a:cubicBezTo>
                  <a:cubicBezTo>
                    <a:pt x="0" y="6"/>
                    <a:pt x="1" y="4"/>
                    <a:pt x="0" y="5"/>
                  </a:cubicBezTo>
                  <a:cubicBezTo>
                    <a:pt x="0" y="3"/>
                    <a:pt x="0" y="3"/>
                    <a:pt x="0" y="3"/>
                  </a:cubicBezTo>
                  <a:cubicBezTo>
                    <a:pt x="0" y="4"/>
                    <a:pt x="0" y="4"/>
                    <a:pt x="0" y="4"/>
                  </a:cubicBezTo>
                  <a:cubicBezTo>
                    <a:pt x="0" y="3"/>
                    <a:pt x="0" y="2"/>
                    <a:pt x="0" y="3"/>
                  </a:cubicBezTo>
                  <a:cubicBezTo>
                    <a:pt x="2" y="0"/>
                    <a:pt x="2" y="0"/>
                    <a:pt x="2" y="0"/>
                  </a:cubicBezTo>
                  <a:cubicBezTo>
                    <a:pt x="2" y="1"/>
                    <a:pt x="1" y="2"/>
                    <a:pt x="1" y="3"/>
                  </a:cubicBezTo>
                  <a:cubicBezTo>
                    <a:pt x="0" y="4"/>
                    <a:pt x="1" y="4"/>
                    <a:pt x="2" y="3"/>
                  </a:cubicBezTo>
                  <a:cubicBezTo>
                    <a:pt x="1" y="2"/>
                    <a:pt x="1" y="3"/>
                    <a:pt x="1" y="3"/>
                  </a:cubicBezTo>
                  <a:cubicBezTo>
                    <a:pt x="2" y="1"/>
                    <a:pt x="2" y="2"/>
                    <a:pt x="3" y="1"/>
                  </a:cubicBezTo>
                  <a:cubicBezTo>
                    <a:pt x="2" y="1"/>
                    <a:pt x="3" y="0"/>
                    <a:pt x="2" y="0"/>
                  </a:cubicBezTo>
                  <a:cubicBezTo>
                    <a:pt x="3" y="0"/>
                    <a:pt x="3" y="0"/>
                    <a:pt x="3" y="0"/>
                  </a:cubicBezTo>
                  <a:cubicBezTo>
                    <a:pt x="3" y="0"/>
                    <a:pt x="3" y="1"/>
                    <a:pt x="3" y="1"/>
                  </a:cubicBezTo>
                  <a:cubicBezTo>
                    <a:pt x="4" y="0"/>
                    <a:pt x="4" y="0"/>
                    <a:pt x="4" y="0"/>
                  </a:cubicBezTo>
                  <a:cubicBezTo>
                    <a:pt x="4" y="2"/>
                    <a:pt x="6" y="0"/>
                    <a:pt x="6" y="0"/>
                  </a:cubicBezTo>
                  <a:cubicBezTo>
                    <a:pt x="5" y="2"/>
                    <a:pt x="4" y="3"/>
                    <a:pt x="3" y="3"/>
                  </a:cubicBezTo>
                  <a:cubicBezTo>
                    <a:pt x="3" y="4"/>
                    <a:pt x="4" y="3"/>
                    <a:pt x="4" y="4"/>
                  </a:cubicBezTo>
                  <a:cubicBezTo>
                    <a:pt x="4" y="3"/>
                    <a:pt x="5" y="2"/>
                    <a:pt x="6" y="1"/>
                  </a:cubicBezTo>
                  <a:cubicBezTo>
                    <a:pt x="5" y="2"/>
                    <a:pt x="5" y="2"/>
                    <a:pt x="5" y="2"/>
                  </a:cubicBezTo>
                  <a:cubicBezTo>
                    <a:pt x="6" y="2"/>
                    <a:pt x="7" y="0"/>
                    <a:pt x="7" y="1"/>
                  </a:cubicBezTo>
                  <a:cubicBezTo>
                    <a:pt x="8" y="2"/>
                    <a:pt x="8" y="2"/>
                    <a:pt x="9" y="2"/>
                  </a:cubicBezTo>
                  <a:cubicBezTo>
                    <a:pt x="8" y="4"/>
                    <a:pt x="8" y="4"/>
                    <a:pt x="8" y="4"/>
                  </a:cubicBezTo>
                  <a:cubicBezTo>
                    <a:pt x="10" y="1"/>
                    <a:pt x="10" y="3"/>
                    <a:pt x="11" y="2"/>
                  </a:cubicBezTo>
                  <a:cubicBezTo>
                    <a:pt x="11" y="4"/>
                    <a:pt x="13" y="2"/>
                    <a:pt x="12" y="4"/>
                  </a:cubicBezTo>
                  <a:cubicBezTo>
                    <a:pt x="14" y="4"/>
                    <a:pt x="16" y="4"/>
                    <a:pt x="17" y="5"/>
                  </a:cubicBezTo>
                  <a:cubicBezTo>
                    <a:pt x="16" y="6"/>
                    <a:pt x="16" y="6"/>
                    <a:pt x="16" y="6"/>
                  </a:cubicBezTo>
                  <a:cubicBezTo>
                    <a:pt x="17" y="6"/>
                    <a:pt x="15" y="7"/>
                    <a:pt x="16" y="7"/>
                  </a:cubicBezTo>
                  <a:cubicBezTo>
                    <a:pt x="16" y="6"/>
                    <a:pt x="17" y="6"/>
                    <a:pt x="18" y="5"/>
                  </a:cubicBezTo>
                  <a:cubicBezTo>
                    <a:pt x="17" y="7"/>
                    <a:pt x="19" y="6"/>
                    <a:pt x="20" y="5"/>
                  </a:cubicBezTo>
                  <a:cubicBezTo>
                    <a:pt x="19" y="6"/>
                    <a:pt x="19" y="6"/>
                    <a:pt x="19" y="6"/>
                  </a:cubicBezTo>
                  <a:cubicBezTo>
                    <a:pt x="21" y="5"/>
                    <a:pt x="21" y="7"/>
                    <a:pt x="21" y="7"/>
                  </a:cubicBezTo>
                  <a:cubicBezTo>
                    <a:pt x="21" y="8"/>
                    <a:pt x="20" y="9"/>
                    <a:pt x="21" y="9"/>
                  </a:cubicBezTo>
                  <a:cubicBezTo>
                    <a:pt x="22" y="7"/>
                    <a:pt x="22" y="8"/>
                    <a:pt x="23" y="7"/>
                  </a:cubicBezTo>
                  <a:cubicBezTo>
                    <a:pt x="24" y="7"/>
                    <a:pt x="24" y="8"/>
                    <a:pt x="24" y="9"/>
                  </a:cubicBezTo>
                  <a:cubicBezTo>
                    <a:pt x="27" y="7"/>
                    <a:pt x="27" y="10"/>
                    <a:pt x="30" y="9"/>
                  </a:cubicBezTo>
                  <a:cubicBezTo>
                    <a:pt x="29" y="11"/>
                    <a:pt x="29" y="11"/>
                    <a:pt x="29" y="11"/>
                  </a:cubicBezTo>
                  <a:cubicBezTo>
                    <a:pt x="32" y="9"/>
                    <a:pt x="32" y="12"/>
                    <a:pt x="34" y="12"/>
                  </a:cubicBezTo>
                  <a:cubicBezTo>
                    <a:pt x="33" y="14"/>
                    <a:pt x="33" y="14"/>
                    <a:pt x="33" y="14"/>
                  </a:cubicBezTo>
                  <a:cubicBezTo>
                    <a:pt x="33" y="15"/>
                    <a:pt x="34" y="14"/>
                    <a:pt x="35" y="13"/>
                  </a:cubicBezTo>
                  <a:cubicBezTo>
                    <a:pt x="35" y="13"/>
                    <a:pt x="36" y="12"/>
                    <a:pt x="35" y="14"/>
                  </a:cubicBezTo>
                  <a:cubicBezTo>
                    <a:pt x="36" y="15"/>
                    <a:pt x="37" y="13"/>
                    <a:pt x="37" y="13"/>
                  </a:cubicBezTo>
                  <a:cubicBezTo>
                    <a:pt x="37" y="15"/>
                    <a:pt x="38" y="15"/>
                    <a:pt x="39" y="15"/>
                  </a:cubicBezTo>
                  <a:cubicBezTo>
                    <a:pt x="38" y="15"/>
                    <a:pt x="38" y="15"/>
                    <a:pt x="38" y="15"/>
                  </a:cubicBezTo>
                  <a:cubicBezTo>
                    <a:pt x="38" y="15"/>
                    <a:pt x="37" y="16"/>
                    <a:pt x="38" y="16"/>
                  </a:cubicBezTo>
                  <a:cubicBezTo>
                    <a:pt x="38" y="16"/>
                    <a:pt x="38" y="17"/>
                    <a:pt x="40" y="15"/>
                  </a:cubicBezTo>
                  <a:cubicBezTo>
                    <a:pt x="39" y="17"/>
                    <a:pt x="42" y="15"/>
                    <a:pt x="41" y="17"/>
                  </a:cubicBezTo>
                  <a:cubicBezTo>
                    <a:pt x="42" y="17"/>
                    <a:pt x="42" y="17"/>
                    <a:pt x="43" y="16"/>
                  </a:cubicBezTo>
                  <a:cubicBezTo>
                    <a:pt x="43" y="17"/>
                    <a:pt x="43" y="19"/>
                    <a:pt x="44" y="18"/>
                  </a:cubicBezTo>
                  <a:cubicBezTo>
                    <a:pt x="44" y="18"/>
                    <a:pt x="43" y="19"/>
                    <a:pt x="43" y="19"/>
                  </a:cubicBezTo>
                  <a:cubicBezTo>
                    <a:pt x="44" y="19"/>
                    <a:pt x="44" y="18"/>
                    <a:pt x="45" y="18"/>
                  </a:cubicBezTo>
                  <a:cubicBezTo>
                    <a:pt x="47" y="18"/>
                    <a:pt x="46" y="21"/>
                    <a:pt x="47" y="21"/>
                  </a:cubicBezTo>
                  <a:cubicBezTo>
                    <a:pt x="49" y="21"/>
                    <a:pt x="51" y="23"/>
                    <a:pt x="52" y="24"/>
                  </a:cubicBezTo>
                  <a:cubicBezTo>
                    <a:pt x="52" y="25"/>
                    <a:pt x="52" y="25"/>
                    <a:pt x="52" y="25"/>
                  </a:cubicBezTo>
                  <a:cubicBezTo>
                    <a:pt x="54" y="24"/>
                    <a:pt x="52" y="28"/>
                    <a:pt x="54" y="25"/>
                  </a:cubicBezTo>
                  <a:cubicBezTo>
                    <a:pt x="54" y="26"/>
                    <a:pt x="54" y="26"/>
                    <a:pt x="54" y="27"/>
                  </a:cubicBezTo>
                  <a:cubicBezTo>
                    <a:pt x="55" y="26"/>
                    <a:pt x="54" y="29"/>
                    <a:pt x="56" y="28"/>
                  </a:cubicBezTo>
                  <a:cubicBezTo>
                    <a:pt x="55" y="28"/>
                    <a:pt x="55" y="28"/>
                    <a:pt x="55" y="28"/>
                  </a:cubicBezTo>
                  <a:cubicBezTo>
                    <a:pt x="55" y="30"/>
                    <a:pt x="57" y="29"/>
                    <a:pt x="57" y="30"/>
                  </a:cubicBezTo>
                  <a:cubicBezTo>
                    <a:pt x="56" y="30"/>
                    <a:pt x="56" y="30"/>
                    <a:pt x="56" y="31"/>
                  </a:cubicBezTo>
                  <a:cubicBezTo>
                    <a:pt x="55" y="32"/>
                    <a:pt x="58" y="29"/>
                    <a:pt x="56" y="31"/>
                  </a:cubicBezTo>
                  <a:cubicBezTo>
                    <a:pt x="56" y="32"/>
                    <a:pt x="57" y="30"/>
                    <a:pt x="57" y="30"/>
                  </a:cubicBezTo>
                  <a:cubicBezTo>
                    <a:pt x="58" y="32"/>
                    <a:pt x="60" y="32"/>
                    <a:pt x="62" y="33"/>
                  </a:cubicBezTo>
                  <a:cubicBezTo>
                    <a:pt x="62" y="35"/>
                    <a:pt x="59" y="37"/>
                    <a:pt x="61" y="36"/>
                  </a:cubicBezTo>
                  <a:cubicBezTo>
                    <a:pt x="61" y="36"/>
                    <a:pt x="62" y="35"/>
                    <a:pt x="62" y="36"/>
                  </a:cubicBezTo>
                  <a:cubicBezTo>
                    <a:pt x="62" y="35"/>
                    <a:pt x="60" y="38"/>
                    <a:pt x="61" y="37"/>
                  </a:cubicBezTo>
                  <a:cubicBezTo>
                    <a:pt x="62" y="36"/>
                    <a:pt x="62" y="37"/>
                    <a:pt x="63" y="36"/>
                  </a:cubicBezTo>
                  <a:cubicBezTo>
                    <a:pt x="62" y="37"/>
                    <a:pt x="62" y="39"/>
                    <a:pt x="63" y="38"/>
                  </a:cubicBezTo>
                  <a:cubicBezTo>
                    <a:pt x="62" y="39"/>
                    <a:pt x="62" y="39"/>
                    <a:pt x="62" y="39"/>
                  </a:cubicBezTo>
                  <a:cubicBezTo>
                    <a:pt x="65" y="37"/>
                    <a:pt x="64" y="39"/>
                    <a:pt x="67" y="37"/>
                  </a:cubicBezTo>
                  <a:cubicBezTo>
                    <a:pt x="70" y="40"/>
                    <a:pt x="74" y="41"/>
                    <a:pt x="77" y="44"/>
                  </a:cubicBezTo>
                  <a:cubicBezTo>
                    <a:pt x="80" y="47"/>
                    <a:pt x="84" y="49"/>
                    <a:pt x="85" y="53"/>
                  </a:cubicBezTo>
                  <a:cubicBezTo>
                    <a:pt x="84" y="55"/>
                    <a:pt x="84" y="55"/>
                    <a:pt x="86" y="55"/>
                  </a:cubicBezTo>
                  <a:cubicBezTo>
                    <a:pt x="85" y="55"/>
                    <a:pt x="85" y="55"/>
                    <a:pt x="85" y="55"/>
                  </a:cubicBezTo>
                  <a:cubicBezTo>
                    <a:pt x="87" y="54"/>
                    <a:pt x="86" y="56"/>
                    <a:pt x="87" y="55"/>
                  </a:cubicBezTo>
                  <a:cubicBezTo>
                    <a:pt x="88" y="56"/>
                    <a:pt x="89" y="56"/>
                    <a:pt x="90" y="57"/>
                  </a:cubicBezTo>
                  <a:cubicBezTo>
                    <a:pt x="90" y="57"/>
                    <a:pt x="89" y="59"/>
                    <a:pt x="89" y="59"/>
                  </a:cubicBezTo>
                  <a:cubicBezTo>
                    <a:pt x="90" y="58"/>
                    <a:pt x="90" y="58"/>
                    <a:pt x="90" y="58"/>
                  </a:cubicBezTo>
                  <a:cubicBezTo>
                    <a:pt x="90" y="58"/>
                    <a:pt x="90" y="58"/>
                    <a:pt x="90" y="58"/>
                  </a:cubicBezTo>
                  <a:cubicBezTo>
                    <a:pt x="90" y="58"/>
                    <a:pt x="91" y="58"/>
                    <a:pt x="91" y="57"/>
                  </a:cubicBezTo>
                  <a:cubicBezTo>
                    <a:pt x="95" y="59"/>
                    <a:pt x="95" y="64"/>
                    <a:pt x="98" y="66"/>
                  </a:cubicBezTo>
                  <a:cubicBezTo>
                    <a:pt x="98" y="68"/>
                    <a:pt x="100" y="68"/>
                    <a:pt x="101" y="68"/>
                  </a:cubicBezTo>
                  <a:cubicBezTo>
                    <a:pt x="101" y="72"/>
                    <a:pt x="101" y="75"/>
                    <a:pt x="105" y="76"/>
                  </a:cubicBezTo>
                  <a:cubicBezTo>
                    <a:pt x="105" y="76"/>
                    <a:pt x="101" y="80"/>
                    <a:pt x="99"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3">
              <a:extLst>
                <a:ext uri="{FF2B5EF4-FFF2-40B4-BE49-F238E27FC236}">
                  <a16:creationId xmlns:a16="http://schemas.microsoft.com/office/drawing/2014/main" id="{EBA5A547-BFB8-459F-A64E-3B00E450613B}"/>
                </a:ext>
              </a:extLst>
            </p:cNvPr>
            <p:cNvSpPr>
              <a:spLocks/>
            </p:cNvSpPr>
            <p:nvPr/>
          </p:nvSpPr>
          <p:spPr bwMode="auto">
            <a:xfrm>
              <a:off x="9825038" y="2928938"/>
              <a:ext cx="4762" cy="7938"/>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1" y="1"/>
                    <a:pt x="0" y="2"/>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4">
              <a:extLst>
                <a:ext uri="{FF2B5EF4-FFF2-40B4-BE49-F238E27FC236}">
                  <a16:creationId xmlns:a16="http://schemas.microsoft.com/office/drawing/2014/main" id="{D09B8B89-56BF-4BAD-864A-C5DE4D94D6A2}"/>
                </a:ext>
              </a:extLst>
            </p:cNvPr>
            <p:cNvSpPr>
              <a:spLocks/>
            </p:cNvSpPr>
            <p:nvPr/>
          </p:nvSpPr>
          <p:spPr bwMode="auto">
            <a:xfrm>
              <a:off x="9840913" y="2978151"/>
              <a:ext cx="3175" cy="3175"/>
            </a:xfrm>
            <a:custGeom>
              <a:avLst/>
              <a:gdLst>
                <a:gd name="T0" fmla="*/ 0 w 1"/>
                <a:gd name="T1" fmla="*/ 0 h 1"/>
                <a:gd name="T2" fmla="*/ 0 w 1"/>
                <a:gd name="T3" fmla="*/ 0 h 1"/>
                <a:gd name="T4" fmla="*/ 0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1" y="0"/>
                    <a:pt x="0" y="0"/>
                    <a:pt x="0" y="0"/>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5">
              <a:extLst>
                <a:ext uri="{FF2B5EF4-FFF2-40B4-BE49-F238E27FC236}">
                  <a16:creationId xmlns:a16="http://schemas.microsoft.com/office/drawing/2014/main" id="{3EC32C8D-F534-45E0-ACA2-3F99A6E84239}"/>
                </a:ext>
              </a:extLst>
            </p:cNvPr>
            <p:cNvSpPr>
              <a:spLocks/>
            </p:cNvSpPr>
            <p:nvPr/>
          </p:nvSpPr>
          <p:spPr bwMode="auto">
            <a:xfrm>
              <a:off x="9844088" y="2981326"/>
              <a:ext cx="4762" cy="7938"/>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06">
              <a:extLst>
                <a:ext uri="{FF2B5EF4-FFF2-40B4-BE49-F238E27FC236}">
                  <a16:creationId xmlns:a16="http://schemas.microsoft.com/office/drawing/2014/main" id="{B3F0603E-8F2A-4F81-9208-FB49E9FF5030}"/>
                </a:ext>
              </a:extLst>
            </p:cNvPr>
            <p:cNvSpPr>
              <a:spLocks/>
            </p:cNvSpPr>
            <p:nvPr/>
          </p:nvSpPr>
          <p:spPr bwMode="auto">
            <a:xfrm>
              <a:off x="9844088" y="3000376"/>
              <a:ext cx="4762" cy="3175"/>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1"/>
                    <a:pt x="0" y="0"/>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07">
              <a:extLst>
                <a:ext uri="{FF2B5EF4-FFF2-40B4-BE49-F238E27FC236}">
                  <a16:creationId xmlns:a16="http://schemas.microsoft.com/office/drawing/2014/main" id="{871B3BB5-78B6-4648-AD69-7A3EADE25337}"/>
                </a:ext>
              </a:extLst>
            </p:cNvPr>
            <p:cNvSpPr>
              <a:spLocks/>
            </p:cNvSpPr>
            <p:nvPr/>
          </p:nvSpPr>
          <p:spPr bwMode="auto">
            <a:xfrm>
              <a:off x="9848850" y="2992438"/>
              <a:ext cx="3175" cy="4763"/>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1" y="1"/>
                  </a:cubicBezTo>
                  <a:cubicBezTo>
                    <a:pt x="1"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08">
              <a:extLst>
                <a:ext uri="{FF2B5EF4-FFF2-40B4-BE49-F238E27FC236}">
                  <a16:creationId xmlns:a16="http://schemas.microsoft.com/office/drawing/2014/main" id="{B1CBBD67-2F61-4EF2-AD45-BF46C6F44FC8}"/>
                </a:ext>
              </a:extLst>
            </p:cNvPr>
            <p:cNvSpPr>
              <a:spLocks/>
            </p:cNvSpPr>
            <p:nvPr/>
          </p:nvSpPr>
          <p:spPr bwMode="auto">
            <a:xfrm>
              <a:off x="9859963" y="3008313"/>
              <a:ext cx="3175" cy="3175"/>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1" y="0"/>
                    <a:pt x="1" y="0"/>
                    <a:pt x="1" y="1"/>
                  </a:cubicBezTo>
                  <a:cubicBezTo>
                    <a:pt x="1" y="0"/>
                    <a:pt x="0"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09">
              <a:extLst>
                <a:ext uri="{FF2B5EF4-FFF2-40B4-BE49-F238E27FC236}">
                  <a16:creationId xmlns:a16="http://schemas.microsoft.com/office/drawing/2014/main" id="{F7D77C3A-2C47-4959-AA45-0E9D40469625}"/>
                </a:ext>
              </a:extLst>
            </p:cNvPr>
            <p:cNvSpPr>
              <a:spLocks/>
            </p:cNvSpPr>
            <p:nvPr/>
          </p:nvSpPr>
          <p:spPr bwMode="auto">
            <a:xfrm>
              <a:off x="9866313" y="3008313"/>
              <a:ext cx="4762" cy="3175"/>
            </a:xfrm>
            <a:custGeom>
              <a:avLst/>
              <a:gdLst>
                <a:gd name="T0" fmla="*/ 1 w 1"/>
                <a:gd name="T1" fmla="*/ 0 h 1"/>
                <a:gd name="T2" fmla="*/ 1 w 1"/>
                <a:gd name="T3" fmla="*/ 0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1" y="0"/>
                    <a:pt x="1" y="0"/>
                    <a:pt x="1" y="0"/>
                  </a:cubicBezTo>
                  <a:cubicBezTo>
                    <a:pt x="1" y="1"/>
                    <a:pt x="1" y="1"/>
                    <a:pt x="0" y="1"/>
                  </a:cubicBezTo>
                  <a:lnTo>
                    <a:pt x="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0">
              <a:extLst>
                <a:ext uri="{FF2B5EF4-FFF2-40B4-BE49-F238E27FC236}">
                  <a16:creationId xmlns:a16="http://schemas.microsoft.com/office/drawing/2014/main" id="{38982DDC-6378-409F-ABE0-5F1A05593D8B}"/>
                </a:ext>
              </a:extLst>
            </p:cNvPr>
            <p:cNvSpPr>
              <a:spLocks/>
            </p:cNvSpPr>
            <p:nvPr/>
          </p:nvSpPr>
          <p:spPr bwMode="auto">
            <a:xfrm>
              <a:off x="9991725" y="3079751"/>
              <a:ext cx="0" cy="3175"/>
            </a:xfrm>
            <a:custGeom>
              <a:avLst/>
              <a:gdLst>
                <a:gd name="T0" fmla="*/ 2 h 2"/>
                <a:gd name="T1" fmla="*/ 2 h 2"/>
                <a:gd name="T2" fmla="*/ 0 h 2"/>
                <a:gd name="T3" fmla="*/ 2 h 2"/>
              </a:gdLst>
              <a:ahLst/>
              <a:cxnLst>
                <a:cxn ang="0">
                  <a:pos x="0" y="T0"/>
                </a:cxn>
                <a:cxn ang="0">
                  <a:pos x="0" y="T1"/>
                </a:cxn>
                <a:cxn ang="0">
                  <a:pos x="0" y="T2"/>
                </a:cxn>
                <a:cxn ang="0">
                  <a:pos x="0" y="T3"/>
                </a:cxn>
              </a:cxnLst>
              <a:rect l="0" t="0" r="r" b="b"/>
              <a:pathLst>
                <a:path h="2">
                  <a:moveTo>
                    <a:pt x="0" y="2"/>
                  </a:moveTo>
                  <a:lnTo>
                    <a:pt x="0" y="2"/>
                  </a:lnTo>
                  <a:lnTo>
                    <a:pt x="0" y="0"/>
                  </a:lnTo>
                  <a:lnTo>
                    <a:pt x="0"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1">
              <a:extLst>
                <a:ext uri="{FF2B5EF4-FFF2-40B4-BE49-F238E27FC236}">
                  <a16:creationId xmlns:a16="http://schemas.microsoft.com/office/drawing/2014/main" id="{1E9E1197-A5EA-4B1D-9FDA-2EDAAF93F88C}"/>
                </a:ext>
              </a:extLst>
            </p:cNvPr>
            <p:cNvSpPr>
              <a:spLocks/>
            </p:cNvSpPr>
            <p:nvPr/>
          </p:nvSpPr>
          <p:spPr bwMode="auto">
            <a:xfrm>
              <a:off x="10036175" y="3121026"/>
              <a:ext cx="3175" cy="6350"/>
            </a:xfrm>
            <a:custGeom>
              <a:avLst/>
              <a:gdLst>
                <a:gd name="T0" fmla="*/ 0 w 1"/>
                <a:gd name="T1" fmla="*/ 1 h 2"/>
                <a:gd name="T2" fmla="*/ 0 w 1"/>
                <a:gd name="T3" fmla="*/ 2 h 2"/>
                <a:gd name="T4" fmla="*/ 0 w 1"/>
                <a:gd name="T5" fmla="*/ 1 h 2"/>
              </a:gdLst>
              <a:ahLst/>
              <a:cxnLst>
                <a:cxn ang="0">
                  <a:pos x="T0" y="T1"/>
                </a:cxn>
                <a:cxn ang="0">
                  <a:pos x="T2" y="T3"/>
                </a:cxn>
                <a:cxn ang="0">
                  <a:pos x="T4" y="T5"/>
                </a:cxn>
              </a:cxnLst>
              <a:rect l="0" t="0" r="r" b="b"/>
              <a:pathLst>
                <a:path w="1" h="2">
                  <a:moveTo>
                    <a:pt x="0" y="1"/>
                  </a:moveTo>
                  <a:cubicBezTo>
                    <a:pt x="1" y="0"/>
                    <a:pt x="0" y="1"/>
                    <a:pt x="0" y="2"/>
                  </a:cubicBezTo>
                  <a:cubicBezTo>
                    <a:pt x="0"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2">
              <a:extLst>
                <a:ext uri="{FF2B5EF4-FFF2-40B4-BE49-F238E27FC236}">
                  <a16:creationId xmlns:a16="http://schemas.microsoft.com/office/drawing/2014/main" id="{F3AC6A44-48AE-45BE-ADDE-1C648CAAFE45}"/>
                </a:ext>
              </a:extLst>
            </p:cNvPr>
            <p:cNvSpPr>
              <a:spLocks/>
            </p:cNvSpPr>
            <p:nvPr/>
          </p:nvSpPr>
          <p:spPr bwMode="auto">
            <a:xfrm>
              <a:off x="10074275" y="3127376"/>
              <a:ext cx="3175" cy="7938"/>
            </a:xfrm>
            <a:custGeom>
              <a:avLst/>
              <a:gdLst>
                <a:gd name="T0" fmla="*/ 0 w 2"/>
                <a:gd name="T1" fmla="*/ 5 h 5"/>
                <a:gd name="T2" fmla="*/ 0 w 2"/>
                <a:gd name="T3" fmla="*/ 5 h 5"/>
                <a:gd name="T4" fmla="*/ 2 w 2"/>
                <a:gd name="T5" fmla="*/ 0 h 5"/>
                <a:gd name="T6" fmla="*/ 0 w 2"/>
                <a:gd name="T7" fmla="*/ 5 h 5"/>
              </a:gdLst>
              <a:ahLst/>
              <a:cxnLst>
                <a:cxn ang="0">
                  <a:pos x="T0" y="T1"/>
                </a:cxn>
                <a:cxn ang="0">
                  <a:pos x="T2" y="T3"/>
                </a:cxn>
                <a:cxn ang="0">
                  <a:pos x="T4" y="T5"/>
                </a:cxn>
                <a:cxn ang="0">
                  <a:pos x="T6" y="T7"/>
                </a:cxn>
              </a:cxnLst>
              <a:rect l="0" t="0" r="r" b="b"/>
              <a:pathLst>
                <a:path w="2" h="5">
                  <a:moveTo>
                    <a:pt x="0" y="5"/>
                  </a:moveTo>
                  <a:lnTo>
                    <a:pt x="0" y="5"/>
                  </a:lnTo>
                  <a:lnTo>
                    <a:pt x="2"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706103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53508F8-218D-4984-A0A5-973EE2137432}"/>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3" name="页脚占位符 2">
            <a:extLst>
              <a:ext uri="{FF2B5EF4-FFF2-40B4-BE49-F238E27FC236}">
                <a16:creationId xmlns:a16="http://schemas.microsoft.com/office/drawing/2014/main" id="{06312C84-5DD1-4786-B970-4038AE5255E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39B54C3-122C-4BCC-B688-781C67A8E0B7}"/>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1817891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F4EA08-443D-46B8-A802-346A4237C6D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4FA383C-1A9E-4D46-B348-EFA1A2EEF3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9CA926D8-23FC-4010-B456-2F68D34E85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E27D763-99A4-428D-A314-D1A6EE3AFB8D}"/>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6" name="页脚占位符 5">
            <a:extLst>
              <a:ext uri="{FF2B5EF4-FFF2-40B4-BE49-F238E27FC236}">
                <a16:creationId xmlns:a16="http://schemas.microsoft.com/office/drawing/2014/main" id="{272ED811-4120-46F9-982F-BD586BA93E5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794AFB1-3926-460F-8E93-A5FF8200CAEB}"/>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349583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F0EE55-6323-42D1-A3A3-06B610BAA81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CD033B0-E40B-4196-9B3A-068387436F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0A9F65CD-353E-4081-9A8B-022065D205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0DDB639-B65A-41EA-9C0E-4CC48F9061D3}"/>
              </a:ext>
            </a:extLst>
          </p:cNvPr>
          <p:cNvSpPr>
            <a:spLocks noGrp="1"/>
          </p:cNvSpPr>
          <p:nvPr>
            <p:ph type="dt" sz="half" idx="10"/>
          </p:nvPr>
        </p:nvSpPr>
        <p:spPr/>
        <p:txBody>
          <a:bodyPr/>
          <a:lstStyle/>
          <a:p>
            <a:fld id="{857E2FAA-7943-468F-91DC-5C4431723F24}" type="datetimeFigureOut">
              <a:rPr lang="zh-CN" altLang="en-US" smtClean="0"/>
              <a:t>2019/4/21</a:t>
            </a:fld>
            <a:endParaRPr lang="zh-CN" altLang="en-US"/>
          </a:p>
        </p:txBody>
      </p:sp>
      <p:sp>
        <p:nvSpPr>
          <p:cNvPr id="6" name="页脚占位符 5">
            <a:extLst>
              <a:ext uri="{FF2B5EF4-FFF2-40B4-BE49-F238E27FC236}">
                <a16:creationId xmlns:a16="http://schemas.microsoft.com/office/drawing/2014/main" id="{BF00A413-CB6E-4851-9286-6E335C1A77F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1B15379-8081-49DB-9830-89336D63586D}"/>
              </a:ext>
            </a:extLst>
          </p:cNvPr>
          <p:cNvSpPr>
            <a:spLocks noGrp="1"/>
          </p:cNvSpPr>
          <p:nvPr>
            <p:ph type="sldNum" sz="quarter" idx="12"/>
          </p:nvPr>
        </p:nvSpPr>
        <p:spPr/>
        <p:txBody>
          <a:bodyPr/>
          <a:lstStyle/>
          <a:p>
            <a:fld id="{6458ED26-F0F3-4DF3-9B41-1A9EDBF2D3FA}" type="slidenum">
              <a:rPr lang="zh-CN" altLang="en-US" smtClean="0"/>
              <a:t>‹#›</a:t>
            </a:fld>
            <a:endParaRPr lang="zh-CN" altLang="en-US"/>
          </a:p>
        </p:txBody>
      </p:sp>
    </p:spTree>
    <p:extLst>
      <p:ext uri="{BB962C8B-B14F-4D97-AF65-F5344CB8AC3E}">
        <p14:creationId xmlns:p14="http://schemas.microsoft.com/office/powerpoint/2010/main" val="353126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AE28F24-03D5-472A-9B07-B8C92E7992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D64A486-336D-49D6-9321-815ACB6014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3271184-284B-4950-8C2D-FF56510BC8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7E2FAA-7943-468F-91DC-5C4431723F24}" type="datetimeFigureOut">
              <a:rPr lang="zh-CN" altLang="en-US" smtClean="0"/>
              <a:t>2019/4/21</a:t>
            </a:fld>
            <a:endParaRPr lang="zh-CN" altLang="en-US"/>
          </a:p>
        </p:txBody>
      </p:sp>
      <p:sp>
        <p:nvSpPr>
          <p:cNvPr id="5" name="页脚占位符 4">
            <a:extLst>
              <a:ext uri="{FF2B5EF4-FFF2-40B4-BE49-F238E27FC236}">
                <a16:creationId xmlns:a16="http://schemas.microsoft.com/office/drawing/2014/main" id="{D7CC241E-CDB2-424D-8E95-5C8063B6E1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E682684-02B8-4021-8E8B-F3C950D06C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58ED26-F0F3-4DF3-9B41-1A9EDBF2D3FA}" type="slidenum">
              <a:rPr lang="zh-CN" altLang="en-US" smtClean="0"/>
              <a:t>‹#›</a:t>
            </a:fld>
            <a:endParaRPr lang="zh-CN" altLang="en-US"/>
          </a:p>
        </p:txBody>
      </p:sp>
      <p:grpSp>
        <p:nvGrpSpPr>
          <p:cNvPr id="7" name="组合 6">
            <a:extLst>
              <a:ext uri="{FF2B5EF4-FFF2-40B4-BE49-F238E27FC236}">
                <a16:creationId xmlns:a16="http://schemas.microsoft.com/office/drawing/2014/main" id="{EE47BFFA-0194-44F4-9BA8-7DA115DC82BC}"/>
              </a:ext>
            </a:extLst>
          </p:cNvPr>
          <p:cNvGrpSpPr/>
          <p:nvPr userDrawn="1"/>
        </p:nvGrpSpPr>
        <p:grpSpPr>
          <a:xfrm>
            <a:off x="330386" y="331960"/>
            <a:ext cx="11300121" cy="6369343"/>
            <a:chOff x="330386" y="331960"/>
            <a:chExt cx="11300121" cy="6369343"/>
          </a:xfrm>
        </p:grpSpPr>
        <p:grpSp>
          <p:nvGrpSpPr>
            <p:cNvPr id="8" name="组合 7">
              <a:extLst>
                <a:ext uri="{FF2B5EF4-FFF2-40B4-BE49-F238E27FC236}">
                  <a16:creationId xmlns:a16="http://schemas.microsoft.com/office/drawing/2014/main" id="{4ACA1A2B-3664-481F-B319-801ADFAA62E1}"/>
                </a:ext>
              </a:extLst>
            </p:cNvPr>
            <p:cNvGrpSpPr/>
            <p:nvPr/>
          </p:nvGrpSpPr>
          <p:grpSpPr>
            <a:xfrm>
              <a:off x="6786564" y="2285843"/>
              <a:ext cx="1835904" cy="415591"/>
              <a:chOff x="3401700" y="2297261"/>
              <a:chExt cx="1835904" cy="415591"/>
            </a:xfrm>
            <a:solidFill>
              <a:schemeClr val="bg1"/>
            </a:solidFill>
          </p:grpSpPr>
          <p:sp>
            <p:nvSpPr>
              <p:cNvPr id="210" name="Freeform 5">
                <a:extLst>
                  <a:ext uri="{FF2B5EF4-FFF2-40B4-BE49-F238E27FC236}">
                    <a16:creationId xmlns:a16="http://schemas.microsoft.com/office/drawing/2014/main" id="{2C646D77-E708-4317-A3D4-CEB3455D5C3E}"/>
                  </a:ext>
                </a:extLst>
              </p:cNvPr>
              <p:cNvSpPr>
                <a:spLocks noEditPoints="1"/>
              </p:cNvSpPr>
              <p:nvPr/>
            </p:nvSpPr>
            <p:spPr bwMode="auto">
              <a:xfrm>
                <a:off x="3401700" y="2326185"/>
                <a:ext cx="280105" cy="386667"/>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6">
                <a:extLst>
                  <a:ext uri="{FF2B5EF4-FFF2-40B4-BE49-F238E27FC236}">
                    <a16:creationId xmlns:a16="http://schemas.microsoft.com/office/drawing/2014/main" id="{EE12CA27-3D00-485A-8D68-ABCEB19FDC9C}"/>
                  </a:ext>
                </a:extLst>
              </p:cNvPr>
              <p:cNvSpPr>
                <a:spLocks noEditPoints="1"/>
              </p:cNvSpPr>
              <p:nvPr/>
            </p:nvSpPr>
            <p:spPr bwMode="auto">
              <a:xfrm>
                <a:off x="3683327" y="2321618"/>
                <a:ext cx="254225" cy="383622"/>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7">
                <a:extLst>
                  <a:ext uri="{FF2B5EF4-FFF2-40B4-BE49-F238E27FC236}">
                    <a16:creationId xmlns:a16="http://schemas.microsoft.com/office/drawing/2014/main" id="{5CCFE85F-BBB9-46B0-900C-1058674DE398}"/>
                  </a:ext>
                </a:extLst>
              </p:cNvPr>
              <p:cNvSpPr>
                <a:spLocks noEditPoints="1"/>
              </p:cNvSpPr>
              <p:nvPr/>
            </p:nvSpPr>
            <p:spPr bwMode="auto">
              <a:xfrm>
                <a:off x="3964955" y="2315529"/>
                <a:ext cx="228346" cy="377533"/>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8">
                <a:extLst>
                  <a:ext uri="{FF2B5EF4-FFF2-40B4-BE49-F238E27FC236}">
                    <a16:creationId xmlns:a16="http://schemas.microsoft.com/office/drawing/2014/main" id="{10E9D838-56EB-46F7-8EDB-4083BD70CC10}"/>
                  </a:ext>
                </a:extLst>
              </p:cNvPr>
              <p:cNvSpPr>
                <a:spLocks noEditPoints="1"/>
              </p:cNvSpPr>
              <p:nvPr/>
            </p:nvSpPr>
            <p:spPr bwMode="auto">
              <a:xfrm>
                <a:off x="4208524" y="2332274"/>
                <a:ext cx="108083" cy="36078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9">
                <a:extLst>
                  <a:ext uri="{FF2B5EF4-FFF2-40B4-BE49-F238E27FC236}">
                    <a16:creationId xmlns:a16="http://schemas.microsoft.com/office/drawing/2014/main" id="{2BB59611-4FBF-41FC-96B9-13B3C9FE5ED4}"/>
                  </a:ext>
                </a:extLst>
              </p:cNvPr>
              <p:cNvSpPr>
                <a:spLocks noEditPoints="1"/>
              </p:cNvSpPr>
              <p:nvPr/>
            </p:nvSpPr>
            <p:spPr bwMode="auto">
              <a:xfrm>
                <a:off x="4325741" y="2327707"/>
                <a:ext cx="237480" cy="36078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10">
                <a:extLst>
                  <a:ext uri="{FF2B5EF4-FFF2-40B4-BE49-F238E27FC236}">
                    <a16:creationId xmlns:a16="http://schemas.microsoft.com/office/drawing/2014/main" id="{9A61BB3C-53B2-45A6-A6B8-2C7793BE90DB}"/>
                  </a:ext>
                </a:extLst>
              </p:cNvPr>
              <p:cNvSpPr>
                <a:spLocks noEditPoints="1"/>
              </p:cNvSpPr>
              <p:nvPr/>
            </p:nvSpPr>
            <p:spPr bwMode="auto">
              <a:xfrm>
                <a:off x="4560177" y="2326185"/>
                <a:ext cx="193333" cy="372966"/>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11">
                <a:extLst>
                  <a:ext uri="{FF2B5EF4-FFF2-40B4-BE49-F238E27FC236}">
                    <a16:creationId xmlns:a16="http://schemas.microsoft.com/office/drawing/2014/main" id="{83317DB6-DAFE-4715-9BE1-5D35BDAE6EE9}"/>
                  </a:ext>
                </a:extLst>
              </p:cNvPr>
              <p:cNvSpPr>
                <a:spLocks noEditPoints="1"/>
              </p:cNvSpPr>
              <p:nvPr/>
            </p:nvSpPr>
            <p:spPr bwMode="auto">
              <a:xfrm>
                <a:off x="4773300" y="2297261"/>
                <a:ext cx="229868" cy="415591"/>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12">
                <a:extLst>
                  <a:ext uri="{FF2B5EF4-FFF2-40B4-BE49-F238E27FC236}">
                    <a16:creationId xmlns:a16="http://schemas.microsoft.com/office/drawing/2014/main" id="{6FFF3B74-901A-4610-A7FF-80CCEF33EB48}"/>
                  </a:ext>
                </a:extLst>
              </p:cNvPr>
              <p:cNvSpPr>
                <a:spLocks noEditPoints="1"/>
              </p:cNvSpPr>
              <p:nvPr/>
            </p:nvSpPr>
            <p:spPr bwMode="auto">
              <a:xfrm>
                <a:off x="5016870" y="2303351"/>
                <a:ext cx="220734" cy="379055"/>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 name="组合 8">
              <a:extLst>
                <a:ext uri="{FF2B5EF4-FFF2-40B4-BE49-F238E27FC236}">
                  <a16:creationId xmlns:a16="http://schemas.microsoft.com/office/drawing/2014/main" id="{C7AB3E13-2174-4AC4-9DA9-5E2E9F9DF1B1}"/>
                </a:ext>
              </a:extLst>
            </p:cNvPr>
            <p:cNvGrpSpPr/>
            <p:nvPr/>
          </p:nvGrpSpPr>
          <p:grpSpPr>
            <a:xfrm>
              <a:off x="3288123" y="2763398"/>
              <a:ext cx="1335065" cy="578478"/>
              <a:chOff x="1437921" y="3438993"/>
              <a:chExt cx="1335065" cy="578478"/>
            </a:xfrm>
            <a:solidFill>
              <a:schemeClr val="bg1"/>
            </a:solidFill>
          </p:grpSpPr>
          <p:sp>
            <p:nvSpPr>
              <p:cNvPr id="204" name="Freeform 13">
                <a:extLst>
                  <a:ext uri="{FF2B5EF4-FFF2-40B4-BE49-F238E27FC236}">
                    <a16:creationId xmlns:a16="http://schemas.microsoft.com/office/drawing/2014/main" id="{ECC746D1-9877-4EE7-AA6D-F6BC2C508F03}"/>
                  </a:ext>
                </a:extLst>
              </p:cNvPr>
              <p:cNvSpPr>
                <a:spLocks noEditPoints="1"/>
              </p:cNvSpPr>
              <p:nvPr/>
            </p:nvSpPr>
            <p:spPr bwMode="auto">
              <a:xfrm>
                <a:off x="1437921" y="3458783"/>
                <a:ext cx="159842" cy="548031"/>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205" name="组合 204">
                <a:extLst>
                  <a:ext uri="{FF2B5EF4-FFF2-40B4-BE49-F238E27FC236}">
                    <a16:creationId xmlns:a16="http://schemas.microsoft.com/office/drawing/2014/main" id="{5BEB71A4-22A6-4933-A1DA-7B102EB0D981}"/>
                  </a:ext>
                </a:extLst>
              </p:cNvPr>
              <p:cNvGrpSpPr/>
              <p:nvPr/>
            </p:nvGrpSpPr>
            <p:grpSpPr>
              <a:xfrm>
                <a:off x="1546005" y="3438993"/>
                <a:ext cx="1226981" cy="578478"/>
                <a:chOff x="1546005" y="3438993"/>
                <a:chExt cx="1226981" cy="578478"/>
              </a:xfrm>
              <a:grpFill/>
            </p:grpSpPr>
            <p:sp>
              <p:nvSpPr>
                <p:cNvPr id="206" name="Freeform 14">
                  <a:extLst>
                    <a:ext uri="{FF2B5EF4-FFF2-40B4-BE49-F238E27FC236}">
                      <a16:creationId xmlns:a16="http://schemas.microsoft.com/office/drawing/2014/main" id="{D3E4E152-AAB3-46DA-89CC-86D19E1BEEB2}"/>
                    </a:ext>
                  </a:extLst>
                </p:cNvPr>
                <p:cNvSpPr>
                  <a:spLocks/>
                </p:cNvSpPr>
                <p:nvPr/>
              </p:nvSpPr>
              <p:spPr bwMode="auto">
                <a:xfrm>
                  <a:off x="1546005" y="3971802"/>
                  <a:ext cx="3045" cy="1523"/>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15">
                  <a:extLst>
                    <a:ext uri="{FF2B5EF4-FFF2-40B4-BE49-F238E27FC236}">
                      <a16:creationId xmlns:a16="http://schemas.microsoft.com/office/drawing/2014/main" id="{C5C9CD5C-272E-4AFD-A9C5-0E4D6BFE084C}"/>
                    </a:ext>
                  </a:extLst>
                </p:cNvPr>
                <p:cNvSpPr>
                  <a:spLocks noEditPoints="1"/>
                </p:cNvSpPr>
                <p:nvPr/>
              </p:nvSpPr>
              <p:spPr bwMode="auto">
                <a:xfrm>
                  <a:off x="1678446" y="3452694"/>
                  <a:ext cx="322730" cy="564777"/>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16">
                  <a:extLst>
                    <a:ext uri="{FF2B5EF4-FFF2-40B4-BE49-F238E27FC236}">
                      <a16:creationId xmlns:a16="http://schemas.microsoft.com/office/drawing/2014/main" id="{9EA89E8F-592D-45BC-8335-579F853DD037}"/>
                    </a:ext>
                  </a:extLst>
                </p:cNvPr>
                <p:cNvSpPr>
                  <a:spLocks noEditPoints="1"/>
                </p:cNvSpPr>
                <p:nvPr/>
              </p:nvSpPr>
              <p:spPr bwMode="auto">
                <a:xfrm>
                  <a:off x="2055979" y="3438993"/>
                  <a:ext cx="243569" cy="564777"/>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17">
                  <a:extLst>
                    <a:ext uri="{FF2B5EF4-FFF2-40B4-BE49-F238E27FC236}">
                      <a16:creationId xmlns:a16="http://schemas.microsoft.com/office/drawing/2014/main" id="{D0DE947C-E97D-4AA9-B0D2-FA95D24EADE6}"/>
                    </a:ext>
                  </a:extLst>
                </p:cNvPr>
                <p:cNvSpPr>
                  <a:spLocks noEditPoints="1"/>
                </p:cNvSpPr>
                <p:nvPr/>
              </p:nvSpPr>
              <p:spPr bwMode="auto">
                <a:xfrm>
                  <a:off x="2389364" y="3438993"/>
                  <a:ext cx="383622" cy="55716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0" name="组合 9">
              <a:extLst>
                <a:ext uri="{FF2B5EF4-FFF2-40B4-BE49-F238E27FC236}">
                  <a16:creationId xmlns:a16="http://schemas.microsoft.com/office/drawing/2014/main" id="{56B06CB8-99E7-4AC9-A810-1FED051FFB01}"/>
                </a:ext>
              </a:extLst>
            </p:cNvPr>
            <p:cNvGrpSpPr/>
            <p:nvPr/>
          </p:nvGrpSpPr>
          <p:grpSpPr>
            <a:xfrm>
              <a:off x="330386" y="331960"/>
              <a:ext cx="901207" cy="777900"/>
              <a:chOff x="1550572" y="1111382"/>
              <a:chExt cx="901207" cy="777900"/>
            </a:xfrm>
            <a:solidFill>
              <a:schemeClr val="bg1"/>
            </a:solidFill>
          </p:grpSpPr>
          <p:sp>
            <p:nvSpPr>
              <p:cNvPr id="195" name="Freeform 18">
                <a:extLst>
                  <a:ext uri="{FF2B5EF4-FFF2-40B4-BE49-F238E27FC236}">
                    <a16:creationId xmlns:a16="http://schemas.microsoft.com/office/drawing/2014/main" id="{7A04124F-C96F-4292-8AFE-863FF93671C1}"/>
                  </a:ext>
                </a:extLst>
              </p:cNvPr>
              <p:cNvSpPr>
                <a:spLocks noEditPoints="1"/>
              </p:cNvSpPr>
              <p:nvPr/>
            </p:nvSpPr>
            <p:spPr bwMode="auto">
              <a:xfrm>
                <a:off x="1550572" y="1150962"/>
                <a:ext cx="727664" cy="738320"/>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19">
                <a:extLst>
                  <a:ext uri="{FF2B5EF4-FFF2-40B4-BE49-F238E27FC236}">
                    <a16:creationId xmlns:a16="http://schemas.microsoft.com/office/drawing/2014/main" id="{7410972B-9D48-4508-A731-D98E50B7DB58}"/>
                  </a:ext>
                </a:extLst>
              </p:cNvPr>
              <p:cNvSpPr>
                <a:spLocks/>
              </p:cNvSpPr>
              <p:nvPr/>
            </p:nvSpPr>
            <p:spPr bwMode="auto">
              <a:xfrm>
                <a:off x="2028577" y="1185976"/>
                <a:ext cx="188766" cy="354699"/>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20">
                <a:extLst>
                  <a:ext uri="{FF2B5EF4-FFF2-40B4-BE49-F238E27FC236}">
                    <a16:creationId xmlns:a16="http://schemas.microsoft.com/office/drawing/2014/main" id="{75E165BF-5B5F-4819-8922-63EBB010EF5F}"/>
                  </a:ext>
                </a:extLst>
              </p:cNvPr>
              <p:cNvSpPr>
                <a:spLocks/>
              </p:cNvSpPr>
              <p:nvPr/>
            </p:nvSpPr>
            <p:spPr bwMode="auto">
              <a:xfrm>
                <a:off x="2081857" y="1327550"/>
                <a:ext cx="68503" cy="92861"/>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21">
                <a:extLst>
                  <a:ext uri="{FF2B5EF4-FFF2-40B4-BE49-F238E27FC236}">
                    <a16:creationId xmlns:a16="http://schemas.microsoft.com/office/drawing/2014/main" id="{45E3B1B2-5CC0-4A4A-9F86-B5935FD8CF66}"/>
                  </a:ext>
                </a:extLst>
              </p:cNvPr>
              <p:cNvSpPr>
                <a:spLocks/>
              </p:cNvSpPr>
              <p:nvPr/>
            </p:nvSpPr>
            <p:spPr bwMode="auto">
              <a:xfrm>
                <a:off x="2243222" y="1266657"/>
                <a:ext cx="123307" cy="51759"/>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22">
                <a:extLst>
                  <a:ext uri="{FF2B5EF4-FFF2-40B4-BE49-F238E27FC236}">
                    <a16:creationId xmlns:a16="http://schemas.microsoft.com/office/drawing/2014/main" id="{D2E2580F-203F-40D6-A15D-5ABDF26D4685}"/>
                  </a:ext>
                </a:extLst>
              </p:cNvPr>
              <p:cNvSpPr>
                <a:spLocks/>
              </p:cNvSpPr>
              <p:nvPr/>
            </p:nvSpPr>
            <p:spPr bwMode="auto">
              <a:xfrm>
                <a:off x="2209731" y="1143351"/>
                <a:ext cx="182677" cy="111129"/>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23">
                <a:extLst>
                  <a:ext uri="{FF2B5EF4-FFF2-40B4-BE49-F238E27FC236}">
                    <a16:creationId xmlns:a16="http://schemas.microsoft.com/office/drawing/2014/main" id="{C0E5FEAE-19C1-422C-99CB-E3102485CAA9}"/>
                  </a:ext>
                </a:extLst>
              </p:cNvPr>
              <p:cNvSpPr>
                <a:spLocks/>
              </p:cNvSpPr>
              <p:nvPr/>
            </p:nvSpPr>
            <p:spPr bwMode="auto">
              <a:xfrm>
                <a:off x="2174719" y="1111382"/>
                <a:ext cx="76115" cy="68504"/>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24">
                <a:extLst>
                  <a:ext uri="{FF2B5EF4-FFF2-40B4-BE49-F238E27FC236}">
                    <a16:creationId xmlns:a16="http://schemas.microsoft.com/office/drawing/2014/main" id="{C9D41571-0235-4AA3-9D5B-41D46E8FE030}"/>
                  </a:ext>
                </a:extLst>
              </p:cNvPr>
              <p:cNvSpPr>
                <a:spLocks/>
              </p:cNvSpPr>
              <p:nvPr/>
            </p:nvSpPr>
            <p:spPr bwMode="auto">
              <a:xfrm>
                <a:off x="2270624" y="1341251"/>
                <a:ext cx="94383" cy="39580"/>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25">
                <a:extLst>
                  <a:ext uri="{FF2B5EF4-FFF2-40B4-BE49-F238E27FC236}">
                    <a16:creationId xmlns:a16="http://schemas.microsoft.com/office/drawing/2014/main" id="{88D06AA1-7A82-43BE-812F-95DB7BDED48B}"/>
                  </a:ext>
                </a:extLst>
              </p:cNvPr>
              <p:cNvSpPr>
                <a:spLocks/>
              </p:cNvSpPr>
              <p:nvPr/>
            </p:nvSpPr>
            <p:spPr bwMode="auto">
              <a:xfrm>
                <a:off x="2269102" y="1429545"/>
                <a:ext cx="182677" cy="42625"/>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26">
                <a:extLst>
                  <a:ext uri="{FF2B5EF4-FFF2-40B4-BE49-F238E27FC236}">
                    <a16:creationId xmlns:a16="http://schemas.microsoft.com/office/drawing/2014/main" id="{EA4F26C4-D3EA-4445-9E4E-9701D331EE2A}"/>
                  </a:ext>
                </a:extLst>
              </p:cNvPr>
              <p:cNvSpPr>
                <a:spLocks/>
              </p:cNvSpPr>
              <p:nvPr/>
            </p:nvSpPr>
            <p:spPr bwMode="auto">
              <a:xfrm>
                <a:off x="2284325" y="1507182"/>
                <a:ext cx="103517" cy="4110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1" name="Freeform 27">
              <a:extLst>
                <a:ext uri="{FF2B5EF4-FFF2-40B4-BE49-F238E27FC236}">
                  <a16:creationId xmlns:a16="http://schemas.microsoft.com/office/drawing/2014/main" id="{A9BCDBAE-F398-42A7-A4B6-FC4D6B51AD67}"/>
                </a:ext>
              </a:extLst>
            </p:cNvPr>
            <p:cNvSpPr>
              <a:spLocks noEditPoints="1"/>
            </p:cNvSpPr>
            <p:nvPr/>
          </p:nvSpPr>
          <p:spPr bwMode="auto">
            <a:xfrm>
              <a:off x="6865716" y="3216737"/>
              <a:ext cx="459737" cy="611968"/>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2" name="组合 11">
              <a:extLst>
                <a:ext uri="{FF2B5EF4-FFF2-40B4-BE49-F238E27FC236}">
                  <a16:creationId xmlns:a16="http://schemas.microsoft.com/office/drawing/2014/main" id="{BB0A3C25-E080-49CF-9EA5-A022248EAC65}"/>
                </a:ext>
              </a:extLst>
            </p:cNvPr>
            <p:cNvGrpSpPr/>
            <p:nvPr/>
          </p:nvGrpSpPr>
          <p:grpSpPr>
            <a:xfrm>
              <a:off x="1326028" y="5161671"/>
              <a:ext cx="1000158" cy="1123464"/>
              <a:chOff x="2861280" y="3484663"/>
              <a:chExt cx="1000158" cy="1123464"/>
            </a:xfrm>
            <a:solidFill>
              <a:schemeClr val="bg1"/>
            </a:solidFill>
          </p:grpSpPr>
          <p:sp>
            <p:nvSpPr>
              <p:cNvPr id="185" name="Freeform 28">
                <a:extLst>
                  <a:ext uri="{FF2B5EF4-FFF2-40B4-BE49-F238E27FC236}">
                    <a16:creationId xmlns:a16="http://schemas.microsoft.com/office/drawing/2014/main" id="{F1D245CB-E953-4074-9BBA-FDAAF1B7E0EA}"/>
                  </a:ext>
                </a:extLst>
              </p:cNvPr>
              <p:cNvSpPr>
                <a:spLocks noEditPoints="1"/>
              </p:cNvSpPr>
              <p:nvPr/>
            </p:nvSpPr>
            <p:spPr bwMode="auto">
              <a:xfrm>
                <a:off x="3051569" y="3671906"/>
                <a:ext cx="645459" cy="936221"/>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29">
                <a:extLst>
                  <a:ext uri="{FF2B5EF4-FFF2-40B4-BE49-F238E27FC236}">
                    <a16:creationId xmlns:a16="http://schemas.microsoft.com/office/drawing/2014/main" id="{EBBF84A0-9020-443D-8556-7FCECA0E2F62}"/>
                  </a:ext>
                </a:extLst>
              </p:cNvPr>
              <p:cNvSpPr>
                <a:spLocks noEditPoints="1"/>
              </p:cNvSpPr>
              <p:nvPr/>
            </p:nvSpPr>
            <p:spPr bwMode="auto">
              <a:xfrm>
                <a:off x="2861280" y="3862195"/>
                <a:ext cx="152231" cy="94383"/>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30">
                <a:extLst>
                  <a:ext uri="{FF2B5EF4-FFF2-40B4-BE49-F238E27FC236}">
                    <a16:creationId xmlns:a16="http://schemas.microsoft.com/office/drawing/2014/main" id="{BA2BEFF0-B967-4167-B7A9-91664D775AF6}"/>
                  </a:ext>
                </a:extLst>
              </p:cNvPr>
              <p:cNvSpPr>
                <a:spLocks noEditPoints="1"/>
              </p:cNvSpPr>
              <p:nvPr/>
            </p:nvSpPr>
            <p:spPr bwMode="auto">
              <a:xfrm>
                <a:off x="2995243" y="3577523"/>
                <a:ext cx="159842" cy="149186"/>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31">
                <a:extLst>
                  <a:ext uri="{FF2B5EF4-FFF2-40B4-BE49-F238E27FC236}">
                    <a16:creationId xmlns:a16="http://schemas.microsoft.com/office/drawing/2014/main" id="{2681E7E0-F36C-45C7-8D12-FCFD4158FA27}"/>
                  </a:ext>
                </a:extLst>
              </p:cNvPr>
              <p:cNvSpPr>
                <a:spLocks noEditPoints="1"/>
              </p:cNvSpPr>
              <p:nvPr/>
            </p:nvSpPr>
            <p:spPr bwMode="auto">
              <a:xfrm>
                <a:off x="3231201" y="3484663"/>
                <a:ext cx="103517" cy="16136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32">
                <a:extLst>
                  <a:ext uri="{FF2B5EF4-FFF2-40B4-BE49-F238E27FC236}">
                    <a16:creationId xmlns:a16="http://schemas.microsoft.com/office/drawing/2014/main" id="{31B93289-7FE6-4302-A734-7C52C223F4FE}"/>
                  </a:ext>
                </a:extLst>
              </p:cNvPr>
              <p:cNvSpPr>
                <a:spLocks noEditPoints="1"/>
              </p:cNvSpPr>
              <p:nvPr/>
            </p:nvSpPr>
            <p:spPr bwMode="auto">
              <a:xfrm>
                <a:off x="3470204" y="3501407"/>
                <a:ext cx="158320" cy="16136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33">
                <a:extLst>
                  <a:ext uri="{FF2B5EF4-FFF2-40B4-BE49-F238E27FC236}">
                    <a16:creationId xmlns:a16="http://schemas.microsoft.com/office/drawing/2014/main" id="{F7C7F061-9350-4409-B08A-BBEB8A0CF1F2}"/>
                  </a:ext>
                </a:extLst>
              </p:cNvPr>
              <p:cNvSpPr>
                <a:spLocks noEditPoints="1"/>
              </p:cNvSpPr>
              <p:nvPr/>
            </p:nvSpPr>
            <p:spPr bwMode="auto">
              <a:xfrm>
                <a:off x="3636136" y="3646027"/>
                <a:ext cx="178110" cy="138531"/>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34">
                <a:extLst>
                  <a:ext uri="{FF2B5EF4-FFF2-40B4-BE49-F238E27FC236}">
                    <a16:creationId xmlns:a16="http://schemas.microsoft.com/office/drawing/2014/main" id="{48D5A16E-FC05-4855-924C-C3508AFCB3FA}"/>
                  </a:ext>
                </a:extLst>
              </p:cNvPr>
              <p:cNvSpPr>
                <a:spLocks noEditPoints="1"/>
              </p:cNvSpPr>
              <p:nvPr/>
            </p:nvSpPr>
            <p:spPr bwMode="auto">
              <a:xfrm>
                <a:off x="3690939" y="3926132"/>
                <a:ext cx="170499" cy="140052"/>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35">
                <a:extLst>
                  <a:ext uri="{FF2B5EF4-FFF2-40B4-BE49-F238E27FC236}">
                    <a16:creationId xmlns:a16="http://schemas.microsoft.com/office/drawing/2014/main" id="{E5D87C1C-8FDE-4826-8B64-5F8B632F8D02}"/>
                  </a:ext>
                </a:extLst>
              </p:cNvPr>
              <p:cNvSpPr>
                <a:spLocks noEditPoints="1"/>
              </p:cNvSpPr>
              <p:nvPr/>
            </p:nvSpPr>
            <p:spPr bwMode="auto">
              <a:xfrm>
                <a:off x="3553931" y="4156000"/>
                <a:ext cx="161365" cy="138531"/>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36">
                <a:extLst>
                  <a:ext uri="{FF2B5EF4-FFF2-40B4-BE49-F238E27FC236}">
                    <a16:creationId xmlns:a16="http://schemas.microsoft.com/office/drawing/2014/main" id="{9BC4D19E-7AB3-4BEA-8A1C-F18E5D032E02}"/>
                  </a:ext>
                </a:extLst>
              </p:cNvPr>
              <p:cNvSpPr>
                <a:spLocks noEditPoints="1"/>
              </p:cNvSpPr>
              <p:nvPr/>
            </p:nvSpPr>
            <p:spPr bwMode="auto">
              <a:xfrm>
                <a:off x="2928261" y="4070751"/>
                <a:ext cx="161365" cy="137008"/>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37">
                <a:extLst>
                  <a:ext uri="{FF2B5EF4-FFF2-40B4-BE49-F238E27FC236}">
                    <a16:creationId xmlns:a16="http://schemas.microsoft.com/office/drawing/2014/main" id="{9BBD2998-6774-4671-9AA2-5582E4B192FA}"/>
                  </a:ext>
                </a:extLst>
              </p:cNvPr>
              <p:cNvSpPr>
                <a:spLocks noEditPoints="1"/>
              </p:cNvSpPr>
              <p:nvPr/>
            </p:nvSpPr>
            <p:spPr bwMode="auto">
              <a:xfrm>
                <a:off x="3065269" y="4210804"/>
                <a:ext cx="149186" cy="138531"/>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a:extLst>
                <a:ext uri="{FF2B5EF4-FFF2-40B4-BE49-F238E27FC236}">
                  <a16:creationId xmlns:a16="http://schemas.microsoft.com/office/drawing/2014/main" id="{F6E9A268-4CEB-4AF8-AC2D-5BF0A0178B94}"/>
                </a:ext>
              </a:extLst>
            </p:cNvPr>
            <p:cNvGrpSpPr/>
            <p:nvPr/>
          </p:nvGrpSpPr>
          <p:grpSpPr>
            <a:xfrm>
              <a:off x="7020230" y="4771775"/>
              <a:ext cx="1260472" cy="1156955"/>
              <a:chOff x="4876817" y="4136211"/>
              <a:chExt cx="1260472" cy="1156955"/>
            </a:xfrm>
            <a:solidFill>
              <a:schemeClr val="bg1"/>
            </a:solidFill>
          </p:grpSpPr>
          <p:sp>
            <p:nvSpPr>
              <p:cNvPr id="172" name="Freeform 38">
                <a:extLst>
                  <a:ext uri="{FF2B5EF4-FFF2-40B4-BE49-F238E27FC236}">
                    <a16:creationId xmlns:a16="http://schemas.microsoft.com/office/drawing/2014/main" id="{EEBCBDF7-FAA5-478A-99D9-76A76DBFBF6E}"/>
                  </a:ext>
                </a:extLst>
              </p:cNvPr>
              <p:cNvSpPr>
                <a:spLocks/>
              </p:cNvSpPr>
              <p:nvPr/>
            </p:nvSpPr>
            <p:spPr bwMode="auto">
              <a:xfrm>
                <a:off x="6137289" y="4542667"/>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39">
                <a:extLst>
                  <a:ext uri="{FF2B5EF4-FFF2-40B4-BE49-F238E27FC236}">
                    <a16:creationId xmlns:a16="http://schemas.microsoft.com/office/drawing/2014/main" id="{B8AA78E2-1AB8-436F-92A2-856BE1BCBA97}"/>
                  </a:ext>
                </a:extLst>
              </p:cNvPr>
              <p:cNvSpPr>
                <a:spLocks noEditPoints="1"/>
              </p:cNvSpPr>
              <p:nvPr/>
            </p:nvSpPr>
            <p:spPr bwMode="auto">
              <a:xfrm>
                <a:off x="4876817" y="4136211"/>
                <a:ext cx="634802" cy="1156955"/>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40">
                <a:extLst>
                  <a:ext uri="{FF2B5EF4-FFF2-40B4-BE49-F238E27FC236}">
                    <a16:creationId xmlns:a16="http://schemas.microsoft.com/office/drawing/2014/main" id="{27183B23-5DB2-43F0-8F8A-0772E3DC9560}"/>
                  </a:ext>
                </a:extLst>
              </p:cNvPr>
              <p:cNvSpPr>
                <a:spLocks/>
              </p:cNvSpPr>
              <p:nvPr/>
            </p:nvSpPr>
            <p:spPr bwMode="auto">
              <a:xfrm>
                <a:off x="5041227" y="4236683"/>
                <a:ext cx="281627" cy="283150"/>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41">
                <a:extLst>
                  <a:ext uri="{FF2B5EF4-FFF2-40B4-BE49-F238E27FC236}">
                    <a16:creationId xmlns:a16="http://schemas.microsoft.com/office/drawing/2014/main" id="{E6745DC3-4C64-4FA2-BE6F-1ADCCC4FBBB7}"/>
                  </a:ext>
                </a:extLst>
              </p:cNvPr>
              <p:cNvSpPr>
                <a:spLocks/>
              </p:cNvSpPr>
              <p:nvPr/>
            </p:nvSpPr>
            <p:spPr bwMode="auto">
              <a:xfrm>
                <a:off x="4984902" y="4347811"/>
                <a:ext cx="376010" cy="625670"/>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42">
                <a:extLst>
                  <a:ext uri="{FF2B5EF4-FFF2-40B4-BE49-F238E27FC236}">
                    <a16:creationId xmlns:a16="http://schemas.microsoft.com/office/drawing/2014/main" id="{99858B8E-E406-46AB-960A-DA53108ACE5B}"/>
                  </a:ext>
                </a:extLst>
              </p:cNvPr>
              <p:cNvSpPr>
                <a:spLocks/>
              </p:cNvSpPr>
              <p:nvPr/>
            </p:nvSpPr>
            <p:spPr bwMode="auto">
              <a:xfrm>
                <a:off x="5012303" y="4850174"/>
                <a:ext cx="353176" cy="333386"/>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43">
                <a:extLst>
                  <a:ext uri="{FF2B5EF4-FFF2-40B4-BE49-F238E27FC236}">
                    <a16:creationId xmlns:a16="http://schemas.microsoft.com/office/drawing/2014/main" id="{C3152E16-F414-4315-92CA-56C6E413C8E3}"/>
                  </a:ext>
                </a:extLst>
              </p:cNvPr>
              <p:cNvSpPr>
                <a:spLocks/>
              </p:cNvSpPr>
              <p:nvPr/>
            </p:nvSpPr>
            <p:spPr bwMode="auto">
              <a:xfrm>
                <a:off x="5089941" y="4681198"/>
                <a:ext cx="178110" cy="39884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44">
                <a:extLst>
                  <a:ext uri="{FF2B5EF4-FFF2-40B4-BE49-F238E27FC236}">
                    <a16:creationId xmlns:a16="http://schemas.microsoft.com/office/drawing/2014/main" id="{5CC1F480-3FD5-4A77-A783-C526B7794EF6}"/>
                  </a:ext>
                </a:extLst>
              </p:cNvPr>
              <p:cNvSpPr>
                <a:spLocks/>
              </p:cNvSpPr>
              <p:nvPr/>
            </p:nvSpPr>
            <p:spPr bwMode="auto">
              <a:xfrm>
                <a:off x="5178235" y="4656841"/>
                <a:ext cx="91339" cy="313596"/>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45">
                <a:extLst>
                  <a:ext uri="{FF2B5EF4-FFF2-40B4-BE49-F238E27FC236}">
                    <a16:creationId xmlns:a16="http://schemas.microsoft.com/office/drawing/2014/main" id="{3EA9D6A8-805C-48A6-B62E-6BD5093AF294}"/>
                  </a:ext>
                </a:extLst>
              </p:cNvPr>
              <p:cNvSpPr>
                <a:spLocks noEditPoints="1"/>
              </p:cNvSpPr>
              <p:nvPr/>
            </p:nvSpPr>
            <p:spPr bwMode="auto">
              <a:xfrm>
                <a:off x="5446161" y="4136211"/>
                <a:ext cx="633281" cy="1156955"/>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46">
                <a:extLst>
                  <a:ext uri="{FF2B5EF4-FFF2-40B4-BE49-F238E27FC236}">
                    <a16:creationId xmlns:a16="http://schemas.microsoft.com/office/drawing/2014/main" id="{E2DD6E92-1F1D-401F-A9EE-C535D3291BB3}"/>
                  </a:ext>
                </a:extLst>
              </p:cNvPr>
              <p:cNvSpPr>
                <a:spLocks/>
              </p:cNvSpPr>
              <p:nvPr/>
            </p:nvSpPr>
            <p:spPr bwMode="auto">
              <a:xfrm>
                <a:off x="5634927" y="4236683"/>
                <a:ext cx="283150" cy="283150"/>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47">
                <a:extLst>
                  <a:ext uri="{FF2B5EF4-FFF2-40B4-BE49-F238E27FC236}">
                    <a16:creationId xmlns:a16="http://schemas.microsoft.com/office/drawing/2014/main" id="{6505828F-A8F9-45FF-9F9C-A86AC5CB1CBC}"/>
                  </a:ext>
                </a:extLst>
              </p:cNvPr>
              <p:cNvSpPr>
                <a:spLocks/>
              </p:cNvSpPr>
              <p:nvPr/>
            </p:nvSpPr>
            <p:spPr bwMode="auto">
              <a:xfrm>
                <a:off x="5596870" y="4347811"/>
                <a:ext cx="377533" cy="625670"/>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48">
                <a:extLst>
                  <a:ext uri="{FF2B5EF4-FFF2-40B4-BE49-F238E27FC236}">
                    <a16:creationId xmlns:a16="http://schemas.microsoft.com/office/drawing/2014/main" id="{717A33E9-B127-4589-91F8-805EF64E0C6C}"/>
                  </a:ext>
                </a:extLst>
              </p:cNvPr>
              <p:cNvSpPr>
                <a:spLocks/>
              </p:cNvSpPr>
              <p:nvPr/>
            </p:nvSpPr>
            <p:spPr bwMode="auto">
              <a:xfrm>
                <a:off x="5592303" y="4850174"/>
                <a:ext cx="353176" cy="333386"/>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49">
                <a:extLst>
                  <a:ext uri="{FF2B5EF4-FFF2-40B4-BE49-F238E27FC236}">
                    <a16:creationId xmlns:a16="http://schemas.microsoft.com/office/drawing/2014/main" id="{1B56AD69-27B5-404F-A945-4088592FDCF6}"/>
                  </a:ext>
                </a:extLst>
              </p:cNvPr>
              <p:cNvSpPr>
                <a:spLocks/>
              </p:cNvSpPr>
              <p:nvPr/>
            </p:nvSpPr>
            <p:spPr bwMode="auto">
              <a:xfrm>
                <a:off x="5689731" y="4681198"/>
                <a:ext cx="176588" cy="39884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50">
                <a:extLst>
                  <a:ext uri="{FF2B5EF4-FFF2-40B4-BE49-F238E27FC236}">
                    <a16:creationId xmlns:a16="http://schemas.microsoft.com/office/drawing/2014/main" id="{1A7DD2BA-4FFA-4FD8-9726-29EB97A7248B}"/>
                  </a:ext>
                </a:extLst>
              </p:cNvPr>
              <p:cNvSpPr>
                <a:spLocks/>
              </p:cNvSpPr>
              <p:nvPr/>
            </p:nvSpPr>
            <p:spPr bwMode="auto">
              <a:xfrm>
                <a:off x="5689731" y="4656841"/>
                <a:ext cx="89816" cy="313596"/>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Freeform 51">
              <a:extLst>
                <a:ext uri="{FF2B5EF4-FFF2-40B4-BE49-F238E27FC236}">
                  <a16:creationId xmlns:a16="http://schemas.microsoft.com/office/drawing/2014/main" id="{241B9987-9188-4BC2-B734-9CCA9F7B568E}"/>
                </a:ext>
              </a:extLst>
            </p:cNvPr>
            <p:cNvSpPr>
              <a:spLocks noEditPoints="1"/>
            </p:cNvSpPr>
            <p:nvPr/>
          </p:nvSpPr>
          <p:spPr bwMode="auto">
            <a:xfrm>
              <a:off x="3716818" y="3661250"/>
              <a:ext cx="893595" cy="957533"/>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52">
              <a:extLst>
                <a:ext uri="{FF2B5EF4-FFF2-40B4-BE49-F238E27FC236}">
                  <a16:creationId xmlns:a16="http://schemas.microsoft.com/office/drawing/2014/main" id="{78585D16-C153-48E7-AF41-CD2A1D7CCDB5}"/>
                </a:ext>
              </a:extLst>
            </p:cNvPr>
            <p:cNvSpPr>
              <a:spLocks noEditPoints="1"/>
            </p:cNvSpPr>
            <p:nvPr/>
          </p:nvSpPr>
          <p:spPr bwMode="auto">
            <a:xfrm>
              <a:off x="6348892" y="816101"/>
              <a:ext cx="806824" cy="514231"/>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53">
              <a:extLst>
                <a:ext uri="{FF2B5EF4-FFF2-40B4-BE49-F238E27FC236}">
                  <a16:creationId xmlns:a16="http://schemas.microsoft.com/office/drawing/2014/main" id="{0629AB95-C56F-4C2F-9601-24410432B9BA}"/>
                </a:ext>
              </a:extLst>
            </p:cNvPr>
            <p:cNvSpPr>
              <a:spLocks noEditPoints="1"/>
            </p:cNvSpPr>
            <p:nvPr/>
          </p:nvSpPr>
          <p:spPr bwMode="auto">
            <a:xfrm>
              <a:off x="9946877" y="3140619"/>
              <a:ext cx="738320" cy="576956"/>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7" name="组合 16">
              <a:extLst>
                <a:ext uri="{FF2B5EF4-FFF2-40B4-BE49-F238E27FC236}">
                  <a16:creationId xmlns:a16="http://schemas.microsoft.com/office/drawing/2014/main" id="{15C0CB7F-6D44-4DBE-A5D4-36A1FA9EE26F}"/>
                </a:ext>
              </a:extLst>
            </p:cNvPr>
            <p:cNvGrpSpPr/>
            <p:nvPr/>
          </p:nvGrpSpPr>
          <p:grpSpPr>
            <a:xfrm>
              <a:off x="8158164" y="3626237"/>
              <a:ext cx="526719" cy="752021"/>
              <a:chOff x="3782277" y="2874216"/>
              <a:chExt cx="526719" cy="752021"/>
            </a:xfrm>
            <a:solidFill>
              <a:schemeClr val="bg1"/>
            </a:solidFill>
          </p:grpSpPr>
          <p:sp>
            <p:nvSpPr>
              <p:cNvPr id="170" name="Freeform 54">
                <a:extLst>
                  <a:ext uri="{FF2B5EF4-FFF2-40B4-BE49-F238E27FC236}">
                    <a16:creationId xmlns:a16="http://schemas.microsoft.com/office/drawing/2014/main" id="{26919A4A-3908-4631-B054-9F230DA292F5}"/>
                  </a:ext>
                </a:extLst>
              </p:cNvPr>
              <p:cNvSpPr>
                <a:spLocks noEditPoints="1"/>
              </p:cNvSpPr>
              <p:nvPr/>
            </p:nvSpPr>
            <p:spPr bwMode="auto">
              <a:xfrm>
                <a:off x="3782277" y="2874216"/>
                <a:ext cx="526719" cy="752021"/>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55">
                <a:extLst>
                  <a:ext uri="{FF2B5EF4-FFF2-40B4-BE49-F238E27FC236}">
                    <a16:creationId xmlns:a16="http://schemas.microsoft.com/office/drawing/2014/main" id="{32F01479-38A5-4E09-920B-607C04B4EBBC}"/>
                  </a:ext>
                </a:extLst>
              </p:cNvPr>
              <p:cNvSpPr>
                <a:spLocks noEditPoints="1"/>
              </p:cNvSpPr>
              <p:nvPr/>
            </p:nvSpPr>
            <p:spPr bwMode="auto">
              <a:xfrm>
                <a:off x="3870571" y="2957944"/>
                <a:ext cx="275538" cy="258793"/>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8" name="组合 17">
              <a:extLst>
                <a:ext uri="{FF2B5EF4-FFF2-40B4-BE49-F238E27FC236}">
                  <a16:creationId xmlns:a16="http://schemas.microsoft.com/office/drawing/2014/main" id="{D456D842-6E18-4B23-A836-D29DDAF0EB5C}"/>
                </a:ext>
              </a:extLst>
            </p:cNvPr>
            <p:cNvGrpSpPr/>
            <p:nvPr/>
          </p:nvGrpSpPr>
          <p:grpSpPr>
            <a:xfrm>
              <a:off x="4948819" y="4897935"/>
              <a:ext cx="541942" cy="500840"/>
              <a:chOff x="3086582" y="5293166"/>
              <a:chExt cx="541942" cy="500840"/>
            </a:xfrm>
            <a:solidFill>
              <a:schemeClr val="bg1"/>
            </a:solidFill>
          </p:grpSpPr>
          <p:sp>
            <p:nvSpPr>
              <p:cNvPr id="167" name="Freeform 56">
                <a:extLst>
                  <a:ext uri="{FF2B5EF4-FFF2-40B4-BE49-F238E27FC236}">
                    <a16:creationId xmlns:a16="http://schemas.microsoft.com/office/drawing/2014/main" id="{3676258F-B874-4426-BA79-59E8143A9750}"/>
                  </a:ext>
                </a:extLst>
              </p:cNvPr>
              <p:cNvSpPr>
                <a:spLocks noEditPoints="1"/>
              </p:cNvSpPr>
              <p:nvPr/>
            </p:nvSpPr>
            <p:spPr bwMode="auto">
              <a:xfrm>
                <a:off x="3266214" y="5465186"/>
                <a:ext cx="191811" cy="159843"/>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57">
                <a:extLst>
                  <a:ext uri="{FF2B5EF4-FFF2-40B4-BE49-F238E27FC236}">
                    <a16:creationId xmlns:a16="http://schemas.microsoft.com/office/drawing/2014/main" id="{39904F0C-D438-485F-81A5-F8C0FE3C4EFB}"/>
                  </a:ext>
                </a:extLst>
              </p:cNvPr>
              <p:cNvSpPr>
                <a:spLocks noEditPoints="1"/>
              </p:cNvSpPr>
              <p:nvPr/>
            </p:nvSpPr>
            <p:spPr bwMode="auto">
              <a:xfrm>
                <a:off x="3246425" y="5440830"/>
                <a:ext cx="264882" cy="217691"/>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58">
                <a:extLst>
                  <a:ext uri="{FF2B5EF4-FFF2-40B4-BE49-F238E27FC236}">
                    <a16:creationId xmlns:a16="http://schemas.microsoft.com/office/drawing/2014/main" id="{6D84F6B9-B506-4835-9B12-E81B4CA151C7}"/>
                  </a:ext>
                </a:extLst>
              </p:cNvPr>
              <p:cNvSpPr>
                <a:spLocks noEditPoints="1"/>
              </p:cNvSpPr>
              <p:nvPr/>
            </p:nvSpPr>
            <p:spPr bwMode="auto">
              <a:xfrm>
                <a:off x="3086582" y="5293166"/>
                <a:ext cx="541942" cy="500840"/>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 name="组合 18">
              <a:extLst>
                <a:ext uri="{FF2B5EF4-FFF2-40B4-BE49-F238E27FC236}">
                  <a16:creationId xmlns:a16="http://schemas.microsoft.com/office/drawing/2014/main" id="{A74CC105-885D-494A-ACDC-63E79B2F7CDE}"/>
                </a:ext>
              </a:extLst>
            </p:cNvPr>
            <p:cNvGrpSpPr/>
            <p:nvPr/>
          </p:nvGrpSpPr>
          <p:grpSpPr>
            <a:xfrm>
              <a:off x="5356955" y="4072274"/>
              <a:ext cx="302939" cy="444514"/>
              <a:chOff x="3387999" y="5862510"/>
              <a:chExt cx="302939" cy="444514"/>
            </a:xfrm>
            <a:solidFill>
              <a:schemeClr val="bg1"/>
            </a:solidFill>
          </p:grpSpPr>
          <p:sp>
            <p:nvSpPr>
              <p:cNvPr id="165" name="Freeform 59">
                <a:extLst>
                  <a:ext uri="{FF2B5EF4-FFF2-40B4-BE49-F238E27FC236}">
                    <a16:creationId xmlns:a16="http://schemas.microsoft.com/office/drawing/2014/main" id="{D887A355-62CA-4B13-B3DF-3C71D2D389EC}"/>
                  </a:ext>
                </a:extLst>
              </p:cNvPr>
              <p:cNvSpPr>
                <a:spLocks noEditPoints="1"/>
              </p:cNvSpPr>
              <p:nvPr/>
            </p:nvSpPr>
            <p:spPr bwMode="auto">
              <a:xfrm>
                <a:off x="3387999" y="5862510"/>
                <a:ext cx="302939" cy="328819"/>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60">
                <a:extLst>
                  <a:ext uri="{FF2B5EF4-FFF2-40B4-BE49-F238E27FC236}">
                    <a16:creationId xmlns:a16="http://schemas.microsoft.com/office/drawing/2014/main" id="{04F2D87D-CBF2-4A3D-A61C-E8E40660F400}"/>
                  </a:ext>
                </a:extLst>
              </p:cNvPr>
              <p:cNvSpPr>
                <a:spLocks noEditPoints="1"/>
              </p:cNvSpPr>
              <p:nvPr/>
            </p:nvSpPr>
            <p:spPr bwMode="auto">
              <a:xfrm>
                <a:off x="3483905" y="6191328"/>
                <a:ext cx="123307" cy="115696"/>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80450757-1330-46CE-969B-A0A525E4A6D8}"/>
                </a:ext>
              </a:extLst>
            </p:cNvPr>
            <p:cNvGrpSpPr/>
            <p:nvPr/>
          </p:nvGrpSpPr>
          <p:grpSpPr>
            <a:xfrm>
              <a:off x="2599441" y="516921"/>
              <a:ext cx="675905" cy="541942"/>
              <a:chOff x="2619233" y="930228"/>
              <a:chExt cx="675905" cy="541942"/>
            </a:xfrm>
            <a:solidFill>
              <a:schemeClr val="bg1"/>
            </a:solidFill>
          </p:grpSpPr>
          <p:sp>
            <p:nvSpPr>
              <p:cNvPr id="156" name="Freeform 63">
                <a:extLst>
                  <a:ext uri="{FF2B5EF4-FFF2-40B4-BE49-F238E27FC236}">
                    <a16:creationId xmlns:a16="http://schemas.microsoft.com/office/drawing/2014/main" id="{785D32CF-8034-4DAD-A2CF-B12FFB41075A}"/>
                  </a:ext>
                </a:extLst>
              </p:cNvPr>
              <p:cNvSpPr>
                <a:spLocks noEditPoints="1"/>
              </p:cNvSpPr>
              <p:nvPr/>
            </p:nvSpPr>
            <p:spPr bwMode="auto">
              <a:xfrm>
                <a:off x="2619233" y="930228"/>
                <a:ext cx="675905" cy="541942"/>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64">
                <a:extLst>
                  <a:ext uri="{FF2B5EF4-FFF2-40B4-BE49-F238E27FC236}">
                    <a16:creationId xmlns:a16="http://schemas.microsoft.com/office/drawing/2014/main" id="{E487D329-090E-46EB-B28F-8028CAFB8276}"/>
                  </a:ext>
                </a:extLst>
              </p:cNvPr>
              <p:cNvSpPr>
                <a:spLocks/>
              </p:cNvSpPr>
              <p:nvPr/>
            </p:nvSpPr>
            <p:spPr bwMode="auto">
              <a:xfrm>
                <a:off x="2721227" y="1018521"/>
                <a:ext cx="144619" cy="138531"/>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65">
                <a:extLst>
                  <a:ext uri="{FF2B5EF4-FFF2-40B4-BE49-F238E27FC236}">
                    <a16:creationId xmlns:a16="http://schemas.microsoft.com/office/drawing/2014/main" id="{F9F0970A-79C4-484C-B032-EE6015335123}"/>
                  </a:ext>
                </a:extLst>
              </p:cNvPr>
              <p:cNvSpPr>
                <a:spLocks/>
              </p:cNvSpPr>
              <p:nvPr/>
            </p:nvSpPr>
            <p:spPr bwMode="auto">
              <a:xfrm>
                <a:off x="2762330" y="1047445"/>
                <a:ext cx="143097" cy="138531"/>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66">
                <a:extLst>
                  <a:ext uri="{FF2B5EF4-FFF2-40B4-BE49-F238E27FC236}">
                    <a16:creationId xmlns:a16="http://schemas.microsoft.com/office/drawing/2014/main" id="{6E28D015-433E-48AB-BB8F-27686ADF4644}"/>
                  </a:ext>
                </a:extLst>
              </p:cNvPr>
              <p:cNvSpPr>
                <a:spLocks/>
              </p:cNvSpPr>
              <p:nvPr/>
            </p:nvSpPr>
            <p:spPr bwMode="auto">
              <a:xfrm>
                <a:off x="2801910" y="1023088"/>
                <a:ext cx="196377" cy="19637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67">
                <a:extLst>
                  <a:ext uri="{FF2B5EF4-FFF2-40B4-BE49-F238E27FC236}">
                    <a16:creationId xmlns:a16="http://schemas.microsoft.com/office/drawing/2014/main" id="{5B8F9787-9CE9-49DB-B26A-819E422C67AE}"/>
                  </a:ext>
                </a:extLst>
              </p:cNvPr>
              <p:cNvSpPr>
                <a:spLocks/>
              </p:cNvSpPr>
              <p:nvPr/>
            </p:nvSpPr>
            <p:spPr bwMode="auto">
              <a:xfrm>
                <a:off x="2839968" y="1048968"/>
                <a:ext cx="202467" cy="205512"/>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68">
                <a:extLst>
                  <a:ext uri="{FF2B5EF4-FFF2-40B4-BE49-F238E27FC236}">
                    <a16:creationId xmlns:a16="http://schemas.microsoft.com/office/drawing/2014/main" id="{DB6204BF-66DF-439D-832A-2B64463B2717}"/>
                  </a:ext>
                </a:extLst>
              </p:cNvPr>
              <p:cNvSpPr>
                <a:spLocks/>
              </p:cNvSpPr>
              <p:nvPr/>
            </p:nvSpPr>
            <p:spPr bwMode="auto">
              <a:xfrm>
                <a:off x="2887160" y="1083980"/>
                <a:ext cx="193333" cy="210079"/>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69">
                <a:extLst>
                  <a:ext uri="{FF2B5EF4-FFF2-40B4-BE49-F238E27FC236}">
                    <a16:creationId xmlns:a16="http://schemas.microsoft.com/office/drawing/2014/main" id="{28364E46-61E7-406C-A44C-45028A77FA15}"/>
                  </a:ext>
                </a:extLst>
              </p:cNvPr>
              <p:cNvSpPr>
                <a:spLocks/>
              </p:cNvSpPr>
              <p:nvPr/>
            </p:nvSpPr>
            <p:spPr bwMode="auto">
              <a:xfrm>
                <a:off x="2932829" y="1109860"/>
                <a:ext cx="184199" cy="214646"/>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70">
                <a:extLst>
                  <a:ext uri="{FF2B5EF4-FFF2-40B4-BE49-F238E27FC236}">
                    <a16:creationId xmlns:a16="http://schemas.microsoft.com/office/drawing/2014/main" id="{7B585C03-D66B-4682-B34D-A56015C4EDDD}"/>
                  </a:ext>
                </a:extLst>
              </p:cNvPr>
              <p:cNvSpPr>
                <a:spLocks/>
              </p:cNvSpPr>
              <p:nvPr/>
            </p:nvSpPr>
            <p:spPr bwMode="auto">
              <a:xfrm>
                <a:off x="2975454" y="1146395"/>
                <a:ext cx="191811" cy="213123"/>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71">
                <a:extLst>
                  <a:ext uri="{FF2B5EF4-FFF2-40B4-BE49-F238E27FC236}">
                    <a16:creationId xmlns:a16="http://schemas.microsoft.com/office/drawing/2014/main" id="{3687213D-F98D-400E-98CA-6F2280A5FBB2}"/>
                  </a:ext>
                </a:extLst>
              </p:cNvPr>
              <p:cNvSpPr>
                <a:spLocks/>
              </p:cNvSpPr>
              <p:nvPr/>
            </p:nvSpPr>
            <p:spPr bwMode="auto">
              <a:xfrm>
                <a:off x="3024167" y="1178363"/>
                <a:ext cx="199422" cy="216168"/>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 name="组合 20">
              <a:extLst>
                <a:ext uri="{FF2B5EF4-FFF2-40B4-BE49-F238E27FC236}">
                  <a16:creationId xmlns:a16="http://schemas.microsoft.com/office/drawing/2014/main" id="{818C1C18-D599-4BA2-8F47-C97CEDDF2A9B}"/>
                </a:ext>
              </a:extLst>
            </p:cNvPr>
            <p:cNvGrpSpPr/>
            <p:nvPr/>
          </p:nvGrpSpPr>
          <p:grpSpPr>
            <a:xfrm>
              <a:off x="4431377" y="609781"/>
              <a:ext cx="899684" cy="713964"/>
              <a:chOff x="3448891" y="870857"/>
              <a:chExt cx="899684" cy="713964"/>
            </a:xfrm>
            <a:solidFill>
              <a:schemeClr val="bg1"/>
            </a:solidFill>
          </p:grpSpPr>
          <p:sp>
            <p:nvSpPr>
              <p:cNvPr id="151" name="Freeform 72">
                <a:extLst>
                  <a:ext uri="{FF2B5EF4-FFF2-40B4-BE49-F238E27FC236}">
                    <a16:creationId xmlns:a16="http://schemas.microsoft.com/office/drawing/2014/main" id="{98E9447B-C3D1-48BD-9523-C74A8F3665C5}"/>
                  </a:ext>
                </a:extLst>
              </p:cNvPr>
              <p:cNvSpPr>
                <a:spLocks noEditPoints="1"/>
              </p:cNvSpPr>
              <p:nvPr/>
            </p:nvSpPr>
            <p:spPr bwMode="auto">
              <a:xfrm>
                <a:off x="3448891" y="870857"/>
                <a:ext cx="899684" cy="713964"/>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73">
                <a:extLst>
                  <a:ext uri="{FF2B5EF4-FFF2-40B4-BE49-F238E27FC236}">
                    <a16:creationId xmlns:a16="http://schemas.microsoft.com/office/drawing/2014/main" id="{E202AFF1-8CB7-44C8-A06D-6744B73748DA}"/>
                  </a:ext>
                </a:extLst>
              </p:cNvPr>
              <p:cNvSpPr>
                <a:spLocks/>
              </p:cNvSpPr>
              <p:nvPr/>
            </p:nvSpPr>
            <p:spPr bwMode="auto">
              <a:xfrm>
                <a:off x="3704639" y="1169230"/>
                <a:ext cx="73071" cy="150709"/>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74">
                <a:extLst>
                  <a:ext uri="{FF2B5EF4-FFF2-40B4-BE49-F238E27FC236}">
                    <a16:creationId xmlns:a16="http://schemas.microsoft.com/office/drawing/2014/main" id="{49AC1DD0-E95F-43D3-902C-C3C002366D4A}"/>
                  </a:ext>
                </a:extLst>
              </p:cNvPr>
              <p:cNvSpPr>
                <a:spLocks noEditPoints="1"/>
              </p:cNvSpPr>
              <p:nvPr/>
            </p:nvSpPr>
            <p:spPr bwMode="auto">
              <a:xfrm>
                <a:off x="3771621" y="1161619"/>
                <a:ext cx="114173" cy="155276"/>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75">
                <a:extLst>
                  <a:ext uri="{FF2B5EF4-FFF2-40B4-BE49-F238E27FC236}">
                    <a16:creationId xmlns:a16="http://schemas.microsoft.com/office/drawing/2014/main" id="{F078D1FB-7190-4BD9-81B8-E52421B0A544}"/>
                  </a:ext>
                </a:extLst>
              </p:cNvPr>
              <p:cNvSpPr>
                <a:spLocks/>
              </p:cNvSpPr>
              <p:nvPr/>
            </p:nvSpPr>
            <p:spPr bwMode="auto">
              <a:xfrm>
                <a:off x="3890361" y="1163140"/>
                <a:ext cx="71548" cy="141575"/>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76">
                <a:extLst>
                  <a:ext uri="{FF2B5EF4-FFF2-40B4-BE49-F238E27FC236}">
                    <a16:creationId xmlns:a16="http://schemas.microsoft.com/office/drawing/2014/main" id="{6E9C97FD-AA18-4E72-B605-C955C679A6AA}"/>
                  </a:ext>
                </a:extLst>
              </p:cNvPr>
              <p:cNvSpPr>
                <a:spLocks noEditPoints="1"/>
              </p:cNvSpPr>
              <p:nvPr/>
            </p:nvSpPr>
            <p:spPr bwMode="auto">
              <a:xfrm>
                <a:off x="3967999" y="1163140"/>
                <a:ext cx="103517" cy="137008"/>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2" name="Freeform 77">
              <a:extLst>
                <a:ext uri="{FF2B5EF4-FFF2-40B4-BE49-F238E27FC236}">
                  <a16:creationId xmlns:a16="http://schemas.microsoft.com/office/drawing/2014/main" id="{849A1FB9-BEC0-464A-BB64-C0ACEC526D24}"/>
                </a:ext>
              </a:extLst>
            </p:cNvPr>
            <p:cNvSpPr>
              <a:spLocks noEditPoints="1"/>
            </p:cNvSpPr>
            <p:nvPr/>
          </p:nvSpPr>
          <p:spPr bwMode="auto">
            <a:xfrm>
              <a:off x="2567475" y="1438679"/>
              <a:ext cx="391233" cy="1030604"/>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78">
              <a:extLst>
                <a:ext uri="{FF2B5EF4-FFF2-40B4-BE49-F238E27FC236}">
                  <a16:creationId xmlns:a16="http://schemas.microsoft.com/office/drawing/2014/main" id="{A1CA01DE-2493-4F54-9EFA-37E08DDD7992}"/>
                </a:ext>
              </a:extLst>
            </p:cNvPr>
            <p:cNvSpPr>
              <a:spLocks noEditPoints="1"/>
            </p:cNvSpPr>
            <p:nvPr/>
          </p:nvSpPr>
          <p:spPr bwMode="auto">
            <a:xfrm>
              <a:off x="635664" y="3994636"/>
              <a:ext cx="549553" cy="584567"/>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4" name="组合 23">
              <a:extLst>
                <a:ext uri="{FF2B5EF4-FFF2-40B4-BE49-F238E27FC236}">
                  <a16:creationId xmlns:a16="http://schemas.microsoft.com/office/drawing/2014/main" id="{A295524C-088F-4F6F-9765-412A483347B3}"/>
                </a:ext>
              </a:extLst>
            </p:cNvPr>
            <p:cNvGrpSpPr/>
            <p:nvPr/>
          </p:nvGrpSpPr>
          <p:grpSpPr>
            <a:xfrm>
              <a:off x="8459583" y="849544"/>
              <a:ext cx="389711" cy="657638"/>
              <a:chOff x="2060545" y="1893849"/>
              <a:chExt cx="389711" cy="657638"/>
            </a:xfrm>
            <a:solidFill>
              <a:schemeClr val="bg1"/>
            </a:solidFill>
          </p:grpSpPr>
          <p:sp>
            <p:nvSpPr>
              <p:cNvPr id="147" name="Freeform 79">
                <a:extLst>
                  <a:ext uri="{FF2B5EF4-FFF2-40B4-BE49-F238E27FC236}">
                    <a16:creationId xmlns:a16="http://schemas.microsoft.com/office/drawing/2014/main" id="{3DD17D8D-7DE9-4D1A-88A6-95F2FA1CAE23}"/>
                  </a:ext>
                </a:extLst>
              </p:cNvPr>
              <p:cNvSpPr>
                <a:spLocks noEditPoints="1"/>
              </p:cNvSpPr>
              <p:nvPr/>
            </p:nvSpPr>
            <p:spPr bwMode="auto">
              <a:xfrm>
                <a:off x="2060545" y="1893849"/>
                <a:ext cx="389711" cy="657638"/>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80">
                <a:extLst>
                  <a:ext uri="{FF2B5EF4-FFF2-40B4-BE49-F238E27FC236}">
                    <a16:creationId xmlns:a16="http://schemas.microsoft.com/office/drawing/2014/main" id="{BFC5F1C0-6BCC-40B4-ADF0-D6EFE8DEDA93}"/>
                  </a:ext>
                </a:extLst>
              </p:cNvPr>
              <p:cNvSpPr>
                <a:spLocks noEditPoints="1"/>
              </p:cNvSpPr>
              <p:nvPr/>
            </p:nvSpPr>
            <p:spPr bwMode="auto">
              <a:xfrm>
                <a:off x="2090991" y="2003455"/>
                <a:ext cx="334908" cy="447559"/>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81">
                <a:extLst>
                  <a:ext uri="{FF2B5EF4-FFF2-40B4-BE49-F238E27FC236}">
                    <a16:creationId xmlns:a16="http://schemas.microsoft.com/office/drawing/2014/main" id="{DCDA7723-1EA6-4BF7-9C64-721CECA913BA}"/>
                  </a:ext>
                </a:extLst>
              </p:cNvPr>
              <p:cNvSpPr>
                <a:spLocks noEditPoints="1"/>
              </p:cNvSpPr>
              <p:nvPr/>
            </p:nvSpPr>
            <p:spPr bwMode="auto">
              <a:xfrm>
                <a:off x="2208210" y="2460148"/>
                <a:ext cx="77637" cy="66982"/>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82">
                <a:extLst>
                  <a:ext uri="{FF2B5EF4-FFF2-40B4-BE49-F238E27FC236}">
                    <a16:creationId xmlns:a16="http://schemas.microsoft.com/office/drawing/2014/main" id="{CCB36DDA-BD29-4721-A1D8-40A932283D26}"/>
                  </a:ext>
                </a:extLst>
              </p:cNvPr>
              <p:cNvSpPr>
                <a:spLocks noEditPoints="1"/>
              </p:cNvSpPr>
              <p:nvPr/>
            </p:nvSpPr>
            <p:spPr bwMode="auto">
              <a:xfrm>
                <a:off x="2194508" y="1933429"/>
                <a:ext cx="117217" cy="35014"/>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5" name="组合 24">
              <a:extLst>
                <a:ext uri="{FF2B5EF4-FFF2-40B4-BE49-F238E27FC236}">
                  <a16:creationId xmlns:a16="http://schemas.microsoft.com/office/drawing/2014/main" id="{BBDC014E-1B90-4C68-AED0-58A865D05E6A}"/>
                </a:ext>
              </a:extLst>
            </p:cNvPr>
            <p:cNvGrpSpPr/>
            <p:nvPr/>
          </p:nvGrpSpPr>
          <p:grpSpPr>
            <a:xfrm>
              <a:off x="1584820" y="3810436"/>
              <a:ext cx="1312231" cy="447559"/>
              <a:chOff x="1539915" y="4146867"/>
              <a:chExt cx="1312231" cy="447559"/>
            </a:xfrm>
            <a:solidFill>
              <a:schemeClr val="bg1"/>
            </a:solidFill>
          </p:grpSpPr>
          <p:sp>
            <p:nvSpPr>
              <p:cNvPr id="145" name="Freeform 83">
                <a:extLst>
                  <a:ext uri="{FF2B5EF4-FFF2-40B4-BE49-F238E27FC236}">
                    <a16:creationId xmlns:a16="http://schemas.microsoft.com/office/drawing/2014/main" id="{8A0B5BB5-C69A-4BEB-A38A-BC3B7460CECC}"/>
                  </a:ext>
                </a:extLst>
              </p:cNvPr>
              <p:cNvSpPr>
                <a:spLocks noEditPoints="1"/>
              </p:cNvSpPr>
              <p:nvPr/>
            </p:nvSpPr>
            <p:spPr bwMode="auto">
              <a:xfrm>
                <a:off x="1539915" y="4146867"/>
                <a:ext cx="478005" cy="252703"/>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84">
                <a:extLst>
                  <a:ext uri="{FF2B5EF4-FFF2-40B4-BE49-F238E27FC236}">
                    <a16:creationId xmlns:a16="http://schemas.microsoft.com/office/drawing/2014/main" id="{4EFDA407-21D2-4F18-8860-D702720C68E1}"/>
                  </a:ext>
                </a:extLst>
              </p:cNvPr>
              <p:cNvSpPr>
                <a:spLocks noEditPoints="1"/>
              </p:cNvSpPr>
              <p:nvPr/>
            </p:nvSpPr>
            <p:spPr bwMode="auto">
              <a:xfrm>
                <a:off x="2046845" y="4181880"/>
                <a:ext cx="805301" cy="412546"/>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a:extLst>
                <a:ext uri="{FF2B5EF4-FFF2-40B4-BE49-F238E27FC236}">
                  <a16:creationId xmlns:a16="http://schemas.microsoft.com/office/drawing/2014/main" id="{2852B694-E855-4056-A345-E90EB508CF8F}"/>
                </a:ext>
              </a:extLst>
            </p:cNvPr>
            <p:cNvGrpSpPr/>
            <p:nvPr/>
          </p:nvGrpSpPr>
          <p:grpSpPr>
            <a:xfrm>
              <a:off x="10301531" y="715581"/>
              <a:ext cx="1328976" cy="952966"/>
              <a:chOff x="4327264" y="1388442"/>
              <a:chExt cx="1328976" cy="952966"/>
            </a:xfrm>
            <a:solidFill>
              <a:schemeClr val="bg1"/>
            </a:solidFill>
          </p:grpSpPr>
          <p:sp>
            <p:nvSpPr>
              <p:cNvPr id="138" name="Freeform 85">
                <a:extLst>
                  <a:ext uri="{FF2B5EF4-FFF2-40B4-BE49-F238E27FC236}">
                    <a16:creationId xmlns:a16="http://schemas.microsoft.com/office/drawing/2014/main" id="{2E718665-A90A-45A9-A45F-E57D5F576A92}"/>
                  </a:ext>
                </a:extLst>
              </p:cNvPr>
              <p:cNvSpPr>
                <a:spLocks noEditPoints="1"/>
              </p:cNvSpPr>
              <p:nvPr/>
            </p:nvSpPr>
            <p:spPr bwMode="auto">
              <a:xfrm>
                <a:off x="4522120" y="1432590"/>
                <a:ext cx="653070" cy="388189"/>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86">
                <a:extLst>
                  <a:ext uri="{FF2B5EF4-FFF2-40B4-BE49-F238E27FC236}">
                    <a16:creationId xmlns:a16="http://schemas.microsoft.com/office/drawing/2014/main" id="{CEE587B6-7451-4BFA-88B8-2C5871313B70}"/>
                  </a:ext>
                </a:extLst>
              </p:cNvPr>
              <p:cNvSpPr>
                <a:spLocks/>
              </p:cNvSpPr>
              <p:nvPr/>
            </p:nvSpPr>
            <p:spPr bwMode="auto">
              <a:xfrm>
                <a:off x="4540387" y="1811644"/>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87">
                <a:extLst>
                  <a:ext uri="{FF2B5EF4-FFF2-40B4-BE49-F238E27FC236}">
                    <a16:creationId xmlns:a16="http://schemas.microsoft.com/office/drawing/2014/main" id="{BCB51B56-3A03-4F04-BF07-0A5C8EE79EA7}"/>
                  </a:ext>
                </a:extLst>
              </p:cNvPr>
              <p:cNvSpPr>
                <a:spLocks noEditPoints="1"/>
              </p:cNvSpPr>
              <p:nvPr/>
            </p:nvSpPr>
            <p:spPr bwMode="auto">
              <a:xfrm>
                <a:off x="4829626" y="1405188"/>
                <a:ext cx="41102" cy="35014"/>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88">
                <a:extLst>
                  <a:ext uri="{FF2B5EF4-FFF2-40B4-BE49-F238E27FC236}">
                    <a16:creationId xmlns:a16="http://schemas.microsoft.com/office/drawing/2014/main" id="{2ECAA7D7-D0EF-4EE5-B112-46E82F7107E7}"/>
                  </a:ext>
                </a:extLst>
              </p:cNvPr>
              <p:cNvSpPr>
                <a:spLocks noEditPoints="1"/>
              </p:cNvSpPr>
              <p:nvPr/>
            </p:nvSpPr>
            <p:spPr bwMode="auto">
              <a:xfrm>
                <a:off x="4520597" y="1858836"/>
                <a:ext cx="674383" cy="51759"/>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89">
                <a:extLst>
                  <a:ext uri="{FF2B5EF4-FFF2-40B4-BE49-F238E27FC236}">
                    <a16:creationId xmlns:a16="http://schemas.microsoft.com/office/drawing/2014/main" id="{0A78450C-0102-4942-933F-57BB24EDC041}"/>
                  </a:ext>
                </a:extLst>
              </p:cNvPr>
              <p:cNvSpPr>
                <a:spLocks noEditPoints="1"/>
              </p:cNvSpPr>
              <p:nvPr/>
            </p:nvSpPr>
            <p:spPr bwMode="auto">
              <a:xfrm>
                <a:off x="4441437" y="1918206"/>
                <a:ext cx="812913" cy="124829"/>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90">
                <a:extLst>
                  <a:ext uri="{FF2B5EF4-FFF2-40B4-BE49-F238E27FC236}">
                    <a16:creationId xmlns:a16="http://schemas.microsoft.com/office/drawing/2014/main" id="{0D6ACE29-935F-4409-9F01-8896F7F155C5}"/>
                  </a:ext>
                </a:extLst>
              </p:cNvPr>
              <p:cNvSpPr>
                <a:spLocks noEditPoints="1"/>
              </p:cNvSpPr>
              <p:nvPr/>
            </p:nvSpPr>
            <p:spPr bwMode="auto">
              <a:xfrm>
                <a:off x="4758077" y="2047603"/>
                <a:ext cx="184199" cy="57848"/>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91">
                <a:extLst>
                  <a:ext uri="{FF2B5EF4-FFF2-40B4-BE49-F238E27FC236}">
                    <a16:creationId xmlns:a16="http://schemas.microsoft.com/office/drawing/2014/main" id="{7522F007-D5BC-4861-B97B-222B716AEDFB}"/>
                  </a:ext>
                </a:extLst>
              </p:cNvPr>
              <p:cNvSpPr>
                <a:spLocks noEditPoints="1"/>
              </p:cNvSpPr>
              <p:nvPr/>
            </p:nvSpPr>
            <p:spPr bwMode="auto">
              <a:xfrm>
                <a:off x="4327264" y="1388442"/>
                <a:ext cx="1328976" cy="952966"/>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96">
              <a:extLst>
                <a:ext uri="{FF2B5EF4-FFF2-40B4-BE49-F238E27FC236}">
                  <a16:creationId xmlns:a16="http://schemas.microsoft.com/office/drawing/2014/main" id="{136E4817-4F44-42CB-92A3-640037609B5B}"/>
                </a:ext>
              </a:extLst>
            </p:cNvPr>
            <p:cNvSpPr>
              <a:spLocks noEditPoints="1"/>
            </p:cNvSpPr>
            <p:nvPr/>
          </p:nvSpPr>
          <p:spPr bwMode="auto">
            <a:xfrm>
              <a:off x="10453045" y="4866920"/>
              <a:ext cx="464304" cy="587611"/>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97">
              <a:extLst>
                <a:ext uri="{FF2B5EF4-FFF2-40B4-BE49-F238E27FC236}">
                  <a16:creationId xmlns:a16="http://schemas.microsoft.com/office/drawing/2014/main" id="{759D2C2F-B05D-47DC-9ED6-6EB946FCDE61}"/>
                </a:ext>
              </a:extLst>
            </p:cNvPr>
            <p:cNvSpPr>
              <a:spLocks noEditPoints="1"/>
            </p:cNvSpPr>
            <p:nvPr/>
          </p:nvSpPr>
          <p:spPr bwMode="auto">
            <a:xfrm>
              <a:off x="976661" y="4731433"/>
              <a:ext cx="458215" cy="496273"/>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98">
              <a:extLst>
                <a:ext uri="{FF2B5EF4-FFF2-40B4-BE49-F238E27FC236}">
                  <a16:creationId xmlns:a16="http://schemas.microsoft.com/office/drawing/2014/main" id="{B403C3DE-8818-4151-A28C-F76DBF4F52F9}"/>
                </a:ext>
              </a:extLst>
            </p:cNvPr>
            <p:cNvSpPr>
              <a:spLocks noEditPoints="1"/>
            </p:cNvSpPr>
            <p:nvPr/>
          </p:nvSpPr>
          <p:spPr bwMode="auto">
            <a:xfrm>
              <a:off x="4930137" y="2340646"/>
              <a:ext cx="455170" cy="496273"/>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0" name="组合 29">
              <a:extLst>
                <a:ext uri="{FF2B5EF4-FFF2-40B4-BE49-F238E27FC236}">
                  <a16:creationId xmlns:a16="http://schemas.microsoft.com/office/drawing/2014/main" id="{BFD70E8A-1D50-476E-93E3-8D0C4054C91F}"/>
                </a:ext>
              </a:extLst>
            </p:cNvPr>
            <p:cNvGrpSpPr/>
            <p:nvPr/>
          </p:nvGrpSpPr>
          <p:grpSpPr>
            <a:xfrm>
              <a:off x="9183439" y="5381460"/>
              <a:ext cx="2265196" cy="599791"/>
              <a:chOff x="2336084" y="4673586"/>
              <a:chExt cx="2265196" cy="599791"/>
            </a:xfrm>
            <a:solidFill>
              <a:schemeClr val="bg1"/>
            </a:solidFill>
          </p:grpSpPr>
          <p:sp>
            <p:nvSpPr>
              <p:cNvPr id="130" name="Freeform 103">
                <a:extLst>
                  <a:ext uri="{FF2B5EF4-FFF2-40B4-BE49-F238E27FC236}">
                    <a16:creationId xmlns:a16="http://schemas.microsoft.com/office/drawing/2014/main" id="{3E973CA2-4D0C-414D-93E3-D188F9E9E18E}"/>
                  </a:ext>
                </a:extLst>
              </p:cNvPr>
              <p:cNvSpPr>
                <a:spLocks noEditPoints="1"/>
              </p:cNvSpPr>
              <p:nvPr/>
            </p:nvSpPr>
            <p:spPr bwMode="auto">
              <a:xfrm>
                <a:off x="2336084" y="4720778"/>
                <a:ext cx="322730" cy="552599"/>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04">
                <a:extLst>
                  <a:ext uri="{FF2B5EF4-FFF2-40B4-BE49-F238E27FC236}">
                    <a16:creationId xmlns:a16="http://schemas.microsoft.com/office/drawing/2014/main" id="{627DBD9E-420E-450A-9096-A11E4397C21A}"/>
                  </a:ext>
                </a:extLst>
              </p:cNvPr>
              <p:cNvSpPr>
                <a:spLocks noEditPoints="1"/>
              </p:cNvSpPr>
              <p:nvPr/>
            </p:nvSpPr>
            <p:spPr bwMode="auto">
              <a:xfrm>
                <a:off x="2696870" y="4705555"/>
                <a:ext cx="334908" cy="534331"/>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05">
                <a:extLst>
                  <a:ext uri="{FF2B5EF4-FFF2-40B4-BE49-F238E27FC236}">
                    <a16:creationId xmlns:a16="http://schemas.microsoft.com/office/drawing/2014/main" id="{39FC2125-5711-4EC3-ABB0-94F340CC3DF0}"/>
                  </a:ext>
                </a:extLst>
              </p:cNvPr>
              <p:cNvSpPr>
                <a:spLocks noEditPoints="1"/>
              </p:cNvSpPr>
              <p:nvPr/>
            </p:nvSpPr>
            <p:spPr bwMode="auto">
              <a:xfrm>
                <a:off x="3024167" y="4728389"/>
                <a:ext cx="235957" cy="534331"/>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06">
                <a:extLst>
                  <a:ext uri="{FF2B5EF4-FFF2-40B4-BE49-F238E27FC236}">
                    <a16:creationId xmlns:a16="http://schemas.microsoft.com/office/drawing/2014/main" id="{05FA982F-8DD0-4862-9F68-E71152E06A08}"/>
                  </a:ext>
                </a:extLst>
              </p:cNvPr>
              <p:cNvSpPr>
                <a:spLocks noEditPoints="1"/>
              </p:cNvSpPr>
              <p:nvPr/>
            </p:nvSpPr>
            <p:spPr bwMode="auto">
              <a:xfrm>
                <a:off x="3266214" y="4699465"/>
                <a:ext cx="310551" cy="558688"/>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07">
                <a:extLst>
                  <a:ext uri="{FF2B5EF4-FFF2-40B4-BE49-F238E27FC236}">
                    <a16:creationId xmlns:a16="http://schemas.microsoft.com/office/drawing/2014/main" id="{8AE1E4E4-1E23-4B45-8BB7-73E6BBE11A7C}"/>
                  </a:ext>
                </a:extLst>
              </p:cNvPr>
              <p:cNvSpPr>
                <a:spLocks noEditPoints="1"/>
              </p:cNvSpPr>
              <p:nvPr/>
            </p:nvSpPr>
            <p:spPr bwMode="auto">
              <a:xfrm>
                <a:off x="3564587" y="4714688"/>
                <a:ext cx="240525" cy="526719"/>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08">
                <a:extLst>
                  <a:ext uri="{FF2B5EF4-FFF2-40B4-BE49-F238E27FC236}">
                    <a16:creationId xmlns:a16="http://schemas.microsoft.com/office/drawing/2014/main" id="{EFF9B0D7-6D25-493A-B23D-FBEC7F22BA91}"/>
                  </a:ext>
                </a:extLst>
              </p:cNvPr>
              <p:cNvSpPr>
                <a:spLocks noEditPoints="1"/>
              </p:cNvSpPr>
              <p:nvPr/>
            </p:nvSpPr>
            <p:spPr bwMode="auto">
              <a:xfrm>
                <a:off x="3849259" y="4716210"/>
                <a:ext cx="98950" cy="535853"/>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09">
                <a:extLst>
                  <a:ext uri="{FF2B5EF4-FFF2-40B4-BE49-F238E27FC236}">
                    <a16:creationId xmlns:a16="http://schemas.microsoft.com/office/drawing/2014/main" id="{999C7CE5-DF88-48BE-AA5A-0B6608DFD9B8}"/>
                  </a:ext>
                </a:extLst>
              </p:cNvPr>
              <p:cNvSpPr>
                <a:spLocks noEditPoints="1"/>
              </p:cNvSpPr>
              <p:nvPr/>
            </p:nvSpPr>
            <p:spPr bwMode="auto">
              <a:xfrm>
                <a:off x="3975610" y="4676630"/>
                <a:ext cx="312073" cy="567822"/>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10">
                <a:extLst>
                  <a:ext uri="{FF2B5EF4-FFF2-40B4-BE49-F238E27FC236}">
                    <a16:creationId xmlns:a16="http://schemas.microsoft.com/office/drawing/2014/main" id="{79D1F063-3622-45C8-8626-EC436ABD93FA}"/>
                  </a:ext>
                </a:extLst>
              </p:cNvPr>
              <p:cNvSpPr>
                <a:spLocks noEditPoints="1"/>
              </p:cNvSpPr>
              <p:nvPr/>
            </p:nvSpPr>
            <p:spPr bwMode="auto">
              <a:xfrm>
                <a:off x="4312041" y="4673586"/>
                <a:ext cx="289239" cy="570866"/>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1" name="组合 30">
              <a:extLst>
                <a:ext uri="{FF2B5EF4-FFF2-40B4-BE49-F238E27FC236}">
                  <a16:creationId xmlns:a16="http://schemas.microsoft.com/office/drawing/2014/main" id="{133C22A6-424B-4362-BA10-C46E2274D81B}"/>
                </a:ext>
              </a:extLst>
            </p:cNvPr>
            <p:cNvGrpSpPr/>
            <p:nvPr/>
          </p:nvGrpSpPr>
          <p:grpSpPr>
            <a:xfrm>
              <a:off x="9582637" y="1868280"/>
              <a:ext cx="1160000" cy="908819"/>
              <a:chOff x="1864168" y="2446448"/>
              <a:chExt cx="1160000" cy="908819"/>
            </a:xfrm>
            <a:solidFill>
              <a:schemeClr val="bg1"/>
            </a:solidFill>
          </p:grpSpPr>
          <p:sp>
            <p:nvSpPr>
              <p:cNvPr id="82" name="Freeform 111">
                <a:extLst>
                  <a:ext uri="{FF2B5EF4-FFF2-40B4-BE49-F238E27FC236}">
                    <a16:creationId xmlns:a16="http://schemas.microsoft.com/office/drawing/2014/main" id="{6CFE461E-D9B1-495D-8E5C-B908AD9D5DE3}"/>
                  </a:ext>
                </a:extLst>
              </p:cNvPr>
              <p:cNvSpPr>
                <a:spLocks/>
              </p:cNvSpPr>
              <p:nvPr/>
            </p:nvSpPr>
            <p:spPr bwMode="auto">
              <a:xfrm>
                <a:off x="1864168" y="2446448"/>
                <a:ext cx="1160000" cy="908819"/>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12">
                <a:extLst>
                  <a:ext uri="{FF2B5EF4-FFF2-40B4-BE49-F238E27FC236}">
                    <a16:creationId xmlns:a16="http://schemas.microsoft.com/office/drawing/2014/main" id="{AD4BACDC-5118-49C3-B918-9BD79DAC6ED2}"/>
                  </a:ext>
                </a:extLst>
              </p:cNvPr>
              <p:cNvSpPr>
                <a:spLocks/>
              </p:cNvSpPr>
              <p:nvPr/>
            </p:nvSpPr>
            <p:spPr bwMode="auto">
              <a:xfrm>
                <a:off x="2075768" y="2983822"/>
                <a:ext cx="13700" cy="25880"/>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113">
                <a:extLst>
                  <a:ext uri="{FF2B5EF4-FFF2-40B4-BE49-F238E27FC236}">
                    <a16:creationId xmlns:a16="http://schemas.microsoft.com/office/drawing/2014/main" id="{8939CBD1-7DB6-419F-A979-3D4F093040D8}"/>
                  </a:ext>
                </a:extLst>
              </p:cNvPr>
              <p:cNvSpPr>
                <a:spLocks/>
              </p:cNvSpPr>
              <p:nvPr/>
            </p:nvSpPr>
            <p:spPr bwMode="auto">
              <a:xfrm>
                <a:off x="2080336" y="3034059"/>
                <a:ext cx="6089" cy="21312"/>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114">
                <a:extLst>
                  <a:ext uri="{FF2B5EF4-FFF2-40B4-BE49-F238E27FC236}">
                    <a16:creationId xmlns:a16="http://schemas.microsoft.com/office/drawing/2014/main" id="{9CC3C890-02E4-442A-B73D-DFD94E17A926}"/>
                  </a:ext>
                </a:extLst>
              </p:cNvPr>
              <p:cNvSpPr>
                <a:spLocks/>
              </p:cNvSpPr>
              <p:nvPr/>
            </p:nvSpPr>
            <p:spPr bwMode="auto">
              <a:xfrm>
                <a:off x="2077291" y="3073639"/>
                <a:ext cx="12178" cy="24357"/>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115">
                <a:extLst>
                  <a:ext uri="{FF2B5EF4-FFF2-40B4-BE49-F238E27FC236}">
                    <a16:creationId xmlns:a16="http://schemas.microsoft.com/office/drawing/2014/main" id="{9A1627F6-A557-4C09-8E2C-71CDD28B9C1D}"/>
                  </a:ext>
                </a:extLst>
              </p:cNvPr>
              <p:cNvSpPr>
                <a:spLocks/>
              </p:cNvSpPr>
              <p:nvPr/>
            </p:nvSpPr>
            <p:spPr bwMode="auto">
              <a:xfrm>
                <a:off x="2077291" y="3120830"/>
                <a:ext cx="12178" cy="22835"/>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116">
                <a:extLst>
                  <a:ext uri="{FF2B5EF4-FFF2-40B4-BE49-F238E27FC236}">
                    <a16:creationId xmlns:a16="http://schemas.microsoft.com/office/drawing/2014/main" id="{526192A5-1CE9-4EEA-88FD-0D0B766847C7}"/>
                  </a:ext>
                </a:extLst>
              </p:cNvPr>
              <p:cNvSpPr>
                <a:spLocks/>
              </p:cNvSpPr>
              <p:nvPr/>
            </p:nvSpPr>
            <p:spPr bwMode="auto">
              <a:xfrm>
                <a:off x="2077291" y="3160410"/>
                <a:ext cx="9134" cy="24357"/>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117">
                <a:extLst>
                  <a:ext uri="{FF2B5EF4-FFF2-40B4-BE49-F238E27FC236}">
                    <a16:creationId xmlns:a16="http://schemas.microsoft.com/office/drawing/2014/main" id="{6B9B15F8-2FDC-41E2-959D-F1CEAA875CE1}"/>
                  </a:ext>
                </a:extLst>
              </p:cNvPr>
              <p:cNvSpPr>
                <a:spLocks/>
              </p:cNvSpPr>
              <p:nvPr/>
            </p:nvSpPr>
            <p:spPr bwMode="auto">
              <a:xfrm>
                <a:off x="2080336" y="3206079"/>
                <a:ext cx="9134" cy="28924"/>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18">
                <a:extLst>
                  <a:ext uri="{FF2B5EF4-FFF2-40B4-BE49-F238E27FC236}">
                    <a16:creationId xmlns:a16="http://schemas.microsoft.com/office/drawing/2014/main" id="{1BABB699-7CE3-4390-9918-556807A13899}"/>
                  </a:ext>
                </a:extLst>
              </p:cNvPr>
              <p:cNvSpPr>
                <a:spLocks/>
              </p:cNvSpPr>
              <p:nvPr/>
            </p:nvSpPr>
            <p:spPr bwMode="auto">
              <a:xfrm>
                <a:off x="2081857" y="3251749"/>
                <a:ext cx="7611" cy="19791"/>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19">
                <a:extLst>
                  <a:ext uri="{FF2B5EF4-FFF2-40B4-BE49-F238E27FC236}">
                    <a16:creationId xmlns:a16="http://schemas.microsoft.com/office/drawing/2014/main" id="{C0949E0E-1961-4C6D-9133-11211D3292D5}"/>
                  </a:ext>
                </a:extLst>
              </p:cNvPr>
              <p:cNvSpPr>
                <a:spLocks/>
              </p:cNvSpPr>
              <p:nvPr/>
            </p:nvSpPr>
            <p:spPr bwMode="auto">
              <a:xfrm>
                <a:off x="2298025" y="3148232"/>
                <a:ext cx="10656" cy="18268"/>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20">
                <a:extLst>
                  <a:ext uri="{FF2B5EF4-FFF2-40B4-BE49-F238E27FC236}">
                    <a16:creationId xmlns:a16="http://schemas.microsoft.com/office/drawing/2014/main" id="{B7802659-EB02-4A47-8FCC-895585E9EB50}"/>
                  </a:ext>
                </a:extLst>
              </p:cNvPr>
              <p:cNvSpPr>
                <a:spLocks/>
              </p:cNvSpPr>
              <p:nvPr/>
            </p:nvSpPr>
            <p:spPr bwMode="auto">
              <a:xfrm>
                <a:off x="2299548" y="3193901"/>
                <a:ext cx="9134" cy="28924"/>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21">
                <a:extLst>
                  <a:ext uri="{FF2B5EF4-FFF2-40B4-BE49-F238E27FC236}">
                    <a16:creationId xmlns:a16="http://schemas.microsoft.com/office/drawing/2014/main" id="{8DB2EBA9-D7E1-4F3B-A627-CBA894BB7389}"/>
                  </a:ext>
                </a:extLst>
              </p:cNvPr>
              <p:cNvSpPr>
                <a:spLocks/>
              </p:cNvSpPr>
              <p:nvPr/>
            </p:nvSpPr>
            <p:spPr bwMode="auto">
              <a:xfrm>
                <a:off x="2299548" y="3245660"/>
                <a:ext cx="13700" cy="30446"/>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22">
                <a:extLst>
                  <a:ext uri="{FF2B5EF4-FFF2-40B4-BE49-F238E27FC236}">
                    <a16:creationId xmlns:a16="http://schemas.microsoft.com/office/drawing/2014/main" id="{07381C3B-6BAC-4C56-A36D-F0841F30735C}"/>
                  </a:ext>
                </a:extLst>
              </p:cNvPr>
              <p:cNvSpPr>
                <a:spLocks/>
              </p:cNvSpPr>
              <p:nvPr/>
            </p:nvSpPr>
            <p:spPr bwMode="auto">
              <a:xfrm>
                <a:off x="2448735" y="2779833"/>
                <a:ext cx="7611" cy="28924"/>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23">
                <a:extLst>
                  <a:ext uri="{FF2B5EF4-FFF2-40B4-BE49-F238E27FC236}">
                    <a16:creationId xmlns:a16="http://schemas.microsoft.com/office/drawing/2014/main" id="{9A59D0B0-EBB7-41D5-B088-31C2728A8068}"/>
                  </a:ext>
                </a:extLst>
              </p:cNvPr>
              <p:cNvSpPr>
                <a:spLocks/>
              </p:cNvSpPr>
              <p:nvPr/>
            </p:nvSpPr>
            <p:spPr bwMode="auto">
              <a:xfrm>
                <a:off x="2450256" y="2831591"/>
                <a:ext cx="9134" cy="35014"/>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24">
                <a:extLst>
                  <a:ext uri="{FF2B5EF4-FFF2-40B4-BE49-F238E27FC236}">
                    <a16:creationId xmlns:a16="http://schemas.microsoft.com/office/drawing/2014/main" id="{4D5399C4-A008-47F7-9341-BD2030336D51}"/>
                  </a:ext>
                </a:extLst>
              </p:cNvPr>
              <p:cNvSpPr>
                <a:spLocks/>
              </p:cNvSpPr>
              <p:nvPr/>
            </p:nvSpPr>
            <p:spPr bwMode="auto">
              <a:xfrm>
                <a:off x="2450256" y="2900096"/>
                <a:ext cx="9134" cy="25880"/>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25">
                <a:extLst>
                  <a:ext uri="{FF2B5EF4-FFF2-40B4-BE49-F238E27FC236}">
                    <a16:creationId xmlns:a16="http://schemas.microsoft.com/office/drawing/2014/main" id="{6FD8714C-1262-460D-8DEE-ADAC63BC9669}"/>
                  </a:ext>
                </a:extLst>
              </p:cNvPr>
              <p:cNvSpPr>
                <a:spLocks/>
              </p:cNvSpPr>
              <p:nvPr/>
            </p:nvSpPr>
            <p:spPr bwMode="auto">
              <a:xfrm>
                <a:off x="2451779" y="2959465"/>
                <a:ext cx="9134" cy="36535"/>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26">
                <a:extLst>
                  <a:ext uri="{FF2B5EF4-FFF2-40B4-BE49-F238E27FC236}">
                    <a16:creationId xmlns:a16="http://schemas.microsoft.com/office/drawing/2014/main" id="{56A4AC0A-ADE9-4C3D-BE10-DBFB99F97A6F}"/>
                  </a:ext>
                </a:extLst>
              </p:cNvPr>
              <p:cNvSpPr>
                <a:spLocks/>
              </p:cNvSpPr>
              <p:nvPr/>
            </p:nvSpPr>
            <p:spPr bwMode="auto">
              <a:xfrm>
                <a:off x="2451779" y="3023402"/>
                <a:ext cx="9134" cy="24357"/>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27">
                <a:extLst>
                  <a:ext uri="{FF2B5EF4-FFF2-40B4-BE49-F238E27FC236}">
                    <a16:creationId xmlns:a16="http://schemas.microsoft.com/office/drawing/2014/main" id="{C365D0D7-A25C-421A-9D6E-D2FBC1EDC2E2}"/>
                  </a:ext>
                </a:extLst>
              </p:cNvPr>
              <p:cNvSpPr>
                <a:spLocks/>
              </p:cNvSpPr>
              <p:nvPr/>
            </p:nvSpPr>
            <p:spPr bwMode="auto">
              <a:xfrm>
                <a:off x="2451779" y="3076684"/>
                <a:ext cx="7611" cy="33491"/>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28">
                <a:extLst>
                  <a:ext uri="{FF2B5EF4-FFF2-40B4-BE49-F238E27FC236}">
                    <a16:creationId xmlns:a16="http://schemas.microsoft.com/office/drawing/2014/main" id="{96B37AA2-CC58-4359-A85F-EDFB72796463}"/>
                  </a:ext>
                </a:extLst>
              </p:cNvPr>
              <p:cNvSpPr>
                <a:spLocks/>
              </p:cNvSpPr>
              <p:nvPr/>
            </p:nvSpPr>
            <p:spPr bwMode="auto">
              <a:xfrm>
                <a:off x="2451779" y="3137576"/>
                <a:ext cx="9134" cy="30446"/>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29">
                <a:extLst>
                  <a:ext uri="{FF2B5EF4-FFF2-40B4-BE49-F238E27FC236}">
                    <a16:creationId xmlns:a16="http://schemas.microsoft.com/office/drawing/2014/main" id="{A5BBB4BC-6F66-4F41-BD9F-E54B68317AC0}"/>
                  </a:ext>
                </a:extLst>
              </p:cNvPr>
              <p:cNvSpPr>
                <a:spLocks/>
              </p:cNvSpPr>
              <p:nvPr/>
            </p:nvSpPr>
            <p:spPr bwMode="auto">
              <a:xfrm>
                <a:off x="2451779" y="3196946"/>
                <a:ext cx="4566" cy="19791"/>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30">
                <a:extLst>
                  <a:ext uri="{FF2B5EF4-FFF2-40B4-BE49-F238E27FC236}">
                    <a16:creationId xmlns:a16="http://schemas.microsoft.com/office/drawing/2014/main" id="{9B7F5CB5-906A-4507-A08C-FC05D2BA55F4}"/>
                  </a:ext>
                </a:extLst>
              </p:cNvPr>
              <p:cNvSpPr>
                <a:spLocks/>
              </p:cNvSpPr>
              <p:nvPr/>
            </p:nvSpPr>
            <p:spPr bwMode="auto">
              <a:xfrm>
                <a:off x="2451779" y="3242615"/>
                <a:ext cx="12178" cy="33491"/>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31">
                <a:extLst>
                  <a:ext uri="{FF2B5EF4-FFF2-40B4-BE49-F238E27FC236}">
                    <a16:creationId xmlns:a16="http://schemas.microsoft.com/office/drawing/2014/main" id="{E1235B9A-B92C-4FA1-84DB-69101A427DFA}"/>
                  </a:ext>
                </a:extLst>
              </p:cNvPr>
              <p:cNvSpPr>
                <a:spLocks/>
              </p:cNvSpPr>
              <p:nvPr/>
            </p:nvSpPr>
            <p:spPr bwMode="auto">
              <a:xfrm>
                <a:off x="2619233" y="2977733"/>
                <a:ext cx="7611" cy="22835"/>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32">
                <a:extLst>
                  <a:ext uri="{FF2B5EF4-FFF2-40B4-BE49-F238E27FC236}">
                    <a16:creationId xmlns:a16="http://schemas.microsoft.com/office/drawing/2014/main" id="{B1460245-361C-4738-B266-92F864D3DD6C}"/>
                  </a:ext>
                </a:extLst>
              </p:cNvPr>
              <p:cNvSpPr>
                <a:spLocks/>
              </p:cNvSpPr>
              <p:nvPr/>
            </p:nvSpPr>
            <p:spPr bwMode="auto">
              <a:xfrm>
                <a:off x="2620755" y="3029492"/>
                <a:ext cx="6089" cy="28924"/>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33">
                <a:extLst>
                  <a:ext uri="{FF2B5EF4-FFF2-40B4-BE49-F238E27FC236}">
                    <a16:creationId xmlns:a16="http://schemas.microsoft.com/office/drawing/2014/main" id="{D3337736-B9F4-43D6-B3A1-C37D643AD7CE}"/>
                  </a:ext>
                </a:extLst>
              </p:cNvPr>
              <p:cNvSpPr>
                <a:spLocks/>
              </p:cNvSpPr>
              <p:nvPr/>
            </p:nvSpPr>
            <p:spPr bwMode="auto">
              <a:xfrm>
                <a:off x="2620755" y="3097996"/>
                <a:ext cx="6089" cy="33491"/>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34">
                <a:extLst>
                  <a:ext uri="{FF2B5EF4-FFF2-40B4-BE49-F238E27FC236}">
                    <a16:creationId xmlns:a16="http://schemas.microsoft.com/office/drawing/2014/main" id="{5883F689-0F5B-4F87-98D3-817C804B85B2}"/>
                  </a:ext>
                </a:extLst>
              </p:cNvPr>
              <p:cNvSpPr>
                <a:spLocks/>
              </p:cNvSpPr>
              <p:nvPr/>
            </p:nvSpPr>
            <p:spPr bwMode="auto">
              <a:xfrm>
                <a:off x="2620755" y="3172589"/>
                <a:ext cx="6089" cy="24357"/>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35">
                <a:extLst>
                  <a:ext uri="{FF2B5EF4-FFF2-40B4-BE49-F238E27FC236}">
                    <a16:creationId xmlns:a16="http://schemas.microsoft.com/office/drawing/2014/main" id="{27A65100-C1C3-4AF4-B83C-814268017195}"/>
                  </a:ext>
                </a:extLst>
              </p:cNvPr>
              <p:cNvSpPr>
                <a:spLocks/>
              </p:cNvSpPr>
              <p:nvPr/>
            </p:nvSpPr>
            <p:spPr bwMode="auto">
              <a:xfrm>
                <a:off x="2619233" y="3228915"/>
                <a:ext cx="10656" cy="35014"/>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36">
                <a:extLst>
                  <a:ext uri="{FF2B5EF4-FFF2-40B4-BE49-F238E27FC236}">
                    <a16:creationId xmlns:a16="http://schemas.microsoft.com/office/drawing/2014/main" id="{F8523D1B-E0FF-44E4-9249-CC18F4A2F209}"/>
                  </a:ext>
                </a:extLst>
              </p:cNvPr>
              <p:cNvSpPr>
                <a:spLocks/>
              </p:cNvSpPr>
              <p:nvPr/>
            </p:nvSpPr>
            <p:spPr bwMode="auto">
              <a:xfrm>
                <a:off x="2766897" y="2814846"/>
                <a:ext cx="10656" cy="36535"/>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37">
                <a:extLst>
                  <a:ext uri="{FF2B5EF4-FFF2-40B4-BE49-F238E27FC236}">
                    <a16:creationId xmlns:a16="http://schemas.microsoft.com/office/drawing/2014/main" id="{7853370C-67F2-4637-8E40-C3A333DE4B47}"/>
                  </a:ext>
                </a:extLst>
              </p:cNvPr>
              <p:cNvSpPr>
                <a:spLocks/>
              </p:cNvSpPr>
              <p:nvPr/>
            </p:nvSpPr>
            <p:spPr bwMode="auto">
              <a:xfrm>
                <a:off x="2771464" y="2892484"/>
                <a:ext cx="4566" cy="30446"/>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38">
                <a:extLst>
                  <a:ext uri="{FF2B5EF4-FFF2-40B4-BE49-F238E27FC236}">
                    <a16:creationId xmlns:a16="http://schemas.microsoft.com/office/drawing/2014/main" id="{25CFFAA9-21DA-4A42-8FEF-2031CC6886A8}"/>
                  </a:ext>
                </a:extLst>
              </p:cNvPr>
              <p:cNvSpPr>
                <a:spLocks/>
              </p:cNvSpPr>
              <p:nvPr/>
            </p:nvSpPr>
            <p:spPr bwMode="auto">
              <a:xfrm>
                <a:off x="2771464" y="2951854"/>
                <a:ext cx="6089" cy="25880"/>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39">
                <a:extLst>
                  <a:ext uri="{FF2B5EF4-FFF2-40B4-BE49-F238E27FC236}">
                    <a16:creationId xmlns:a16="http://schemas.microsoft.com/office/drawing/2014/main" id="{860F4A6F-40B1-416B-935E-BBABD0713F13}"/>
                  </a:ext>
                </a:extLst>
              </p:cNvPr>
              <p:cNvSpPr>
                <a:spLocks/>
              </p:cNvSpPr>
              <p:nvPr/>
            </p:nvSpPr>
            <p:spPr bwMode="auto">
              <a:xfrm>
                <a:off x="2772986" y="3011224"/>
                <a:ext cx="4566" cy="30446"/>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40">
                <a:extLst>
                  <a:ext uri="{FF2B5EF4-FFF2-40B4-BE49-F238E27FC236}">
                    <a16:creationId xmlns:a16="http://schemas.microsoft.com/office/drawing/2014/main" id="{7A085CB7-7CA6-461A-9C66-6BC35F5D681D}"/>
                  </a:ext>
                </a:extLst>
              </p:cNvPr>
              <p:cNvSpPr>
                <a:spLocks/>
              </p:cNvSpPr>
              <p:nvPr/>
            </p:nvSpPr>
            <p:spPr bwMode="auto">
              <a:xfrm>
                <a:off x="2766897" y="3084295"/>
                <a:ext cx="10656" cy="25880"/>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41">
                <a:extLst>
                  <a:ext uri="{FF2B5EF4-FFF2-40B4-BE49-F238E27FC236}">
                    <a16:creationId xmlns:a16="http://schemas.microsoft.com/office/drawing/2014/main" id="{A9F984E1-C95A-4D2D-80A6-CC200002953A}"/>
                  </a:ext>
                </a:extLst>
              </p:cNvPr>
              <p:cNvSpPr>
                <a:spLocks/>
              </p:cNvSpPr>
              <p:nvPr/>
            </p:nvSpPr>
            <p:spPr bwMode="auto">
              <a:xfrm>
                <a:off x="2768419" y="3142142"/>
                <a:ext cx="7611" cy="31969"/>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42">
                <a:extLst>
                  <a:ext uri="{FF2B5EF4-FFF2-40B4-BE49-F238E27FC236}">
                    <a16:creationId xmlns:a16="http://schemas.microsoft.com/office/drawing/2014/main" id="{6F22A877-C91C-472B-B9EA-F531FFE11069}"/>
                  </a:ext>
                </a:extLst>
              </p:cNvPr>
              <p:cNvSpPr>
                <a:spLocks/>
              </p:cNvSpPr>
              <p:nvPr/>
            </p:nvSpPr>
            <p:spPr bwMode="auto">
              <a:xfrm>
                <a:off x="2766897" y="3209124"/>
                <a:ext cx="6089" cy="33491"/>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43">
                <a:extLst>
                  <a:ext uri="{FF2B5EF4-FFF2-40B4-BE49-F238E27FC236}">
                    <a16:creationId xmlns:a16="http://schemas.microsoft.com/office/drawing/2014/main" id="{ECD66867-CC6B-4DED-A2FB-DA5CE3036CE6}"/>
                  </a:ext>
                </a:extLst>
              </p:cNvPr>
              <p:cNvSpPr>
                <a:spLocks/>
              </p:cNvSpPr>
              <p:nvPr/>
            </p:nvSpPr>
            <p:spPr bwMode="auto">
              <a:xfrm>
                <a:off x="2763852" y="3260883"/>
                <a:ext cx="12178" cy="33491"/>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44">
                <a:extLst>
                  <a:ext uri="{FF2B5EF4-FFF2-40B4-BE49-F238E27FC236}">
                    <a16:creationId xmlns:a16="http://schemas.microsoft.com/office/drawing/2014/main" id="{918B4F7E-F2DC-4231-A6D7-BC29BFC8E38D}"/>
                  </a:ext>
                </a:extLst>
              </p:cNvPr>
              <p:cNvSpPr>
                <a:spLocks/>
              </p:cNvSpPr>
              <p:nvPr/>
            </p:nvSpPr>
            <p:spPr bwMode="auto">
              <a:xfrm>
                <a:off x="2870414" y="2903140"/>
                <a:ext cx="6089" cy="33491"/>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45">
                <a:extLst>
                  <a:ext uri="{FF2B5EF4-FFF2-40B4-BE49-F238E27FC236}">
                    <a16:creationId xmlns:a16="http://schemas.microsoft.com/office/drawing/2014/main" id="{82EF4D18-8B74-47DA-9893-FE13B5B80DCF}"/>
                  </a:ext>
                </a:extLst>
              </p:cNvPr>
              <p:cNvSpPr>
                <a:spLocks/>
              </p:cNvSpPr>
              <p:nvPr/>
            </p:nvSpPr>
            <p:spPr bwMode="auto">
              <a:xfrm>
                <a:off x="2871936" y="2971644"/>
                <a:ext cx="6089" cy="35014"/>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46">
                <a:extLst>
                  <a:ext uri="{FF2B5EF4-FFF2-40B4-BE49-F238E27FC236}">
                    <a16:creationId xmlns:a16="http://schemas.microsoft.com/office/drawing/2014/main" id="{574AA29D-D5E9-477A-9B02-4B842E289631}"/>
                  </a:ext>
                </a:extLst>
              </p:cNvPr>
              <p:cNvSpPr>
                <a:spLocks/>
              </p:cNvSpPr>
              <p:nvPr/>
            </p:nvSpPr>
            <p:spPr bwMode="auto">
              <a:xfrm>
                <a:off x="2876503" y="3038625"/>
                <a:ext cx="6089" cy="31969"/>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47">
                <a:extLst>
                  <a:ext uri="{FF2B5EF4-FFF2-40B4-BE49-F238E27FC236}">
                    <a16:creationId xmlns:a16="http://schemas.microsoft.com/office/drawing/2014/main" id="{E12CDE56-F6CB-428A-8C9C-A3CD15FCD4E4}"/>
                  </a:ext>
                </a:extLst>
              </p:cNvPr>
              <p:cNvSpPr>
                <a:spLocks/>
              </p:cNvSpPr>
              <p:nvPr/>
            </p:nvSpPr>
            <p:spPr bwMode="auto">
              <a:xfrm>
                <a:off x="2878026" y="3099518"/>
                <a:ext cx="3045" cy="27402"/>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48">
                <a:extLst>
                  <a:ext uri="{FF2B5EF4-FFF2-40B4-BE49-F238E27FC236}">
                    <a16:creationId xmlns:a16="http://schemas.microsoft.com/office/drawing/2014/main" id="{9EAAF436-A963-4972-8649-C1FA8FD4350C}"/>
                  </a:ext>
                </a:extLst>
              </p:cNvPr>
              <p:cNvSpPr>
                <a:spLocks/>
              </p:cNvSpPr>
              <p:nvPr/>
            </p:nvSpPr>
            <p:spPr bwMode="auto">
              <a:xfrm>
                <a:off x="2878026" y="3155844"/>
                <a:ext cx="9134" cy="22835"/>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49">
                <a:extLst>
                  <a:ext uri="{FF2B5EF4-FFF2-40B4-BE49-F238E27FC236}">
                    <a16:creationId xmlns:a16="http://schemas.microsoft.com/office/drawing/2014/main" id="{0B16AB07-93D6-4BCB-863D-799C1CE824A7}"/>
                  </a:ext>
                </a:extLst>
              </p:cNvPr>
              <p:cNvSpPr>
                <a:spLocks/>
              </p:cNvSpPr>
              <p:nvPr/>
            </p:nvSpPr>
            <p:spPr bwMode="auto">
              <a:xfrm>
                <a:off x="2876503" y="3222825"/>
                <a:ext cx="10656" cy="4110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50">
                <a:extLst>
                  <a:ext uri="{FF2B5EF4-FFF2-40B4-BE49-F238E27FC236}">
                    <a16:creationId xmlns:a16="http://schemas.microsoft.com/office/drawing/2014/main" id="{8C5C2EA2-599B-48A0-9B6B-42A84139EF22}"/>
                  </a:ext>
                </a:extLst>
              </p:cNvPr>
              <p:cNvSpPr>
                <a:spLocks/>
              </p:cNvSpPr>
              <p:nvPr/>
            </p:nvSpPr>
            <p:spPr bwMode="auto">
              <a:xfrm>
                <a:off x="2876503" y="3274584"/>
                <a:ext cx="10656" cy="18268"/>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51">
                <a:extLst>
                  <a:ext uri="{FF2B5EF4-FFF2-40B4-BE49-F238E27FC236}">
                    <a16:creationId xmlns:a16="http://schemas.microsoft.com/office/drawing/2014/main" id="{324EC0C3-BFCD-49F4-8F81-DA1F53960F01}"/>
                  </a:ext>
                </a:extLst>
              </p:cNvPr>
              <p:cNvSpPr>
                <a:spLocks/>
              </p:cNvSpPr>
              <p:nvPr/>
            </p:nvSpPr>
            <p:spPr bwMode="auto">
              <a:xfrm>
                <a:off x="2999810" y="2735686"/>
                <a:ext cx="10656" cy="47192"/>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52">
                <a:extLst>
                  <a:ext uri="{FF2B5EF4-FFF2-40B4-BE49-F238E27FC236}">
                    <a16:creationId xmlns:a16="http://schemas.microsoft.com/office/drawing/2014/main" id="{F286BC55-05CC-43B5-A20D-AA7916ACCF1A}"/>
                  </a:ext>
                </a:extLst>
              </p:cNvPr>
              <p:cNvSpPr>
                <a:spLocks/>
              </p:cNvSpPr>
              <p:nvPr/>
            </p:nvSpPr>
            <p:spPr bwMode="auto">
              <a:xfrm>
                <a:off x="2999810" y="2825502"/>
                <a:ext cx="6089" cy="35014"/>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53">
                <a:extLst>
                  <a:ext uri="{FF2B5EF4-FFF2-40B4-BE49-F238E27FC236}">
                    <a16:creationId xmlns:a16="http://schemas.microsoft.com/office/drawing/2014/main" id="{9C0E322B-82E8-42A7-94C7-2B0B1A04ABD7}"/>
                  </a:ext>
                </a:extLst>
              </p:cNvPr>
              <p:cNvSpPr>
                <a:spLocks/>
              </p:cNvSpPr>
              <p:nvPr/>
            </p:nvSpPr>
            <p:spPr bwMode="auto">
              <a:xfrm>
                <a:off x="2999810" y="2897051"/>
                <a:ext cx="6089" cy="22835"/>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54">
                <a:extLst>
                  <a:ext uri="{FF2B5EF4-FFF2-40B4-BE49-F238E27FC236}">
                    <a16:creationId xmlns:a16="http://schemas.microsoft.com/office/drawing/2014/main" id="{097FEE29-C1CE-4805-A81C-A536D64E9A5E}"/>
                  </a:ext>
                </a:extLst>
              </p:cNvPr>
              <p:cNvSpPr>
                <a:spLocks/>
              </p:cNvSpPr>
              <p:nvPr/>
            </p:nvSpPr>
            <p:spPr bwMode="auto">
              <a:xfrm>
                <a:off x="2995243" y="2960988"/>
                <a:ext cx="9134" cy="39580"/>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55">
                <a:extLst>
                  <a:ext uri="{FF2B5EF4-FFF2-40B4-BE49-F238E27FC236}">
                    <a16:creationId xmlns:a16="http://schemas.microsoft.com/office/drawing/2014/main" id="{641EB2C3-9668-4DAE-BE52-90620990CEAE}"/>
                  </a:ext>
                </a:extLst>
              </p:cNvPr>
              <p:cNvSpPr>
                <a:spLocks/>
              </p:cNvSpPr>
              <p:nvPr/>
            </p:nvSpPr>
            <p:spPr bwMode="auto">
              <a:xfrm>
                <a:off x="2993721" y="3040148"/>
                <a:ext cx="4566" cy="33491"/>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56">
                <a:extLst>
                  <a:ext uri="{FF2B5EF4-FFF2-40B4-BE49-F238E27FC236}">
                    <a16:creationId xmlns:a16="http://schemas.microsoft.com/office/drawing/2014/main" id="{281D59B0-A941-464A-B2BD-01B9682F7AA4}"/>
                  </a:ext>
                </a:extLst>
              </p:cNvPr>
              <p:cNvSpPr>
                <a:spLocks/>
              </p:cNvSpPr>
              <p:nvPr/>
            </p:nvSpPr>
            <p:spPr bwMode="auto">
              <a:xfrm>
                <a:off x="2993721" y="3099518"/>
                <a:ext cx="4566" cy="28924"/>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57">
                <a:extLst>
                  <a:ext uri="{FF2B5EF4-FFF2-40B4-BE49-F238E27FC236}">
                    <a16:creationId xmlns:a16="http://schemas.microsoft.com/office/drawing/2014/main" id="{71A7430F-D6B6-41D5-9BF7-246617FF0D1D}"/>
                  </a:ext>
                </a:extLst>
              </p:cNvPr>
              <p:cNvSpPr>
                <a:spLocks/>
              </p:cNvSpPr>
              <p:nvPr/>
            </p:nvSpPr>
            <p:spPr bwMode="auto">
              <a:xfrm>
                <a:off x="2986109" y="3164978"/>
                <a:ext cx="12178" cy="44147"/>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58">
                <a:extLst>
                  <a:ext uri="{FF2B5EF4-FFF2-40B4-BE49-F238E27FC236}">
                    <a16:creationId xmlns:a16="http://schemas.microsoft.com/office/drawing/2014/main" id="{92739FB3-EBF4-4B63-8745-E96097DDE128}"/>
                  </a:ext>
                </a:extLst>
              </p:cNvPr>
              <p:cNvSpPr>
                <a:spLocks/>
              </p:cNvSpPr>
              <p:nvPr/>
            </p:nvSpPr>
            <p:spPr bwMode="auto">
              <a:xfrm>
                <a:off x="2989154" y="3235004"/>
                <a:ext cx="9134" cy="24357"/>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2" name="组合 31">
              <a:extLst>
                <a:ext uri="{FF2B5EF4-FFF2-40B4-BE49-F238E27FC236}">
                  <a16:creationId xmlns:a16="http://schemas.microsoft.com/office/drawing/2014/main" id="{04DE8494-3CD9-4DBC-9A73-976AE0F93490}"/>
                </a:ext>
              </a:extLst>
            </p:cNvPr>
            <p:cNvGrpSpPr/>
            <p:nvPr/>
          </p:nvGrpSpPr>
          <p:grpSpPr>
            <a:xfrm>
              <a:off x="2672512" y="5788635"/>
              <a:ext cx="672861" cy="642415"/>
              <a:chOff x="1498814" y="5125712"/>
              <a:chExt cx="672861" cy="642415"/>
            </a:xfrm>
            <a:solidFill>
              <a:schemeClr val="bg1"/>
            </a:solidFill>
          </p:grpSpPr>
          <p:sp>
            <p:nvSpPr>
              <p:cNvPr id="78" name="Freeform 159">
                <a:extLst>
                  <a:ext uri="{FF2B5EF4-FFF2-40B4-BE49-F238E27FC236}">
                    <a16:creationId xmlns:a16="http://schemas.microsoft.com/office/drawing/2014/main" id="{DA10B8E9-3682-4C31-858C-D0D9A0CA1DA6}"/>
                  </a:ext>
                </a:extLst>
              </p:cNvPr>
              <p:cNvSpPr>
                <a:spLocks noEditPoints="1"/>
              </p:cNvSpPr>
              <p:nvPr/>
            </p:nvSpPr>
            <p:spPr bwMode="auto">
              <a:xfrm>
                <a:off x="1498814" y="5125712"/>
                <a:ext cx="672861" cy="64241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9" name="组合 78">
                <a:extLst>
                  <a:ext uri="{FF2B5EF4-FFF2-40B4-BE49-F238E27FC236}">
                    <a16:creationId xmlns:a16="http://schemas.microsoft.com/office/drawing/2014/main" id="{9DFC2A98-DC5F-40C4-B477-0B53D7F4B6D7}"/>
                  </a:ext>
                </a:extLst>
              </p:cNvPr>
              <p:cNvGrpSpPr/>
              <p:nvPr/>
            </p:nvGrpSpPr>
            <p:grpSpPr>
              <a:xfrm>
                <a:off x="1672357" y="5382982"/>
                <a:ext cx="239001" cy="208557"/>
                <a:chOff x="1672357" y="5382982"/>
                <a:chExt cx="239001" cy="208557"/>
              </a:xfrm>
              <a:grpFill/>
            </p:grpSpPr>
            <p:sp>
              <p:nvSpPr>
                <p:cNvPr id="80" name="Freeform 160">
                  <a:extLst>
                    <a:ext uri="{FF2B5EF4-FFF2-40B4-BE49-F238E27FC236}">
                      <a16:creationId xmlns:a16="http://schemas.microsoft.com/office/drawing/2014/main" id="{8ACBA704-B3B0-4AD6-92F4-2337D6B3DB47}"/>
                    </a:ext>
                  </a:extLst>
                </p:cNvPr>
                <p:cNvSpPr>
                  <a:spLocks noEditPoints="1"/>
                </p:cNvSpPr>
                <p:nvPr/>
              </p:nvSpPr>
              <p:spPr bwMode="auto">
                <a:xfrm>
                  <a:off x="1835243" y="5382982"/>
                  <a:ext cx="76115" cy="71549"/>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161">
                  <a:extLst>
                    <a:ext uri="{FF2B5EF4-FFF2-40B4-BE49-F238E27FC236}">
                      <a16:creationId xmlns:a16="http://schemas.microsoft.com/office/drawing/2014/main" id="{426C5788-7684-4AC1-9250-E7E7BC8704EE}"/>
                    </a:ext>
                  </a:extLst>
                </p:cNvPr>
                <p:cNvSpPr>
                  <a:spLocks/>
                </p:cNvSpPr>
                <p:nvPr/>
              </p:nvSpPr>
              <p:spPr bwMode="auto">
                <a:xfrm>
                  <a:off x="1672357" y="5526079"/>
                  <a:ext cx="91339" cy="65460"/>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3" name="组合 32">
              <a:extLst>
                <a:ext uri="{FF2B5EF4-FFF2-40B4-BE49-F238E27FC236}">
                  <a16:creationId xmlns:a16="http://schemas.microsoft.com/office/drawing/2014/main" id="{95559060-4FD4-48AD-A075-BC0CB3A729CE}"/>
                </a:ext>
              </a:extLst>
            </p:cNvPr>
            <p:cNvGrpSpPr/>
            <p:nvPr/>
          </p:nvGrpSpPr>
          <p:grpSpPr>
            <a:xfrm>
              <a:off x="3464114" y="1639624"/>
              <a:ext cx="663727" cy="599790"/>
              <a:chOff x="3464114" y="1639624"/>
              <a:chExt cx="663727" cy="599790"/>
            </a:xfrm>
            <a:solidFill>
              <a:schemeClr val="bg1"/>
            </a:solidFill>
          </p:grpSpPr>
          <p:sp>
            <p:nvSpPr>
              <p:cNvPr id="62" name="Freeform 162">
                <a:extLst>
                  <a:ext uri="{FF2B5EF4-FFF2-40B4-BE49-F238E27FC236}">
                    <a16:creationId xmlns:a16="http://schemas.microsoft.com/office/drawing/2014/main" id="{A96B3B71-106B-4D8C-94FA-221825A44774}"/>
                  </a:ext>
                </a:extLst>
              </p:cNvPr>
              <p:cNvSpPr>
                <a:spLocks noEditPoints="1"/>
              </p:cNvSpPr>
              <p:nvPr/>
            </p:nvSpPr>
            <p:spPr bwMode="auto">
              <a:xfrm>
                <a:off x="3464114" y="1639624"/>
                <a:ext cx="663727" cy="599790"/>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163">
                <a:extLst>
                  <a:ext uri="{FF2B5EF4-FFF2-40B4-BE49-F238E27FC236}">
                    <a16:creationId xmlns:a16="http://schemas.microsoft.com/office/drawing/2014/main" id="{99183141-ADEF-40B3-85FB-468EACEDC127}"/>
                  </a:ext>
                </a:extLst>
              </p:cNvPr>
              <p:cNvSpPr>
                <a:spLocks noEditPoints="1"/>
              </p:cNvSpPr>
              <p:nvPr/>
            </p:nvSpPr>
            <p:spPr bwMode="auto">
              <a:xfrm>
                <a:off x="3529574" y="1668547"/>
                <a:ext cx="528241" cy="51910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64">
                <a:extLst>
                  <a:ext uri="{FF2B5EF4-FFF2-40B4-BE49-F238E27FC236}">
                    <a16:creationId xmlns:a16="http://schemas.microsoft.com/office/drawing/2014/main" id="{AB23DE19-8E93-43B1-8261-3C173DED16A0}"/>
                  </a:ext>
                </a:extLst>
              </p:cNvPr>
              <p:cNvSpPr>
                <a:spLocks/>
              </p:cNvSpPr>
              <p:nvPr/>
            </p:nvSpPr>
            <p:spPr bwMode="auto">
              <a:xfrm>
                <a:off x="3776188" y="1698993"/>
                <a:ext cx="19790" cy="47192"/>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65">
                <a:extLst>
                  <a:ext uri="{FF2B5EF4-FFF2-40B4-BE49-F238E27FC236}">
                    <a16:creationId xmlns:a16="http://schemas.microsoft.com/office/drawing/2014/main" id="{2CFCB22D-85B3-4FB4-A462-F92CB9319F33}"/>
                  </a:ext>
                </a:extLst>
              </p:cNvPr>
              <p:cNvSpPr>
                <a:spLocks/>
              </p:cNvSpPr>
              <p:nvPr/>
            </p:nvSpPr>
            <p:spPr bwMode="auto">
              <a:xfrm>
                <a:off x="3800545" y="2106972"/>
                <a:ext cx="22834" cy="47192"/>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66">
                <a:extLst>
                  <a:ext uri="{FF2B5EF4-FFF2-40B4-BE49-F238E27FC236}">
                    <a16:creationId xmlns:a16="http://schemas.microsoft.com/office/drawing/2014/main" id="{DA3A9B98-322C-41E0-BB64-439372DC6C49}"/>
                  </a:ext>
                </a:extLst>
              </p:cNvPr>
              <p:cNvSpPr>
                <a:spLocks/>
              </p:cNvSpPr>
              <p:nvPr/>
            </p:nvSpPr>
            <p:spPr bwMode="auto">
              <a:xfrm>
                <a:off x="3564587" y="1916684"/>
                <a:ext cx="51759" cy="19791"/>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67">
                <a:extLst>
                  <a:ext uri="{FF2B5EF4-FFF2-40B4-BE49-F238E27FC236}">
                    <a16:creationId xmlns:a16="http://schemas.microsoft.com/office/drawing/2014/main" id="{31C6625F-7785-47A3-8E0E-F72EB87C1E40}"/>
                  </a:ext>
                </a:extLst>
              </p:cNvPr>
              <p:cNvSpPr>
                <a:spLocks/>
              </p:cNvSpPr>
              <p:nvPr/>
            </p:nvSpPr>
            <p:spPr bwMode="auto">
              <a:xfrm>
                <a:off x="3975610" y="1912117"/>
                <a:ext cx="47191" cy="22835"/>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68">
                <a:extLst>
                  <a:ext uri="{FF2B5EF4-FFF2-40B4-BE49-F238E27FC236}">
                    <a16:creationId xmlns:a16="http://schemas.microsoft.com/office/drawing/2014/main" id="{CE752116-95B5-49C7-9E26-15EB315FECE5}"/>
                  </a:ext>
                </a:extLst>
              </p:cNvPr>
              <p:cNvSpPr>
                <a:spLocks/>
              </p:cNvSpPr>
              <p:nvPr/>
            </p:nvSpPr>
            <p:spPr bwMode="auto">
              <a:xfrm>
                <a:off x="3596556" y="1823823"/>
                <a:ext cx="38057" cy="22835"/>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69">
                <a:extLst>
                  <a:ext uri="{FF2B5EF4-FFF2-40B4-BE49-F238E27FC236}">
                    <a16:creationId xmlns:a16="http://schemas.microsoft.com/office/drawing/2014/main" id="{45590E2F-8601-4D03-9F3F-3B22E8BCD3CF}"/>
                  </a:ext>
                </a:extLst>
              </p:cNvPr>
              <p:cNvSpPr>
                <a:spLocks/>
              </p:cNvSpPr>
              <p:nvPr/>
            </p:nvSpPr>
            <p:spPr bwMode="auto">
              <a:xfrm>
                <a:off x="3643747" y="1759886"/>
                <a:ext cx="28923" cy="22835"/>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70">
                <a:extLst>
                  <a:ext uri="{FF2B5EF4-FFF2-40B4-BE49-F238E27FC236}">
                    <a16:creationId xmlns:a16="http://schemas.microsoft.com/office/drawing/2014/main" id="{F04A5357-DB55-4EB3-8D08-B3B0C66366A4}"/>
                  </a:ext>
                </a:extLst>
              </p:cNvPr>
              <p:cNvSpPr>
                <a:spLocks/>
              </p:cNvSpPr>
              <p:nvPr/>
            </p:nvSpPr>
            <p:spPr bwMode="auto">
              <a:xfrm>
                <a:off x="3607211" y="2030857"/>
                <a:ext cx="27402" cy="25880"/>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71">
                <a:extLst>
                  <a:ext uri="{FF2B5EF4-FFF2-40B4-BE49-F238E27FC236}">
                    <a16:creationId xmlns:a16="http://schemas.microsoft.com/office/drawing/2014/main" id="{345FD78E-AED8-43F2-86D2-4E435B313581}"/>
                  </a:ext>
                </a:extLst>
              </p:cNvPr>
              <p:cNvSpPr>
                <a:spLocks/>
              </p:cNvSpPr>
              <p:nvPr/>
            </p:nvSpPr>
            <p:spPr bwMode="auto">
              <a:xfrm>
                <a:off x="3681805" y="2088704"/>
                <a:ext cx="24357" cy="25880"/>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172">
                <a:extLst>
                  <a:ext uri="{FF2B5EF4-FFF2-40B4-BE49-F238E27FC236}">
                    <a16:creationId xmlns:a16="http://schemas.microsoft.com/office/drawing/2014/main" id="{5D562EC6-AA9C-4D1D-BFC5-BD77F1BA1172}"/>
                  </a:ext>
                </a:extLst>
              </p:cNvPr>
              <p:cNvSpPr>
                <a:spLocks/>
              </p:cNvSpPr>
              <p:nvPr/>
            </p:nvSpPr>
            <p:spPr bwMode="auto">
              <a:xfrm>
                <a:off x="3879705" y="1744663"/>
                <a:ext cx="33491" cy="30446"/>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173">
                <a:extLst>
                  <a:ext uri="{FF2B5EF4-FFF2-40B4-BE49-F238E27FC236}">
                    <a16:creationId xmlns:a16="http://schemas.microsoft.com/office/drawing/2014/main" id="{DB5D6392-7EC7-4D35-8343-534D96A809CD}"/>
                  </a:ext>
                </a:extLst>
              </p:cNvPr>
              <p:cNvSpPr>
                <a:spLocks/>
              </p:cNvSpPr>
              <p:nvPr/>
            </p:nvSpPr>
            <p:spPr bwMode="auto">
              <a:xfrm>
                <a:off x="3951253" y="1802510"/>
                <a:ext cx="30446" cy="27402"/>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74">
                <a:extLst>
                  <a:ext uri="{FF2B5EF4-FFF2-40B4-BE49-F238E27FC236}">
                    <a16:creationId xmlns:a16="http://schemas.microsoft.com/office/drawing/2014/main" id="{8973530C-AF98-428B-B286-4A0A43D8A9E6}"/>
                  </a:ext>
                </a:extLst>
              </p:cNvPr>
              <p:cNvSpPr>
                <a:spLocks/>
              </p:cNvSpPr>
              <p:nvPr/>
            </p:nvSpPr>
            <p:spPr bwMode="auto">
              <a:xfrm>
                <a:off x="3905584" y="2073481"/>
                <a:ext cx="24357" cy="25880"/>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175">
                <a:extLst>
                  <a:ext uri="{FF2B5EF4-FFF2-40B4-BE49-F238E27FC236}">
                    <a16:creationId xmlns:a16="http://schemas.microsoft.com/office/drawing/2014/main" id="{95C4974F-2220-4EBB-8E92-448592B6CE3B}"/>
                  </a:ext>
                </a:extLst>
              </p:cNvPr>
              <p:cNvSpPr>
                <a:spLocks noEditPoints="1"/>
              </p:cNvSpPr>
              <p:nvPr/>
            </p:nvSpPr>
            <p:spPr bwMode="auto">
              <a:xfrm>
                <a:off x="3735085" y="1743141"/>
                <a:ext cx="97428" cy="336431"/>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76">
                <a:extLst>
                  <a:ext uri="{FF2B5EF4-FFF2-40B4-BE49-F238E27FC236}">
                    <a16:creationId xmlns:a16="http://schemas.microsoft.com/office/drawing/2014/main" id="{AD017EC9-9977-4963-A7F1-0B6D6D4AA91C}"/>
                  </a:ext>
                </a:extLst>
              </p:cNvPr>
              <p:cNvSpPr>
                <a:spLocks noEditPoints="1"/>
              </p:cNvSpPr>
              <p:nvPr/>
            </p:nvSpPr>
            <p:spPr bwMode="auto">
              <a:xfrm>
                <a:off x="3776188" y="1924295"/>
                <a:ext cx="33491" cy="31969"/>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177">
                <a:extLst>
                  <a:ext uri="{FF2B5EF4-FFF2-40B4-BE49-F238E27FC236}">
                    <a16:creationId xmlns:a16="http://schemas.microsoft.com/office/drawing/2014/main" id="{7D03963D-06BE-4D04-B128-FF3BB355E0E3}"/>
                  </a:ext>
                </a:extLst>
              </p:cNvPr>
              <p:cNvSpPr>
                <a:spLocks/>
              </p:cNvSpPr>
              <p:nvPr/>
            </p:nvSpPr>
            <p:spPr bwMode="auto">
              <a:xfrm>
                <a:off x="3521962" y="2026290"/>
                <a:ext cx="33491" cy="6089"/>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4" name="组合 33">
              <a:extLst>
                <a:ext uri="{FF2B5EF4-FFF2-40B4-BE49-F238E27FC236}">
                  <a16:creationId xmlns:a16="http://schemas.microsoft.com/office/drawing/2014/main" id="{CCA71D77-A841-46F7-A95D-1E303D0985F9}"/>
                </a:ext>
              </a:extLst>
            </p:cNvPr>
            <p:cNvGrpSpPr/>
            <p:nvPr/>
          </p:nvGrpSpPr>
          <p:grpSpPr>
            <a:xfrm>
              <a:off x="2749391" y="4729065"/>
              <a:ext cx="643936" cy="596745"/>
              <a:chOff x="1480546" y="4466552"/>
              <a:chExt cx="643936" cy="596745"/>
            </a:xfrm>
            <a:solidFill>
              <a:schemeClr val="bg1"/>
            </a:solidFill>
          </p:grpSpPr>
          <p:sp>
            <p:nvSpPr>
              <p:cNvPr id="58" name="Freeform 61">
                <a:extLst>
                  <a:ext uri="{FF2B5EF4-FFF2-40B4-BE49-F238E27FC236}">
                    <a16:creationId xmlns:a16="http://schemas.microsoft.com/office/drawing/2014/main" id="{04936031-1DC1-4E40-8E91-2375586917B5}"/>
                  </a:ext>
                </a:extLst>
              </p:cNvPr>
              <p:cNvSpPr>
                <a:spLocks noEditPoints="1"/>
              </p:cNvSpPr>
              <p:nvPr/>
            </p:nvSpPr>
            <p:spPr bwMode="auto">
              <a:xfrm>
                <a:off x="1530782" y="4947601"/>
                <a:ext cx="123307" cy="115696"/>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62">
                <a:extLst>
                  <a:ext uri="{FF2B5EF4-FFF2-40B4-BE49-F238E27FC236}">
                    <a16:creationId xmlns:a16="http://schemas.microsoft.com/office/drawing/2014/main" id="{A285133A-108B-4A6D-B0C2-BB20EF870B34}"/>
                  </a:ext>
                </a:extLst>
              </p:cNvPr>
              <p:cNvSpPr>
                <a:spLocks noEditPoints="1"/>
              </p:cNvSpPr>
              <p:nvPr/>
            </p:nvSpPr>
            <p:spPr bwMode="auto">
              <a:xfrm>
                <a:off x="1480546" y="4527444"/>
                <a:ext cx="173543" cy="379055"/>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78">
                <a:extLst>
                  <a:ext uri="{FF2B5EF4-FFF2-40B4-BE49-F238E27FC236}">
                    <a16:creationId xmlns:a16="http://schemas.microsoft.com/office/drawing/2014/main" id="{C20C1A50-D998-4862-81F0-D571D2B89208}"/>
                  </a:ext>
                </a:extLst>
              </p:cNvPr>
              <p:cNvSpPr>
                <a:spLocks noEditPoints="1"/>
              </p:cNvSpPr>
              <p:nvPr/>
            </p:nvSpPr>
            <p:spPr bwMode="auto">
              <a:xfrm>
                <a:off x="1643432" y="4466552"/>
                <a:ext cx="481050" cy="590656"/>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79">
                <a:extLst>
                  <a:ext uri="{FF2B5EF4-FFF2-40B4-BE49-F238E27FC236}">
                    <a16:creationId xmlns:a16="http://schemas.microsoft.com/office/drawing/2014/main" id="{1730F828-D3D1-49EC-B94E-03B33BC265AF}"/>
                  </a:ext>
                </a:extLst>
              </p:cNvPr>
              <p:cNvSpPr>
                <a:spLocks/>
              </p:cNvSpPr>
              <p:nvPr/>
            </p:nvSpPr>
            <p:spPr bwMode="auto">
              <a:xfrm>
                <a:off x="1914403" y="4767969"/>
                <a:ext cx="66982" cy="7612"/>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5" name="组合 34">
              <a:extLst>
                <a:ext uri="{FF2B5EF4-FFF2-40B4-BE49-F238E27FC236}">
                  <a16:creationId xmlns:a16="http://schemas.microsoft.com/office/drawing/2014/main" id="{77861770-23C3-4E7C-9F0A-0C58EC8A7524}"/>
                </a:ext>
              </a:extLst>
            </p:cNvPr>
            <p:cNvGrpSpPr/>
            <p:nvPr/>
          </p:nvGrpSpPr>
          <p:grpSpPr>
            <a:xfrm>
              <a:off x="5356347" y="5768127"/>
              <a:ext cx="1601469" cy="933176"/>
              <a:chOff x="3764010" y="5233795"/>
              <a:chExt cx="1601469" cy="933176"/>
            </a:xfrm>
            <a:solidFill>
              <a:schemeClr val="bg1"/>
            </a:solidFill>
          </p:grpSpPr>
          <p:sp>
            <p:nvSpPr>
              <p:cNvPr id="50" name="Freeform 99">
                <a:extLst>
                  <a:ext uri="{FF2B5EF4-FFF2-40B4-BE49-F238E27FC236}">
                    <a16:creationId xmlns:a16="http://schemas.microsoft.com/office/drawing/2014/main" id="{3B61D5B8-DECA-48D5-9C88-BC7FA9F13CB6}"/>
                  </a:ext>
                </a:extLst>
              </p:cNvPr>
              <p:cNvSpPr>
                <a:spLocks noEditPoints="1"/>
              </p:cNvSpPr>
              <p:nvPr/>
            </p:nvSpPr>
            <p:spPr bwMode="auto">
              <a:xfrm>
                <a:off x="4616503" y="5583927"/>
                <a:ext cx="392756" cy="351654"/>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00">
                <a:extLst>
                  <a:ext uri="{FF2B5EF4-FFF2-40B4-BE49-F238E27FC236}">
                    <a16:creationId xmlns:a16="http://schemas.microsoft.com/office/drawing/2014/main" id="{EEA3A46D-7EA8-4276-ACB7-E6E1A1F4B8A6}"/>
                  </a:ext>
                </a:extLst>
              </p:cNvPr>
              <p:cNvSpPr>
                <a:spLocks noEditPoints="1"/>
              </p:cNvSpPr>
              <p:nvPr/>
            </p:nvSpPr>
            <p:spPr bwMode="auto">
              <a:xfrm>
                <a:off x="4777868" y="5626551"/>
                <a:ext cx="149186" cy="211601"/>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01">
                <a:extLst>
                  <a:ext uri="{FF2B5EF4-FFF2-40B4-BE49-F238E27FC236}">
                    <a16:creationId xmlns:a16="http://schemas.microsoft.com/office/drawing/2014/main" id="{21C9D2F2-8487-471A-9300-17C98BEC8DC8}"/>
                  </a:ext>
                </a:extLst>
              </p:cNvPr>
              <p:cNvSpPr>
                <a:spLocks noEditPoints="1"/>
              </p:cNvSpPr>
              <p:nvPr/>
            </p:nvSpPr>
            <p:spPr bwMode="auto">
              <a:xfrm>
                <a:off x="5036660" y="5446919"/>
                <a:ext cx="328819" cy="301417"/>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02">
                <a:extLst>
                  <a:ext uri="{FF2B5EF4-FFF2-40B4-BE49-F238E27FC236}">
                    <a16:creationId xmlns:a16="http://schemas.microsoft.com/office/drawing/2014/main" id="{6660C009-FDEC-4B45-8EF2-A94479634482}"/>
                  </a:ext>
                </a:extLst>
              </p:cNvPr>
              <p:cNvSpPr>
                <a:spLocks/>
              </p:cNvSpPr>
              <p:nvPr/>
            </p:nvSpPr>
            <p:spPr bwMode="auto">
              <a:xfrm>
                <a:off x="5152356" y="5494111"/>
                <a:ext cx="137008" cy="138531"/>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80">
                <a:extLst>
                  <a:ext uri="{FF2B5EF4-FFF2-40B4-BE49-F238E27FC236}">
                    <a16:creationId xmlns:a16="http://schemas.microsoft.com/office/drawing/2014/main" id="{42E1E1C0-8328-4CAC-A4E7-C38D16BB830B}"/>
                  </a:ext>
                </a:extLst>
              </p:cNvPr>
              <p:cNvSpPr>
                <a:spLocks noEditPoints="1"/>
              </p:cNvSpPr>
              <p:nvPr/>
            </p:nvSpPr>
            <p:spPr bwMode="auto">
              <a:xfrm>
                <a:off x="3814245" y="5586971"/>
                <a:ext cx="602834" cy="509974"/>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81">
                <a:extLst>
                  <a:ext uri="{FF2B5EF4-FFF2-40B4-BE49-F238E27FC236}">
                    <a16:creationId xmlns:a16="http://schemas.microsoft.com/office/drawing/2014/main" id="{EFBD537D-89F8-421A-A7F7-564C7DA70736}"/>
                  </a:ext>
                </a:extLst>
              </p:cNvPr>
              <p:cNvSpPr>
                <a:spLocks noEditPoints="1"/>
              </p:cNvSpPr>
              <p:nvPr/>
            </p:nvSpPr>
            <p:spPr bwMode="auto">
              <a:xfrm>
                <a:off x="3764010" y="5233795"/>
                <a:ext cx="1068661" cy="933176"/>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82">
                <a:extLst>
                  <a:ext uri="{FF2B5EF4-FFF2-40B4-BE49-F238E27FC236}">
                    <a16:creationId xmlns:a16="http://schemas.microsoft.com/office/drawing/2014/main" id="{04696F17-CC9C-415D-A73E-E1BD1877370B}"/>
                  </a:ext>
                </a:extLst>
              </p:cNvPr>
              <p:cNvSpPr>
                <a:spLocks/>
              </p:cNvSpPr>
              <p:nvPr/>
            </p:nvSpPr>
            <p:spPr bwMode="auto">
              <a:xfrm>
                <a:off x="3894928" y="5982772"/>
                <a:ext cx="115696" cy="6089"/>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83">
                <a:extLst>
                  <a:ext uri="{FF2B5EF4-FFF2-40B4-BE49-F238E27FC236}">
                    <a16:creationId xmlns:a16="http://schemas.microsoft.com/office/drawing/2014/main" id="{1DC4752E-9090-4886-8BBF-7416817FB6FF}"/>
                  </a:ext>
                </a:extLst>
              </p:cNvPr>
              <p:cNvSpPr>
                <a:spLocks/>
              </p:cNvSpPr>
              <p:nvPr/>
            </p:nvSpPr>
            <p:spPr bwMode="auto">
              <a:xfrm>
                <a:off x="3862959" y="5762037"/>
                <a:ext cx="141574" cy="9134"/>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6" name="组合 35">
              <a:extLst>
                <a:ext uri="{FF2B5EF4-FFF2-40B4-BE49-F238E27FC236}">
                  <a16:creationId xmlns:a16="http://schemas.microsoft.com/office/drawing/2014/main" id="{7524C018-9188-4C44-8A04-63026EEBED2A}"/>
                </a:ext>
              </a:extLst>
            </p:cNvPr>
            <p:cNvGrpSpPr/>
            <p:nvPr/>
          </p:nvGrpSpPr>
          <p:grpSpPr>
            <a:xfrm>
              <a:off x="5405444" y="1594715"/>
              <a:ext cx="549553" cy="657638"/>
              <a:chOff x="4436870" y="2862038"/>
              <a:chExt cx="549553" cy="657638"/>
            </a:xfrm>
            <a:solidFill>
              <a:schemeClr val="bg1"/>
            </a:solidFill>
          </p:grpSpPr>
          <p:sp>
            <p:nvSpPr>
              <p:cNvPr id="42" name="Freeform 184">
                <a:extLst>
                  <a:ext uri="{FF2B5EF4-FFF2-40B4-BE49-F238E27FC236}">
                    <a16:creationId xmlns:a16="http://schemas.microsoft.com/office/drawing/2014/main" id="{206FCF6C-2378-440B-9027-DD7879B73B83}"/>
                  </a:ext>
                </a:extLst>
              </p:cNvPr>
              <p:cNvSpPr>
                <a:spLocks/>
              </p:cNvSpPr>
              <p:nvPr/>
            </p:nvSpPr>
            <p:spPr bwMode="auto">
              <a:xfrm>
                <a:off x="4771778" y="3160410"/>
                <a:ext cx="105039" cy="301417"/>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85">
                <a:extLst>
                  <a:ext uri="{FF2B5EF4-FFF2-40B4-BE49-F238E27FC236}">
                    <a16:creationId xmlns:a16="http://schemas.microsoft.com/office/drawing/2014/main" id="{20AF3979-9150-432C-BE8F-396486DB0940}"/>
                  </a:ext>
                </a:extLst>
              </p:cNvPr>
              <p:cNvSpPr>
                <a:spLocks/>
              </p:cNvSpPr>
              <p:nvPr/>
            </p:nvSpPr>
            <p:spPr bwMode="auto">
              <a:xfrm>
                <a:off x="4857028" y="3038625"/>
                <a:ext cx="65459" cy="219213"/>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86">
                <a:extLst>
                  <a:ext uri="{FF2B5EF4-FFF2-40B4-BE49-F238E27FC236}">
                    <a16:creationId xmlns:a16="http://schemas.microsoft.com/office/drawing/2014/main" id="{D447F1CE-2E83-4B94-88FB-2EA9B6A9880D}"/>
                  </a:ext>
                </a:extLst>
              </p:cNvPr>
              <p:cNvSpPr>
                <a:spLocks/>
              </p:cNvSpPr>
              <p:nvPr/>
            </p:nvSpPr>
            <p:spPr bwMode="auto">
              <a:xfrm>
                <a:off x="4535820" y="3431381"/>
                <a:ext cx="197900" cy="53281"/>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87">
                <a:extLst>
                  <a:ext uri="{FF2B5EF4-FFF2-40B4-BE49-F238E27FC236}">
                    <a16:creationId xmlns:a16="http://schemas.microsoft.com/office/drawing/2014/main" id="{54A85EED-928E-4CFF-8EA5-AFFD90770552}"/>
                  </a:ext>
                </a:extLst>
              </p:cNvPr>
              <p:cNvSpPr>
                <a:spLocks noEditPoints="1"/>
              </p:cNvSpPr>
              <p:nvPr/>
            </p:nvSpPr>
            <p:spPr bwMode="auto">
              <a:xfrm>
                <a:off x="4436870" y="2862038"/>
                <a:ext cx="549553" cy="657638"/>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88">
                <a:extLst>
                  <a:ext uri="{FF2B5EF4-FFF2-40B4-BE49-F238E27FC236}">
                    <a16:creationId xmlns:a16="http://schemas.microsoft.com/office/drawing/2014/main" id="{61EF1183-5D9A-4890-BAC7-3ABEBB49BECB}"/>
                  </a:ext>
                </a:extLst>
              </p:cNvPr>
              <p:cNvSpPr>
                <a:spLocks/>
              </p:cNvSpPr>
              <p:nvPr/>
            </p:nvSpPr>
            <p:spPr bwMode="auto">
              <a:xfrm>
                <a:off x="4502329" y="3235004"/>
                <a:ext cx="249659" cy="165932"/>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89">
                <a:extLst>
                  <a:ext uri="{FF2B5EF4-FFF2-40B4-BE49-F238E27FC236}">
                    <a16:creationId xmlns:a16="http://schemas.microsoft.com/office/drawing/2014/main" id="{C01332AB-4329-420A-9889-E637649EC873}"/>
                  </a:ext>
                </a:extLst>
              </p:cNvPr>
              <p:cNvSpPr>
                <a:spLocks/>
              </p:cNvSpPr>
              <p:nvPr/>
            </p:nvSpPr>
            <p:spPr bwMode="auto">
              <a:xfrm>
                <a:off x="4547999" y="3311119"/>
                <a:ext cx="147664" cy="44147"/>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0">
                <a:extLst>
                  <a:ext uri="{FF2B5EF4-FFF2-40B4-BE49-F238E27FC236}">
                    <a16:creationId xmlns:a16="http://schemas.microsoft.com/office/drawing/2014/main" id="{E3591140-7583-4839-B0EE-443154516F89}"/>
                  </a:ext>
                </a:extLst>
              </p:cNvPr>
              <p:cNvSpPr>
                <a:spLocks/>
              </p:cNvSpPr>
              <p:nvPr/>
            </p:nvSpPr>
            <p:spPr bwMode="auto">
              <a:xfrm>
                <a:off x="4552566" y="3277628"/>
                <a:ext cx="156797" cy="51759"/>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91">
                <a:extLst>
                  <a:ext uri="{FF2B5EF4-FFF2-40B4-BE49-F238E27FC236}">
                    <a16:creationId xmlns:a16="http://schemas.microsoft.com/office/drawing/2014/main" id="{949EA94E-F30F-4D64-B9FB-A36FEA558A13}"/>
                  </a:ext>
                </a:extLst>
              </p:cNvPr>
              <p:cNvSpPr>
                <a:spLocks/>
              </p:cNvSpPr>
              <p:nvPr/>
            </p:nvSpPr>
            <p:spPr bwMode="auto">
              <a:xfrm>
                <a:off x="4473406" y="3378101"/>
                <a:ext cx="70026" cy="15223"/>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70E29C33-618A-4372-A093-8F623D5A4D12}"/>
                </a:ext>
              </a:extLst>
            </p:cNvPr>
            <p:cNvGrpSpPr/>
            <p:nvPr/>
          </p:nvGrpSpPr>
          <p:grpSpPr>
            <a:xfrm>
              <a:off x="479838" y="2146311"/>
              <a:ext cx="861627" cy="1459895"/>
              <a:chOff x="797028" y="1720306"/>
              <a:chExt cx="861627" cy="1459895"/>
            </a:xfrm>
            <a:solidFill>
              <a:schemeClr val="bg1"/>
            </a:solidFill>
          </p:grpSpPr>
          <p:sp>
            <p:nvSpPr>
              <p:cNvPr id="38" name="Freeform 192">
                <a:extLst>
                  <a:ext uri="{FF2B5EF4-FFF2-40B4-BE49-F238E27FC236}">
                    <a16:creationId xmlns:a16="http://schemas.microsoft.com/office/drawing/2014/main" id="{61BC3E46-8331-42AD-B9E4-BF30445A6750}"/>
                  </a:ext>
                </a:extLst>
              </p:cNvPr>
              <p:cNvSpPr>
                <a:spLocks noEditPoints="1"/>
              </p:cNvSpPr>
              <p:nvPr/>
            </p:nvSpPr>
            <p:spPr bwMode="auto">
              <a:xfrm>
                <a:off x="797028" y="1720306"/>
                <a:ext cx="861627" cy="1459895"/>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93">
                <a:extLst>
                  <a:ext uri="{FF2B5EF4-FFF2-40B4-BE49-F238E27FC236}">
                    <a16:creationId xmlns:a16="http://schemas.microsoft.com/office/drawing/2014/main" id="{2B568E51-DC89-4B08-96B8-DF426007E36E}"/>
                  </a:ext>
                </a:extLst>
              </p:cNvPr>
              <p:cNvSpPr>
                <a:spLocks noEditPoints="1"/>
              </p:cNvSpPr>
              <p:nvPr/>
            </p:nvSpPr>
            <p:spPr bwMode="auto">
              <a:xfrm>
                <a:off x="1176084" y="2964033"/>
                <a:ext cx="71548" cy="65460"/>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94">
                <a:extLst>
                  <a:ext uri="{FF2B5EF4-FFF2-40B4-BE49-F238E27FC236}">
                    <a16:creationId xmlns:a16="http://schemas.microsoft.com/office/drawing/2014/main" id="{51EACE30-3EE5-4F30-AC76-FCA5D64E70F1}"/>
                  </a:ext>
                </a:extLst>
              </p:cNvPr>
              <p:cNvSpPr>
                <a:spLocks/>
              </p:cNvSpPr>
              <p:nvPr/>
            </p:nvSpPr>
            <p:spPr bwMode="auto">
              <a:xfrm>
                <a:off x="1191307" y="2982300"/>
                <a:ext cx="36535" cy="28924"/>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95">
                <a:extLst>
                  <a:ext uri="{FF2B5EF4-FFF2-40B4-BE49-F238E27FC236}">
                    <a16:creationId xmlns:a16="http://schemas.microsoft.com/office/drawing/2014/main" id="{3B3955D1-85EE-4AC2-A635-6E894DE6BD8E}"/>
                  </a:ext>
                </a:extLst>
              </p:cNvPr>
              <p:cNvSpPr>
                <a:spLocks/>
              </p:cNvSpPr>
              <p:nvPr/>
            </p:nvSpPr>
            <p:spPr bwMode="auto">
              <a:xfrm>
                <a:off x="1335926" y="2578888"/>
                <a:ext cx="38057" cy="19791"/>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608970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标题占位符 1">
            <a:extLst>
              <a:ext uri="{FF2B5EF4-FFF2-40B4-BE49-F238E27FC236}">
                <a16:creationId xmlns:a16="http://schemas.microsoft.com/office/drawing/2014/main" id="{D8DBD919-1D97-4012-8FD9-4F3DFBBB35E6}"/>
              </a:ext>
            </a:extLst>
          </p:cNvPr>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2051" name="文本占位符 2">
            <a:extLst>
              <a:ext uri="{FF2B5EF4-FFF2-40B4-BE49-F238E27FC236}">
                <a16:creationId xmlns:a16="http://schemas.microsoft.com/office/drawing/2014/main" id="{BC3C7703-9011-49FC-B97F-BD731457FD64}"/>
              </a:ext>
            </a:extLst>
          </p:cNvPr>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AAF7979-C074-41D1-BE71-9AE5241F11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smtClean="0">
                <a:solidFill>
                  <a:prstClr val="black">
                    <a:tint val="75000"/>
                  </a:prstClr>
                </a:solidFill>
                <a:latin typeface="Calibri" panose="020F0502020204030204"/>
              </a:defRPr>
            </a:lvl1pPr>
          </a:lstStyle>
          <a:p>
            <a:pPr>
              <a:defRPr/>
            </a:pPr>
            <a:fld id="{C841A348-6CDC-43A9-8349-1E6E5A8852D5}" type="datetimeFigureOut">
              <a:rPr lang="zh-CN" altLang="en-US"/>
              <a:pPr>
                <a:defRPr/>
              </a:pPr>
              <a:t>2019/4/21</a:t>
            </a:fld>
            <a:endParaRPr lang="zh-CN" altLang="en-US"/>
          </a:p>
        </p:txBody>
      </p:sp>
      <p:sp>
        <p:nvSpPr>
          <p:cNvPr id="5" name="页脚占位符 4">
            <a:extLst>
              <a:ext uri="{FF2B5EF4-FFF2-40B4-BE49-F238E27FC236}">
                <a16:creationId xmlns:a16="http://schemas.microsoft.com/office/drawing/2014/main" id="{616972D4-7DAE-4876-9501-DC9550BA38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prstClr val="black">
                    <a:tint val="75000"/>
                  </a:prstClr>
                </a:solidFill>
                <a:latin typeface="Calibri" panose="020F0502020204030204"/>
              </a:defRPr>
            </a:lvl1pPr>
          </a:lstStyle>
          <a:p>
            <a:pPr>
              <a:defRPr/>
            </a:pPr>
            <a:endParaRPr lang="zh-CN" altLang="en-US"/>
          </a:p>
        </p:txBody>
      </p:sp>
      <p:sp>
        <p:nvSpPr>
          <p:cNvPr id="6" name="灯片编号占位符 5">
            <a:extLst>
              <a:ext uri="{FF2B5EF4-FFF2-40B4-BE49-F238E27FC236}">
                <a16:creationId xmlns:a16="http://schemas.microsoft.com/office/drawing/2014/main" id="{0ABE3D44-E648-47C8-B39F-BA79494DB4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smtClean="0">
                <a:solidFill>
                  <a:prstClr val="black">
                    <a:tint val="75000"/>
                  </a:prstClr>
                </a:solidFill>
                <a:latin typeface="Calibri" panose="020F0502020204030204"/>
              </a:defRPr>
            </a:lvl1pPr>
          </a:lstStyle>
          <a:p>
            <a:pPr>
              <a:defRPr/>
            </a:pPr>
            <a:fld id="{FEA99780-2400-48C7-9D34-CCCD44E9CAB2}" type="slidenum">
              <a:rPr lang="zh-CN" altLang="en-US"/>
              <a:pPr>
                <a:defRPr/>
              </a:pPr>
              <a:t>‹#›</a:t>
            </a:fld>
            <a:endParaRPr lang="zh-CN" altLang="en-US"/>
          </a:p>
        </p:txBody>
      </p:sp>
    </p:spTree>
    <p:extLst>
      <p:ext uri="{BB962C8B-B14F-4D97-AF65-F5344CB8AC3E}">
        <p14:creationId xmlns:p14="http://schemas.microsoft.com/office/powerpoint/2010/main" val="61135175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9.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8" name="Freeform 95">
            <a:extLst>
              <a:ext uri="{FF2B5EF4-FFF2-40B4-BE49-F238E27FC236}">
                <a16:creationId xmlns:a16="http://schemas.microsoft.com/office/drawing/2014/main" id="{35E53782-36CB-46FA-9F58-02E337AEBF9C}"/>
              </a:ext>
            </a:extLst>
          </p:cNvPr>
          <p:cNvSpPr>
            <a:spLocks noEditPoints="1"/>
          </p:cNvSpPr>
          <p:nvPr/>
        </p:nvSpPr>
        <p:spPr bwMode="auto">
          <a:xfrm rot="21010334">
            <a:off x="5389203" y="787731"/>
            <a:ext cx="2749290" cy="2003170"/>
          </a:xfrm>
          <a:custGeom>
            <a:avLst/>
            <a:gdLst>
              <a:gd name="T0" fmla="*/ 419 w 460"/>
              <a:gd name="T1" fmla="*/ 2 h 364"/>
              <a:gd name="T2" fmla="*/ 301 w 460"/>
              <a:gd name="T3" fmla="*/ 67 h 364"/>
              <a:gd name="T4" fmla="*/ 331 w 460"/>
              <a:gd name="T5" fmla="*/ 110 h 364"/>
              <a:gd name="T6" fmla="*/ 5 w 460"/>
              <a:gd name="T7" fmla="*/ 231 h 364"/>
              <a:gd name="T8" fmla="*/ 18 w 460"/>
              <a:gd name="T9" fmla="*/ 329 h 364"/>
              <a:gd name="T10" fmla="*/ 274 w 460"/>
              <a:gd name="T11" fmla="*/ 282 h 364"/>
              <a:gd name="T12" fmla="*/ 331 w 460"/>
              <a:gd name="T13" fmla="*/ 228 h 364"/>
              <a:gd name="T14" fmla="*/ 442 w 460"/>
              <a:gd name="T15" fmla="*/ 165 h 364"/>
              <a:gd name="T16" fmla="*/ 432 w 460"/>
              <a:gd name="T17" fmla="*/ 114 h 364"/>
              <a:gd name="T18" fmla="*/ 431 w 460"/>
              <a:gd name="T19" fmla="*/ 94 h 364"/>
              <a:gd name="T20" fmla="*/ 447 w 460"/>
              <a:gd name="T21" fmla="*/ 94 h 364"/>
              <a:gd name="T22" fmla="*/ 429 w 460"/>
              <a:gd name="T23" fmla="*/ 51 h 364"/>
              <a:gd name="T24" fmla="*/ 434 w 460"/>
              <a:gd name="T25" fmla="*/ 22 h 364"/>
              <a:gd name="T26" fmla="*/ 429 w 460"/>
              <a:gd name="T27" fmla="*/ 17 h 364"/>
              <a:gd name="T28" fmla="*/ 319 w 460"/>
              <a:gd name="T29" fmla="*/ 83 h 364"/>
              <a:gd name="T30" fmla="*/ 326 w 460"/>
              <a:gd name="T31" fmla="*/ 94 h 364"/>
              <a:gd name="T32" fmla="*/ 334 w 460"/>
              <a:gd name="T33" fmla="*/ 104 h 364"/>
              <a:gd name="T34" fmla="*/ 340 w 460"/>
              <a:gd name="T35" fmla="*/ 94 h 364"/>
              <a:gd name="T36" fmla="*/ 207 w 460"/>
              <a:gd name="T37" fmla="*/ 221 h 364"/>
              <a:gd name="T38" fmla="*/ 326 w 460"/>
              <a:gd name="T39" fmla="*/ 78 h 364"/>
              <a:gd name="T40" fmla="*/ 413 w 460"/>
              <a:gd name="T41" fmla="*/ 11 h 364"/>
              <a:gd name="T42" fmla="*/ 425 w 460"/>
              <a:gd name="T43" fmla="*/ 125 h 364"/>
              <a:gd name="T44" fmla="*/ 378 w 460"/>
              <a:gd name="T45" fmla="*/ 110 h 364"/>
              <a:gd name="T46" fmla="*/ 180 w 460"/>
              <a:gd name="T47" fmla="*/ 290 h 364"/>
              <a:gd name="T48" fmla="*/ 36 w 460"/>
              <a:gd name="T49" fmla="*/ 322 h 364"/>
              <a:gd name="T50" fmla="*/ 52 w 460"/>
              <a:gd name="T51" fmla="*/ 323 h 364"/>
              <a:gd name="T52" fmla="*/ 54 w 460"/>
              <a:gd name="T53" fmla="*/ 323 h 364"/>
              <a:gd name="T54" fmla="*/ 81 w 460"/>
              <a:gd name="T55" fmla="*/ 332 h 364"/>
              <a:gd name="T56" fmla="*/ 112 w 460"/>
              <a:gd name="T57" fmla="*/ 338 h 364"/>
              <a:gd name="T58" fmla="*/ 130 w 460"/>
              <a:gd name="T59" fmla="*/ 334 h 364"/>
              <a:gd name="T60" fmla="*/ 142 w 460"/>
              <a:gd name="T61" fmla="*/ 331 h 364"/>
              <a:gd name="T62" fmla="*/ 128 w 460"/>
              <a:gd name="T63" fmla="*/ 318 h 364"/>
              <a:gd name="T64" fmla="*/ 150 w 460"/>
              <a:gd name="T65" fmla="*/ 329 h 364"/>
              <a:gd name="T66" fmla="*/ 158 w 460"/>
              <a:gd name="T67" fmla="*/ 327 h 364"/>
              <a:gd name="T68" fmla="*/ 174 w 460"/>
              <a:gd name="T69" fmla="*/ 321 h 364"/>
              <a:gd name="T70" fmla="*/ 191 w 460"/>
              <a:gd name="T71" fmla="*/ 315 h 364"/>
              <a:gd name="T72" fmla="*/ 207 w 460"/>
              <a:gd name="T73" fmla="*/ 308 h 364"/>
              <a:gd name="T74" fmla="*/ 221 w 460"/>
              <a:gd name="T75" fmla="*/ 280 h 364"/>
              <a:gd name="T76" fmla="*/ 222 w 460"/>
              <a:gd name="T77" fmla="*/ 279 h 364"/>
              <a:gd name="T78" fmla="*/ 255 w 460"/>
              <a:gd name="T79" fmla="*/ 283 h 364"/>
              <a:gd name="T80" fmla="*/ 268 w 460"/>
              <a:gd name="T81" fmla="*/ 275 h 364"/>
              <a:gd name="T82" fmla="*/ 278 w 460"/>
              <a:gd name="T83" fmla="*/ 268 h 364"/>
              <a:gd name="T84" fmla="*/ 277 w 460"/>
              <a:gd name="T85" fmla="*/ 244 h 364"/>
              <a:gd name="T86" fmla="*/ 288 w 460"/>
              <a:gd name="T87" fmla="*/ 235 h 364"/>
              <a:gd name="T88" fmla="*/ 302 w 460"/>
              <a:gd name="T89" fmla="*/ 223 h 364"/>
              <a:gd name="T90" fmla="*/ 303 w 460"/>
              <a:gd name="T91" fmla="*/ 222 h 364"/>
              <a:gd name="T92" fmla="*/ 328 w 460"/>
              <a:gd name="T93" fmla="*/ 220 h 364"/>
              <a:gd name="T94" fmla="*/ 328 w 460"/>
              <a:gd name="T95" fmla="*/ 220 h 364"/>
              <a:gd name="T96" fmla="*/ 341 w 460"/>
              <a:gd name="T97" fmla="*/ 203 h 364"/>
              <a:gd name="T98" fmla="*/ 362 w 460"/>
              <a:gd name="T99" fmla="*/ 172 h 364"/>
              <a:gd name="T100" fmla="*/ 371 w 460"/>
              <a:gd name="T101" fmla="*/ 159 h 364"/>
              <a:gd name="T102" fmla="*/ 379 w 460"/>
              <a:gd name="T103" fmla="*/ 145 h 364"/>
              <a:gd name="T104" fmla="*/ 380 w 460"/>
              <a:gd name="T105" fmla="*/ 121 h 364"/>
              <a:gd name="T106" fmla="*/ 381 w 460"/>
              <a:gd name="T107" fmla="*/ 118 h 364"/>
              <a:gd name="T108" fmla="*/ 402 w 460"/>
              <a:gd name="T109" fmla="*/ 140 h 364"/>
              <a:gd name="T110" fmla="*/ 402 w 460"/>
              <a:gd name="T111" fmla="*/ 140 h 364"/>
              <a:gd name="T112" fmla="*/ 424 w 460"/>
              <a:gd name="T113" fmla="*/ 149 h 364"/>
              <a:gd name="T114" fmla="*/ 429 w 460"/>
              <a:gd name="T115" fmla="*/ 137 h 364"/>
              <a:gd name="T116" fmla="*/ 439 w 460"/>
              <a:gd name="T117" fmla="*/ 148 h 364"/>
              <a:gd name="T118" fmla="*/ 450 w 460"/>
              <a:gd name="T119" fmla="*/ 148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0" h="364">
                <a:moveTo>
                  <a:pt x="444" y="22"/>
                </a:moveTo>
                <a:cubicBezTo>
                  <a:pt x="444" y="20"/>
                  <a:pt x="443" y="20"/>
                  <a:pt x="442" y="19"/>
                </a:cubicBezTo>
                <a:cubicBezTo>
                  <a:pt x="440" y="16"/>
                  <a:pt x="436" y="13"/>
                  <a:pt x="434" y="11"/>
                </a:cubicBezTo>
                <a:cubicBezTo>
                  <a:pt x="430" y="8"/>
                  <a:pt x="426" y="4"/>
                  <a:pt x="421" y="2"/>
                </a:cubicBezTo>
                <a:cubicBezTo>
                  <a:pt x="420" y="1"/>
                  <a:pt x="419" y="1"/>
                  <a:pt x="419" y="2"/>
                </a:cubicBezTo>
                <a:cubicBezTo>
                  <a:pt x="414" y="0"/>
                  <a:pt x="410" y="4"/>
                  <a:pt x="406" y="6"/>
                </a:cubicBezTo>
                <a:cubicBezTo>
                  <a:pt x="395" y="11"/>
                  <a:pt x="384" y="18"/>
                  <a:pt x="373" y="24"/>
                </a:cubicBezTo>
                <a:cubicBezTo>
                  <a:pt x="349" y="36"/>
                  <a:pt x="326" y="48"/>
                  <a:pt x="304" y="62"/>
                </a:cubicBezTo>
                <a:cubicBezTo>
                  <a:pt x="303" y="63"/>
                  <a:pt x="302" y="64"/>
                  <a:pt x="302" y="65"/>
                </a:cubicBezTo>
                <a:cubicBezTo>
                  <a:pt x="302" y="65"/>
                  <a:pt x="301" y="66"/>
                  <a:pt x="301" y="67"/>
                </a:cubicBezTo>
                <a:cubicBezTo>
                  <a:pt x="298" y="70"/>
                  <a:pt x="301" y="76"/>
                  <a:pt x="303" y="80"/>
                </a:cubicBezTo>
                <a:cubicBezTo>
                  <a:pt x="305" y="86"/>
                  <a:pt x="307" y="94"/>
                  <a:pt x="311" y="99"/>
                </a:cubicBezTo>
                <a:cubicBezTo>
                  <a:pt x="311" y="100"/>
                  <a:pt x="311" y="100"/>
                  <a:pt x="312" y="101"/>
                </a:cubicBezTo>
                <a:cubicBezTo>
                  <a:pt x="315" y="103"/>
                  <a:pt x="319" y="105"/>
                  <a:pt x="323" y="106"/>
                </a:cubicBezTo>
                <a:cubicBezTo>
                  <a:pt x="326" y="108"/>
                  <a:pt x="328" y="109"/>
                  <a:pt x="331" y="110"/>
                </a:cubicBezTo>
                <a:cubicBezTo>
                  <a:pt x="303" y="160"/>
                  <a:pt x="255" y="194"/>
                  <a:pt x="202" y="213"/>
                </a:cubicBezTo>
                <a:cubicBezTo>
                  <a:pt x="171" y="225"/>
                  <a:pt x="139" y="231"/>
                  <a:pt x="106" y="234"/>
                </a:cubicBezTo>
                <a:cubicBezTo>
                  <a:pt x="90" y="236"/>
                  <a:pt x="74" y="237"/>
                  <a:pt x="57" y="237"/>
                </a:cubicBezTo>
                <a:cubicBezTo>
                  <a:pt x="40" y="237"/>
                  <a:pt x="23" y="234"/>
                  <a:pt x="5" y="231"/>
                </a:cubicBezTo>
                <a:cubicBezTo>
                  <a:pt x="5" y="231"/>
                  <a:pt x="5" y="231"/>
                  <a:pt x="5" y="231"/>
                </a:cubicBezTo>
                <a:cubicBezTo>
                  <a:pt x="3" y="230"/>
                  <a:pt x="0" y="231"/>
                  <a:pt x="0" y="234"/>
                </a:cubicBezTo>
                <a:cubicBezTo>
                  <a:pt x="1" y="260"/>
                  <a:pt x="0" y="286"/>
                  <a:pt x="0" y="311"/>
                </a:cubicBezTo>
                <a:cubicBezTo>
                  <a:pt x="1" y="312"/>
                  <a:pt x="1" y="313"/>
                  <a:pt x="2" y="313"/>
                </a:cubicBezTo>
                <a:cubicBezTo>
                  <a:pt x="2" y="314"/>
                  <a:pt x="2" y="314"/>
                  <a:pt x="2" y="314"/>
                </a:cubicBezTo>
                <a:cubicBezTo>
                  <a:pt x="7" y="320"/>
                  <a:pt x="13" y="324"/>
                  <a:pt x="18" y="329"/>
                </a:cubicBezTo>
                <a:cubicBezTo>
                  <a:pt x="23" y="334"/>
                  <a:pt x="29" y="338"/>
                  <a:pt x="34" y="343"/>
                </a:cubicBezTo>
                <a:cubicBezTo>
                  <a:pt x="35" y="344"/>
                  <a:pt x="36" y="344"/>
                  <a:pt x="37" y="344"/>
                </a:cubicBezTo>
                <a:cubicBezTo>
                  <a:pt x="108" y="364"/>
                  <a:pt x="192" y="329"/>
                  <a:pt x="252" y="294"/>
                </a:cubicBezTo>
                <a:cubicBezTo>
                  <a:pt x="259" y="290"/>
                  <a:pt x="266" y="285"/>
                  <a:pt x="272" y="281"/>
                </a:cubicBezTo>
                <a:cubicBezTo>
                  <a:pt x="273" y="281"/>
                  <a:pt x="274" y="282"/>
                  <a:pt x="274" y="282"/>
                </a:cubicBezTo>
                <a:cubicBezTo>
                  <a:pt x="275" y="283"/>
                  <a:pt x="276" y="282"/>
                  <a:pt x="275" y="281"/>
                </a:cubicBezTo>
                <a:cubicBezTo>
                  <a:pt x="275" y="281"/>
                  <a:pt x="274" y="280"/>
                  <a:pt x="274" y="280"/>
                </a:cubicBezTo>
                <a:cubicBezTo>
                  <a:pt x="277" y="277"/>
                  <a:pt x="281" y="275"/>
                  <a:pt x="284" y="272"/>
                </a:cubicBezTo>
                <a:cubicBezTo>
                  <a:pt x="285" y="273"/>
                  <a:pt x="286" y="272"/>
                  <a:pt x="286" y="272"/>
                </a:cubicBezTo>
                <a:cubicBezTo>
                  <a:pt x="302" y="259"/>
                  <a:pt x="318" y="245"/>
                  <a:pt x="331" y="228"/>
                </a:cubicBezTo>
                <a:cubicBezTo>
                  <a:pt x="343" y="214"/>
                  <a:pt x="353" y="198"/>
                  <a:pt x="363" y="183"/>
                </a:cubicBezTo>
                <a:cubicBezTo>
                  <a:pt x="373" y="169"/>
                  <a:pt x="384" y="155"/>
                  <a:pt x="389" y="139"/>
                </a:cubicBezTo>
                <a:cubicBezTo>
                  <a:pt x="394" y="142"/>
                  <a:pt x="398" y="145"/>
                  <a:pt x="402" y="147"/>
                </a:cubicBezTo>
                <a:cubicBezTo>
                  <a:pt x="402" y="147"/>
                  <a:pt x="403" y="147"/>
                  <a:pt x="403" y="147"/>
                </a:cubicBezTo>
                <a:cubicBezTo>
                  <a:pt x="415" y="155"/>
                  <a:pt x="428" y="161"/>
                  <a:pt x="442" y="165"/>
                </a:cubicBezTo>
                <a:cubicBezTo>
                  <a:pt x="454" y="169"/>
                  <a:pt x="459" y="167"/>
                  <a:pt x="459" y="155"/>
                </a:cubicBezTo>
                <a:cubicBezTo>
                  <a:pt x="460" y="112"/>
                  <a:pt x="455" y="63"/>
                  <a:pt x="444" y="22"/>
                </a:cubicBezTo>
                <a:close/>
                <a:moveTo>
                  <a:pt x="450" y="125"/>
                </a:moveTo>
                <a:cubicBezTo>
                  <a:pt x="450" y="131"/>
                  <a:pt x="450" y="138"/>
                  <a:pt x="450" y="144"/>
                </a:cubicBezTo>
                <a:cubicBezTo>
                  <a:pt x="444" y="134"/>
                  <a:pt x="438" y="124"/>
                  <a:pt x="432" y="114"/>
                </a:cubicBezTo>
                <a:cubicBezTo>
                  <a:pt x="432" y="109"/>
                  <a:pt x="432" y="104"/>
                  <a:pt x="431" y="99"/>
                </a:cubicBezTo>
                <a:cubicBezTo>
                  <a:pt x="437" y="108"/>
                  <a:pt x="443" y="116"/>
                  <a:pt x="449" y="124"/>
                </a:cubicBezTo>
                <a:cubicBezTo>
                  <a:pt x="449" y="125"/>
                  <a:pt x="449" y="125"/>
                  <a:pt x="450" y="125"/>
                </a:cubicBezTo>
                <a:close/>
                <a:moveTo>
                  <a:pt x="449" y="119"/>
                </a:moveTo>
                <a:cubicBezTo>
                  <a:pt x="443" y="111"/>
                  <a:pt x="437" y="103"/>
                  <a:pt x="431" y="94"/>
                </a:cubicBezTo>
                <a:cubicBezTo>
                  <a:pt x="431" y="88"/>
                  <a:pt x="430" y="82"/>
                  <a:pt x="430" y="76"/>
                </a:cubicBezTo>
                <a:cubicBezTo>
                  <a:pt x="435" y="84"/>
                  <a:pt x="441" y="92"/>
                  <a:pt x="447" y="98"/>
                </a:cubicBezTo>
                <a:cubicBezTo>
                  <a:pt x="448" y="105"/>
                  <a:pt x="449" y="112"/>
                  <a:pt x="449" y="119"/>
                </a:cubicBezTo>
                <a:close/>
                <a:moveTo>
                  <a:pt x="444" y="75"/>
                </a:moveTo>
                <a:cubicBezTo>
                  <a:pt x="445" y="81"/>
                  <a:pt x="446" y="88"/>
                  <a:pt x="447" y="94"/>
                </a:cubicBezTo>
                <a:cubicBezTo>
                  <a:pt x="441" y="87"/>
                  <a:pt x="435" y="80"/>
                  <a:pt x="430" y="72"/>
                </a:cubicBezTo>
                <a:cubicBezTo>
                  <a:pt x="430" y="66"/>
                  <a:pt x="429" y="60"/>
                  <a:pt x="429" y="54"/>
                </a:cubicBezTo>
                <a:cubicBezTo>
                  <a:pt x="434" y="62"/>
                  <a:pt x="439" y="69"/>
                  <a:pt x="444" y="75"/>
                </a:cubicBezTo>
                <a:close/>
                <a:moveTo>
                  <a:pt x="444" y="71"/>
                </a:moveTo>
                <a:cubicBezTo>
                  <a:pt x="439" y="64"/>
                  <a:pt x="434" y="58"/>
                  <a:pt x="429" y="51"/>
                </a:cubicBezTo>
                <a:cubicBezTo>
                  <a:pt x="429" y="47"/>
                  <a:pt x="429" y="41"/>
                  <a:pt x="429" y="34"/>
                </a:cubicBezTo>
                <a:cubicBezTo>
                  <a:pt x="433" y="40"/>
                  <a:pt x="437" y="45"/>
                  <a:pt x="441" y="50"/>
                </a:cubicBezTo>
                <a:cubicBezTo>
                  <a:pt x="442" y="57"/>
                  <a:pt x="443" y="64"/>
                  <a:pt x="444" y="71"/>
                </a:cubicBezTo>
                <a:close/>
                <a:moveTo>
                  <a:pt x="429" y="17"/>
                </a:moveTo>
                <a:cubicBezTo>
                  <a:pt x="430" y="18"/>
                  <a:pt x="432" y="20"/>
                  <a:pt x="434" y="22"/>
                </a:cubicBezTo>
                <a:cubicBezTo>
                  <a:pt x="435" y="24"/>
                  <a:pt x="436" y="25"/>
                  <a:pt x="438" y="27"/>
                </a:cubicBezTo>
                <a:cubicBezTo>
                  <a:pt x="439" y="33"/>
                  <a:pt x="440" y="40"/>
                  <a:pt x="441" y="46"/>
                </a:cubicBezTo>
                <a:cubicBezTo>
                  <a:pt x="437" y="41"/>
                  <a:pt x="433" y="36"/>
                  <a:pt x="429" y="32"/>
                </a:cubicBezTo>
                <a:cubicBezTo>
                  <a:pt x="429" y="26"/>
                  <a:pt x="428" y="20"/>
                  <a:pt x="427" y="15"/>
                </a:cubicBezTo>
                <a:cubicBezTo>
                  <a:pt x="427" y="15"/>
                  <a:pt x="428" y="16"/>
                  <a:pt x="429" y="17"/>
                </a:cubicBezTo>
                <a:close/>
                <a:moveTo>
                  <a:pt x="326" y="100"/>
                </a:moveTo>
                <a:cubicBezTo>
                  <a:pt x="323" y="99"/>
                  <a:pt x="319" y="97"/>
                  <a:pt x="316" y="97"/>
                </a:cubicBezTo>
                <a:cubicBezTo>
                  <a:pt x="316" y="92"/>
                  <a:pt x="313" y="87"/>
                  <a:pt x="311" y="82"/>
                </a:cubicBezTo>
                <a:cubicBezTo>
                  <a:pt x="310" y="80"/>
                  <a:pt x="310" y="78"/>
                  <a:pt x="309" y="76"/>
                </a:cubicBezTo>
                <a:cubicBezTo>
                  <a:pt x="312" y="79"/>
                  <a:pt x="316" y="81"/>
                  <a:pt x="319" y="83"/>
                </a:cubicBezTo>
                <a:cubicBezTo>
                  <a:pt x="321" y="87"/>
                  <a:pt x="323" y="91"/>
                  <a:pt x="324" y="95"/>
                </a:cubicBezTo>
                <a:cubicBezTo>
                  <a:pt x="325" y="97"/>
                  <a:pt x="326" y="99"/>
                  <a:pt x="326" y="100"/>
                </a:cubicBezTo>
                <a:cubicBezTo>
                  <a:pt x="326" y="100"/>
                  <a:pt x="326" y="100"/>
                  <a:pt x="326" y="100"/>
                </a:cubicBezTo>
                <a:close/>
                <a:moveTo>
                  <a:pt x="330" y="102"/>
                </a:moveTo>
                <a:cubicBezTo>
                  <a:pt x="329" y="99"/>
                  <a:pt x="328" y="97"/>
                  <a:pt x="326" y="94"/>
                </a:cubicBezTo>
                <a:cubicBezTo>
                  <a:pt x="325" y="92"/>
                  <a:pt x="324" y="89"/>
                  <a:pt x="323" y="87"/>
                </a:cubicBezTo>
                <a:cubicBezTo>
                  <a:pt x="323" y="86"/>
                  <a:pt x="323" y="85"/>
                  <a:pt x="322" y="85"/>
                </a:cubicBezTo>
                <a:cubicBezTo>
                  <a:pt x="322" y="85"/>
                  <a:pt x="322" y="85"/>
                  <a:pt x="322" y="85"/>
                </a:cubicBezTo>
                <a:cubicBezTo>
                  <a:pt x="325" y="86"/>
                  <a:pt x="328" y="88"/>
                  <a:pt x="330" y="90"/>
                </a:cubicBezTo>
                <a:cubicBezTo>
                  <a:pt x="331" y="94"/>
                  <a:pt x="332" y="99"/>
                  <a:pt x="334" y="104"/>
                </a:cubicBezTo>
                <a:cubicBezTo>
                  <a:pt x="333" y="103"/>
                  <a:pt x="331" y="102"/>
                  <a:pt x="330" y="102"/>
                </a:cubicBezTo>
                <a:close/>
                <a:moveTo>
                  <a:pt x="337" y="100"/>
                </a:moveTo>
                <a:cubicBezTo>
                  <a:pt x="336" y="101"/>
                  <a:pt x="336" y="101"/>
                  <a:pt x="336" y="101"/>
                </a:cubicBezTo>
                <a:cubicBezTo>
                  <a:pt x="335" y="98"/>
                  <a:pt x="334" y="94"/>
                  <a:pt x="333" y="91"/>
                </a:cubicBezTo>
                <a:cubicBezTo>
                  <a:pt x="335" y="92"/>
                  <a:pt x="338" y="93"/>
                  <a:pt x="340" y="94"/>
                </a:cubicBezTo>
                <a:cubicBezTo>
                  <a:pt x="338" y="96"/>
                  <a:pt x="337" y="98"/>
                  <a:pt x="337" y="100"/>
                </a:cubicBezTo>
                <a:close/>
                <a:moveTo>
                  <a:pt x="5" y="310"/>
                </a:moveTo>
                <a:cubicBezTo>
                  <a:pt x="10" y="286"/>
                  <a:pt x="9" y="261"/>
                  <a:pt x="7" y="236"/>
                </a:cubicBezTo>
                <a:cubicBezTo>
                  <a:pt x="35" y="251"/>
                  <a:pt x="72" y="246"/>
                  <a:pt x="101" y="243"/>
                </a:cubicBezTo>
                <a:cubicBezTo>
                  <a:pt x="137" y="240"/>
                  <a:pt x="173" y="233"/>
                  <a:pt x="207" y="221"/>
                </a:cubicBezTo>
                <a:cubicBezTo>
                  <a:pt x="264" y="199"/>
                  <a:pt x="316" y="161"/>
                  <a:pt x="343" y="106"/>
                </a:cubicBezTo>
                <a:cubicBezTo>
                  <a:pt x="344" y="105"/>
                  <a:pt x="344" y="104"/>
                  <a:pt x="344" y="104"/>
                </a:cubicBezTo>
                <a:cubicBezTo>
                  <a:pt x="346" y="101"/>
                  <a:pt x="348" y="98"/>
                  <a:pt x="349" y="95"/>
                </a:cubicBezTo>
                <a:cubicBezTo>
                  <a:pt x="350" y="93"/>
                  <a:pt x="348" y="90"/>
                  <a:pt x="346" y="90"/>
                </a:cubicBezTo>
                <a:cubicBezTo>
                  <a:pt x="340" y="85"/>
                  <a:pt x="333" y="82"/>
                  <a:pt x="326" y="78"/>
                </a:cubicBezTo>
                <a:cubicBezTo>
                  <a:pt x="320" y="74"/>
                  <a:pt x="315" y="69"/>
                  <a:pt x="308" y="67"/>
                </a:cubicBezTo>
                <a:cubicBezTo>
                  <a:pt x="326" y="59"/>
                  <a:pt x="342" y="50"/>
                  <a:pt x="359" y="41"/>
                </a:cubicBezTo>
                <a:cubicBezTo>
                  <a:pt x="367" y="36"/>
                  <a:pt x="376" y="31"/>
                  <a:pt x="385" y="27"/>
                </a:cubicBezTo>
                <a:cubicBezTo>
                  <a:pt x="390" y="24"/>
                  <a:pt x="395" y="21"/>
                  <a:pt x="400" y="18"/>
                </a:cubicBezTo>
                <a:cubicBezTo>
                  <a:pt x="403" y="17"/>
                  <a:pt x="409" y="11"/>
                  <a:pt x="413" y="11"/>
                </a:cubicBezTo>
                <a:cubicBezTo>
                  <a:pt x="415" y="9"/>
                  <a:pt x="416" y="9"/>
                  <a:pt x="416" y="12"/>
                </a:cubicBezTo>
                <a:cubicBezTo>
                  <a:pt x="418" y="16"/>
                  <a:pt x="419" y="19"/>
                  <a:pt x="419" y="23"/>
                </a:cubicBezTo>
                <a:cubicBezTo>
                  <a:pt x="419" y="28"/>
                  <a:pt x="420" y="32"/>
                  <a:pt x="420" y="37"/>
                </a:cubicBezTo>
                <a:cubicBezTo>
                  <a:pt x="420" y="47"/>
                  <a:pt x="421" y="57"/>
                  <a:pt x="421" y="66"/>
                </a:cubicBezTo>
                <a:cubicBezTo>
                  <a:pt x="422" y="86"/>
                  <a:pt x="423" y="106"/>
                  <a:pt x="425" y="125"/>
                </a:cubicBezTo>
                <a:cubicBezTo>
                  <a:pt x="419" y="122"/>
                  <a:pt x="413" y="120"/>
                  <a:pt x="407" y="117"/>
                </a:cubicBezTo>
                <a:cubicBezTo>
                  <a:pt x="400" y="114"/>
                  <a:pt x="392" y="110"/>
                  <a:pt x="384" y="108"/>
                </a:cubicBezTo>
                <a:cubicBezTo>
                  <a:pt x="383" y="106"/>
                  <a:pt x="380" y="106"/>
                  <a:pt x="379" y="108"/>
                </a:cubicBezTo>
                <a:cubicBezTo>
                  <a:pt x="379" y="109"/>
                  <a:pt x="378" y="109"/>
                  <a:pt x="378" y="110"/>
                </a:cubicBezTo>
                <a:cubicBezTo>
                  <a:pt x="378" y="110"/>
                  <a:pt x="378" y="110"/>
                  <a:pt x="378" y="110"/>
                </a:cubicBezTo>
                <a:cubicBezTo>
                  <a:pt x="378" y="111"/>
                  <a:pt x="378" y="111"/>
                  <a:pt x="378" y="111"/>
                </a:cubicBezTo>
                <a:cubicBezTo>
                  <a:pt x="359" y="143"/>
                  <a:pt x="340" y="173"/>
                  <a:pt x="314" y="200"/>
                </a:cubicBezTo>
                <a:cubicBezTo>
                  <a:pt x="288" y="228"/>
                  <a:pt x="258" y="251"/>
                  <a:pt x="225" y="269"/>
                </a:cubicBezTo>
                <a:cubicBezTo>
                  <a:pt x="211" y="277"/>
                  <a:pt x="196" y="284"/>
                  <a:pt x="181" y="290"/>
                </a:cubicBezTo>
                <a:cubicBezTo>
                  <a:pt x="181" y="290"/>
                  <a:pt x="180" y="290"/>
                  <a:pt x="180" y="290"/>
                </a:cubicBezTo>
                <a:cubicBezTo>
                  <a:pt x="125" y="312"/>
                  <a:pt x="63" y="322"/>
                  <a:pt x="5" y="310"/>
                </a:cubicBezTo>
                <a:close/>
                <a:moveTo>
                  <a:pt x="40" y="339"/>
                </a:moveTo>
                <a:cubicBezTo>
                  <a:pt x="40" y="339"/>
                  <a:pt x="40" y="338"/>
                  <a:pt x="39" y="338"/>
                </a:cubicBezTo>
                <a:cubicBezTo>
                  <a:pt x="32" y="331"/>
                  <a:pt x="24" y="324"/>
                  <a:pt x="15" y="318"/>
                </a:cubicBezTo>
                <a:cubicBezTo>
                  <a:pt x="22" y="320"/>
                  <a:pt x="29" y="321"/>
                  <a:pt x="36" y="322"/>
                </a:cubicBezTo>
                <a:cubicBezTo>
                  <a:pt x="42" y="328"/>
                  <a:pt x="48" y="335"/>
                  <a:pt x="55" y="340"/>
                </a:cubicBezTo>
                <a:cubicBezTo>
                  <a:pt x="50" y="340"/>
                  <a:pt x="45" y="340"/>
                  <a:pt x="40" y="339"/>
                </a:cubicBezTo>
                <a:close/>
                <a:moveTo>
                  <a:pt x="58" y="340"/>
                </a:moveTo>
                <a:cubicBezTo>
                  <a:pt x="52" y="334"/>
                  <a:pt x="45" y="328"/>
                  <a:pt x="39" y="322"/>
                </a:cubicBezTo>
                <a:cubicBezTo>
                  <a:pt x="43" y="323"/>
                  <a:pt x="48" y="323"/>
                  <a:pt x="52" y="323"/>
                </a:cubicBezTo>
                <a:cubicBezTo>
                  <a:pt x="57" y="329"/>
                  <a:pt x="64" y="336"/>
                  <a:pt x="70" y="341"/>
                </a:cubicBezTo>
                <a:cubicBezTo>
                  <a:pt x="66" y="341"/>
                  <a:pt x="62" y="341"/>
                  <a:pt x="58" y="340"/>
                </a:cubicBezTo>
                <a:close/>
                <a:moveTo>
                  <a:pt x="74" y="341"/>
                </a:moveTo>
                <a:cubicBezTo>
                  <a:pt x="71" y="338"/>
                  <a:pt x="68" y="336"/>
                  <a:pt x="65" y="334"/>
                </a:cubicBezTo>
                <a:cubicBezTo>
                  <a:pt x="61" y="330"/>
                  <a:pt x="57" y="327"/>
                  <a:pt x="54" y="323"/>
                </a:cubicBezTo>
                <a:cubicBezTo>
                  <a:pt x="58" y="323"/>
                  <a:pt x="63" y="323"/>
                  <a:pt x="68" y="323"/>
                </a:cubicBezTo>
                <a:cubicBezTo>
                  <a:pt x="73" y="329"/>
                  <a:pt x="80" y="335"/>
                  <a:pt x="87" y="340"/>
                </a:cubicBezTo>
                <a:cubicBezTo>
                  <a:pt x="82" y="340"/>
                  <a:pt x="78" y="341"/>
                  <a:pt x="74" y="341"/>
                </a:cubicBezTo>
                <a:close/>
                <a:moveTo>
                  <a:pt x="91" y="340"/>
                </a:moveTo>
                <a:cubicBezTo>
                  <a:pt x="88" y="337"/>
                  <a:pt x="84" y="335"/>
                  <a:pt x="81" y="332"/>
                </a:cubicBezTo>
                <a:cubicBezTo>
                  <a:pt x="77" y="329"/>
                  <a:pt x="74" y="326"/>
                  <a:pt x="70" y="322"/>
                </a:cubicBezTo>
                <a:cubicBezTo>
                  <a:pt x="76" y="322"/>
                  <a:pt x="82" y="321"/>
                  <a:pt x="88" y="321"/>
                </a:cubicBezTo>
                <a:cubicBezTo>
                  <a:pt x="94" y="327"/>
                  <a:pt x="101" y="333"/>
                  <a:pt x="108" y="338"/>
                </a:cubicBezTo>
                <a:cubicBezTo>
                  <a:pt x="103" y="339"/>
                  <a:pt x="97" y="339"/>
                  <a:pt x="91" y="340"/>
                </a:cubicBezTo>
                <a:close/>
                <a:moveTo>
                  <a:pt x="112" y="338"/>
                </a:moveTo>
                <a:cubicBezTo>
                  <a:pt x="105" y="332"/>
                  <a:pt x="98" y="326"/>
                  <a:pt x="91" y="320"/>
                </a:cubicBezTo>
                <a:cubicBezTo>
                  <a:pt x="96" y="320"/>
                  <a:pt x="101" y="319"/>
                  <a:pt x="106" y="318"/>
                </a:cubicBezTo>
                <a:cubicBezTo>
                  <a:pt x="112" y="324"/>
                  <a:pt x="119" y="330"/>
                  <a:pt x="126" y="335"/>
                </a:cubicBezTo>
                <a:cubicBezTo>
                  <a:pt x="122" y="336"/>
                  <a:pt x="117" y="337"/>
                  <a:pt x="112" y="338"/>
                </a:cubicBezTo>
                <a:close/>
                <a:moveTo>
                  <a:pt x="130" y="334"/>
                </a:moveTo>
                <a:cubicBezTo>
                  <a:pt x="123" y="329"/>
                  <a:pt x="116" y="323"/>
                  <a:pt x="108" y="318"/>
                </a:cubicBezTo>
                <a:cubicBezTo>
                  <a:pt x="111" y="317"/>
                  <a:pt x="114" y="317"/>
                  <a:pt x="117" y="316"/>
                </a:cubicBezTo>
                <a:cubicBezTo>
                  <a:pt x="118" y="316"/>
                  <a:pt x="120" y="315"/>
                  <a:pt x="122" y="315"/>
                </a:cubicBezTo>
                <a:cubicBezTo>
                  <a:pt x="125" y="318"/>
                  <a:pt x="128" y="320"/>
                  <a:pt x="131" y="323"/>
                </a:cubicBezTo>
                <a:cubicBezTo>
                  <a:pt x="135" y="326"/>
                  <a:pt x="138" y="329"/>
                  <a:pt x="142" y="331"/>
                </a:cubicBezTo>
                <a:cubicBezTo>
                  <a:pt x="138" y="333"/>
                  <a:pt x="134" y="333"/>
                  <a:pt x="130" y="334"/>
                </a:cubicBezTo>
                <a:close/>
                <a:moveTo>
                  <a:pt x="150" y="329"/>
                </a:moveTo>
                <a:cubicBezTo>
                  <a:pt x="148" y="330"/>
                  <a:pt x="146" y="330"/>
                  <a:pt x="144" y="331"/>
                </a:cubicBezTo>
                <a:cubicBezTo>
                  <a:pt x="141" y="328"/>
                  <a:pt x="138" y="325"/>
                  <a:pt x="135" y="323"/>
                </a:cubicBezTo>
                <a:cubicBezTo>
                  <a:pt x="132" y="321"/>
                  <a:pt x="130" y="319"/>
                  <a:pt x="128" y="318"/>
                </a:cubicBezTo>
                <a:cubicBezTo>
                  <a:pt x="127" y="317"/>
                  <a:pt x="126" y="316"/>
                  <a:pt x="125" y="316"/>
                </a:cubicBezTo>
                <a:cubicBezTo>
                  <a:pt x="125" y="315"/>
                  <a:pt x="124" y="315"/>
                  <a:pt x="123" y="315"/>
                </a:cubicBezTo>
                <a:cubicBezTo>
                  <a:pt x="128" y="314"/>
                  <a:pt x="132" y="313"/>
                  <a:pt x="136" y="312"/>
                </a:cubicBezTo>
                <a:cubicBezTo>
                  <a:pt x="142" y="317"/>
                  <a:pt x="148" y="323"/>
                  <a:pt x="155" y="328"/>
                </a:cubicBezTo>
                <a:cubicBezTo>
                  <a:pt x="154" y="328"/>
                  <a:pt x="152" y="329"/>
                  <a:pt x="150" y="329"/>
                </a:cubicBezTo>
                <a:close/>
                <a:moveTo>
                  <a:pt x="158" y="327"/>
                </a:moveTo>
                <a:cubicBezTo>
                  <a:pt x="151" y="322"/>
                  <a:pt x="145" y="317"/>
                  <a:pt x="138" y="311"/>
                </a:cubicBezTo>
                <a:cubicBezTo>
                  <a:pt x="143" y="310"/>
                  <a:pt x="147" y="309"/>
                  <a:pt x="152" y="307"/>
                </a:cubicBezTo>
                <a:cubicBezTo>
                  <a:pt x="158" y="313"/>
                  <a:pt x="165" y="318"/>
                  <a:pt x="171" y="322"/>
                </a:cubicBezTo>
                <a:cubicBezTo>
                  <a:pt x="167" y="324"/>
                  <a:pt x="163" y="325"/>
                  <a:pt x="158" y="327"/>
                </a:cubicBezTo>
                <a:close/>
                <a:moveTo>
                  <a:pt x="174" y="321"/>
                </a:moveTo>
                <a:cubicBezTo>
                  <a:pt x="168" y="316"/>
                  <a:pt x="161" y="311"/>
                  <a:pt x="155" y="307"/>
                </a:cubicBezTo>
                <a:cubicBezTo>
                  <a:pt x="159" y="305"/>
                  <a:pt x="164" y="304"/>
                  <a:pt x="168" y="302"/>
                </a:cubicBezTo>
                <a:cubicBezTo>
                  <a:pt x="175" y="306"/>
                  <a:pt x="182" y="311"/>
                  <a:pt x="188" y="316"/>
                </a:cubicBezTo>
                <a:cubicBezTo>
                  <a:pt x="184" y="318"/>
                  <a:pt x="179" y="320"/>
                  <a:pt x="174" y="321"/>
                </a:cubicBezTo>
                <a:close/>
                <a:moveTo>
                  <a:pt x="191" y="315"/>
                </a:moveTo>
                <a:cubicBezTo>
                  <a:pt x="185" y="310"/>
                  <a:pt x="178" y="305"/>
                  <a:pt x="171" y="301"/>
                </a:cubicBezTo>
                <a:cubicBezTo>
                  <a:pt x="176" y="299"/>
                  <a:pt x="181" y="297"/>
                  <a:pt x="186" y="296"/>
                </a:cubicBezTo>
                <a:cubicBezTo>
                  <a:pt x="192" y="300"/>
                  <a:pt x="198" y="305"/>
                  <a:pt x="204" y="309"/>
                </a:cubicBezTo>
                <a:cubicBezTo>
                  <a:pt x="200" y="311"/>
                  <a:pt x="195" y="313"/>
                  <a:pt x="191" y="315"/>
                </a:cubicBezTo>
                <a:close/>
                <a:moveTo>
                  <a:pt x="207" y="308"/>
                </a:moveTo>
                <a:cubicBezTo>
                  <a:pt x="201" y="303"/>
                  <a:pt x="195" y="299"/>
                  <a:pt x="189" y="294"/>
                </a:cubicBezTo>
                <a:cubicBezTo>
                  <a:pt x="195" y="292"/>
                  <a:pt x="201" y="289"/>
                  <a:pt x="207" y="286"/>
                </a:cubicBezTo>
                <a:cubicBezTo>
                  <a:pt x="212" y="291"/>
                  <a:pt x="218" y="296"/>
                  <a:pt x="224" y="300"/>
                </a:cubicBezTo>
                <a:cubicBezTo>
                  <a:pt x="218" y="303"/>
                  <a:pt x="212" y="306"/>
                  <a:pt x="207" y="308"/>
                </a:cubicBezTo>
                <a:close/>
                <a:moveTo>
                  <a:pt x="226" y="299"/>
                </a:moveTo>
                <a:cubicBezTo>
                  <a:pt x="220" y="294"/>
                  <a:pt x="214" y="290"/>
                  <a:pt x="208" y="286"/>
                </a:cubicBezTo>
                <a:cubicBezTo>
                  <a:pt x="212" y="284"/>
                  <a:pt x="216" y="282"/>
                  <a:pt x="220" y="280"/>
                </a:cubicBezTo>
                <a:cubicBezTo>
                  <a:pt x="220" y="280"/>
                  <a:pt x="220" y="280"/>
                  <a:pt x="220" y="280"/>
                </a:cubicBezTo>
                <a:cubicBezTo>
                  <a:pt x="220" y="281"/>
                  <a:pt x="221" y="281"/>
                  <a:pt x="221" y="280"/>
                </a:cubicBezTo>
                <a:cubicBezTo>
                  <a:pt x="226" y="285"/>
                  <a:pt x="232" y="289"/>
                  <a:pt x="238" y="293"/>
                </a:cubicBezTo>
                <a:cubicBezTo>
                  <a:pt x="234" y="295"/>
                  <a:pt x="230" y="297"/>
                  <a:pt x="226" y="299"/>
                </a:cubicBezTo>
                <a:close/>
                <a:moveTo>
                  <a:pt x="246" y="289"/>
                </a:moveTo>
                <a:cubicBezTo>
                  <a:pt x="244" y="290"/>
                  <a:pt x="242" y="291"/>
                  <a:pt x="240" y="292"/>
                </a:cubicBezTo>
                <a:cubicBezTo>
                  <a:pt x="234" y="287"/>
                  <a:pt x="228" y="283"/>
                  <a:pt x="222" y="279"/>
                </a:cubicBezTo>
                <a:cubicBezTo>
                  <a:pt x="223" y="279"/>
                  <a:pt x="223" y="278"/>
                  <a:pt x="224" y="278"/>
                </a:cubicBezTo>
                <a:cubicBezTo>
                  <a:pt x="228" y="276"/>
                  <a:pt x="231" y="274"/>
                  <a:pt x="234" y="272"/>
                </a:cubicBezTo>
                <a:cubicBezTo>
                  <a:pt x="240" y="277"/>
                  <a:pt x="246" y="282"/>
                  <a:pt x="253" y="285"/>
                </a:cubicBezTo>
                <a:cubicBezTo>
                  <a:pt x="250" y="286"/>
                  <a:pt x="248" y="287"/>
                  <a:pt x="246" y="289"/>
                </a:cubicBezTo>
                <a:close/>
                <a:moveTo>
                  <a:pt x="255" y="283"/>
                </a:moveTo>
                <a:cubicBezTo>
                  <a:pt x="248" y="280"/>
                  <a:pt x="242" y="276"/>
                  <a:pt x="236" y="271"/>
                </a:cubicBezTo>
                <a:cubicBezTo>
                  <a:pt x="240" y="269"/>
                  <a:pt x="245" y="266"/>
                  <a:pt x="249" y="263"/>
                </a:cubicBezTo>
                <a:cubicBezTo>
                  <a:pt x="254" y="268"/>
                  <a:pt x="260" y="272"/>
                  <a:pt x="266" y="276"/>
                </a:cubicBezTo>
                <a:cubicBezTo>
                  <a:pt x="262" y="279"/>
                  <a:pt x="259" y="281"/>
                  <a:pt x="255" y="283"/>
                </a:cubicBezTo>
                <a:close/>
                <a:moveTo>
                  <a:pt x="268" y="275"/>
                </a:moveTo>
                <a:cubicBezTo>
                  <a:pt x="262" y="271"/>
                  <a:pt x="256" y="267"/>
                  <a:pt x="250" y="262"/>
                </a:cubicBezTo>
                <a:cubicBezTo>
                  <a:pt x="254" y="260"/>
                  <a:pt x="258" y="257"/>
                  <a:pt x="262" y="255"/>
                </a:cubicBezTo>
                <a:cubicBezTo>
                  <a:pt x="264" y="256"/>
                  <a:pt x="266" y="258"/>
                  <a:pt x="267" y="259"/>
                </a:cubicBezTo>
                <a:cubicBezTo>
                  <a:pt x="269" y="261"/>
                  <a:pt x="271" y="262"/>
                  <a:pt x="273" y="264"/>
                </a:cubicBezTo>
                <a:cubicBezTo>
                  <a:pt x="275" y="265"/>
                  <a:pt x="276" y="267"/>
                  <a:pt x="278" y="268"/>
                </a:cubicBezTo>
                <a:cubicBezTo>
                  <a:pt x="275" y="270"/>
                  <a:pt x="271" y="273"/>
                  <a:pt x="268" y="275"/>
                </a:cubicBezTo>
                <a:close/>
                <a:moveTo>
                  <a:pt x="280" y="267"/>
                </a:moveTo>
                <a:cubicBezTo>
                  <a:pt x="277" y="264"/>
                  <a:pt x="274" y="262"/>
                  <a:pt x="270" y="259"/>
                </a:cubicBezTo>
                <a:cubicBezTo>
                  <a:pt x="269" y="258"/>
                  <a:pt x="266" y="255"/>
                  <a:pt x="263" y="254"/>
                </a:cubicBezTo>
                <a:cubicBezTo>
                  <a:pt x="268" y="250"/>
                  <a:pt x="273" y="247"/>
                  <a:pt x="277" y="244"/>
                </a:cubicBezTo>
                <a:cubicBezTo>
                  <a:pt x="283" y="248"/>
                  <a:pt x="288" y="252"/>
                  <a:pt x="294" y="255"/>
                </a:cubicBezTo>
                <a:cubicBezTo>
                  <a:pt x="290" y="259"/>
                  <a:pt x="285" y="263"/>
                  <a:pt x="280" y="267"/>
                </a:cubicBezTo>
                <a:close/>
                <a:moveTo>
                  <a:pt x="296" y="254"/>
                </a:moveTo>
                <a:cubicBezTo>
                  <a:pt x="290" y="250"/>
                  <a:pt x="284" y="246"/>
                  <a:pt x="278" y="243"/>
                </a:cubicBezTo>
                <a:cubicBezTo>
                  <a:pt x="282" y="240"/>
                  <a:pt x="285" y="237"/>
                  <a:pt x="288" y="235"/>
                </a:cubicBezTo>
                <a:cubicBezTo>
                  <a:pt x="294" y="238"/>
                  <a:pt x="299" y="243"/>
                  <a:pt x="304" y="247"/>
                </a:cubicBezTo>
                <a:cubicBezTo>
                  <a:pt x="301" y="249"/>
                  <a:pt x="298" y="252"/>
                  <a:pt x="296" y="254"/>
                </a:cubicBezTo>
                <a:close/>
                <a:moveTo>
                  <a:pt x="305" y="246"/>
                </a:moveTo>
                <a:cubicBezTo>
                  <a:pt x="300" y="241"/>
                  <a:pt x="295" y="237"/>
                  <a:pt x="290" y="234"/>
                </a:cubicBezTo>
                <a:cubicBezTo>
                  <a:pt x="294" y="230"/>
                  <a:pt x="298" y="226"/>
                  <a:pt x="302" y="223"/>
                </a:cubicBezTo>
                <a:cubicBezTo>
                  <a:pt x="307" y="226"/>
                  <a:pt x="312" y="230"/>
                  <a:pt x="317" y="233"/>
                </a:cubicBezTo>
                <a:cubicBezTo>
                  <a:pt x="313" y="237"/>
                  <a:pt x="309" y="242"/>
                  <a:pt x="305" y="246"/>
                </a:cubicBezTo>
                <a:close/>
                <a:moveTo>
                  <a:pt x="323" y="227"/>
                </a:moveTo>
                <a:cubicBezTo>
                  <a:pt x="322" y="229"/>
                  <a:pt x="320" y="230"/>
                  <a:pt x="319" y="232"/>
                </a:cubicBezTo>
                <a:cubicBezTo>
                  <a:pt x="313" y="228"/>
                  <a:pt x="308" y="225"/>
                  <a:pt x="303" y="222"/>
                </a:cubicBezTo>
                <a:cubicBezTo>
                  <a:pt x="307" y="218"/>
                  <a:pt x="310" y="215"/>
                  <a:pt x="313" y="212"/>
                </a:cubicBezTo>
                <a:cubicBezTo>
                  <a:pt x="314" y="212"/>
                  <a:pt x="314" y="212"/>
                  <a:pt x="314" y="212"/>
                </a:cubicBezTo>
                <a:cubicBezTo>
                  <a:pt x="318" y="216"/>
                  <a:pt x="322" y="219"/>
                  <a:pt x="327" y="222"/>
                </a:cubicBezTo>
                <a:cubicBezTo>
                  <a:pt x="326" y="223"/>
                  <a:pt x="324" y="225"/>
                  <a:pt x="323" y="227"/>
                </a:cubicBezTo>
                <a:close/>
                <a:moveTo>
                  <a:pt x="328" y="220"/>
                </a:moveTo>
                <a:cubicBezTo>
                  <a:pt x="324" y="218"/>
                  <a:pt x="319" y="215"/>
                  <a:pt x="315" y="211"/>
                </a:cubicBezTo>
                <a:cubicBezTo>
                  <a:pt x="315" y="211"/>
                  <a:pt x="315" y="211"/>
                  <a:pt x="315" y="211"/>
                </a:cubicBezTo>
                <a:cubicBezTo>
                  <a:pt x="320" y="206"/>
                  <a:pt x="324" y="201"/>
                  <a:pt x="329" y="195"/>
                </a:cubicBezTo>
                <a:cubicBezTo>
                  <a:pt x="332" y="199"/>
                  <a:pt x="336" y="202"/>
                  <a:pt x="340" y="204"/>
                </a:cubicBezTo>
                <a:cubicBezTo>
                  <a:pt x="336" y="210"/>
                  <a:pt x="332" y="215"/>
                  <a:pt x="328" y="220"/>
                </a:cubicBezTo>
                <a:close/>
                <a:moveTo>
                  <a:pt x="341" y="203"/>
                </a:moveTo>
                <a:cubicBezTo>
                  <a:pt x="337" y="201"/>
                  <a:pt x="333" y="198"/>
                  <a:pt x="330" y="194"/>
                </a:cubicBezTo>
                <a:cubicBezTo>
                  <a:pt x="335" y="189"/>
                  <a:pt x="339" y="184"/>
                  <a:pt x="343" y="179"/>
                </a:cubicBezTo>
                <a:cubicBezTo>
                  <a:pt x="347" y="181"/>
                  <a:pt x="350" y="183"/>
                  <a:pt x="353" y="185"/>
                </a:cubicBezTo>
                <a:cubicBezTo>
                  <a:pt x="349" y="191"/>
                  <a:pt x="345" y="197"/>
                  <a:pt x="341" y="203"/>
                </a:cubicBezTo>
                <a:close/>
                <a:moveTo>
                  <a:pt x="355" y="181"/>
                </a:moveTo>
                <a:cubicBezTo>
                  <a:pt x="355" y="182"/>
                  <a:pt x="355" y="182"/>
                  <a:pt x="354" y="183"/>
                </a:cubicBezTo>
                <a:cubicBezTo>
                  <a:pt x="351" y="181"/>
                  <a:pt x="348" y="179"/>
                  <a:pt x="345" y="177"/>
                </a:cubicBezTo>
                <a:cubicBezTo>
                  <a:pt x="348" y="173"/>
                  <a:pt x="351" y="169"/>
                  <a:pt x="354" y="165"/>
                </a:cubicBezTo>
                <a:cubicBezTo>
                  <a:pt x="356" y="168"/>
                  <a:pt x="359" y="170"/>
                  <a:pt x="362" y="172"/>
                </a:cubicBezTo>
                <a:cubicBezTo>
                  <a:pt x="360" y="175"/>
                  <a:pt x="357" y="178"/>
                  <a:pt x="355" y="181"/>
                </a:cubicBezTo>
                <a:close/>
                <a:moveTo>
                  <a:pt x="363" y="170"/>
                </a:moveTo>
                <a:cubicBezTo>
                  <a:pt x="360" y="168"/>
                  <a:pt x="357" y="166"/>
                  <a:pt x="355" y="164"/>
                </a:cubicBezTo>
                <a:cubicBezTo>
                  <a:pt x="357" y="160"/>
                  <a:pt x="360" y="156"/>
                  <a:pt x="363" y="151"/>
                </a:cubicBezTo>
                <a:cubicBezTo>
                  <a:pt x="365" y="154"/>
                  <a:pt x="368" y="156"/>
                  <a:pt x="371" y="159"/>
                </a:cubicBezTo>
                <a:cubicBezTo>
                  <a:pt x="368" y="163"/>
                  <a:pt x="366" y="166"/>
                  <a:pt x="363" y="170"/>
                </a:cubicBezTo>
                <a:close/>
                <a:moveTo>
                  <a:pt x="372" y="157"/>
                </a:moveTo>
                <a:cubicBezTo>
                  <a:pt x="369" y="154"/>
                  <a:pt x="367" y="152"/>
                  <a:pt x="364" y="150"/>
                </a:cubicBezTo>
                <a:cubicBezTo>
                  <a:pt x="367" y="145"/>
                  <a:pt x="370" y="140"/>
                  <a:pt x="373" y="135"/>
                </a:cubicBezTo>
                <a:cubicBezTo>
                  <a:pt x="374" y="139"/>
                  <a:pt x="376" y="142"/>
                  <a:pt x="379" y="145"/>
                </a:cubicBezTo>
                <a:cubicBezTo>
                  <a:pt x="377" y="149"/>
                  <a:pt x="374" y="153"/>
                  <a:pt x="372" y="157"/>
                </a:cubicBezTo>
                <a:close/>
                <a:moveTo>
                  <a:pt x="383" y="135"/>
                </a:moveTo>
                <a:cubicBezTo>
                  <a:pt x="382" y="137"/>
                  <a:pt x="381" y="140"/>
                  <a:pt x="380" y="143"/>
                </a:cubicBezTo>
                <a:cubicBezTo>
                  <a:pt x="377" y="140"/>
                  <a:pt x="375" y="137"/>
                  <a:pt x="374" y="134"/>
                </a:cubicBezTo>
                <a:cubicBezTo>
                  <a:pt x="376" y="129"/>
                  <a:pt x="378" y="125"/>
                  <a:pt x="380" y="121"/>
                </a:cubicBezTo>
                <a:cubicBezTo>
                  <a:pt x="381" y="125"/>
                  <a:pt x="382" y="129"/>
                  <a:pt x="384" y="133"/>
                </a:cubicBezTo>
                <a:cubicBezTo>
                  <a:pt x="383" y="134"/>
                  <a:pt x="383" y="134"/>
                  <a:pt x="383" y="135"/>
                </a:cubicBezTo>
                <a:close/>
                <a:moveTo>
                  <a:pt x="390" y="135"/>
                </a:moveTo>
                <a:cubicBezTo>
                  <a:pt x="390" y="133"/>
                  <a:pt x="388" y="132"/>
                  <a:pt x="386" y="132"/>
                </a:cubicBezTo>
                <a:cubicBezTo>
                  <a:pt x="385" y="128"/>
                  <a:pt x="383" y="123"/>
                  <a:pt x="381" y="118"/>
                </a:cubicBezTo>
                <a:cubicBezTo>
                  <a:pt x="382" y="117"/>
                  <a:pt x="383" y="116"/>
                  <a:pt x="383" y="114"/>
                </a:cubicBezTo>
                <a:cubicBezTo>
                  <a:pt x="386" y="116"/>
                  <a:pt x="389" y="118"/>
                  <a:pt x="392" y="119"/>
                </a:cubicBezTo>
                <a:cubicBezTo>
                  <a:pt x="394" y="125"/>
                  <a:pt x="396" y="132"/>
                  <a:pt x="398" y="138"/>
                </a:cubicBezTo>
                <a:cubicBezTo>
                  <a:pt x="396" y="137"/>
                  <a:pt x="393" y="136"/>
                  <a:pt x="390" y="135"/>
                </a:cubicBezTo>
                <a:close/>
                <a:moveTo>
                  <a:pt x="402" y="140"/>
                </a:moveTo>
                <a:cubicBezTo>
                  <a:pt x="400" y="133"/>
                  <a:pt x="397" y="127"/>
                  <a:pt x="394" y="120"/>
                </a:cubicBezTo>
                <a:cubicBezTo>
                  <a:pt x="398" y="122"/>
                  <a:pt x="401" y="123"/>
                  <a:pt x="404" y="125"/>
                </a:cubicBezTo>
                <a:cubicBezTo>
                  <a:pt x="404" y="125"/>
                  <a:pt x="403" y="125"/>
                  <a:pt x="403" y="125"/>
                </a:cubicBezTo>
                <a:cubicBezTo>
                  <a:pt x="406" y="131"/>
                  <a:pt x="408" y="137"/>
                  <a:pt x="410" y="143"/>
                </a:cubicBezTo>
                <a:cubicBezTo>
                  <a:pt x="407" y="142"/>
                  <a:pt x="404" y="141"/>
                  <a:pt x="402" y="140"/>
                </a:cubicBezTo>
                <a:close/>
                <a:moveTo>
                  <a:pt x="412" y="144"/>
                </a:moveTo>
                <a:cubicBezTo>
                  <a:pt x="410" y="138"/>
                  <a:pt x="407" y="132"/>
                  <a:pt x="405" y="125"/>
                </a:cubicBezTo>
                <a:cubicBezTo>
                  <a:pt x="405" y="125"/>
                  <a:pt x="405" y="126"/>
                  <a:pt x="406" y="126"/>
                </a:cubicBezTo>
                <a:cubicBezTo>
                  <a:pt x="410" y="128"/>
                  <a:pt x="415" y="130"/>
                  <a:pt x="420" y="133"/>
                </a:cubicBezTo>
                <a:cubicBezTo>
                  <a:pt x="421" y="138"/>
                  <a:pt x="422" y="144"/>
                  <a:pt x="424" y="149"/>
                </a:cubicBezTo>
                <a:cubicBezTo>
                  <a:pt x="420" y="148"/>
                  <a:pt x="416" y="146"/>
                  <a:pt x="412" y="144"/>
                </a:cubicBezTo>
                <a:close/>
                <a:moveTo>
                  <a:pt x="434" y="153"/>
                </a:moveTo>
                <a:cubicBezTo>
                  <a:pt x="431" y="152"/>
                  <a:pt x="429" y="151"/>
                  <a:pt x="427" y="151"/>
                </a:cubicBezTo>
                <a:cubicBezTo>
                  <a:pt x="425" y="145"/>
                  <a:pt x="424" y="139"/>
                  <a:pt x="422" y="134"/>
                </a:cubicBezTo>
                <a:cubicBezTo>
                  <a:pt x="424" y="135"/>
                  <a:pt x="427" y="136"/>
                  <a:pt x="429" y="137"/>
                </a:cubicBezTo>
                <a:cubicBezTo>
                  <a:pt x="429" y="137"/>
                  <a:pt x="430" y="137"/>
                  <a:pt x="430" y="137"/>
                </a:cubicBezTo>
                <a:cubicBezTo>
                  <a:pt x="433" y="143"/>
                  <a:pt x="437" y="150"/>
                  <a:pt x="441" y="156"/>
                </a:cubicBezTo>
                <a:cubicBezTo>
                  <a:pt x="438" y="156"/>
                  <a:pt x="436" y="154"/>
                  <a:pt x="434" y="153"/>
                </a:cubicBezTo>
                <a:close/>
                <a:moveTo>
                  <a:pt x="445" y="158"/>
                </a:moveTo>
                <a:cubicBezTo>
                  <a:pt x="443" y="154"/>
                  <a:pt x="441" y="151"/>
                  <a:pt x="439" y="148"/>
                </a:cubicBezTo>
                <a:cubicBezTo>
                  <a:pt x="436" y="144"/>
                  <a:pt x="434" y="140"/>
                  <a:pt x="432" y="136"/>
                </a:cubicBezTo>
                <a:cubicBezTo>
                  <a:pt x="434" y="135"/>
                  <a:pt x="434" y="133"/>
                  <a:pt x="433" y="131"/>
                </a:cubicBezTo>
                <a:cubicBezTo>
                  <a:pt x="433" y="130"/>
                  <a:pt x="433" y="130"/>
                  <a:pt x="433" y="129"/>
                </a:cubicBezTo>
                <a:cubicBezTo>
                  <a:pt x="433" y="125"/>
                  <a:pt x="433" y="121"/>
                  <a:pt x="432" y="117"/>
                </a:cubicBezTo>
                <a:cubicBezTo>
                  <a:pt x="438" y="128"/>
                  <a:pt x="444" y="138"/>
                  <a:pt x="450" y="148"/>
                </a:cubicBezTo>
                <a:cubicBezTo>
                  <a:pt x="450" y="148"/>
                  <a:pt x="450" y="149"/>
                  <a:pt x="450" y="149"/>
                </a:cubicBezTo>
                <a:cubicBezTo>
                  <a:pt x="451" y="155"/>
                  <a:pt x="453" y="159"/>
                  <a:pt x="445" y="158"/>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90C4E5F1-A024-46C5-8B91-5A63AFD2AC04}"/>
              </a:ext>
            </a:extLst>
          </p:cNvPr>
          <p:cNvGrpSpPr/>
          <p:nvPr/>
        </p:nvGrpSpPr>
        <p:grpSpPr>
          <a:xfrm>
            <a:off x="497134" y="870857"/>
            <a:ext cx="5795431" cy="5436167"/>
            <a:chOff x="3290888" y="587375"/>
            <a:chExt cx="6043612" cy="5668963"/>
          </a:xfrm>
        </p:grpSpPr>
        <p:sp>
          <p:nvSpPr>
            <p:cNvPr id="8" name="Freeform 5">
              <a:extLst>
                <a:ext uri="{FF2B5EF4-FFF2-40B4-BE49-F238E27FC236}">
                  <a16:creationId xmlns:a16="http://schemas.microsoft.com/office/drawing/2014/main" id="{9CF2261A-D8C3-4AE6-A61E-60D7E8E33F30}"/>
                </a:ext>
              </a:extLst>
            </p:cNvPr>
            <p:cNvSpPr>
              <a:spLocks noEditPoints="1"/>
            </p:cNvSpPr>
            <p:nvPr/>
          </p:nvSpPr>
          <p:spPr bwMode="auto">
            <a:xfrm>
              <a:off x="6319838" y="2105025"/>
              <a:ext cx="292100" cy="403225"/>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6">
              <a:extLst>
                <a:ext uri="{FF2B5EF4-FFF2-40B4-BE49-F238E27FC236}">
                  <a16:creationId xmlns:a16="http://schemas.microsoft.com/office/drawing/2014/main" id="{BE2B14F8-0786-403D-8D17-E86F31D7420E}"/>
                </a:ext>
              </a:extLst>
            </p:cNvPr>
            <p:cNvSpPr>
              <a:spLocks noEditPoints="1"/>
            </p:cNvSpPr>
            <p:nvPr/>
          </p:nvSpPr>
          <p:spPr bwMode="auto">
            <a:xfrm>
              <a:off x="6613525" y="2100263"/>
              <a:ext cx="265112" cy="400050"/>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7">
              <a:extLst>
                <a:ext uri="{FF2B5EF4-FFF2-40B4-BE49-F238E27FC236}">
                  <a16:creationId xmlns:a16="http://schemas.microsoft.com/office/drawing/2014/main" id="{58CF57DD-EDBD-41F3-819A-B04EBDDFD028}"/>
                </a:ext>
              </a:extLst>
            </p:cNvPr>
            <p:cNvSpPr>
              <a:spLocks noEditPoints="1"/>
            </p:cNvSpPr>
            <p:nvPr/>
          </p:nvSpPr>
          <p:spPr bwMode="auto">
            <a:xfrm>
              <a:off x="6907213" y="2093913"/>
              <a:ext cx="238125" cy="393700"/>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8">
              <a:extLst>
                <a:ext uri="{FF2B5EF4-FFF2-40B4-BE49-F238E27FC236}">
                  <a16:creationId xmlns:a16="http://schemas.microsoft.com/office/drawing/2014/main" id="{91F1CFED-BD5C-42F2-90F1-AC835C3F820B}"/>
                </a:ext>
              </a:extLst>
            </p:cNvPr>
            <p:cNvSpPr>
              <a:spLocks noEditPoints="1"/>
            </p:cNvSpPr>
            <p:nvPr/>
          </p:nvSpPr>
          <p:spPr bwMode="auto">
            <a:xfrm>
              <a:off x="7161213" y="2111375"/>
              <a:ext cx="112712" cy="37623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9">
              <a:extLst>
                <a:ext uri="{FF2B5EF4-FFF2-40B4-BE49-F238E27FC236}">
                  <a16:creationId xmlns:a16="http://schemas.microsoft.com/office/drawing/2014/main" id="{24B2CF93-208D-4559-BA72-D44B516F615F}"/>
                </a:ext>
              </a:extLst>
            </p:cNvPr>
            <p:cNvSpPr>
              <a:spLocks noEditPoints="1"/>
            </p:cNvSpPr>
            <p:nvPr/>
          </p:nvSpPr>
          <p:spPr bwMode="auto">
            <a:xfrm>
              <a:off x="7283450" y="2106613"/>
              <a:ext cx="247650" cy="37623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0">
              <a:extLst>
                <a:ext uri="{FF2B5EF4-FFF2-40B4-BE49-F238E27FC236}">
                  <a16:creationId xmlns:a16="http://schemas.microsoft.com/office/drawing/2014/main" id="{2580F019-C91F-4F18-AF5C-61A7AD77B0C9}"/>
                </a:ext>
              </a:extLst>
            </p:cNvPr>
            <p:cNvSpPr>
              <a:spLocks noEditPoints="1"/>
            </p:cNvSpPr>
            <p:nvPr/>
          </p:nvSpPr>
          <p:spPr bwMode="auto">
            <a:xfrm>
              <a:off x="7527925" y="2105025"/>
              <a:ext cx="201612" cy="388938"/>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1">
              <a:extLst>
                <a:ext uri="{FF2B5EF4-FFF2-40B4-BE49-F238E27FC236}">
                  <a16:creationId xmlns:a16="http://schemas.microsoft.com/office/drawing/2014/main" id="{CD385B34-460D-49DF-9EF8-922A7E2E61F7}"/>
                </a:ext>
              </a:extLst>
            </p:cNvPr>
            <p:cNvSpPr>
              <a:spLocks noEditPoints="1"/>
            </p:cNvSpPr>
            <p:nvPr/>
          </p:nvSpPr>
          <p:spPr bwMode="auto">
            <a:xfrm>
              <a:off x="7750175" y="2074863"/>
              <a:ext cx="239712" cy="433388"/>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2">
              <a:extLst>
                <a:ext uri="{FF2B5EF4-FFF2-40B4-BE49-F238E27FC236}">
                  <a16:creationId xmlns:a16="http://schemas.microsoft.com/office/drawing/2014/main" id="{C3D4A591-C1D6-46C5-958B-B667E4F5F7A6}"/>
                </a:ext>
              </a:extLst>
            </p:cNvPr>
            <p:cNvSpPr>
              <a:spLocks noEditPoints="1"/>
            </p:cNvSpPr>
            <p:nvPr/>
          </p:nvSpPr>
          <p:spPr bwMode="auto">
            <a:xfrm>
              <a:off x="8004175" y="2081213"/>
              <a:ext cx="230187" cy="395288"/>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3">
              <a:extLst>
                <a:ext uri="{FF2B5EF4-FFF2-40B4-BE49-F238E27FC236}">
                  <a16:creationId xmlns:a16="http://schemas.microsoft.com/office/drawing/2014/main" id="{6B4EE722-1091-4F26-942B-8FB721D0B2D1}"/>
                </a:ext>
              </a:extLst>
            </p:cNvPr>
            <p:cNvSpPr>
              <a:spLocks noEditPoints="1"/>
            </p:cNvSpPr>
            <p:nvPr/>
          </p:nvSpPr>
          <p:spPr bwMode="auto">
            <a:xfrm>
              <a:off x="4271963" y="3286125"/>
              <a:ext cx="166687" cy="571500"/>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4">
              <a:extLst>
                <a:ext uri="{FF2B5EF4-FFF2-40B4-BE49-F238E27FC236}">
                  <a16:creationId xmlns:a16="http://schemas.microsoft.com/office/drawing/2014/main" id="{3BFF3B95-72CC-40F3-8393-4BC0A9F66F64}"/>
                </a:ext>
              </a:extLst>
            </p:cNvPr>
            <p:cNvSpPr>
              <a:spLocks/>
            </p:cNvSpPr>
            <p:nvPr/>
          </p:nvSpPr>
          <p:spPr bwMode="auto">
            <a:xfrm>
              <a:off x="4384675" y="3821113"/>
              <a:ext cx="3175" cy="1588"/>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
              <a:extLst>
                <a:ext uri="{FF2B5EF4-FFF2-40B4-BE49-F238E27FC236}">
                  <a16:creationId xmlns:a16="http://schemas.microsoft.com/office/drawing/2014/main" id="{2F81EE15-741C-4221-B788-7BF6E8DBA4C4}"/>
                </a:ext>
              </a:extLst>
            </p:cNvPr>
            <p:cNvSpPr>
              <a:spLocks noEditPoints="1"/>
            </p:cNvSpPr>
            <p:nvPr/>
          </p:nvSpPr>
          <p:spPr bwMode="auto">
            <a:xfrm>
              <a:off x="4522788" y="3279775"/>
              <a:ext cx="336550" cy="588963"/>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6">
              <a:extLst>
                <a:ext uri="{FF2B5EF4-FFF2-40B4-BE49-F238E27FC236}">
                  <a16:creationId xmlns:a16="http://schemas.microsoft.com/office/drawing/2014/main" id="{829F3471-78AF-4239-B6C0-01C4D6C8CC27}"/>
                </a:ext>
              </a:extLst>
            </p:cNvPr>
            <p:cNvSpPr>
              <a:spLocks noEditPoints="1"/>
            </p:cNvSpPr>
            <p:nvPr/>
          </p:nvSpPr>
          <p:spPr bwMode="auto">
            <a:xfrm>
              <a:off x="4916488" y="3265488"/>
              <a:ext cx="254000" cy="588963"/>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
              <a:extLst>
                <a:ext uri="{FF2B5EF4-FFF2-40B4-BE49-F238E27FC236}">
                  <a16:creationId xmlns:a16="http://schemas.microsoft.com/office/drawing/2014/main" id="{F6651487-B2AD-4F84-867B-AEC35DE4A1B5}"/>
                </a:ext>
              </a:extLst>
            </p:cNvPr>
            <p:cNvSpPr>
              <a:spLocks noEditPoints="1"/>
            </p:cNvSpPr>
            <p:nvPr/>
          </p:nvSpPr>
          <p:spPr bwMode="auto">
            <a:xfrm>
              <a:off x="5264150" y="3265488"/>
              <a:ext cx="400050" cy="58102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8">
              <a:extLst>
                <a:ext uri="{FF2B5EF4-FFF2-40B4-BE49-F238E27FC236}">
                  <a16:creationId xmlns:a16="http://schemas.microsoft.com/office/drawing/2014/main" id="{7A576004-9F43-4F84-8818-268985BF5AEF}"/>
                </a:ext>
              </a:extLst>
            </p:cNvPr>
            <p:cNvSpPr>
              <a:spLocks noEditPoints="1"/>
            </p:cNvSpPr>
            <p:nvPr/>
          </p:nvSpPr>
          <p:spPr bwMode="auto">
            <a:xfrm>
              <a:off x="4389438" y="879475"/>
              <a:ext cx="758825" cy="769938"/>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9">
              <a:extLst>
                <a:ext uri="{FF2B5EF4-FFF2-40B4-BE49-F238E27FC236}">
                  <a16:creationId xmlns:a16="http://schemas.microsoft.com/office/drawing/2014/main" id="{9898EA92-7932-468C-A195-16753D378E83}"/>
                </a:ext>
              </a:extLst>
            </p:cNvPr>
            <p:cNvSpPr>
              <a:spLocks/>
            </p:cNvSpPr>
            <p:nvPr/>
          </p:nvSpPr>
          <p:spPr bwMode="auto">
            <a:xfrm>
              <a:off x="4887913" y="915988"/>
              <a:ext cx="196850" cy="369888"/>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
              <a:extLst>
                <a:ext uri="{FF2B5EF4-FFF2-40B4-BE49-F238E27FC236}">
                  <a16:creationId xmlns:a16="http://schemas.microsoft.com/office/drawing/2014/main" id="{1FBEF2EE-44B1-4384-A956-E7FA00A82238}"/>
                </a:ext>
              </a:extLst>
            </p:cNvPr>
            <p:cNvSpPr>
              <a:spLocks/>
            </p:cNvSpPr>
            <p:nvPr/>
          </p:nvSpPr>
          <p:spPr bwMode="auto">
            <a:xfrm>
              <a:off x="4943475" y="1063625"/>
              <a:ext cx="71437" cy="96838"/>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1">
              <a:extLst>
                <a:ext uri="{FF2B5EF4-FFF2-40B4-BE49-F238E27FC236}">
                  <a16:creationId xmlns:a16="http://schemas.microsoft.com/office/drawing/2014/main" id="{1DB8EB11-4446-4FFF-9085-639D9C4FF2F1}"/>
                </a:ext>
              </a:extLst>
            </p:cNvPr>
            <p:cNvSpPr>
              <a:spLocks/>
            </p:cNvSpPr>
            <p:nvPr/>
          </p:nvSpPr>
          <p:spPr bwMode="auto">
            <a:xfrm>
              <a:off x="5111750" y="1000125"/>
              <a:ext cx="128587" cy="53975"/>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2">
              <a:extLst>
                <a:ext uri="{FF2B5EF4-FFF2-40B4-BE49-F238E27FC236}">
                  <a16:creationId xmlns:a16="http://schemas.microsoft.com/office/drawing/2014/main" id="{74D4FAFF-77AD-46D5-9124-74C525ED2699}"/>
                </a:ext>
              </a:extLst>
            </p:cNvPr>
            <p:cNvSpPr>
              <a:spLocks/>
            </p:cNvSpPr>
            <p:nvPr/>
          </p:nvSpPr>
          <p:spPr bwMode="auto">
            <a:xfrm>
              <a:off x="5076825" y="871538"/>
              <a:ext cx="190500" cy="115888"/>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3">
              <a:extLst>
                <a:ext uri="{FF2B5EF4-FFF2-40B4-BE49-F238E27FC236}">
                  <a16:creationId xmlns:a16="http://schemas.microsoft.com/office/drawing/2014/main" id="{C5C31D92-594D-4255-A350-B5B6F1340979}"/>
                </a:ext>
              </a:extLst>
            </p:cNvPr>
            <p:cNvSpPr>
              <a:spLocks/>
            </p:cNvSpPr>
            <p:nvPr/>
          </p:nvSpPr>
          <p:spPr bwMode="auto">
            <a:xfrm>
              <a:off x="5040313" y="838200"/>
              <a:ext cx="79375" cy="71438"/>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4">
              <a:extLst>
                <a:ext uri="{FF2B5EF4-FFF2-40B4-BE49-F238E27FC236}">
                  <a16:creationId xmlns:a16="http://schemas.microsoft.com/office/drawing/2014/main" id="{FB98F355-7808-4B34-BBFA-374146FC3708}"/>
                </a:ext>
              </a:extLst>
            </p:cNvPr>
            <p:cNvSpPr>
              <a:spLocks/>
            </p:cNvSpPr>
            <p:nvPr/>
          </p:nvSpPr>
          <p:spPr bwMode="auto">
            <a:xfrm>
              <a:off x="5140325" y="1077913"/>
              <a:ext cx="98425" cy="41275"/>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5">
              <a:extLst>
                <a:ext uri="{FF2B5EF4-FFF2-40B4-BE49-F238E27FC236}">
                  <a16:creationId xmlns:a16="http://schemas.microsoft.com/office/drawing/2014/main" id="{19F19E21-972E-4332-BE4C-E0A5A2B45FB7}"/>
                </a:ext>
              </a:extLst>
            </p:cNvPr>
            <p:cNvSpPr>
              <a:spLocks/>
            </p:cNvSpPr>
            <p:nvPr/>
          </p:nvSpPr>
          <p:spPr bwMode="auto">
            <a:xfrm>
              <a:off x="5138738" y="1169988"/>
              <a:ext cx="190500" cy="44450"/>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6">
              <a:extLst>
                <a:ext uri="{FF2B5EF4-FFF2-40B4-BE49-F238E27FC236}">
                  <a16:creationId xmlns:a16="http://schemas.microsoft.com/office/drawing/2014/main" id="{21618329-1466-402A-8AA2-37A4B508E902}"/>
                </a:ext>
              </a:extLst>
            </p:cNvPr>
            <p:cNvSpPr>
              <a:spLocks/>
            </p:cNvSpPr>
            <p:nvPr/>
          </p:nvSpPr>
          <p:spPr bwMode="auto">
            <a:xfrm>
              <a:off x="5154613" y="1250950"/>
              <a:ext cx="107950" cy="4286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7">
              <a:extLst>
                <a:ext uri="{FF2B5EF4-FFF2-40B4-BE49-F238E27FC236}">
                  <a16:creationId xmlns:a16="http://schemas.microsoft.com/office/drawing/2014/main" id="{AC32034A-5631-4177-966A-29870BF2248C}"/>
                </a:ext>
              </a:extLst>
            </p:cNvPr>
            <p:cNvSpPr>
              <a:spLocks noEditPoints="1"/>
            </p:cNvSpPr>
            <p:nvPr/>
          </p:nvSpPr>
          <p:spPr bwMode="auto">
            <a:xfrm>
              <a:off x="7399338" y="3762375"/>
              <a:ext cx="479425" cy="638175"/>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8">
              <a:extLst>
                <a:ext uri="{FF2B5EF4-FFF2-40B4-BE49-F238E27FC236}">
                  <a16:creationId xmlns:a16="http://schemas.microsoft.com/office/drawing/2014/main" id="{2573CF2F-0C61-40ED-B682-4508242CA13B}"/>
                </a:ext>
              </a:extLst>
            </p:cNvPr>
            <p:cNvSpPr>
              <a:spLocks noEditPoints="1"/>
            </p:cNvSpPr>
            <p:nvPr/>
          </p:nvSpPr>
          <p:spPr bwMode="auto">
            <a:xfrm>
              <a:off x="5954713" y="3508375"/>
              <a:ext cx="673100" cy="976313"/>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9">
              <a:extLst>
                <a:ext uri="{FF2B5EF4-FFF2-40B4-BE49-F238E27FC236}">
                  <a16:creationId xmlns:a16="http://schemas.microsoft.com/office/drawing/2014/main" id="{D7469413-8FBE-4DCA-8B9C-7D67455C4588}"/>
                </a:ext>
              </a:extLst>
            </p:cNvPr>
            <p:cNvSpPr>
              <a:spLocks noEditPoints="1"/>
            </p:cNvSpPr>
            <p:nvPr/>
          </p:nvSpPr>
          <p:spPr bwMode="auto">
            <a:xfrm>
              <a:off x="5756275" y="3706813"/>
              <a:ext cx="158750" cy="98425"/>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0">
              <a:extLst>
                <a:ext uri="{FF2B5EF4-FFF2-40B4-BE49-F238E27FC236}">
                  <a16:creationId xmlns:a16="http://schemas.microsoft.com/office/drawing/2014/main" id="{639924E4-DBD1-4D4C-8A39-D136DFB2D9E7}"/>
                </a:ext>
              </a:extLst>
            </p:cNvPr>
            <p:cNvSpPr>
              <a:spLocks noEditPoints="1"/>
            </p:cNvSpPr>
            <p:nvPr/>
          </p:nvSpPr>
          <p:spPr bwMode="auto">
            <a:xfrm>
              <a:off x="5895975" y="3409950"/>
              <a:ext cx="166687" cy="155575"/>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1">
              <a:extLst>
                <a:ext uri="{FF2B5EF4-FFF2-40B4-BE49-F238E27FC236}">
                  <a16:creationId xmlns:a16="http://schemas.microsoft.com/office/drawing/2014/main" id="{B16FD403-D112-4E70-8CF6-DE3732F208E7}"/>
                </a:ext>
              </a:extLst>
            </p:cNvPr>
            <p:cNvSpPr>
              <a:spLocks noEditPoints="1"/>
            </p:cNvSpPr>
            <p:nvPr/>
          </p:nvSpPr>
          <p:spPr bwMode="auto">
            <a:xfrm>
              <a:off x="6142038" y="3313113"/>
              <a:ext cx="107950" cy="16827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2">
              <a:extLst>
                <a:ext uri="{FF2B5EF4-FFF2-40B4-BE49-F238E27FC236}">
                  <a16:creationId xmlns:a16="http://schemas.microsoft.com/office/drawing/2014/main" id="{AACFC080-BE41-402A-BE04-8C0CD7C0F4A5}"/>
                </a:ext>
              </a:extLst>
            </p:cNvPr>
            <p:cNvSpPr>
              <a:spLocks noEditPoints="1"/>
            </p:cNvSpPr>
            <p:nvPr/>
          </p:nvSpPr>
          <p:spPr bwMode="auto">
            <a:xfrm>
              <a:off x="6391275" y="3330575"/>
              <a:ext cx="165100" cy="16827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3">
              <a:extLst>
                <a:ext uri="{FF2B5EF4-FFF2-40B4-BE49-F238E27FC236}">
                  <a16:creationId xmlns:a16="http://schemas.microsoft.com/office/drawing/2014/main" id="{7BE5DB85-920D-42E7-8DEE-BB0F689F0F91}"/>
                </a:ext>
              </a:extLst>
            </p:cNvPr>
            <p:cNvSpPr>
              <a:spLocks noEditPoints="1"/>
            </p:cNvSpPr>
            <p:nvPr/>
          </p:nvSpPr>
          <p:spPr bwMode="auto">
            <a:xfrm>
              <a:off x="6564313" y="3481388"/>
              <a:ext cx="185737" cy="144463"/>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4">
              <a:extLst>
                <a:ext uri="{FF2B5EF4-FFF2-40B4-BE49-F238E27FC236}">
                  <a16:creationId xmlns:a16="http://schemas.microsoft.com/office/drawing/2014/main" id="{4B0D9307-FE39-4464-BDFA-F41FBF64618A}"/>
                </a:ext>
              </a:extLst>
            </p:cNvPr>
            <p:cNvSpPr>
              <a:spLocks noEditPoints="1"/>
            </p:cNvSpPr>
            <p:nvPr/>
          </p:nvSpPr>
          <p:spPr bwMode="auto">
            <a:xfrm>
              <a:off x="6621463" y="3773488"/>
              <a:ext cx="177800" cy="146050"/>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5">
              <a:extLst>
                <a:ext uri="{FF2B5EF4-FFF2-40B4-BE49-F238E27FC236}">
                  <a16:creationId xmlns:a16="http://schemas.microsoft.com/office/drawing/2014/main" id="{6665B73B-EF4F-4E69-B15F-BF4521E4AFE5}"/>
                </a:ext>
              </a:extLst>
            </p:cNvPr>
            <p:cNvSpPr>
              <a:spLocks noEditPoints="1"/>
            </p:cNvSpPr>
            <p:nvPr/>
          </p:nvSpPr>
          <p:spPr bwMode="auto">
            <a:xfrm>
              <a:off x="6478588" y="4013200"/>
              <a:ext cx="168275" cy="144463"/>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6">
              <a:extLst>
                <a:ext uri="{FF2B5EF4-FFF2-40B4-BE49-F238E27FC236}">
                  <a16:creationId xmlns:a16="http://schemas.microsoft.com/office/drawing/2014/main" id="{1BCC4767-A77D-47D9-846F-55ED878AEC84}"/>
                </a:ext>
              </a:extLst>
            </p:cNvPr>
            <p:cNvSpPr>
              <a:spLocks noEditPoints="1"/>
            </p:cNvSpPr>
            <p:nvPr/>
          </p:nvSpPr>
          <p:spPr bwMode="auto">
            <a:xfrm>
              <a:off x="5826125" y="3924300"/>
              <a:ext cx="168275" cy="142875"/>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7">
              <a:extLst>
                <a:ext uri="{FF2B5EF4-FFF2-40B4-BE49-F238E27FC236}">
                  <a16:creationId xmlns:a16="http://schemas.microsoft.com/office/drawing/2014/main" id="{26C9F5CC-2DEB-4843-8B54-16DD512857AA}"/>
                </a:ext>
              </a:extLst>
            </p:cNvPr>
            <p:cNvSpPr>
              <a:spLocks noEditPoints="1"/>
            </p:cNvSpPr>
            <p:nvPr/>
          </p:nvSpPr>
          <p:spPr bwMode="auto">
            <a:xfrm>
              <a:off x="5969000" y="4070350"/>
              <a:ext cx="155575" cy="144463"/>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
              <a:extLst>
                <a:ext uri="{FF2B5EF4-FFF2-40B4-BE49-F238E27FC236}">
                  <a16:creationId xmlns:a16="http://schemas.microsoft.com/office/drawing/2014/main" id="{3AEC06EA-12A0-44A7-A277-FBBAD5223705}"/>
                </a:ext>
              </a:extLst>
            </p:cNvPr>
            <p:cNvSpPr>
              <a:spLocks/>
            </p:cNvSpPr>
            <p:nvPr/>
          </p:nvSpPr>
          <p:spPr bwMode="auto">
            <a:xfrm>
              <a:off x="9172575" y="4416425"/>
              <a:ext cx="0" cy="0"/>
            </a:xfrm>
            <a:custGeom>
              <a:avLst/>
              <a:gdLst/>
              <a:ahLst/>
              <a:cxnLst>
                <a:cxn ang="0">
                  <a:pos x="0" y="0"/>
                </a:cxn>
                <a:cxn ang="0">
                  <a:pos x="0" y="0"/>
                </a:cxn>
              </a:cxnLst>
              <a:rect l="0" t="0" r="r" b="b"/>
              <a:pathLst>
                <a:path>
                  <a:moveTo>
                    <a:pt x="0" y="0"/>
                  </a:moveTo>
                  <a:cubicBezTo>
                    <a:pt x="0" y="0"/>
                    <a:pt x="0"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
              <a:extLst>
                <a:ext uri="{FF2B5EF4-FFF2-40B4-BE49-F238E27FC236}">
                  <a16:creationId xmlns:a16="http://schemas.microsoft.com/office/drawing/2014/main" id="{9A684D25-C343-4348-895B-F55E7D4DD70E}"/>
                </a:ext>
              </a:extLst>
            </p:cNvPr>
            <p:cNvSpPr>
              <a:spLocks noEditPoints="1"/>
            </p:cNvSpPr>
            <p:nvPr/>
          </p:nvSpPr>
          <p:spPr bwMode="auto">
            <a:xfrm>
              <a:off x="7858125" y="3992563"/>
              <a:ext cx="661987" cy="1206500"/>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0">
              <a:extLst>
                <a:ext uri="{FF2B5EF4-FFF2-40B4-BE49-F238E27FC236}">
                  <a16:creationId xmlns:a16="http://schemas.microsoft.com/office/drawing/2014/main" id="{C6BCAD45-067C-4700-9265-03A6057C267B}"/>
                </a:ext>
              </a:extLst>
            </p:cNvPr>
            <p:cNvSpPr>
              <a:spLocks/>
            </p:cNvSpPr>
            <p:nvPr/>
          </p:nvSpPr>
          <p:spPr bwMode="auto">
            <a:xfrm>
              <a:off x="8029575" y="4097338"/>
              <a:ext cx="293687" cy="295275"/>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1">
              <a:extLst>
                <a:ext uri="{FF2B5EF4-FFF2-40B4-BE49-F238E27FC236}">
                  <a16:creationId xmlns:a16="http://schemas.microsoft.com/office/drawing/2014/main" id="{1FB9B1EB-ABF0-4BD5-B92B-F7993B7BB567}"/>
                </a:ext>
              </a:extLst>
            </p:cNvPr>
            <p:cNvSpPr>
              <a:spLocks/>
            </p:cNvSpPr>
            <p:nvPr/>
          </p:nvSpPr>
          <p:spPr bwMode="auto">
            <a:xfrm>
              <a:off x="7970838" y="4213225"/>
              <a:ext cx="392112" cy="652463"/>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2">
              <a:extLst>
                <a:ext uri="{FF2B5EF4-FFF2-40B4-BE49-F238E27FC236}">
                  <a16:creationId xmlns:a16="http://schemas.microsoft.com/office/drawing/2014/main" id="{F07B44A9-0927-434E-A760-56C503A9B57E}"/>
                </a:ext>
              </a:extLst>
            </p:cNvPr>
            <p:cNvSpPr>
              <a:spLocks/>
            </p:cNvSpPr>
            <p:nvPr/>
          </p:nvSpPr>
          <p:spPr bwMode="auto">
            <a:xfrm>
              <a:off x="7999413" y="4737100"/>
              <a:ext cx="368300" cy="347663"/>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3">
              <a:extLst>
                <a:ext uri="{FF2B5EF4-FFF2-40B4-BE49-F238E27FC236}">
                  <a16:creationId xmlns:a16="http://schemas.microsoft.com/office/drawing/2014/main" id="{0A69DEF1-481C-43CF-974E-36010D1486BE}"/>
                </a:ext>
              </a:extLst>
            </p:cNvPr>
            <p:cNvSpPr>
              <a:spLocks/>
            </p:cNvSpPr>
            <p:nvPr/>
          </p:nvSpPr>
          <p:spPr bwMode="auto">
            <a:xfrm>
              <a:off x="8080375" y="4560888"/>
              <a:ext cx="185737" cy="41592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4">
              <a:extLst>
                <a:ext uri="{FF2B5EF4-FFF2-40B4-BE49-F238E27FC236}">
                  <a16:creationId xmlns:a16="http://schemas.microsoft.com/office/drawing/2014/main" id="{E1FC5266-2FDA-44F9-83EB-7348315CFD1C}"/>
                </a:ext>
              </a:extLst>
            </p:cNvPr>
            <p:cNvSpPr>
              <a:spLocks/>
            </p:cNvSpPr>
            <p:nvPr/>
          </p:nvSpPr>
          <p:spPr bwMode="auto">
            <a:xfrm>
              <a:off x="8172450" y="4535488"/>
              <a:ext cx="95250" cy="327025"/>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5">
              <a:extLst>
                <a:ext uri="{FF2B5EF4-FFF2-40B4-BE49-F238E27FC236}">
                  <a16:creationId xmlns:a16="http://schemas.microsoft.com/office/drawing/2014/main" id="{6B21B5CC-7357-42A7-906A-F8D8ED2F051D}"/>
                </a:ext>
              </a:extLst>
            </p:cNvPr>
            <p:cNvSpPr>
              <a:spLocks noEditPoints="1"/>
            </p:cNvSpPr>
            <p:nvPr/>
          </p:nvSpPr>
          <p:spPr bwMode="auto">
            <a:xfrm>
              <a:off x="8451850" y="3992563"/>
              <a:ext cx="660400" cy="1206500"/>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6">
              <a:extLst>
                <a:ext uri="{FF2B5EF4-FFF2-40B4-BE49-F238E27FC236}">
                  <a16:creationId xmlns:a16="http://schemas.microsoft.com/office/drawing/2014/main" id="{A03BC77B-B616-46D9-91F7-332C59263514}"/>
                </a:ext>
              </a:extLst>
            </p:cNvPr>
            <p:cNvSpPr>
              <a:spLocks/>
            </p:cNvSpPr>
            <p:nvPr/>
          </p:nvSpPr>
          <p:spPr bwMode="auto">
            <a:xfrm>
              <a:off x="8648700" y="4097338"/>
              <a:ext cx="295275" cy="295275"/>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7">
              <a:extLst>
                <a:ext uri="{FF2B5EF4-FFF2-40B4-BE49-F238E27FC236}">
                  <a16:creationId xmlns:a16="http://schemas.microsoft.com/office/drawing/2014/main" id="{1BEEEE1B-B0F0-4DC7-AF9D-7775DF12AD02}"/>
                </a:ext>
              </a:extLst>
            </p:cNvPr>
            <p:cNvSpPr>
              <a:spLocks/>
            </p:cNvSpPr>
            <p:nvPr/>
          </p:nvSpPr>
          <p:spPr bwMode="auto">
            <a:xfrm>
              <a:off x="8609013" y="4213225"/>
              <a:ext cx="393700" cy="652463"/>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8">
              <a:extLst>
                <a:ext uri="{FF2B5EF4-FFF2-40B4-BE49-F238E27FC236}">
                  <a16:creationId xmlns:a16="http://schemas.microsoft.com/office/drawing/2014/main" id="{E672957E-EF2F-4C2A-83C2-C25ADD788A09}"/>
                </a:ext>
              </a:extLst>
            </p:cNvPr>
            <p:cNvSpPr>
              <a:spLocks/>
            </p:cNvSpPr>
            <p:nvPr/>
          </p:nvSpPr>
          <p:spPr bwMode="auto">
            <a:xfrm>
              <a:off x="8604250" y="4737100"/>
              <a:ext cx="368300" cy="347663"/>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9">
              <a:extLst>
                <a:ext uri="{FF2B5EF4-FFF2-40B4-BE49-F238E27FC236}">
                  <a16:creationId xmlns:a16="http://schemas.microsoft.com/office/drawing/2014/main" id="{84D70B68-6648-4F91-9C66-A12B7498CADC}"/>
                </a:ext>
              </a:extLst>
            </p:cNvPr>
            <p:cNvSpPr>
              <a:spLocks/>
            </p:cNvSpPr>
            <p:nvPr/>
          </p:nvSpPr>
          <p:spPr bwMode="auto">
            <a:xfrm>
              <a:off x="8705850" y="4560888"/>
              <a:ext cx="184150" cy="41592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50">
              <a:extLst>
                <a:ext uri="{FF2B5EF4-FFF2-40B4-BE49-F238E27FC236}">
                  <a16:creationId xmlns:a16="http://schemas.microsoft.com/office/drawing/2014/main" id="{6CB4CF55-5253-4963-A402-FF6BE8D785F6}"/>
                </a:ext>
              </a:extLst>
            </p:cNvPr>
            <p:cNvSpPr>
              <a:spLocks/>
            </p:cNvSpPr>
            <p:nvPr/>
          </p:nvSpPr>
          <p:spPr bwMode="auto">
            <a:xfrm>
              <a:off x="8705850" y="4535488"/>
              <a:ext cx="93662" cy="327025"/>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1">
              <a:extLst>
                <a:ext uri="{FF2B5EF4-FFF2-40B4-BE49-F238E27FC236}">
                  <a16:creationId xmlns:a16="http://schemas.microsoft.com/office/drawing/2014/main" id="{3D2B6297-7FAF-4E24-AA69-B37665FD7EE1}"/>
                </a:ext>
              </a:extLst>
            </p:cNvPr>
            <p:cNvSpPr>
              <a:spLocks noEditPoints="1"/>
            </p:cNvSpPr>
            <p:nvPr/>
          </p:nvSpPr>
          <p:spPr bwMode="auto">
            <a:xfrm>
              <a:off x="6648450" y="3497263"/>
              <a:ext cx="931862" cy="998538"/>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2">
              <a:extLst>
                <a:ext uri="{FF2B5EF4-FFF2-40B4-BE49-F238E27FC236}">
                  <a16:creationId xmlns:a16="http://schemas.microsoft.com/office/drawing/2014/main" id="{671298D8-1E7F-4376-8C5F-0CD3D3058B47}"/>
                </a:ext>
              </a:extLst>
            </p:cNvPr>
            <p:cNvSpPr>
              <a:spLocks noEditPoints="1"/>
            </p:cNvSpPr>
            <p:nvPr/>
          </p:nvSpPr>
          <p:spPr bwMode="auto">
            <a:xfrm>
              <a:off x="3290888" y="3078163"/>
              <a:ext cx="841375" cy="600075"/>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3">
              <a:extLst>
                <a:ext uri="{FF2B5EF4-FFF2-40B4-BE49-F238E27FC236}">
                  <a16:creationId xmlns:a16="http://schemas.microsoft.com/office/drawing/2014/main" id="{40678A92-6F81-4AC1-B74C-D6334E5F8B9E}"/>
                </a:ext>
              </a:extLst>
            </p:cNvPr>
            <p:cNvSpPr>
              <a:spLocks noEditPoints="1"/>
            </p:cNvSpPr>
            <p:nvPr/>
          </p:nvSpPr>
          <p:spPr bwMode="auto">
            <a:xfrm>
              <a:off x="4829175" y="5340350"/>
              <a:ext cx="769937" cy="601663"/>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4">
              <a:extLst>
                <a:ext uri="{FF2B5EF4-FFF2-40B4-BE49-F238E27FC236}">
                  <a16:creationId xmlns:a16="http://schemas.microsoft.com/office/drawing/2014/main" id="{2B02BE15-103E-4350-A92A-D8430E07E3E0}"/>
                </a:ext>
              </a:extLst>
            </p:cNvPr>
            <p:cNvSpPr>
              <a:spLocks noEditPoints="1"/>
            </p:cNvSpPr>
            <p:nvPr/>
          </p:nvSpPr>
          <p:spPr bwMode="auto">
            <a:xfrm>
              <a:off x="6716713" y="2676525"/>
              <a:ext cx="549275" cy="784225"/>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5">
              <a:extLst>
                <a:ext uri="{FF2B5EF4-FFF2-40B4-BE49-F238E27FC236}">
                  <a16:creationId xmlns:a16="http://schemas.microsoft.com/office/drawing/2014/main" id="{F0C4FC41-8785-4A94-8D75-B222B4AB08CC}"/>
                </a:ext>
              </a:extLst>
            </p:cNvPr>
            <p:cNvSpPr>
              <a:spLocks noEditPoints="1"/>
            </p:cNvSpPr>
            <p:nvPr/>
          </p:nvSpPr>
          <p:spPr bwMode="auto">
            <a:xfrm>
              <a:off x="6808788" y="2763838"/>
              <a:ext cx="287337" cy="269875"/>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6">
              <a:extLst>
                <a:ext uri="{FF2B5EF4-FFF2-40B4-BE49-F238E27FC236}">
                  <a16:creationId xmlns:a16="http://schemas.microsoft.com/office/drawing/2014/main" id="{D45DA826-2F75-4CA8-AB31-48DD8FA68BB5}"/>
                </a:ext>
              </a:extLst>
            </p:cNvPr>
            <p:cNvSpPr>
              <a:spLocks noEditPoints="1"/>
            </p:cNvSpPr>
            <p:nvPr/>
          </p:nvSpPr>
          <p:spPr bwMode="auto">
            <a:xfrm>
              <a:off x="6178550" y="5378450"/>
              <a:ext cx="200025" cy="166688"/>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7">
              <a:extLst>
                <a:ext uri="{FF2B5EF4-FFF2-40B4-BE49-F238E27FC236}">
                  <a16:creationId xmlns:a16="http://schemas.microsoft.com/office/drawing/2014/main" id="{DEC601DC-B4E4-4890-852F-4E88B289665D}"/>
                </a:ext>
              </a:extLst>
            </p:cNvPr>
            <p:cNvSpPr>
              <a:spLocks noEditPoints="1"/>
            </p:cNvSpPr>
            <p:nvPr/>
          </p:nvSpPr>
          <p:spPr bwMode="auto">
            <a:xfrm>
              <a:off x="6157913" y="5353050"/>
              <a:ext cx="276225" cy="227013"/>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8">
              <a:extLst>
                <a:ext uri="{FF2B5EF4-FFF2-40B4-BE49-F238E27FC236}">
                  <a16:creationId xmlns:a16="http://schemas.microsoft.com/office/drawing/2014/main" id="{246C6CD1-40CF-4AF6-BDE0-9318A10F40CD}"/>
                </a:ext>
              </a:extLst>
            </p:cNvPr>
            <p:cNvSpPr>
              <a:spLocks noEditPoints="1"/>
            </p:cNvSpPr>
            <p:nvPr/>
          </p:nvSpPr>
          <p:spPr bwMode="auto">
            <a:xfrm>
              <a:off x="5991225" y="5199063"/>
              <a:ext cx="565150" cy="522288"/>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9">
              <a:extLst>
                <a:ext uri="{FF2B5EF4-FFF2-40B4-BE49-F238E27FC236}">
                  <a16:creationId xmlns:a16="http://schemas.microsoft.com/office/drawing/2014/main" id="{ACA4D6F1-6BEE-43C9-8EA8-B0CB537C72D9}"/>
                </a:ext>
              </a:extLst>
            </p:cNvPr>
            <p:cNvSpPr>
              <a:spLocks noEditPoints="1"/>
            </p:cNvSpPr>
            <p:nvPr/>
          </p:nvSpPr>
          <p:spPr bwMode="auto">
            <a:xfrm>
              <a:off x="6305550" y="5792788"/>
              <a:ext cx="315912" cy="342900"/>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60">
              <a:extLst>
                <a:ext uri="{FF2B5EF4-FFF2-40B4-BE49-F238E27FC236}">
                  <a16:creationId xmlns:a16="http://schemas.microsoft.com/office/drawing/2014/main" id="{C3DAD250-75BF-433E-A0E8-1F2131B9CC2B}"/>
                </a:ext>
              </a:extLst>
            </p:cNvPr>
            <p:cNvSpPr>
              <a:spLocks noEditPoints="1"/>
            </p:cNvSpPr>
            <p:nvPr/>
          </p:nvSpPr>
          <p:spPr bwMode="auto">
            <a:xfrm>
              <a:off x="6405563" y="6135688"/>
              <a:ext cx="128587" cy="120650"/>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1">
              <a:extLst>
                <a:ext uri="{FF2B5EF4-FFF2-40B4-BE49-F238E27FC236}">
                  <a16:creationId xmlns:a16="http://schemas.microsoft.com/office/drawing/2014/main" id="{8985E12D-F03B-4257-A01C-B91772B97D09}"/>
                </a:ext>
              </a:extLst>
            </p:cNvPr>
            <p:cNvSpPr>
              <a:spLocks noEditPoints="1"/>
            </p:cNvSpPr>
            <p:nvPr/>
          </p:nvSpPr>
          <p:spPr bwMode="auto">
            <a:xfrm>
              <a:off x="4368800" y="4838700"/>
              <a:ext cx="128587" cy="120650"/>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2">
              <a:extLst>
                <a:ext uri="{FF2B5EF4-FFF2-40B4-BE49-F238E27FC236}">
                  <a16:creationId xmlns:a16="http://schemas.microsoft.com/office/drawing/2014/main" id="{C810C9DE-0CC4-4197-95FF-801B07EF41CB}"/>
                </a:ext>
              </a:extLst>
            </p:cNvPr>
            <p:cNvSpPr>
              <a:spLocks noEditPoints="1"/>
            </p:cNvSpPr>
            <p:nvPr/>
          </p:nvSpPr>
          <p:spPr bwMode="auto">
            <a:xfrm>
              <a:off x="4316413" y="4400550"/>
              <a:ext cx="180975" cy="395288"/>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3">
              <a:extLst>
                <a:ext uri="{FF2B5EF4-FFF2-40B4-BE49-F238E27FC236}">
                  <a16:creationId xmlns:a16="http://schemas.microsoft.com/office/drawing/2014/main" id="{D9303CAB-6202-489C-9CCE-59FF6903E212}"/>
                </a:ext>
              </a:extLst>
            </p:cNvPr>
            <p:cNvSpPr>
              <a:spLocks noEditPoints="1"/>
            </p:cNvSpPr>
            <p:nvPr/>
          </p:nvSpPr>
          <p:spPr bwMode="auto">
            <a:xfrm>
              <a:off x="5503863" y="649288"/>
              <a:ext cx="704850" cy="565150"/>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4">
              <a:extLst>
                <a:ext uri="{FF2B5EF4-FFF2-40B4-BE49-F238E27FC236}">
                  <a16:creationId xmlns:a16="http://schemas.microsoft.com/office/drawing/2014/main" id="{1402DEF7-5063-43D0-87C8-41E320288E83}"/>
                </a:ext>
              </a:extLst>
            </p:cNvPr>
            <p:cNvSpPr>
              <a:spLocks/>
            </p:cNvSpPr>
            <p:nvPr/>
          </p:nvSpPr>
          <p:spPr bwMode="auto">
            <a:xfrm>
              <a:off x="5610225" y="741363"/>
              <a:ext cx="150812" cy="144463"/>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5">
              <a:extLst>
                <a:ext uri="{FF2B5EF4-FFF2-40B4-BE49-F238E27FC236}">
                  <a16:creationId xmlns:a16="http://schemas.microsoft.com/office/drawing/2014/main" id="{B38095B9-50F7-42AC-B93C-41F87086AB37}"/>
                </a:ext>
              </a:extLst>
            </p:cNvPr>
            <p:cNvSpPr>
              <a:spLocks/>
            </p:cNvSpPr>
            <p:nvPr/>
          </p:nvSpPr>
          <p:spPr bwMode="auto">
            <a:xfrm>
              <a:off x="5653088" y="771525"/>
              <a:ext cx="149225" cy="144463"/>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6">
              <a:extLst>
                <a:ext uri="{FF2B5EF4-FFF2-40B4-BE49-F238E27FC236}">
                  <a16:creationId xmlns:a16="http://schemas.microsoft.com/office/drawing/2014/main" id="{D1A34651-3897-4E55-968C-E7BBB5D39B41}"/>
                </a:ext>
              </a:extLst>
            </p:cNvPr>
            <p:cNvSpPr>
              <a:spLocks/>
            </p:cNvSpPr>
            <p:nvPr/>
          </p:nvSpPr>
          <p:spPr bwMode="auto">
            <a:xfrm>
              <a:off x="5694363" y="746125"/>
              <a:ext cx="204787" cy="20478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7">
              <a:extLst>
                <a:ext uri="{FF2B5EF4-FFF2-40B4-BE49-F238E27FC236}">
                  <a16:creationId xmlns:a16="http://schemas.microsoft.com/office/drawing/2014/main" id="{8AA8D13A-07E8-4600-813B-A97EA8F61C37}"/>
                </a:ext>
              </a:extLst>
            </p:cNvPr>
            <p:cNvSpPr>
              <a:spLocks/>
            </p:cNvSpPr>
            <p:nvPr/>
          </p:nvSpPr>
          <p:spPr bwMode="auto">
            <a:xfrm>
              <a:off x="5734050" y="773113"/>
              <a:ext cx="211137" cy="214313"/>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8">
              <a:extLst>
                <a:ext uri="{FF2B5EF4-FFF2-40B4-BE49-F238E27FC236}">
                  <a16:creationId xmlns:a16="http://schemas.microsoft.com/office/drawing/2014/main" id="{84664345-21E0-495E-8900-28D60E80AC0B}"/>
                </a:ext>
              </a:extLst>
            </p:cNvPr>
            <p:cNvSpPr>
              <a:spLocks/>
            </p:cNvSpPr>
            <p:nvPr/>
          </p:nvSpPr>
          <p:spPr bwMode="auto">
            <a:xfrm>
              <a:off x="5783263" y="809625"/>
              <a:ext cx="201612" cy="219075"/>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9">
              <a:extLst>
                <a:ext uri="{FF2B5EF4-FFF2-40B4-BE49-F238E27FC236}">
                  <a16:creationId xmlns:a16="http://schemas.microsoft.com/office/drawing/2014/main" id="{1A93763B-2FBD-440A-983F-9CE2DF3B9848}"/>
                </a:ext>
              </a:extLst>
            </p:cNvPr>
            <p:cNvSpPr>
              <a:spLocks/>
            </p:cNvSpPr>
            <p:nvPr/>
          </p:nvSpPr>
          <p:spPr bwMode="auto">
            <a:xfrm>
              <a:off x="5830888" y="836613"/>
              <a:ext cx="192087" cy="223838"/>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0">
              <a:extLst>
                <a:ext uri="{FF2B5EF4-FFF2-40B4-BE49-F238E27FC236}">
                  <a16:creationId xmlns:a16="http://schemas.microsoft.com/office/drawing/2014/main" id="{5658BF30-D429-429E-92B9-A7772892BFD8}"/>
                </a:ext>
              </a:extLst>
            </p:cNvPr>
            <p:cNvSpPr>
              <a:spLocks/>
            </p:cNvSpPr>
            <p:nvPr/>
          </p:nvSpPr>
          <p:spPr bwMode="auto">
            <a:xfrm>
              <a:off x="5875338" y="874713"/>
              <a:ext cx="200025" cy="222250"/>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1">
              <a:extLst>
                <a:ext uri="{FF2B5EF4-FFF2-40B4-BE49-F238E27FC236}">
                  <a16:creationId xmlns:a16="http://schemas.microsoft.com/office/drawing/2014/main" id="{85DF7588-315C-42FC-8FFD-D1E6C85FBA48}"/>
                </a:ext>
              </a:extLst>
            </p:cNvPr>
            <p:cNvSpPr>
              <a:spLocks/>
            </p:cNvSpPr>
            <p:nvPr/>
          </p:nvSpPr>
          <p:spPr bwMode="auto">
            <a:xfrm>
              <a:off x="5926138" y="908050"/>
              <a:ext cx="207962" cy="225425"/>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2">
              <a:extLst>
                <a:ext uri="{FF2B5EF4-FFF2-40B4-BE49-F238E27FC236}">
                  <a16:creationId xmlns:a16="http://schemas.microsoft.com/office/drawing/2014/main" id="{4150F3FE-E876-4C8B-8D6F-D38129C96BD7}"/>
                </a:ext>
              </a:extLst>
            </p:cNvPr>
            <p:cNvSpPr>
              <a:spLocks noEditPoints="1"/>
            </p:cNvSpPr>
            <p:nvPr/>
          </p:nvSpPr>
          <p:spPr bwMode="auto">
            <a:xfrm>
              <a:off x="6369050" y="587375"/>
              <a:ext cx="938212" cy="744538"/>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3">
              <a:extLst>
                <a:ext uri="{FF2B5EF4-FFF2-40B4-BE49-F238E27FC236}">
                  <a16:creationId xmlns:a16="http://schemas.microsoft.com/office/drawing/2014/main" id="{4104C337-A8B6-4679-B37E-7ADE360EBA11}"/>
                </a:ext>
              </a:extLst>
            </p:cNvPr>
            <p:cNvSpPr>
              <a:spLocks/>
            </p:cNvSpPr>
            <p:nvPr/>
          </p:nvSpPr>
          <p:spPr bwMode="auto">
            <a:xfrm>
              <a:off x="6635750" y="898525"/>
              <a:ext cx="76200" cy="157163"/>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4">
              <a:extLst>
                <a:ext uri="{FF2B5EF4-FFF2-40B4-BE49-F238E27FC236}">
                  <a16:creationId xmlns:a16="http://schemas.microsoft.com/office/drawing/2014/main" id="{7F3C594B-5186-4A42-A226-29B77E72C1AE}"/>
                </a:ext>
              </a:extLst>
            </p:cNvPr>
            <p:cNvSpPr>
              <a:spLocks noEditPoints="1"/>
            </p:cNvSpPr>
            <p:nvPr/>
          </p:nvSpPr>
          <p:spPr bwMode="auto">
            <a:xfrm>
              <a:off x="6705600" y="890588"/>
              <a:ext cx="119062" cy="161925"/>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5">
              <a:extLst>
                <a:ext uri="{FF2B5EF4-FFF2-40B4-BE49-F238E27FC236}">
                  <a16:creationId xmlns:a16="http://schemas.microsoft.com/office/drawing/2014/main" id="{218ACC21-D4E9-46D2-814B-B46BDCA5A980}"/>
                </a:ext>
              </a:extLst>
            </p:cNvPr>
            <p:cNvSpPr>
              <a:spLocks/>
            </p:cNvSpPr>
            <p:nvPr/>
          </p:nvSpPr>
          <p:spPr bwMode="auto">
            <a:xfrm>
              <a:off x="6829425" y="892175"/>
              <a:ext cx="74612" cy="147638"/>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6">
              <a:extLst>
                <a:ext uri="{FF2B5EF4-FFF2-40B4-BE49-F238E27FC236}">
                  <a16:creationId xmlns:a16="http://schemas.microsoft.com/office/drawing/2014/main" id="{02F01A96-6F0F-4FD0-B9B3-3ABACB88AC75}"/>
                </a:ext>
              </a:extLst>
            </p:cNvPr>
            <p:cNvSpPr>
              <a:spLocks noEditPoints="1"/>
            </p:cNvSpPr>
            <p:nvPr/>
          </p:nvSpPr>
          <p:spPr bwMode="auto">
            <a:xfrm>
              <a:off x="6910388" y="892175"/>
              <a:ext cx="107950" cy="142875"/>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7">
              <a:extLst>
                <a:ext uri="{FF2B5EF4-FFF2-40B4-BE49-F238E27FC236}">
                  <a16:creationId xmlns:a16="http://schemas.microsoft.com/office/drawing/2014/main" id="{398F6EAF-5234-4C15-B25C-16260DCCF07C}"/>
                </a:ext>
              </a:extLst>
            </p:cNvPr>
            <p:cNvSpPr>
              <a:spLocks noEditPoints="1"/>
            </p:cNvSpPr>
            <p:nvPr/>
          </p:nvSpPr>
          <p:spPr bwMode="auto">
            <a:xfrm>
              <a:off x="5449888" y="1179513"/>
              <a:ext cx="407987" cy="1074738"/>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8">
              <a:extLst>
                <a:ext uri="{FF2B5EF4-FFF2-40B4-BE49-F238E27FC236}">
                  <a16:creationId xmlns:a16="http://schemas.microsoft.com/office/drawing/2014/main" id="{A29DCD35-CBCF-4F8A-A95E-D32F815F9DBF}"/>
                </a:ext>
              </a:extLst>
            </p:cNvPr>
            <p:cNvSpPr>
              <a:spLocks noEditPoints="1"/>
            </p:cNvSpPr>
            <p:nvPr/>
          </p:nvSpPr>
          <p:spPr bwMode="auto">
            <a:xfrm>
              <a:off x="3435350" y="3844925"/>
              <a:ext cx="573087" cy="609600"/>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9">
              <a:extLst>
                <a:ext uri="{FF2B5EF4-FFF2-40B4-BE49-F238E27FC236}">
                  <a16:creationId xmlns:a16="http://schemas.microsoft.com/office/drawing/2014/main" id="{3C03A32A-1664-4004-8C93-8AA56A4EDBC0}"/>
                </a:ext>
              </a:extLst>
            </p:cNvPr>
            <p:cNvSpPr>
              <a:spLocks noEditPoints="1"/>
            </p:cNvSpPr>
            <p:nvPr/>
          </p:nvSpPr>
          <p:spPr bwMode="auto">
            <a:xfrm>
              <a:off x="4921250" y="1654175"/>
              <a:ext cx="406400" cy="685800"/>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80">
              <a:extLst>
                <a:ext uri="{FF2B5EF4-FFF2-40B4-BE49-F238E27FC236}">
                  <a16:creationId xmlns:a16="http://schemas.microsoft.com/office/drawing/2014/main" id="{68088613-AEBD-4DB5-9C8D-C8C50C96FC39}"/>
                </a:ext>
              </a:extLst>
            </p:cNvPr>
            <p:cNvSpPr>
              <a:spLocks noEditPoints="1"/>
            </p:cNvSpPr>
            <p:nvPr/>
          </p:nvSpPr>
          <p:spPr bwMode="auto">
            <a:xfrm>
              <a:off x="4953000" y="1768475"/>
              <a:ext cx="349250" cy="466725"/>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1">
              <a:extLst>
                <a:ext uri="{FF2B5EF4-FFF2-40B4-BE49-F238E27FC236}">
                  <a16:creationId xmlns:a16="http://schemas.microsoft.com/office/drawing/2014/main" id="{9EEA6E69-8D2A-47C7-9FD7-C58431097426}"/>
                </a:ext>
              </a:extLst>
            </p:cNvPr>
            <p:cNvSpPr>
              <a:spLocks noEditPoints="1"/>
            </p:cNvSpPr>
            <p:nvPr/>
          </p:nvSpPr>
          <p:spPr bwMode="auto">
            <a:xfrm>
              <a:off x="5075238" y="2244725"/>
              <a:ext cx="80962" cy="69850"/>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2">
              <a:extLst>
                <a:ext uri="{FF2B5EF4-FFF2-40B4-BE49-F238E27FC236}">
                  <a16:creationId xmlns:a16="http://schemas.microsoft.com/office/drawing/2014/main" id="{56F79F9D-B5BC-432A-8282-B723723B0F9B}"/>
                </a:ext>
              </a:extLst>
            </p:cNvPr>
            <p:cNvSpPr>
              <a:spLocks noEditPoints="1"/>
            </p:cNvSpPr>
            <p:nvPr/>
          </p:nvSpPr>
          <p:spPr bwMode="auto">
            <a:xfrm>
              <a:off x="5060950" y="1695450"/>
              <a:ext cx="122237" cy="36513"/>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3">
              <a:extLst>
                <a:ext uri="{FF2B5EF4-FFF2-40B4-BE49-F238E27FC236}">
                  <a16:creationId xmlns:a16="http://schemas.microsoft.com/office/drawing/2014/main" id="{44071689-897B-4405-8398-8E859F5E66AF}"/>
                </a:ext>
              </a:extLst>
            </p:cNvPr>
            <p:cNvSpPr>
              <a:spLocks noEditPoints="1"/>
            </p:cNvSpPr>
            <p:nvPr/>
          </p:nvSpPr>
          <p:spPr bwMode="auto">
            <a:xfrm>
              <a:off x="4378325" y="4003675"/>
              <a:ext cx="498475" cy="263525"/>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4">
              <a:extLst>
                <a:ext uri="{FF2B5EF4-FFF2-40B4-BE49-F238E27FC236}">
                  <a16:creationId xmlns:a16="http://schemas.microsoft.com/office/drawing/2014/main" id="{6F32761B-B4DC-4029-B1A1-2A2CB293777E}"/>
                </a:ext>
              </a:extLst>
            </p:cNvPr>
            <p:cNvSpPr>
              <a:spLocks noEditPoints="1"/>
            </p:cNvSpPr>
            <p:nvPr/>
          </p:nvSpPr>
          <p:spPr bwMode="auto">
            <a:xfrm>
              <a:off x="4906963" y="4040188"/>
              <a:ext cx="839787" cy="430213"/>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5">
              <a:extLst>
                <a:ext uri="{FF2B5EF4-FFF2-40B4-BE49-F238E27FC236}">
                  <a16:creationId xmlns:a16="http://schemas.microsoft.com/office/drawing/2014/main" id="{D85ED723-E374-405A-819A-4679B731102C}"/>
                </a:ext>
              </a:extLst>
            </p:cNvPr>
            <p:cNvSpPr>
              <a:spLocks noEditPoints="1"/>
            </p:cNvSpPr>
            <p:nvPr/>
          </p:nvSpPr>
          <p:spPr bwMode="auto">
            <a:xfrm>
              <a:off x="7488238" y="1173163"/>
              <a:ext cx="681037" cy="404813"/>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6">
              <a:extLst>
                <a:ext uri="{FF2B5EF4-FFF2-40B4-BE49-F238E27FC236}">
                  <a16:creationId xmlns:a16="http://schemas.microsoft.com/office/drawing/2014/main" id="{0246A5CD-299E-4C25-AC85-7222B2169DEE}"/>
                </a:ext>
              </a:extLst>
            </p:cNvPr>
            <p:cNvSpPr>
              <a:spLocks/>
            </p:cNvSpPr>
            <p:nvPr/>
          </p:nvSpPr>
          <p:spPr bwMode="auto">
            <a:xfrm>
              <a:off x="7507288" y="1568450"/>
              <a:ext cx="0" cy="0"/>
            </a:xfrm>
            <a:custGeom>
              <a:avLst/>
              <a:gdLst/>
              <a:ahLst/>
              <a:cxnLst>
                <a:cxn ang="0">
                  <a:pos x="0" y="0"/>
                </a:cxn>
                <a:cxn ang="0">
                  <a:pos x="0" y="0"/>
                </a:cxn>
              </a:cxnLst>
              <a:rect l="0" t="0" r="r" b="b"/>
              <a:pathLst>
                <a:path>
                  <a:moveTo>
                    <a:pt x="0" y="0"/>
                  </a:moveTo>
                  <a:cubicBezTo>
                    <a:pt x="0" y="0"/>
                    <a:pt x="0"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87">
              <a:extLst>
                <a:ext uri="{FF2B5EF4-FFF2-40B4-BE49-F238E27FC236}">
                  <a16:creationId xmlns:a16="http://schemas.microsoft.com/office/drawing/2014/main" id="{D8201448-6728-4A05-B39F-9D601B77AB33}"/>
                </a:ext>
              </a:extLst>
            </p:cNvPr>
            <p:cNvSpPr>
              <a:spLocks noEditPoints="1"/>
            </p:cNvSpPr>
            <p:nvPr/>
          </p:nvSpPr>
          <p:spPr bwMode="auto">
            <a:xfrm>
              <a:off x="7808913" y="1144588"/>
              <a:ext cx="42862" cy="36513"/>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8">
              <a:extLst>
                <a:ext uri="{FF2B5EF4-FFF2-40B4-BE49-F238E27FC236}">
                  <a16:creationId xmlns:a16="http://schemas.microsoft.com/office/drawing/2014/main" id="{7F4CABEB-818E-4F77-980B-9F7167B585B6}"/>
                </a:ext>
              </a:extLst>
            </p:cNvPr>
            <p:cNvSpPr>
              <a:spLocks noEditPoints="1"/>
            </p:cNvSpPr>
            <p:nvPr/>
          </p:nvSpPr>
          <p:spPr bwMode="auto">
            <a:xfrm>
              <a:off x="7486650" y="1617663"/>
              <a:ext cx="703262" cy="53975"/>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9">
              <a:extLst>
                <a:ext uri="{FF2B5EF4-FFF2-40B4-BE49-F238E27FC236}">
                  <a16:creationId xmlns:a16="http://schemas.microsoft.com/office/drawing/2014/main" id="{F11A0F45-41F9-43D8-A12B-FEEC49D5B6BD}"/>
                </a:ext>
              </a:extLst>
            </p:cNvPr>
            <p:cNvSpPr>
              <a:spLocks noEditPoints="1"/>
            </p:cNvSpPr>
            <p:nvPr/>
          </p:nvSpPr>
          <p:spPr bwMode="auto">
            <a:xfrm>
              <a:off x="7404100" y="1679575"/>
              <a:ext cx="847725" cy="130175"/>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90">
              <a:extLst>
                <a:ext uri="{FF2B5EF4-FFF2-40B4-BE49-F238E27FC236}">
                  <a16:creationId xmlns:a16="http://schemas.microsoft.com/office/drawing/2014/main" id="{E260EF49-D5DA-43A0-BAEF-16374328E9E6}"/>
                </a:ext>
              </a:extLst>
            </p:cNvPr>
            <p:cNvSpPr>
              <a:spLocks noEditPoints="1"/>
            </p:cNvSpPr>
            <p:nvPr/>
          </p:nvSpPr>
          <p:spPr bwMode="auto">
            <a:xfrm>
              <a:off x="7734300" y="1814513"/>
              <a:ext cx="192087" cy="60325"/>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1">
              <a:extLst>
                <a:ext uri="{FF2B5EF4-FFF2-40B4-BE49-F238E27FC236}">
                  <a16:creationId xmlns:a16="http://schemas.microsoft.com/office/drawing/2014/main" id="{F950F3EB-5946-4073-9DB4-F4929D57A1DB}"/>
                </a:ext>
              </a:extLst>
            </p:cNvPr>
            <p:cNvSpPr>
              <a:spLocks noEditPoints="1"/>
            </p:cNvSpPr>
            <p:nvPr/>
          </p:nvSpPr>
          <p:spPr bwMode="auto">
            <a:xfrm>
              <a:off x="7285038" y="1127125"/>
              <a:ext cx="1385887" cy="993775"/>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92">
              <a:extLst>
                <a:ext uri="{FF2B5EF4-FFF2-40B4-BE49-F238E27FC236}">
                  <a16:creationId xmlns:a16="http://schemas.microsoft.com/office/drawing/2014/main" id="{E82B22E2-EC22-494A-84EE-6C6AFD857BBF}"/>
                </a:ext>
              </a:extLst>
            </p:cNvPr>
            <p:cNvSpPr>
              <a:spLocks noEditPoints="1"/>
            </p:cNvSpPr>
            <p:nvPr/>
          </p:nvSpPr>
          <p:spPr bwMode="auto">
            <a:xfrm>
              <a:off x="8066088" y="3138488"/>
              <a:ext cx="320675" cy="671513"/>
            </a:xfrm>
            <a:custGeom>
              <a:avLst/>
              <a:gdLst>
                <a:gd name="T0" fmla="*/ 127 w 137"/>
                <a:gd name="T1" fmla="*/ 1 h 311"/>
                <a:gd name="T2" fmla="*/ 45 w 137"/>
                <a:gd name="T3" fmla="*/ 5 h 311"/>
                <a:gd name="T4" fmla="*/ 5 w 137"/>
                <a:gd name="T5" fmla="*/ 32 h 311"/>
                <a:gd name="T6" fmla="*/ 2 w 137"/>
                <a:gd name="T7" fmla="*/ 162 h 311"/>
                <a:gd name="T8" fmla="*/ 3 w 137"/>
                <a:gd name="T9" fmla="*/ 306 h 311"/>
                <a:gd name="T10" fmla="*/ 110 w 137"/>
                <a:gd name="T11" fmla="*/ 306 h 311"/>
                <a:gd name="T12" fmla="*/ 132 w 137"/>
                <a:gd name="T13" fmla="*/ 265 h 311"/>
                <a:gd name="T14" fmla="*/ 103 w 137"/>
                <a:gd name="T15" fmla="*/ 27 h 311"/>
                <a:gd name="T16" fmla="*/ 105 w 137"/>
                <a:gd name="T17" fmla="*/ 9 h 311"/>
                <a:gd name="T18" fmla="*/ 87 w 137"/>
                <a:gd name="T19" fmla="*/ 20 h 311"/>
                <a:gd name="T20" fmla="*/ 65 w 137"/>
                <a:gd name="T21" fmla="*/ 21 h 311"/>
                <a:gd name="T22" fmla="*/ 76 w 137"/>
                <a:gd name="T23" fmla="*/ 10 h 311"/>
                <a:gd name="T24" fmla="*/ 49 w 137"/>
                <a:gd name="T25" fmla="*/ 31 h 311"/>
                <a:gd name="T26" fmla="*/ 63 w 137"/>
                <a:gd name="T27" fmla="*/ 10 h 311"/>
                <a:gd name="T28" fmla="*/ 47 w 137"/>
                <a:gd name="T29" fmla="*/ 9 h 311"/>
                <a:gd name="T30" fmla="*/ 30 w 137"/>
                <a:gd name="T31" fmla="*/ 29 h 311"/>
                <a:gd name="T32" fmla="*/ 7 w 137"/>
                <a:gd name="T33" fmla="*/ 298 h 311"/>
                <a:gd name="T34" fmla="*/ 9 w 137"/>
                <a:gd name="T35" fmla="*/ 99 h 311"/>
                <a:gd name="T36" fmla="*/ 51 w 137"/>
                <a:gd name="T37" fmla="*/ 38 h 311"/>
                <a:gd name="T38" fmla="*/ 104 w 137"/>
                <a:gd name="T39" fmla="*/ 303 h 311"/>
                <a:gd name="T40" fmla="*/ 106 w 137"/>
                <a:gd name="T41" fmla="*/ 31 h 311"/>
                <a:gd name="T42" fmla="*/ 126 w 137"/>
                <a:gd name="T43" fmla="*/ 24 h 311"/>
                <a:gd name="T44" fmla="*/ 107 w 137"/>
                <a:gd name="T45" fmla="*/ 32 h 311"/>
                <a:gd name="T46" fmla="*/ 125 w 137"/>
                <a:gd name="T47" fmla="*/ 43 h 311"/>
                <a:gd name="T48" fmla="*/ 108 w 137"/>
                <a:gd name="T49" fmla="*/ 45 h 311"/>
                <a:gd name="T50" fmla="*/ 115 w 137"/>
                <a:gd name="T51" fmla="*/ 74 h 311"/>
                <a:gd name="T52" fmla="*/ 113 w 137"/>
                <a:gd name="T53" fmla="*/ 58 h 311"/>
                <a:gd name="T54" fmla="*/ 125 w 137"/>
                <a:gd name="T55" fmla="*/ 84 h 311"/>
                <a:gd name="T56" fmla="*/ 109 w 137"/>
                <a:gd name="T57" fmla="*/ 84 h 311"/>
                <a:gd name="T58" fmla="*/ 125 w 137"/>
                <a:gd name="T59" fmla="*/ 84 h 311"/>
                <a:gd name="T60" fmla="*/ 125 w 137"/>
                <a:gd name="T61" fmla="*/ 107 h 311"/>
                <a:gd name="T62" fmla="*/ 108 w 137"/>
                <a:gd name="T63" fmla="*/ 105 h 311"/>
                <a:gd name="T64" fmla="*/ 125 w 137"/>
                <a:gd name="T65" fmla="*/ 126 h 311"/>
                <a:gd name="T66" fmla="*/ 116 w 137"/>
                <a:gd name="T67" fmla="*/ 119 h 311"/>
                <a:gd name="T68" fmla="*/ 125 w 137"/>
                <a:gd name="T69" fmla="*/ 132 h 311"/>
                <a:gd name="T70" fmla="*/ 108 w 137"/>
                <a:gd name="T71" fmla="*/ 150 h 311"/>
                <a:gd name="T72" fmla="*/ 125 w 137"/>
                <a:gd name="T73" fmla="*/ 171 h 311"/>
                <a:gd name="T74" fmla="*/ 108 w 137"/>
                <a:gd name="T75" fmla="*/ 170 h 311"/>
                <a:gd name="T76" fmla="*/ 125 w 137"/>
                <a:gd name="T77" fmla="*/ 175 h 311"/>
                <a:gd name="T78" fmla="*/ 109 w 137"/>
                <a:gd name="T79" fmla="*/ 217 h 311"/>
                <a:gd name="T80" fmla="*/ 119 w 137"/>
                <a:gd name="T81" fmla="*/ 207 h 311"/>
                <a:gd name="T82" fmla="*/ 118 w 137"/>
                <a:gd name="T83" fmla="*/ 231 h 311"/>
                <a:gd name="T84" fmla="*/ 111 w 137"/>
                <a:gd name="T85" fmla="*/ 295 h 311"/>
                <a:gd name="T86" fmla="*/ 125 w 137"/>
                <a:gd name="T87" fmla="*/ 224 h 311"/>
                <a:gd name="T88" fmla="*/ 111 w 137"/>
                <a:gd name="T89" fmla="*/ 268 h 311"/>
                <a:gd name="T90" fmla="*/ 125 w 137"/>
                <a:gd name="T91" fmla="*/ 249 h 311"/>
                <a:gd name="T92" fmla="*/ 111 w 137"/>
                <a:gd name="T93" fmla="*/ 29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7" h="311">
                  <a:moveTo>
                    <a:pt x="132" y="135"/>
                  </a:moveTo>
                  <a:cubicBezTo>
                    <a:pt x="132" y="92"/>
                    <a:pt x="137" y="47"/>
                    <a:pt x="131" y="4"/>
                  </a:cubicBezTo>
                  <a:cubicBezTo>
                    <a:pt x="131" y="2"/>
                    <a:pt x="129" y="0"/>
                    <a:pt x="127" y="1"/>
                  </a:cubicBezTo>
                  <a:cubicBezTo>
                    <a:pt x="127" y="1"/>
                    <a:pt x="127" y="2"/>
                    <a:pt x="126" y="2"/>
                  </a:cubicBezTo>
                  <a:cubicBezTo>
                    <a:pt x="126" y="2"/>
                    <a:pt x="126" y="2"/>
                    <a:pt x="126" y="2"/>
                  </a:cubicBezTo>
                  <a:cubicBezTo>
                    <a:pt x="99" y="3"/>
                    <a:pt x="72" y="2"/>
                    <a:pt x="45" y="5"/>
                  </a:cubicBezTo>
                  <a:cubicBezTo>
                    <a:pt x="44" y="5"/>
                    <a:pt x="43" y="5"/>
                    <a:pt x="43" y="6"/>
                  </a:cubicBezTo>
                  <a:cubicBezTo>
                    <a:pt x="30" y="12"/>
                    <a:pt x="18" y="22"/>
                    <a:pt x="6" y="30"/>
                  </a:cubicBezTo>
                  <a:cubicBezTo>
                    <a:pt x="5" y="31"/>
                    <a:pt x="5" y="31"/>
                    <a:pt x="5" y="32"/>
                  </a:cubicBezTo>
                  <a:cubicBezTo>
                    <a:pt x="5" y="32"/>
                    <a:pt x="5" y="32"/>
                    <a:pt x="5" y="32"/>
                  </a:cubicBezTo>
                  <a:cubicBezTo>
                    <a:pt x="2" y="52"/>
                    <a:pt x="3" y="73"/>
                    <a:pt x="3" y="93"/>
                  </a:cubicBezTo>
                  <a:cubicBezTo>
                    <a:pt x="3" y="116"/>
                    <a:pt x="3" y="139"/>
                    <a:pt x="2" y="162"/>
                  </a:cubicBezTo>
                  <a:cubicBezTo>
                    <a:pt x="2" y="207"/>
                    <a:pt x="1" y="252"/>
                    <a:pt x="0" y="297"/>
                  </a:cubicBezTo>
                  <a:cubicBezTo>
                    <a:pt x="0" y="299"/>
                    <a:pt x="0" y="299"/>
                    <a:pt x="1" y="300"/>
                  </a:cubicBezTo>
                  <a:cubicBezTo>
                    <a:pt x="0" y="302"/>
                    <a:pt x="0" y="305"/>
                    <a:pt x="3" y="306"/>
                  </a:cubicBezTo>
                  <a:cubicBezTo>
                    <a:pt x="37" y="311"/>
                    <a:pt x="72" y="311"/>
                    <a:pt x="106" y="310"/>
                  </a:cubicBezTo>
                  <a:cubicBezTo>
                    <a:pt x="109" y="310"/>
                    <a:pt x="110" y="308"/>
                    <a:pt x="110" y="306"/>
                  </a:cubicBezTo>
                  <a:cubicBezTo>
                    <a:pt x="110" y="306"/>
                    <a:pt x="110" y="306"/>
                    <a:pt x="110" y="306"/>
                  </a:cubicBezTo>
                  <a:cubicBezTo>
                    <a:pt x="111" y="306"/>
                    <a:pt x="112" y="306"/>
                    <a:pt x="112" y="305"/>
                  </a:cubicBezTo>
                  <a:cubicBezTo>
                    <a:pt x="120" y="293"/>
                    <a:pt x="128" y="280"/>
                    <a:pt x="132" y="267"/>
                  </a:cubicBezTo>
                  <a:cubicBezTo>
                    <a:pt x="132" y="266"/>
                    <a:pt x="132" y="265"/>
                    <a:pt x="132" y="265"/>
                  </a:cubicBezTo>
                  <a:cubicBezTo>
                    <a:pt x="131" y="221"/>
                    <a:pt x="132" y="178"/>
                    <a:pt x="132" y="135"/>
                  </a:cubicBezTo>
                  <a:close/>
                  <a:moveTo>
                    <a:pt x="118" y="9"/>
                  </a:moveTo>
                  <a:cubicBezTo>
                    <a:pt x="113" y="14"/>
                    <a:pt x="107" y="21"/>
                    <a:pt x="103" y="27"/>
                  </a:cubicBezTo>
                  <a:cubicBezTo>
                    <a:pt x="102" y="27"/>
                    <a:pt x="102" y="27"/>
                    <a:pt x="101" y="27"/>
                  </a:cubicBezTo>
                  <a:cubicBezTo>
                    <a:pt x="92" y="29"/>
                    <a:pt x="84" y="30"/>
                    <a:pt x="75" y="31"/>
                  </a:cubicBezTo>
                  <a:cubicBezTo>
                    <a:pt x="85" y="25"/>
                    <a:pt x="97" y="17"/>
                    <a:pt x="105" y="9"/>
                  </a:cubicBezTo>
                  <a:cubicBezTo>
                    <a:pt x="110" y="9"/>
                    <a:pt x="114" y="9"/>
                    <a:pt x="118" y="9"/>
                  </a:cubicBezTo>
                  <a:close/>
                  <a:moveTo>
                    <a:pt x="102" y="9"/>
                  </a:moveTo>
                  <a:cubicBezTo>
                    <a:pt x="97" y="13"/>
                    <a:pt x="92" y="16"/>
                    <a:pt x="87" y="20"/>
                  </a:cubicBezTo>
                  <a:cubicBezTo>
                    <a:pt x="82" y="24"/>
                    <a:pt x="76" y="27"/>
                    <a:pt x="71" y="31"/>
                  </a:cubicBezTo>
                  <a:cubicBezTo>
                    <a:pt x="65" y="31"/>
                    <a:pt x="58" y="31"/>
                    <a:pt x="52" y="31"/>
                  </a:cubicBezTo>
                  <a:cubicBezTo>
                    <a:pt x="57" y="28"/>
                    <a:pt x="61" y="24"/>
                    <a:pt x="65" y="21"/>
                  </a:cubicBezTo>
                  <a:cubicBezTo>
                    <a:pt x="70" y="17"/>
                    <a:pt x="75" y="14"/>
                    <a:pt x="80" y="10"/>
                  </a:cubicBezTo>
                  <a:cubicBezTo>
                    <a:pt x="87" y="10"/>
                    <a:pt x="94" y="10"/>
                    <a:pt x="102" y="9"/>
                  </a:cubicBezTo>
                  <a:close/>
                  <a:moveTo>
                    <a:pt x="76" y="10"/>
                  </a:moveTo>
                  <a:cubicBezTo>
                    <a:pt x="71" y="13"/>
                    <a:pt x="66" y="17"/>
                    <a:pt x="62" y="21"/>
                  </a:cubicBezTo>
                  <a:cubicBezTo>
                    <a:pt x="58" y="24"/>
                    <a:pt x="53" y="27"/>
                    <a:pt x="49" y="31"/>
                  </a:cubicBezTo>
                  <a:cubicBezTo>
                    <a:pt x="49" y="31"/>
                    <a:pt x="49" y="31"/>
                    <a:pt x="49" y="31"/>
                  </a:cubicBezTo>
                  <a:cubicBezTo>
                    <a:pt x="44" y="31"/>
                    <a:pt x="38" y="30"/>
                    <a:pt x="33" y="30"/>
                  </a:cubicBezTo>
                  <a:cubicBezTo>
                    <a:pt x="38" y="27"/>
                    <a:pt x="42" y="24"/>
                    <a:pt x="47" y="21"/>
                  </a:cubicBezTo>
                  <a:cubicBezTo>
                    <a:pt x="52" y="17"/>
                    <a:pt x="58" y="14"/>
                    <a:pt x="63" y="10"/>
                  </a:cubicBezTo>
                  <a:cubicBezTo>
                    <a:pt x="67" y="10"/>
                    <a:pt x="72" y="10"/>
                    <a:pt x="76" y="10"/>
                  </a:cubicBezTo>
                  <a:close/>
                  <a:moveTo>
                    <a:pt x="46" y="10"/>
                  </a:moveTo>
                  <a:cubicBezTo>
                    <a:pt x="47" y="10"/>
                    <a:pt x="47" y="9"/>
                    <a:pt x="47" y="9"/>
                  </a:cubicBezTo>
                  <a:cubicBezTo>
                    <a:pt x="51" y="9"/>
                    <a:pt x="56" y="9"/>
                    <a:pt x="60" y="10"/>
                  </a:cubicBezTo>
                  <a:cubicBezTo>
                    <a:pt x="55" y="13"/>
                    <a:pt x="50" y="16"/>
                    <a:pt x="45" y="20"/>
                  </a:cubicBezTo>
                  <a:cubicBezTo>
                    <a:pt x="40" y="23"/>
                    <a:pt x="34" y="26"/>
                    <a:pt x="30" y="29"/>
                  </a:cubicBezTo>
                  <a:cubicBezTo>
                    <a:pt x="26" y="29"/>
                    <a:pt x="22" y="29"/>
                    <a:pt x="18" y="29"/>
                  </a:cubicBezTo>
                  <a:cubicBezTo>
                    <a:pt x="28" y="23"/>
                    <a:pt x="38" y="18"/>
                    <a:pt x="46" y="10"/>
                  </a:cubicBezTo>
                  <a:close/>
                  <a:moveTo>
                    <a:pt x="7" y="298"/>
                  </a:moveTo>
                  <a:cubicBezTo>
                    <a:pt x="7" y="298"/>
                    <a:pt x="7" y="298"/>
                    <a:pt x="7" y="297"/>
                  </a:cubicBezTo>
                  <a:cubicBezTo>
                    <a:pt x="8" y="253"/>
                    <a:pt x="8" y="209"/>
                    <a:pt x="8" y="165"/>
                  </a:cubicBezTo>
                  <a:cubicBezTo>
                    <a:pt x="9" y="143"/>
                    <a:pt x="9" y="121"/>
                    <a:pt x="9" y="99"/>
                  </a:cubicBezTo>
                  <a:cubicBezTo>
                    <a:pt x="9" y="78"/>
                    <a:pt x="11" y="55"/>
                    <a:pt x="9" y="34"/>
                  </a:cubicBezTo>
                  <a:cubicBezTo>
                    <a:pt x="9" y="34"/>
                    <a:pt x="9" y="34"/>
                    <a:pt x="9" y="34"/>
                  </a:cubicBezTo>
                  <a:cubicBezTo>
                    <a:pt x="22" y="38"/>
                    <a:pt x="38" y="37"/>
                    <a:pt x="51" y="38"/>
                  </a:cubicBezTo>
                  <a:cubicBezTo>
                    <a:pt x="68" y="39"/>
                    <a:pt x="84" y="38"/>
                    <a:pt x="101" y="35"/>
                  </a:cubicBezTo>
                  <a:cubicBezTo>
                    <a:pt x="96" y="78"/>
                    <a:pt x="100" y="124"/>
                    <a:pt x="100" y="167"/>
                  </a:cubicBezTo>
                  <a:cubicBezTo>
                    <a:pt x="101" y="213"/>
                    <a:pt x="102" y="258"/>
                    <a:pt x="104" y="303"/>
                  </a:cubicBezTo>
                  <a:cubicBezTo>
                    <a:pt x="72" y="303"/>
                    <a:pt x="40" y="301"/>
                    <a:pt x="7" y="298"/>
                  </a:cubicBezTo>
                  <a:close/>
                  <a:moveTo>
                    <a:pt x="107" y="32"/>
                  </a:moveTo>
                  <a:cubicBezTo>
                    <a:pt x="107" y="32"/>
                    <a:pt x="106" y="31"/>
                    <a:pt x="106" y="31"/>
                  </a:cubicBezTo>
                  <a:cubicBezTo>
                    <a:pt x="110" y="27"/>
                    <a:pt x="114" y="23"/>
                    <a:pt x="118" y="19"/>
                  </a:cubicBezTo>
                  <a:cubicBezTo>
                    <a:pt x="121" y="16"/>
                    <a:pt x="125" y="13"/>
                    <a:pt x="128" y="9"/>
                  </a:cubicBezTo>
                  <a:cubicBezTo>
                    <a:pt x="127" y="14"/>
                    <a:pt x="127" y="19"/>
                    <a:pt x="126" y="24"/>
                  </a:cubicBezTo>
                  <a:cubicBezTo>
                    <a:pt x="122" y="26"/>
                    <a:pt x="119" y="30"/>
                    <a:pt x="115" y="34"/>
                  </a:cubicBezTo>
                  <a:cubicBezTo>
                    <a:pt x="112" y="37"/>
                    <a:pt x="110" y="39"/>
                    <a:pt x="107" y="42"/>
                  </a:cubicBezTo>
                  <a:cubicBezTo>
                    <a:pt x="107" y="39"/>
                    <a:pt x="107" y="35"/>
                    <a:pt x="107" y="32"/>
                  </a:cubicBezTo>
                  <a:close/>
                  <a:moveTo>
                    <a:pt x="116" y="36"/>
                  </a:moveTo>
                  <a:cubicBezTo>
                    <a:pt x="119" y="33"/>
                    <a:pt x="123" y="30"/>
                    <a:pt x="126" y="27"/>
                  </a:cubicBezTo>
                  <a:cubicBezTo>
                    <a:pt x="126" y="32"/>
                    <a:pt x="125" y="37"/>
                    <a:pt x="125" y="43"/>
                  </a:cubicBezTo>
                  <a:cubicBezTo>
                    <a:pt x="121" y="47"/>
                    <a:pt x="117" y="51"/>
                    <a:pt x="114" y="54"/>
                  </a:cubicBezTo>
                  <a:cubicBezTo>
                    <a:pt x="112" y="56"/>
                    <a:pt x="110" y="58"/>
                    <a:pt x="108" y="60"/>
                  </a:cubicBezTo>
                  <a:cubicBezTo>
                    <a:pt x="108" y="55"/>
                    <a:pt x="108" y="50"/>
                    <a:pt x="108" y="45"/>
                  </a:cubicBezTo>
                  <a:cubicBezTo>
                    <a:pt x="110" y="42"/>
                    <a:pt x="113" y="39"/>
                    <a:pt x="116" y="36"/>
                  </a:cubicBezTo>
                  <a:close/>
                  <a:moveTo>
                    <a:pt x="125" y="64"/>
                  </a:moveTo>
                  <a:cubicBezTo>
                    <a:pt x="121" y="67"/>
                    <a:pt x="119" y="71"/>
                    <a:pt x="115" y="74"/>
                  </a:cubicBezTo>
                  <a:cubicBezTo>
                    <a:pt x="113" y="77"/>
                    <a:pt x="111" y="79"/>
                    <a:pt x="109" y="81"/>
                  </a:cubicBezTo>
                  <a:cubicBezTo>
                    <a:pt x="109" y="75"/>
                    <a:pt x="109" y="69"/>
                    <a:pt x="108" y="63"/>
                  </a:cubicBezTo>
                  <a:cubicBezTo>
                    <a:pt x="110" y="61"/>
                    <a:pt x="111" y="60"/>
                    <a:pt x="113" y="58"/>
                  </a:cubicBezTo>
                  <a:cubicBezTo>
                    <a:pt x="117" y="54"/>
                    <a:pt x="121" y="50"/>
                    <a:pt x="125" y="46"/>
                  </a:cubicBezTo>
                  <a:cubicBezTo>
                    <a:pt x="125" y="52"/>
                    <a:pt x="125" y="58"/>
                    <a:pt x="125" y="64"/>
                  </a:cubicBezTo>
                  <a:close/>
                  <a:moveTo>
                    <a:pt x="125" y="84"/>
                  </a:moveTo>
                  <a:cubicBezTo>
                    <a:pt x="121" y="88"/>
                    <a:pt x="118" y="92"/>
                    <a:pt x="115" y="96"/>
                  </a:cubicBezTo>
                  <a:cubicBezTo>
                    <a:pt x="113" y="98"/>
                    <a:pt x="111" y="100"/>
                    <a:pt x="108" y="102"/>
                  </a:cubicBezTo>
                  <a:cubicBezTo>
                    <a:pt x="109" y="96"/>
                    <a:pt x="109" y="90"/>
                    <a:pt x="109" y="84"/>
                  </a:cubicBezTo>
                  <a:cubicBezTo>
                    <a:pt x="112" y="81"/>
                    <a:pt x="115" y="78"/>
                    <a:pt x="118" y="75"/>
                  </a:cubicBezTo>
                  <a:cubicBezTo>
                    <a:pt x="120" y="73"/>
                    <a:pt x="122" y="70"/>
                    <a:pt x="125" y="68"/>
                  </a:cubicBezTo>
                  <a:cubicBezTo>
                    <a:pt x="125" y="73"/>
                    <a:pt x="125" y="79"/>
                    <a:pt x="125" y="84"/>
                  </a:cubicBezTo>
                  <a:close/>
                  <a:moveTo>
                    <a:pt x="108" y="105"/>
                  </a:moveTo>
                  <a:cubicBezTo>
                    <a:pt x="114" y="100"/>
                    <a:pt x="120" y="94"/>
                    <a:pt x="125" y="88"/>
                  </a:cubicBezTo>
                  <a:cubicBezTo>
                    <a:pt x="125" y="94"/>
                    <a:pt x="125" y="101"/>
                    <a:pt x="125" y="107"/>
                  </a:cubicBezTo>
                  <a:cubicBezTo>
                    <a:pt x="121" y="110"/>
                    <a:pt x="118" y="114"/>
                    <a:pt x="115" y="118"/>
                  </a:cubicBezTo>
                  <a:cubicBezTo>
                    <a:pt x="113" y="120"/>
                    <a:pt x="110" y="122"/>
                    <a:pt x="108" y="125"/>
                  </a:cubicBezTo>
                  <a:cubicBezTo>
                    <a:pt x="108" y="118"/>
                    <a:pt x="108" y="112"/>
                    <a:pt x="108" y="105"/>
                  </a:cubicBezTo>
                  <a:close/>
                  <a:moveTo>
                    <a:pt x="116" y="119"/>
                  </a:moveTo>
                  <a:cubicBezTo>
                    <a:pt x="119" y="116"/>
                    <a:pt x="122" y="114"/>
                    <a:pt x="125" y="111"/>
                  </a:cubicBezTo>
                  <a:cubicBezTo>
                    <a:pt x="125" y="116"/>
                    <a:pt x="125" y="121"/>
                    <a:pt x="125" y="126"/>
                  </a:cubicBezTo>
                  <a:cubicBezTo>
                    <a:pt x="119" y="133"/>
                    <a:pt x="114" y="140"/>
                    <a:pt x="108" y="147"/>
                  </a:cubicBezTo>
                  <a:cubicBezTo>
                    <a:pt x="108" y="140"/>
                    <a:pt x="108" y="134"/>
                    <a:pt x="108" y="128"/>
                  </a:cubicBezTo>
                  <a:cubicBezTo>
                    <a:pt x="111" y="125"/>
                    <a:pt x="114" y="122"/>
                    <a:pt x="116" y="119"/>
                  </a:cubicBezTo>
                  <a:close/>
                  <a:moveTo>
                    <a:pt x="108" y="150"/>
                  </a:moveTo>
                  <a:cubicBezTo>
                    <a:pt x="114" y="144"/>
                    <a:pt x="120" y="137"/>
                    <a:pt x="125" y="130"/>
                  </a:cubicBezTo>
                  <a:cubicBezTo>
                    <a:pt x="125" y="131"/>
                    <a:pt x="125" y="131"/>
                    <a:pt x="125" y="132"/>
                  </a:cubicBezTo>
                  <a:cubicBezTo>
                    <a:pt x="125" y="137"/>
                    <a:pt x="125" y="142"/>
                    <a:pt x="125" y="148"/>
                  </a:cubicBezTo>
                  <a:cubicBezTo>
                    <a:pt x="119" y="154"/>
                    <a:pt x="114" y="161"/>
                    <a:pt x="108" y="167"/>
                  </a:cubicBezTo>
                  <a:cubicBezTo>
                    <a:pt x="108" y="162"/>
                    <a:pt x="108" y="156"/>
                    <a:pt x="108" y="150"/>
                  </a:cubicBezTo>
                  <a:close/>
                  <a:moveTo>
                    <a:pt x="108" y="170"/>
                  </a:moveTo>
                  <a:cubicBezTo>
                    <a:pt x="114" y="164"/>
                    <a:pt x="120" y="157"/>
                    <a:pt x="125" y="151"/>
                  </a:cubicBezTo>
                  <a:cubicBezTo>
                    <a:pt x="125" y="158"/>
                    <a:pt x="125" y="164"/>
                    <a:pt x="125" y="171"/>
                  </a:cubicBezTo>
                  <a:cubicBezTo>
                    <a:pt x="122" y="174"/>
                    <a:pt x="120" y="178"/>
                    <a:pt x="117" y="181"/>
                  </a:cubicBezTo>
                  <a:cubicBezTo>
                    <a:pt x="114" y="185"/>
                    <a:pt x="111" y="188"/>
                    <a:pt x="108" y="192"/>
                  </a:cubicBezTo>
                  <a:cubicBezTo>
                    <a:pt x="108" y="185"/>
                    <a:pt x="108" y="177"/>
                    <a:pt x="108" y="170"/>
                  </a:cubicBezTo>
                  <a:close/>
                  <a:moveTo>
                    <a:pt x="108" y="194"/>
                  </a:moveTo>
                  <a:cubicBezTo>
                    <a:pt x="112" y="190"/>
                    <a:pt x="115" y="186"/>
                    <a:pt x="119" y="182"/>
                  </a:cubicBezTo>
                  <a:cubicBezTo>
                    <a:pt x="121" y="180"/>
                    <a:pt x="123" y="177"/>
                    <a:pt x="125" y="175"/>
                  </a:cubicBezTo>
                  <a:cubicBezTo>
                    <a:pt x="125" y="182"/>
                    <a:pt x="125" y="189"/>
                    <a:pt x="125" y="196"/>
                  </a:cubicBezTo>
                  <a:cubicBezTo>
                    <a:pt x="122" y="200"/>
                    <a:pt x="119" y="204"/>
                    <a:pt x="117" y="207"/>
                  </a:cubicBezTo>
                  <a:cubicBezTo>
                    <a:pt x="114" y="210"/>
                    <a:pt x="111" y="213"/>
                    <a:pt x="109" y="217"/>
                  </a:cubicBezTo>
                  <a:cubicBezTo>
                    <a:pt x="109" y="209"/>
                    <a:pt x="109" y="202"/>
                    <a:pt x="108" y="194"/>
                  </a:cubicBezTo>
                  <a:close/>
                  <a:moveTo>
                    <a:pt x="109" y="219"/>
                  </a:moveTo>
                  <a:cubicBezTo>
                    <a:pt x="113" y="215"/>
                    <a:pt x="116" y="211"/>
                    <a:pt x="119" y="207"/>
                  </a:cubicBezTo>
                  <a:cubicBezTo>
                    <a:pt x="121" y="204"/>
                    <a:pt x="123" y="202"/>
                    <a:pt x="125" y="200"/>
                  </a:cubicBezTo>
                  <a:cubicBezTo>
                    <a:pt x="125" y="207"/>
                    <a:pt x="125" y="214"/>
                    <a:pt x="125" y="220"/>
                  </a:cubicBezTo>
                  <a:cubicBezTo>
                    <a:pt x="123" y="224"/>
                    <a:pt x="120" y="228"/>
                    <a:pt x="118" y="231"/>
                  </a:cubicBezTo>
                  <a:cubicBezTo>
                    <a:pt x="115" y="234"/>
                    <a:pt x="112" y="237"/>
                    <a:pt x="110" y="240"/>
                  </a:cubicBezTo>
                  <a:cubicBezTo>
                    <a:pt x="109" y="233"/>
                    <a:pt x="109" y="226"/>
                    <a:pt x="109" y="219"/>
                  </a:cubicBezTo>
                  <a:close/>
                  <a:moveTo>
                    <a:pt x="111" y="295"/>
                  </a:moveTo>
                  <a:cubicBezTo>
                    <a:pt x="111" y="277"/>
                    <a:pt x="110" y="260"/>
                    <a:pt x="110" y="242"/>
                  </a:cubicBezTo>
                  <a:cubicBezTo>
                    <a:pt x="110" y="242"/>
                    <a:pt x="110" y="242"/>
                    <a:pt x="110" y="242"/>
                  </a:cubicBezTo>
                  <a:cubicBezTo>
                    <a:pt x="115" y="237"/>
                    <a:pt x="121" y="231"/>
                    <a:pt x="125" y="224"/>
                  </a:cubicBezTo>
                  <a:cubicBezTo>
                    <a:pt x="125" y="231"/>
                    <a:pt x="125" y="238"/>
                    <a:pt x="125" y="245"/>
                  </a:cubicBezTo>
                  <a:cubicBezTo>
                    <a:pt x="123" y="248"/>
                    <a:pt x="121" y="252"/>
                    <a:pt x="118" y="255"/>
                  </a:cubicBezTo>
                  <a:cubicBezTo>
                    <a:pt x="116" y="260"/>
                    <a:pt x="112" y="264"/>
                    <a:pt x="111" y="268"/>
                  </a:cubicBezTo>
                  <a:cubicBezTo>
                    <a:pt x="110" y="269"/>
                    <a:pt x="111" y="269"/>
                    <a:pt x="111" y="269"/>
                  </a:cubicBezTo>
                  <a:cubicBezTo>
                    <a:pt x="115" y="265"/>
                    <a:pt x="117" y="261"/>
                    <a:pt x="120" y="257"/>
                  </a:cubicBezTo>
                  <a:cubicBezTo>
                    <a:pt x="122" y="254"/>
                    <a:pt x="124" y="252"/>
                    <a:pt x="125" y="249"/>
                  </a:cubicBezTo>
                  <a:cubicBezTo>
                    <a:pt x="125" y="255"/>
                    <a:pt x="125" y="261"/>
                    <a:pt x="125" y="266"/>
                  </a:cubicBezTo>
                  <a:cubicBezTo>
                    <a:pt x="125" y="266"/>
                    <a:pt x="125" y="267"/>
                    <a:pt x="125" y="267"/>
                  </a:cubicBezTo>
                  <a:cubicBezTo>
                    <a:pt x="120" y="276"/>
                    <a:pt x="116" y="285"/>
                    <a:pt x="111" y="295"/>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93">
              <a:extLst>
                <a:ext uri="{FF2B5EF4-FFF2-40B4-BE49-F238E27FC236}">
                  <a16:creationId xmlns:a16="http://schemas.microsoft.com/office/drawing/2014/main" id="{5991CBDD-6FA0-496F-A35B-498EE0507D81}"/>
                </a:ext>
              </a:extLst>
            </p:cNvPr>
            <p:cNvSpPr>
              <a:spLocks noEditPoints="1"/>
            </p:cNvSpPr>
            <p:nvPr/>
          </p:nvSpPr>
          <p:spPr bwMode="auto">
            <a:xfrm>
              <a:off x="8493125" y="2940050"/>
              <a:ext cx="354012" cy="884238"/>
            </a:xfrm>
            <a:custGeom>
              <a:avLst/>
              <a:gdLst>
                <a:gd name="T0" fmla="*/ 148 w 152"/>
                <a:gd name="T1" fmla="*/ 225 h 410"/>
                <a:gd name="T2" fmla="*/ 147 w 152"/>
                <a:gd name="T3" fmla="*/ 157 h 410"/>
                <a:gd name="T4" fmla="*/ 146 w 152"/>
                <a:gd name="T5" fmla="*/ 135 h 410"/>
                <a:gd name="T6" fmla="*/ 143 w 152"/>
                <a:gd name="T7" fmla="*/ 3 h 410"/>
                <a:gd name="T8" fmla="*/ 84 w 152"/>
                <a:gd name="T9" fmla="*/ 5 h 410"/>
                <a:gd name="T10" fmla="*/ 3 w 152"/>
                <a:gd name="T11" fmla="*/ 35 h 410"/>
                <a:gd name="T12" fmla="*/ 2 w 152"/>
                <a:gd name="T13" fmla="*/ 42 h 410"/>
                <a:gd name="T14" fmla="*/ 15 w 152"/>
                <a:gd name="T15" fmla="*/ 405 h 410"/>
                <a:gd name="T16" fmla="*/ 123 w 152"/>
                <a:gd name="T17" fmla="*/ 408 h 410"/>
                <a:gd name="T18" fmla="*/ 150 w 152"/>
                <a:gd name="T19" fmla="*/ 379 h 410"/>
                <a:gd name="T20" fmla="*/ 144 w 152"/>
                <a:gd name="T21" fmla="*/ 352 h 410"/>
                <a:gd name="T22" fmla="*/ 144 w 152"/>
                <a:gd name="T23" fmla="*/ 332 h 410"/>
                <a:gd name="T24" fmla="*/ 126 w 152"/>
                <a:gd name="T25" fmla="*/ 349 h 410"/>
                <a:gd name="T26" fmla="*/ 144 w 152"/>
                <a:gd name="T27" fmla="*/ 329 h 410"/>
                <a:gd name="T28" fmla="*/ 119 w 152"/>
                <a:gd name="T29" fmla="*/ 117 h 410"/>
                <a:gd name="T30" fmla="*/ 131 w 152"/>
                <a:gd name="T31" fmla="*/ 105 h 410"/>
                <a:gd name="T32" fmla="*/ 124 w 152"/>
                <a:gd name="T33" fmla="*/ 132 h 410"/>
                <a:gd name="T34" fmla="*/ 139 w 152"/>
                <a:gd name="T35" fmla="*/ 94 h 410"/>
                <a:gd name="T36" fmla="*/ 116 w 152"/>
                <a:gd name="T37" fmla="*/ 71 h 410"/>
                <a:gd name="T38" fmla="*/ 116 w 152"/>
                <a:gd name="T39" fmla="*/ 69 h 410"/>
                <a:gd name="T40" fmla="*/ 137 w 152"/>
                <a:gd name="T41" fmla="*/ 11 h 410"/>
                <a:gd name="T42" fmla="*/ 115 w 152"/>
                <a:gd name="T43" fmla="*/ 47 h 410"/>
                <a:gd name="T44" fmla="*/ 125 w 152"/>
                <a:gd name="T45" fmla="*/ 22 h 410"/>
                <a:gd name="T46" fmla="*/ 113 w 152"/>
                <a:gd name="T47" fmla="*/ 21 h 410"/>
                <a:gd name="T48" fmla="*/ 101 w 152"/>
                <a:gd name="T49" fmla="*/ 23 h 410"/>
                <a:gd name="T50" fmla="*/ 100 w 152"/>
                <a:gd name="T51" fmla="*/ 21 h 410"/>
                <a:gd name="T52" fmla="*/ 111 w 152"/>
                <a:gd name="T53" fmla="*/ 11 h 410"/>
                <a:gd name="T54" fmla="*/ 71 w 152"/>
                <a:gd name="T55" fmla="*/ 30 h 410"/>
                <a:gd name="T56" fmla="*/ 67 w 152"/>
                <a:gd name="T57" fmla="*/ 12 h 410"/>
                <a:gd name="T58" fmla="*/ 53 w 152"/>
                <a:gd name="T59" fmla="*/ 12 h 410"/>
                <a:gd name="T60" fmla="*/ 34 w 152"/>
                <a:gd name="T61" fmla="*/ 10 h 410"/>
                <a:gd name="T62" fmla="*/ 29 w 152"/>
                <a:gd name="T63" fmla="*/ 32 h 410"/>
                <a:gd name="T64" fmla="*/ 20 w 152"/>
                <a:gd name="T65" fmla="*/ 400 h 410"/>
                <a:gd name="T66" fmla="*/ 55 w 152"/>
                <a:gd name="T67" fmla="*/ 40 h 410"/>
                <a:gd name="T68" fmla="*/ 119 w 152"/>
                <a:gd name="T69" fmla="*/ 403 h 410"/>
                <a:gd name="T70" fmla="*/ 139 w 152"/>
                <a:gd name="T71" fmla="*/ 119 h 410"/>
                <a:gd name="T72" fmla="*/ 119 w 152"/>
                <a:gd name="T73" fmla="*/ 164 h 410"/>
                <a:gd name="T74" fmla="*/ 120 w 152"/>
                <a:gd name="T75" fmla="*/ 184 h 410"/>
                <a:gd name="T76" fmla="*/ 131 w 152"/>
                <a:gd name="T77" fmla="*/ 175 h 410"/>
                <a:gd name="T78" fmla="*/ 121 w 152"/>
                <a:gd name="T79" fmla="*/ 207 h 410"/>
                <a:gd name="T80" fmla="*/ 133 w 152"/>
                <a:gd name="T81" fmla="*/ 195 h 410"/>
                <a:gd name="T82" fmla="*/ 122 w 152"/>
                <a:gd name="T83" fmla="*/ 235 h 410"/>
                <a:gd name="T84" fmla="*/ 142 w 152"/>
                <a:gd name="T85" fmla="*/ 213 h 410"/>
                <a:gd name="T86" fmla="*/ 123 w 152"/>
                <a:gd name="T87" fmla="*/ 257 h 410"/>
                <a:gd name="T88" fmla="*/ 142 w 152"/>
                <a:gd name="T89" fmla="*/ 236 h 410"/>
                <a:gd name="T90" fmla="*/ 124 w 152"/>
                <a:gd name="T91" fmla="*/ 280 h 410"/>
                <a:gd name="T92" fmla="*/ 136 w 152"/>
                <a:gd name="T93" fmla="*/ 313 h 410"/>
                <a:gd name="T94" fmla="*/ 143 w 152"/>
                <a:gd name="T95" fmla="*/ 281 h 410"/>
                <a:gd name="T96" fmla="*/ 144 w 152"/>
                <a:gd name="T97" fmla="*/ 376 h 410"/>
                <a:gd name="T98" fmla="*/ 144 w 152"/>
                <a:gd name="T99" fmla="*/ 355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 h="410">
                  <a:moveTo>
                    <a:pt x="149" y="286"/>
                  </a:moveTo>
                  <a:cubicBezTo>
                    <a:pt x="149" y="267"/>
                    <a:pt x="148" y="248"/>
                    <a:pt x="148" y="229"/>
                  </a:cubicBezTo>
                  <a:cubicBezTo>
                    <a:pt x="148" y="228"/>
                    <a:pt x="149" y="227"/>
                    <a:pt x="150" y="226"/>
                  </a:cubicBezTo>
                  <a:cubicBezTo>
                    <a:pt x="150" y="225"/>
                    <a:pt x="149" y="224"/>
                    <a:pt x="148" y="225"/>
                  </a:cubicBezTo>
                  <a:cubicBezTo>
                    <a:pt x="148" y="225"/>
                    <a:pt x="148" y="225"/>
                    <a:pt x="148" y="226"/>
                  </a:cubicBezTo>
                  <a:cubicBezTo>
                    <a:pt x="147" y="215"/>
                    <a:pt x="147" y="204"/>
                    <a:pt x="147" y="193"/>
                  </a:cubicBezTo>
                  <a:cubicBezTo>
                    <a:pt x="147" y="181"/>
                    <a:pt x="146" y="169"/>
                    <a:pt x="146" y="158"/>
                  </a:cubicBezTo>
                  <a:cubicBezTo>
                    <a:pt x="146" y="157"/>
                    <a:pt x="147" y="157"/>
                    <a:pt x="147" y="157"/>
                  </a:cubicBezTo>
                  <a:cubicBezTo>
                    <a:pt x="148" y="156"/>
                    <a:pt x="147" y="155"/>
                    <a:pt x="146" y="155"/>
                  </a:cubicBezTo>
                  <a:cubicBezTo>
                    <a:pt x="146" y="149"/>
                    <a:pt x="146" y="143"/>
                    <a:pt x="146" y="136"/>
                  </a:cubicBezTo>
                  <a:cubicBezTo>
                    <a:pt x="146" y="136"/>
                    <a:pt x="146" y="136"/>
                    <a:pt x="146" y="136"/>
                  </a:cubicBezTo>
                  <a:cubicBezTo>
                    <a:pt x="146" y="136"/>
                    <a:pt x="146" y="135"/>
                    <a:pt x="146" y="135"/>
                  </a:cubicBezTo>
                  <a:cubicBezTo>
                    <a:pt x="146" y="128"/>
                    <a:pt x="146" y="120"/>
                    <a:pt x="145" y="113"/>
                  </a:cubicBezTo>
                  <a:cubicBezTo>
                    <a:pt x="145" y="113"/>
                    <a:pt x="146" y="113"/>
                    <a:pt x="146" y="112"/>
                  </a:cubicBezTo>
                  <a:cubicBezTo>
                    <a:pt x="146" y="112"/>
                    <a:pt x="146" y="111"/>
                    <a:pt x="145" y="111"/>
                  </a:cubicBezTo>
                  <a:cubicBezTo>
                    <a:pt x="145" y="75"/>
                    <a:pt x="144" y="39"/>
                    <a:pt x="143" y="3"/>
                  </a:cubicBezTo>
                  <a:cubicBezTo>
                    <a:pt x="143" y="1"/>
                    <a:pt x="141" y="0"/>
                    <a:pt x="139" y="0"/>
                  </a:cubicBezTo>
                  <a:cubicBezTo>
                    <a:pt x="138" y="0"/>
                    <a:pt x="138" y="0"/>
                    <a:pt x="137" y="1"/>
                  </a:cubicBezTo>
                  <a:cubicBezTo>
                    <a:pt x="136" y="1"/>
                    <a:pt x="136" y="1"/>
                    <a:pt x="136" y="2"/>
                  </a:cubicBezTo>
                  <a:cubicBezTo>
                    <a:pt x="119" y="1"/>
                    <a:pt x="101" y="4"/>
                    <a:pt x="84" y="5"/>
                  </a:cubicBezTo>
                  <a:cubicBezTo>
                    <a:pt x="67" y="5"/>
                    <a:pt x="50" y="4"/>
                    <a:pt x="33" y="6"/>
                  </a:cubicBezTo>
                  <a:cubicBezTo>
                    <a:pt x="32" y="5"/>
                    <a:pt x="31" y="5"/>
                    <a:pt x="29" y="6"/>
                  </a:cubicBezTo>
                  <a:cubicBezTo>
                    <a:pt x="24" y="9"/>
                    <a:pt x="20" y="15"/>
                    <a:pt x="16" y="20"/>
                  </a:cubicBezTo>
                  <a:cubicBezTo>
                    <a:pt x="11" y="25"/>
                    <a:pt x="7" y="30"/>
                    <a:pt x="3" y="35"/>
                  </a:cubicBezTo>
                  <a:cubicBezTo>
                    <a:pt x="3" y="35"/>
                    <a:pt x="3" y="36"/>
                    <a:pt x="3" y="36"/>
                  </a:cubicBezTo>
                  <a:cubicBezTo>
                    <a:pt x="1" y="37"/>
                    <a:pt x="1" y="39"/>
                    <a:pt x="3" y="40"/>
                  </a:cubicBezTo>
                  <a:cubicBezTo>
                    <a:pt x="3" y="40"/>
                    <a:pt x="3" y="40"/>
                    <a:pt x="3" y="40"/>
                  </a:cubicBezTo>
                  <a:cubicBezTo>
                    <a:pt x="3" y="40"/>
                    <a:pt x="2" y="41"/>
                    <a:pt x="2" y="42"/>
                  </a:cubicBezTo>
                  <a:cubicBezTo>
                    <a:pt x="0" y="101"/>
                    <a:pt x="5" y="162"/>
                    <a:pt x="7" y="222"/>
                  </a:cubicBezTo>
                  <a:cubicBezTo>
                    <a:pt x="9" y="281"/>
                    <a:pt x="8" y="342"/>
                    <a:pt x="13" y="401"/>
                  </a:cubicBezTo>
                  <a:cubicBezTo>
                    <a:pt x="13" y="401"/>
                    <a:pt x="14" y="401"/>
                    <a:pt x="14" y="402"/>
                  </a:cubicBezTo>
                  <a:cubicBezTo>
                    <a:pt x="13" y="403"/>
                    <a:pt x="13" y="405"/>
                    <a:pt x="15" y="405"/>
                  </a:cubicBezTo>
                  <a:cubicBezTo>
                    <a:pt x="49" y="410"/>
                    <a:pt x="84" y="409"/>
                    <a:pt x="118" y="410"/>
                  </a:cubicBezTo>
                  <a:cubicBezTo>
                    <a:pt x="120" y="410"/>
                    <a:pt x="121" y="409"/>
                    <a:pt x="122" y="408"/>
                  </a:cubicBezTo>
                  <a:cubicBezTo>
                    <a:pt x="122" y="408"/>
                    <a:pt x="122" y="408"/>
                    <a:pt x="122" y="408"/>
                  </a:cubicBezTo>
                  <a:cubicBezTo>
                    <a:pt x="122" y="408"/>
                    <a:pt x="122" y="408"/>
                    <a:pt x="123" y="408"/>
                  </a:cubicBezTo>
                  <a:cubicBezTo>
                    <a:pt x="123" y="408"/>
                    <a:pt x="124" y="408"/>
                    <a:pt x="124" y="407"/>
                  </a:cubicBezTo>
                  <a:cubicBezTo>
                    <a:pt x="125" y="407"/>
                    <a:pt x="127" y="405"/>
                    <a:pt x="128" y="404"/>
                  </a:cubicBezTo>
                  <a:cubicBezTo>
                    <a:pt x="131" y="402"/>
                    <a:pt x="134" y="399"/>
                    <a:pt x="137" y="396"/>
                  </a:cubicBezTo>
                  <a:cubicBezTo>
                    <a:pt x="142" y="392"/>
                    <a:pt x="147" y="386"/>
                    <a:pt x="150" y="379"/>
                  </a:cubicBezTo>
                  <a:cubicBezTo>
                    <a:pt x="150" y="379"/>
                    <a:pt x="150" y="378"/>
                    <a:pt x="150" y="378"/>
                  </a:cubicBezTo>
                  <a:cubicBezTo>
                    <a:pt x="150" y="378"/>
                    <a:pt x="150" y="378"/>
                    <a:pt x="150" y="377"/>
                  </a:cubicBezTo>
                  <a:cubicBezTo>
                    <a:pt x="152" y="347"/>
                    <a:pt x="150" y="316"/>
                    <a:pt x="149" y="286"/>
                  </a:cubicBezTo>
                  <a:close/>
                  <a:moveTo>
                    <a:pt x="144" y="352"/>
                  </a:moveTo>
                  <a:cubicBezTo>
                    <a:pt x="138" y="358"/>
                    <a:pt x="132" y="366"/>
                    <a:pt x="126" y="374"/>
                  </a:cubicBezTo>
                  <a:cubicBezTo>
                    <a:pt x="126" y="366"/>
                    <a:pt x="126" y="358"/>
                    <a:pt x="126" y="351"/>
                  </a:cubicBezTo>
                  <a:cubicBezTo>
                    <a:pt x="126" y="351"/>
                    <a:pt x="126" y="351"/>
                    <a:pt x="126" y="351"/>
                  </a:cubicBezTo>
                  <a:cubicBezTo>
                    <a:pt x="132" y="345"/>
                    <a:pt x="138" y="339"/>
                    <a:pt x="144" y="332"/>
                  </a:cubicBezTo>
                  <a:cubicBezTo>
                    <a:pt x="144" y="338"/>
                    <a:pt x="144" y="345"/>
                    <a:pt x="144" y="352"/>
                  </a:cubicBezTo>
                  <a:close/>
                  <a:moveTo>
                    <a:pt x="144" y="329"/>
                  </a:moveTo>
                  <a:cubicBezTo>
                    <a:pt x="141" y="331"/>
                    <a:pt x="138" y="335"/>
                    <a:pt x="136" y="338"/>
                  </a:cubicBezTo>
                  <a:cubicBezTo>
                    <a:pt x="133" y="342"/>
                    <a:pt x="129" y="346"/>
                    <a:pt x="126" y="349"/>
                  </a:cubicBezTo>
                  <a:cubicBezTo>
                    <a:pt x="126" y="341"/>
                    <a:pt x="126" y="333"/>
                    <a:pt x="125" y="325"/>
                  </a:cubicBezTo>
                  <a:cubicBezTo>
                    <a:pt x="129" y="321"/>
                    <a:pt x="134" y="317"/>
                    <a:pt x="137" y="313"/>
                  </a:cubicBezTo>
                  <a:cubicBezTo>
                    <a:pt x="139" y="311"/>
                    <a:pt x="142" y="309"/>
                    <a:pt x="143" y="307"/>
                  </a:cubicBezTo>
                  <a:cubicBezTo>
                    <a:pt x="144" y="314"/>
                    <a:pt x="144" y="321"/>
                    <a:pt x="144" y="329"/>
                  </a:cubicBezTo>
                  <a:close/>
                  <a:moveTo>
                    <a:pt x="139" y="94"/>
                  </a:moveTo>
                  <a:cubicBezTo>
                    <a:pt x="136" y="97"/>
                    <a:pt x="133" y="100"/>
                    <a:pt x="130" y="103"/>
                  </a:cubicBezTo>
                  <a:cubicBezTo>
                    <a:pt x="126" y="108"/>
                    <a:pt x="122" y="112"/>
                    <a:pt x="118" y="116"/>
                  </a:cubicBezTo>
                  <a:cubicBezTo>
                    <a:pt x="118" y="117"/>
                    <a:pt x="118" y="117"/>
                    <a:pt x="119" y="117"/>
                  </a:cubicBezTo>
                  <a:cubicBezTo>
                    <a:pt x="120" y="117"/>
                    <a:pt x="121" y="117"/>
                    <a:pt x="121" y="116"/>
                  </a:cubicBezTo>
                  <a:cubicBezTo>
                    <a:pt x="122" y="116"/>
                    <a:pt x="122" y="116"/>
                    <a:pt x="121" y="116"/>
                  </a:cubicBezTo>
                  <a:cubicBezTo>
                    <a:pt x="121" y="116"/>
                    <a:pt x="121" y="116"/>
                    <a:pt x="121" y="116"/>
                  </a:cubicBezTo>
                  <a:cubicBezTo>
                    <a:pt x="124" y="112"/>
                    <a:pt x="128" y="109"/>
                    <a:pt x="131" y="105"/>
                  </a:cubicBezTo>
                  <a:cubicBezTo>
                    <a:pt x="134" y="103"/>
                    <a:pt x="136" y="100"/>
                    <a:pt x="139" y="98"/>
                  </a:cubicBezTo>
                  <a:cubicBezTo>
                    <a:pt x="139" y="104"/>
                    <a:pt x="139" y="110"/>
                    <a:pt x="139" y="116"/>
                  </a:cubicBezTo>
                  <a:cubicBezTo>
                    <a:pt x="136" y="119"/>
                    <a:pt x="133" y="122"/>
                    <a:pt x="131" y="125"/>
                  </a:cubicBezTo>
                  <a:cubicBezTo>
                    <a:pt x="128" y="127"/>
                    <a:pt x="126" y="130"/>
                    <a:pt x="124" y="132"/>
                  </a:cubicBezTo>
                  <a:cubicBezTo>
                    <a:pt x="123" y="134"/>
                    <a:pt x="121" y="136"/>
                    <a:pt x="118" y="138"/>
                  </a:cubicBezTo>
                  <a:cubicBezTo>
                    <a:pt x="118" y="123"/>
                    <a:pt x="117" y="108"/>
                    <a:pt x="117" y="94"/>
                  </a:cubicBezTo>
                  <a:cubicBezTo>
                    <a:pt x="124" y="88"/>
                    <a:pt x="132" y="81"/>
                    <a:pt x="138" y="74"/>
                  </a:cubicBezTo>
                  <a:cubicBezTo>
                    <a:pt x="138" y="80"/>
                    <a:pt x="139" y="87"/>
                    <a:pt x="139" y="94"/>
                  </a:cubicBezTo>
                  <a:close/>
                  <a:moveTo>
                    <a:pt x="138" y="71"/>
                  </a:moveTo>
                  <a:cubicBezTo>
                    <a:pt x="134" y="74"/>
                    <a:pt x="131" y="78"/>
                    <a:pt x="127" y="82"/>
                  </a:cubicBezTo>
                  <a:cubicBezTo>
                    <a:pt x="124" y="86"/>
                    <a:pt x="120" y="89"/>
                    <a:pt x="117" y="92"/>
                  </a:cubicBezTo>
                  <a:cubicBezTo>
                    <a:pt x="116" y="85"/>
                    <a:pt x="116" y="78"/>
                    <a:pt x="116" y="71"/>
                  </a:cubicBezTo>
                  <a:cubicBezTo>
                    <a:pt x="123" y="64"/>
                    <a:pt x="130" y="57"/>
                    <a:pt x="138" y="51"/>
                  </a:cubicBezTo>
                  <a:cubicBezTo>
                    <a:pt x="138" y="58"/>
                    <a:pt x="138" y="64"/>
                    <a:pt x="138" y="71"/>
                  </a:cubicBezTo>
                  <a:close/>
                  <a:moveTo>
                    <a:pt x="138" y="49"/>
                  </a:moveTo>
                  <a:cubicBezTo>
                    <a:pt x="130" y="55"/>
                    <a:pt x="122" y="62"/>
                    <a:pt x="116" y="69"/>
                  </a:cubicBezTo>
                  <a:cubicBezTo>
                    <a:pt x="115" y="63"/>
                    <a:pt x="115" y="56"/>
                    <a:pt x="115" y="50"/>
                  </a:cubicBezTo>
                  <a:cubicBezTo>
                    <a:pt x="123" y="44"/>
                    <a:pt x="130" y="36"/>
                    <a:pt x="137" y="29"/>
                  </a:cubicBezTo>
                  <a:cubicBezTo>
                    <a:pt x="137" y="35"/>
                    <a:pt x="137" y="42"/>
                    <a:pt x="138" y="49"/>
                  </a:cubicBezTo>
                  <a:close/>
                  <a:moveTo>
                    <a:pt x="137" y="11"/>
                  </a:moveTo>
                  <a:cubicBezTo>
                    <a:pt x="137" y="16"/>
                    <a:pt x="137" y="21"/>
                    <a:pt x="137" y="26"/>
                  </a:cubicBezTo>
                  <a:cubicBezTo>
                    <a:pt x="133" y="30"/>
                    <a:pt x="128" y="35"/>
                    <a:pt x="124" y="39"/>
                  </a:cubicBezTo>
                  <a:cubicBezTo>
                    <a:pt x="122" y="41"/>
                    <a:pt x="120" y="43"/>
                    <a:pt x="117" y="45"/>
                  </a:cubicBezTo>
                  <a:cubicBezTo>
                    <a:pt x="117" y="46"/>
                    <a:pt x="116" y="46"/>
                    <a:pt x="115" y="47"/>
                  </a:cubicBezTo>
                  <a:cubicBezTo>
                    <a:pt x="115" y="43"/>
                    <a:pt x="114" y="38"/>
                    <a:pt x="114" y="33"/>
                  </a:cubicBezTo>
                  <a:cubicBezTo>
                    <a:pt x="114" y="32"/>
                    <a:pt x="114" y="32"/>
                    <a:pt x="114" y="31"/>
                  </a:cubicBezTo>
                  <a:cubicBezTo>
                    <a:pt x="115" y="31"/>
                    <a:pt x="115" y="30"/>
                    <a:pt x="116" y="29"/>
                  </a:cubicBezTo>
                  <a:cubicBezTo>
                    <a:pt x="119" y="27"/>
                    <a:pt x="122" y="24"/>
                    <a:pt x="125" y="22"/>
                  </a:cubicBezTo>
                  <a:cubicBezTo>
                    <a:pt x="129" y="18"/>
                    <a:pt x="133" y="15"/>
                    <a:pt x="137" y="11"/>
                  </a:cubicBezTo>
                  <a:close/>
                  <a:moveTo>
                    <a:pt x="115" y="10"/>
                  </a:moveTo>
                  <a:cubicBezTo>
                    <a:pt x="119" y="10"/>
                    <a:pt x="122" y="10"/>
                    <a:pt x="126" y="9"/>
                  </a:cubicBezTo>
                  <a:cubicBezTo>
                    <a:pt x="122" y="13"/>
                    <a:pt x="117" y="17"/>
                    <a:pt x="113" y="21"/>
                  </a:cubicBezTo>
                  <a:cubicBezTo>
                    <a:pt x="112" y="23"/>
                    <a:pt x="110" y="25"/>
                    <a:pt x="108" y="27"/>
                  </a:cubicBezTo>
                  <a:cubicBezTo>
                    <a:pt x="107" y="27"/>
                    <a:pt x="106" y="27"/>
                    <a:pt x="106" y="27"/>
                  </a:cubicBezTo>
                  <a:cubicBezTo>
                    <a:pt x="102" y="27"/>
                    <a:pt x="98" y="28"/>
                    <a:pt x="94" y="28"/>
                  </a:cubicBezTo>
                  <a:cubicBezTo>
                    <a:pt x="96" y="27"/>
                    <a:pt x="98" y="25"/>
                    <a:pt x="101" y="23"/>
                  </a:cubicBezTo>
                  <a:cubicBezTo>
                    <a:pt x="105" y="19"/>
                    <a:pt x="110" y="15"/>
                    <a:pt x="115" y="11"/>
                  </a:cubicBezTo>
                  <a:cubicBezTo>
                    <a:pt x="115" y="11"/>
                    <a:pt x="115" y="10"/>
                    <a:pt x="115" y="10"/>
                  </a:cubicBezTo>
                  <a:close/>
                  <a:moveTo>
                    <a:pt x="111" y="11"/>
                  </a:moveTo>
                  <a:cubicBezTo>
                    <a:pt x="107" y="14"/>
                    <a:pt x="104" y="17"/>
                    <a:pt x="100" y="21"/>
                  </a:cubicBezTo>
                  <a:cubicBezTo>
                    <a:pt x="97" y="23"/>
                    <a:pt x="93" y="26"/>
                    <a:pt x="90" y="29"/>
                  </a:cubicBezTo>
                  <a:cubicBezTo>
                    <a:pt x="85" y="29"/>
                    <a:pt x="80" y="30"/>
                    <a:pt x="74" y="30"/>
                  </a:cubicBezTo>
                  <a:cubicBezTo>
                    <a:pt x="82" y="24"/>
                    <a:pt x="89" y="18"/>
                    <a:pt x="95" y="11"/>
                  </a:cubicBezTo>
                  <a:cubicBezTo>
                    <a:pt x="100" y="11"/>
                    <a:pt x="106" y="11"/>
                    <a:pt x="111" y="11"/>
                  </a:cubicBezTo>
                  <a:close/>
                  <a:moveTo>
                    <a:pt x="70" y="12"/>
                  </a:moveTo>
                  <a:cubicBezTo>
                    <a:pt x="75" y="12"/>
                    <a:pt x="79" y="12"/>
                    <a:pt x="84" y="11"/>
                  </a:cubicBezTo>
                  <a:cubicBezTo>
                    <a:pt x="87" y="11"/>
                    <a:pt x="89" y="11"/>
                    <a:pt x="92" y="11"/>
                  </a:cubicBezTo>
                  <a:cubicBezTo>
                    <a:pt x="85" y="18"/>
                    <a:pt x="78" y="24"/>
                    <a:pt x="71" y="30"/>
                  </a:cubicBezTo>
                  <a:cubicBezTo>
                    <a:pt x="64" y="31"/>
                    <a:pt x="57" y="31"/>
                    <a:pt x="50" y="32"/>
                  </a:cubicBezTo>
                  <a:cubicBezTo>
                    <a:pt x="57" y="25"/>
                    <a:pt x="63" y="19"/>
                    <a:pt x="70" y="12"/>
                  </a:cubicBezTo>
                  <a:cubicBezTo>
                    <a:pt x="70" y="12"/>
                    <a:pt x="70" y="12"/>
                    <a:pt x="70" y="12"/>
                  </a:cubicBezTo>
                  <a:close/>
                  <a:moveTo>
                    <a:pt x="67" y="12"/>
                  </a:moveTo>
                  <a:cubicBezTo>
                    <a:pt x="60" y="18"/>
                    <a:pt x="54" y="25"/>
                    <a:pt x="48" y="32"/>
                  </a:cubicBezTo>
                  <a:cubicBezTo>
                    <a:pt x="42" y="32"/>
                    <a:pt x="37" y="32"/>
                    <a:pt x="32" y="32"/>
                  </a:cubicBezTo>
                  <a:cubicBezTo>
                    <a:pt x="34" y="30"/>
                    <a:pt x="36" y="28"/>
                    <a:pt x="37" y="27"/>
                  </a:cubicBezTo>
                  <a:cubicBezTo>
                    <a:pt x="43" y="22"/>
                    <a:pt x="48" y="17"/>
                    <a:pt x="53" y="12"/>
                  </a:cubicBezTo>
                  <a:cubicBezTo>
                    <a:pt x="58" y="12"/>
                    <a:pt x="62" y="12"/>
                    <a:pt x="67" y="12"/>
                  </a:cubicBezTo>
                  <a:close/>
                  <a:moveTo>
                    <a:pt x="22" y="25"/>
                  </a:moveTo>
                  <a:cubicBezTo>
                    <a:pt x="26" y="20"/>
                    <a:pt x="31" y="16"/>
                    <a:pt x="34" y="11"/>
                  </a:cubicBezTo>
                  <a:cubicBezTo>
                    <a:pt x="34" y="10"/>
                    <a:pt x="34" y="10"/>
                    <a:pt x="34" y="10"/>
                  </a:cubicBezTo>
                  <a:cubicBezTo>
                    <a:pt x="40" y="11"/>
                    <a:pt x="45" y="11"/>
                    <a:pt x="50" y="12"/>
                  </a:cubicBezTo>
                  <a:cubicBezTo>
                    <a:pt x="47" y="15"/>
                    <a:pt x="43" y="19"/>
                    <a:pt x="40" y="22"/>
                  </a:cubicBezTo>
                  <a:cubicBezTo>
                    <a:pt x="38" y="24"/>
                    <a:pt x="36" y="26"/>
                    <a:pt x="34" y="28"/>
                  </a:cubicBezTo>
                  <a:cubicBezTo>
                    <a:pt x="32" y="29"/>
                    <a:pt x="30" y="31"/>
                    <a:pt x="29" y="32"/>
                  </a:cubicBezTo>
                  <a:cubicBezTo>
                    <a:pt x="23" y="32"/>
                    <a:pt x="18" y="33"/>
                    <a:pt x="13" y="33"/>
                  </a:cubicBezTo>
                  <a:cubicBezTo>
                    <a:pt x="16" y="31"/>
                    <a:pt x="19" y="28"/>
                    <a:pt x="22" y="25"/>
                  </a:cubicBezTo>
                  <a:close/>
                  <a:moveTo>
                    <a:pt x="118" y="403"/>
                  </a:moveTo>
                  <a:cubicBezTo>
                    <a:pt x="86" y="400"/>
                    <a:pt x="52" y="398"/>
                    <a:pt x="20" y="400"/>
                  </a:cubicBezTo>
                  <a:cubicBezTo>
                    <a:pt x="21" y="341"/>
                    <a:pt x="16" y="281"/>
                    <a:pt x="15" y="222"/>
                  </a:cubicBezTo>
                  <a:cubicBezTo>
                    <a:pt x="13" y="162"/>
                    <a:pt x="14" y="101"/>
                    <a:pt x="8" y="42"/>
                  </a:cubicBezTo>
                  <a:cubicBezTo>
                    <a:pt x="8" y="41"/>
                    <a:pt x="8" y="41"/>
                    <a:pt x="8" y="41"/>
                  </a:cubicBezTo>
                  <a:cubicBezTo>
                    <a:pt x="23" y="43"/>
                    <a:pt x="39" y="41"/>
                    <a:pt x="55" y="40"/>
                  </a:cubicBezTo>
                  <a:cubicBezTo>
                    <a:pt x="72" y="39"/>
                    <a:pt x="89" y="38"/>
                    <a:pt x="106" y="36"/>
                  </a:cubicBezTo>
                  <a:cubicBezTo>
                    <a:pt x="108" y="97"/>
                    <a:pt x="111" y="159"/>
                    <a:pt x="113" y="220"/>
                  </a:cubicBezTo>
                  <a:cubicBezTo>
                    <a:pt x="114" y="250"/>
                    <a:pt x="116" y="281"/>
                    <a:pt x="117" y="311"/>
                  </a:cubicBezTo>
                  <a:cubicBezTo>
                    <a:pt x="118" y="341"/>
                    <a:pt x="117" y="372"/>
                    <a:pt x="119" y="403"/>
                  </a:cubicBezTo>
                  <a:cubicBezTo>
                    <a:pt x="119" y="403"/>
                    <a:pt x="119" y="403"/>
                    <a:pt x="118" y="403"/>
                  </a:cubicBezTo>
                  <a:close/>
                  <a:moveTo>
                    <a:pt x="118" y="140"/>
                  </a:moveTo>
                  <a:cubicBezTo>
                    <a:pt x="122" y="138"/>
                    <a:pt x="125" y="133"/>
                    <a:pt x="128" y="131"/>
                  </a:cubicBezTo>
                  <a:cubicBezTo>
                    <a:pt x="132" y="127"/>
                    <a:pt x="136" y="123"/>
                    <a:pt x="139" y="119"/>
                  </a:cubicBezTo>
                  <a:cubicBezTo>
                    <a:pt x="140" y="126"/>
                    <a:pt x="140" y="132"/>
                    <a:pt x="140" y="139"/>
                  </a:cubicBezTo>
                  <a:cubicBezTo>
                    <a:pt x="133" y="146"/>
                    <a:pt x="126" y="155"/>
                    <a:pt x="119" y="162"/>
                  </a:cubicBezTo>
                  <a:cubicBezTo>
                    <a:pt x="119" y="155"/>
                    <a:pt x="119" y="147"/>
                    <a:pt x="118" y="140"/>
                  </a:cubicBezTo>
                  <a:close/>
                  <a:moveTo>
                    <a:pt x="119" y="164"/>
                  </a:moveTo>
                  <a:cubicBezTo>
                    <a:pt x="126" y="157"/>
                    <a:pt x="134" y="151"/>
                    <a:pt x="140" y="143"/>
                  </a:cubicBezTo>
                  <a:cubicBezTo>
                    <a:pt x="140" y="149"/>
                    <a:pt x="140" y="155"/>
                    <a:pt x="141" y="161"/>
                  </a:cubicBezTo>
                  <a:cubicBezTo>
                    <a:pt x="137" y="165"/>
                    <a:pt x="134" y="168"/>
                    <a:pt x="131" y="172"/>
                  </a:cubicBezTo>
                  <a:cubicBezTo>
                    <a:pt x="128" y="176"/>
                    <a:pt x="124" y="181"/>
                    <a:pt x="120" y="184"/>
                  </a:cubicBezTo>
                  <a:cubicBezTo>
                    <a:pt x="120" y="178"/>
                    <a:pt x="120" y="171"/>
                    <a:pt x="119" y="164"/>
                  </a:cubicBezTo>
                  <a:close/>
                  <a:moveTo>
                    <a:pt x="120" y="187"/>
                  </a:moveTo>
                  <a:cubicBezTo>
                    <a:pt x="121" y="186"/>
                    <a:pt x="121" y="186"/>
                    <a:pt x="122" y="185"/>
                  </a:cubicBezTo>
                  <a:cubicBezTo>
                    <a:pt x="125" y="182"/>
                    <a:pt x="128" y="178"/>
                    <a:pt x="131" y="175"/>
                  </a:cubicBezTo>
                  <a:cubicBezTo>
                    <a:pt x="134" y="171"/>
                    <a:pt x="137" y="168"/>
                    <a:pt x="141" y="164"/>
                  </a:cubicBezTo>
                  <a:cubicBezTo>
                    <a:pt x="141" y="171"/>
                    <a:pt x="141" y="177"/>
                    <a:pt x="141" y="183"/>
                  </a:cubicBezTo>
                  <a:cubicBezTo>
                    <a:pt x="137" y="186"/>
                    <a:pt x="134" y="190"/>
                    <a:pt x="131" y="194"/>
                  </a:cubicBezTo>
                  <a:cubicBezTo>
                    <a:pt x="128" y="198"/>
                    <a:pt x="124" y="202"/>
                    <a:pt x="121" y="207"/>
                  </a:cubicBezTo>
                  <a:cubicBezTo>
                    <a:pt x="121" y="200"/>
                    <a:pt x="121" y="193"/>
                    <a:pt x="120" y="187"/>
                  </a:cubicBezTo>
                  <a:close/>
                  <a:moveTo>
                    <a:pt x="122" y="220"/>
                  </a:moveTo>
                  <a:cubicBezTo>
                    <a:pt x="121" y="216"/>
                    <a:pt x="121" y="212"/>
                    <a:pt x="121" y="208"/>
                  </a:cubicBezTo>
                  <a:cubicBezTo>
                    <a:pt x="125" y="204"/>
                    <a:pt x="129" y="199"/>
                    <a:pt x="133" y="195"/>
                  </a:cubicBezTo>
                  <a:cubicBezTo>
                    <a:pt x="136" y="192"/>
                    <a:pt x="139" y="189"/>
                    <a:pt x="141" y="186"/>
                  </a:cubicBezTo>
                  <a:cubicBezTo>
                    <a:pt x="141" y="188"/>
                    <a:pt x="141" y="190"/>
                    <a:pt x="141" y="193"/>
                  </a:cubicBezTo>
                  <a:cubicBezTo>
                    <a:pt x="141" y="198"/>
                    <a:pt x="141" y="204"/>
                    <a:pt x="142" y="210"/>
                  </a:cubicBezTo>
                  <a:cubicBezTo>
                    <a:pt x="134" y="217"/>
                    <a:pt x="128" y="226"/>
                    <a:pt x="122" y="235"/>
                  </a:cubicBezTo>
                  <a:cubicBezTo>
                    <a:pt x="122" y="230"/>
                    <a:pt x="122" y="225"/>
                    <a:pt x="122" y="220"/>
                  </a:cubicBezTo>
                  <a:close/>
                  <a:moveTo>
                    <a:pt x="122" y="237"/>
                  </a:moveTo>
                  <a:cubicBezTo>
                    <a:pt x="126" y="232"/>
                    <a:pt x="129" y="228"/>
                    <a:pt x="133" y="223"/>
                  </a:cubicBezTo>
                  <a:cubicBezTo>
                    <a:pt x="136" y="220"/>
                    <a:pt x="139" y="217"/>
                    <a:pt x="142" y="213"/>
                  </a:cubicBezTo>
                  <a:cubicBezTo>
                    <a:pt x="142" y="220"/>
                    <a:pt x="142" y="226"/>
                    <a:pt x="142" y="233"/>
                  </a:cubicBezTo>
                  <a:cubicBezTo>
                    <a:pt x="139" y="236"/>
                    <a:pt x="137" y="240"/>
                    <a:pt x="134" y="243"/>
                  </a:cubicBezTo>
                  <a:cubicBezTo>
                    <a:pt x="132" y="245"/>
                    <a:pt x="130" y="248"/>
                    <a:pt x="129" y="250"/>
                  </a:cubicBezTo>
                  <a:cubicBezTo>
                    <a:pt x="128" y="251"/>
                    <a:pt x="125" y="254"/>
                    <a:pt x="123" y="257"/>
                  </a:cubicBezTo>
                  <a:cubicBezTo>
                    <a:pt x="123" y="250"/>
                    <a:pt x="122" y="244"/>
                    <a:pt x="122" y="237"/>
                  </a:cubicBezTo>
                  <a:close/>
                  <a:moveTo>
                    <a:pt x="123" y="260"/>
                  </a:moveTo>
                  <a:cubicBezTo>
                    <a:pt x="128" y="256"/>
                    <a:pt x="132" y="249"/>
                    <a:pt x="135" y="245"/>
                  </a:cubicBezTo>
                  <a:cubicBezTo>
                    <a:pt x="138" y="242"/>
                    <a:pt x="140" y="239"/>
                    <a:pt x="142" y="236"/>
                  </a:cubicBezTo>
                  <a:cubicBezTo>
                    <a:pt x="142" y="242"/>
                    <a:pt x="142" y="248"/>
                    <a:pt x="143" y="254"/>
                  </a:cubicBezTo>
                  <a:cubicBezTo>
                    <a:pt x="136" y="262"/>
                    <a:pt x="130" y="270"/>
                    <a:pt x="124" y="278"/>
                  </a:cubicBezTo>
                  <a:cubicBezTo>
                    <a:pt x="123" y="272"/>
                    <a:pt x="123" y="266"/>
                    <a:pt x="123" y="260"/>
                  </a:cubicBezTo>
                  <a:close/>
                  <a:moveTo>
                    <a:pt x="124" y="280"/>
                  </a:moveTo>
                  <a:cubicBezTo>
                    <a:pt x="131" y="273"/>
                    <a:pt x="137" y="266"/>
                    <a:pt x="143" y="257"/>
                  </a:cubicBezTo>
                  <a:cubicBezTo>
                    <a:pt x="143" y="267"/>
                    <a:pt x="143" y="276"/>
                    <a:pt x="143" y="286"/>
                  </a:cubicBezTo>
                  <a:cubicBezTo>
                    <a:pt x="143" y="292"/>
                    <a:pt x="143" y="298"/>
                    <a:pt x="143" y="304"/>
                  </a:cubicBezTo>
                  <a:cubicBezTo>
                    <a:pt x="141" y="307"/>
                    <a:pt x="138" y="310"/>
                    <a:pt x="136" y="313"/>
                  </a:cubicBezTo>
                  <a:cubicBezTo>
                    <a:pt x="132" y="316"/>
                    <a:pt x="129" y="320"/>
                    <a:pt x="125" y="324"/>
                  </a:cubicBezTo>
                  <a:cubicBezTo>
                    <a:pt x="125" y="319"/>
                    <a:pt x="125" y="315"/>
                    <a:pt x="125" y="311"/>
                  </a:cubicBezTo>
                  <a:cubicBezTo>
                    <a:pt x="125" y="308"/>
                    <a:pt x="125" y="305"/>
                    <a:pt x="124" y="302"/>
                  </a:cubicBezTo>
                  <a:cubicBezTo>
                    <a:pt x="131" y="295"/>
                    <a:pt x="137" y="288"/>
                    <a:pt x="143" y="281"/>
                  </a:cubicBezTo>
                  <a:cubicBezTo>
                    <a:pt x="143" y="280"/>
                    <a:pt x="142" y="279"/>
                    <a:pt x="141" y="280"/>
                  </a:cubicBezTo>
                  <a:cubicBezTo>
                    <a:pt x="135" y="286"/>
                    <a:pt x="130" y="293"/>
                    <a:pt x="124" y="300"/>
                  </a:cubicBezTo>
                  <a:cubicBezTo>
                    <a:pt x="124" y="294"/>
                    <a:pt x="124" y="287"/>
                    <a:pt x="124" y="280"/>
                  </a:cubicBezTo>
                  <a:close/>
                  <a:moveTo>
                    <a:pt x="144" y="376"/>
                  </a:moveTo>
                  <a:cubicBezTo>
                    <a:pt x="139" y="381"/>
                    <a:pt x="136" y="387"/>
                    <a:pt x="131" y="392"/>
                  </a:cubicBezTo>
                  <a:cubicBezTo>
                    <a:pt x="130" y="394"/>
                    <a:pt x="127" y="396"/>
                    <a:pt x="125" y="397"/>
                  </a:cubicBezTo>
                  <a:cubicBezTo>
                    <a:pt x="126" y="390"/>
                    <a:pt x="126" y="383"/>
                    <a:pt x="126" y="376"/>
                  </a:cubicBezTo>
                  <a:cubicBezTo>
                    <a:pt x="132" y="369"/>
                    <a:pt x="139" y="362"/>
                    <a:pt x="144" y="355"/>
                  </a:cubicBezTo>
                  <a:cubicBezTo>
                    <a:pt x="145" y="362"/>
                    <a:pt x="145" y="369"/>
                    <a:pt x="146" y="375"/>
                  </a:cubicBezTo>
                  <a:cubicBezTo>
                    <a:pt x="146" y="375"/>
                    <a:pt x="145" y="376"/>
                    <a:pt x="144" y="376"/>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94">
              <a:extLst>
                <a:ext uri="{FF2B5EF4-FFF2-40B4-BE49-F238E27FC236}">
                  <a16:creationId xmlns:a16="http://schemas.microsoft.com/office/drawing/2014/main" id="{47C3D763-3F28-4ADF-88E5-5BBB1EB1B248}"/>
                </a:ext>
              </a:extLst>
            </p:cNvPr>
            <p:cNvSpPr>
              <a:spLocks noEditPoints="1"/>
            </p:cNvSpPr>
            <p:nvPr/>
          </p:nvSpPr>
          <p:spPr bwMode="auto">
            <a:xfrm>
              <a:off x="8945563" y="2709863"/>
              <a:ext cx="388937" cy="1123950"/>
            </a:xfrm>
            <a:custGeom>
              <a:avLst/>
              <a:gdLst>
                <a:gd name="T0" fmla="*/ 156 w 166"/>
                <a:gd name="T1" fmla="*/ 66 h 521"/>
                <a:gd name="T2" fmla="*/ 149 w 166"/>
                <a:gd name="T3" fmla="*/ 3 h 521"/>
                <a:gd name="T4" fmla="*/ 7 w 166"/>
                <a:gd name="T5" fmla="*/ 30 h 521"/>
                <a:gd name="T6" fmla="*/ 5 w 166"/>
                <a:gd name="T7" fmla="*/ 43 h 521"/>
                <a:gd name="T8" fmla="*/ 9 w 166"/>
                <a:gd name="T9" fmla="*/ 519 h 521"/>
                <a:gd name="T10" fmla="*/ 130 w 166"/>
                <a:gd name="T11" fmla="*/ 510 h 521"/>
                <a:gd name="T12" fmla="*/ 165 w 166"/>
                <a:gd name="T13" fmla="*/ 479 h 521"/>
                <a:gd name="T14" fmla="*/ 131 w 166"/>
                <a:gd name="T15" fmla="*/ 487 h 521"/>
                <a:gd name="T16" fmla="*/ 157 w 166"/>
                <a:gd name="T17" fmla="*/ 456 h 521"/>
                <a:gd name="T18" fmla="*/ 131 w 166"/>
                <a:gd name="T19" fmla="*/ 439 h 521"/>
                <a:gd name="T20" fmla="*/ 152 w 166"/>
                <a:gd name="T21" fmla="*/ 199 h 521"/>
                <a:gd name="T22" fmla="*/ 152 w 166"/>
                <a:gd name="T23" fmla="*/ 199 h 521"/>
                <a:gd name="T24" fmla="*/ 129 w 166"/>
                <a:gd name="T25" fmla="*/ 176 h 521"/>
                <a:gd name="T26" fmla="*/ 150 w 166"/>
                <a:gd name="T27" fmla="*/ 105 h 521"/>
                <a:gd name="T28" fmla="*/ 130 w 166"/>
                <a:gd name="T29" fmla="*/ 125 h 521"/>
                <a:gd name="T30" fmla="*/ 150 w 166"/>
                <a:gd name="T31" fmla="*/ 80 h 521"/>
                <a:gd name="T32" fmla="*/ 151 w 166"/>
                <a:gd name="T33" fmla="*/ 149 h 521"/>
                <a:gd name="T34" fmla="*/ 150 w 166"/>
                <a:gd name="T35" fmla="*/ 129 h 521"/>
                <a:gd name="T36" fmla="*/ 131 w 166"/>
                <a:gd name="T37" fmla="*/ 99 h 521"/>
                <a:gd name="T38" fmla="*/ 141 w 166"/>
                <a:gd name="T39" fmla="*/ 66 h 521"/>
                <a:gd name="T40" fmla="*/ 150 w 166"/>
                <a:gd name="T41" fmla="*/ 75 h 521"/>
                <a:gd name="T42" fmla="*/ 150 w 166"/>
                <a:gd name="T43" fmla="*/ 36 h 521"/>
                <a:gd name="T44" fmla="*/ 150 w 166"/>
                <a:gd name="T45" fmla="*/ 19 h 521"/>
                <a:gd name="T46" fmla="*/ 132 w 166"/>
                <a:gd name="T47" fmla="*/ 33 h 521"/>
                <a:gd name="T48" fmla="*/ 124 w 166"/>
                <a:gd name="T49" fmla="*/ 9 h 521"/>
                <a:gd name="T50" fmla="*/ 106 w 166"/>
                <a:gd name="T51" fmla="*/ 8 h 521"/>
                <a:gd name="T52" fmla="*/ 80 w 166"/>
                <a:gd name="T53" fmla="*/ 30 h 521"/>
                <a:gd name="T54" fmla="*/ 83 w 166"/>
                <a:gd name="T55" fmla="*/ 8 h 521"/>
                <a:gd name="T56" fmla="*/ 58 w 166"/>
                <a:gd name="T57" fmla="*/ 30 h 521"/>
                <a:gd name="T58" fmla="*/ 39 w 166"/>
                <a:gd name="T59" fmla="*/ 8 h 521"/>
                <a:gd name="T60" fmla="*/ 14 w 166"/>
                <a:gd name="T61" fmla="*/ 30 h 521"/>
                <a:gd name="T62" fmla="*/ 13 w 166"/>
                <a:gd name="T63" fmla="*/ 43 h 521"/>
                <a:gd name="T64" fmla="*/ 123 w 166"/>
                <a:gd name="T65" fmla="*/ 39 h 521"/>
                <a:gd name="T66" fmla="*/ 10 w 166"/>
                <a:gd name="T67" fmla="*/ 514 h 521"/>
                <a:gd name="T68" fmla="*/ 143 w 166"/>
                <a:gd name="T69" fmla="*/ 9 h 521"/>
                <a:gd name="T70" fmla="*/ 152 w 166"/>
                <a:gd name="T71" fmla="*/ 202 h 521"/>
                <a:gd name="T72" fmla="*/ 129 w 166"/>
                <a:gd name="T73" fmla="*/ 273 h 521"/>
                <a:gd name="T74" fmla="*/ 139 w 166"/>
                <a:gd name="T75" fmla="*/ 270 h 521"/>
                <a:gd name="T76" fmla="*/ 142 w 166"/>
                <a:gd name="T77" fmla="*/ 270 h 521"/>
                <a:gd name="T78" fmla="*/ 141 w 166"/>
                <a:gd name="T79" fmla="*/ 295 h 521"/>
                <a:gd name="T80" fmla="*/ 143 w 166"/>
                <a:gd name="T81" fmla="*/ 295 h 521"/>
                <a:gd name="T82" fmla="*/ 129 w 166"/>
                <a:gd name="T83" fmla="*/ 309 h 521"/>
                <a:gd name="T84" fmla="*/ 153 w 166"/>
                <a:gd name="T85" fmla="*/ 337 h 521"/>
                <a:gd name="T86" fmla="*/ 154 w 166"/>
                <a:gd name="T87" fmla="*/ 339 h 521"/>
                <a:gd name="T88" fmla="*/ 130 w 166"/>
                <a:gd name="T89" fmla="*/ 387 h 521"/>
                <a:gd name="T90" fmla="*/ 143 w 166"/>
                <a:gd name="T91" fmla="*/ 374 h 521"/>
                <a:gd name="T92" fmla="*/ 130 w 166"/>
                <a:gd name="T93" fmla="*/ 391 h 521"/>
                <a:gd name="T94" fmla="*/ 154 w 166"/>
                <a:gd name="T95" fmla="*/ 408 h 521"/>
                <a:gd name="T96" fmla="*/ 131 w 166"/>
                <a:gd name="T97" fmla="*/ 502 h 521"/>
                <a:gd name="T98" fmla="*/ 157 w 166"/>
                <a:gd name="T99" fmla="*/ 47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 h="521">
                  <a:moveTo>
                    <a:pt x="165" y="475"/>
                  </a:moveTo>
                  <a:cubicBezTo>
                    <a:pt x="162" y="406"/>
                    <a:pt x="161" y="336"/>
                    <a:pt x="160" y="266"/>
                  </a:cubicBezTo>
                  <a:cubicBezTo>
                    <a:pt x="159" y="232"/>
                    <a:pt x="158" y="197"/>
                    <a:pt x="158" y="163"/>
                  </a:cubicBezTo>
                  <a:cubicBezTo>
                    <a:pt x="158" y="131"/>
                    <a:pt x="160" y="98"/>
                    <a:pt x="156" y="66"/>
                  </a:cubicBezTo>
                  <a:cubicBezTo>
                    <a:pt x="156" y="52"/>
                    <a:pt x="156" y="38"/>
                    <a:pt x="156" y="24"/>
                  </a:cubicBezTo>
                  <a:cubicBezTo>
                    <a:pt x="156" y="18"/>
                    <a:pt x="158" y="9"/>
                    <a:pt x="152" y="4"/>
                  </a:cubicBezTo>
                  <a:cubicBezTo>
                    <a:pt x="152" y="4"/>
                    <a:pt x="152" y="4"/>
                    <a:pt x="151" y="4"/>
                  </a:cubicBezTo>
                  <a:cubicBezTo>
                    <a:pt x="151" y="4"/>
                    <a:pt x="150" y="3"/>
                    <a:pt x="149" y="3"/>
                  </a:cubicBezTo>
                  <a:cubicBezTo>
                    <a:pt x="131" y="0"/>
                    <a:pt x="111" y="0"/>
                    <a:pt x="92" y="0"/>
                  </a:cubicBezTo>
                  <a:cubicBezTo>
                    <a:pt x="75" y="0"/>
                    <a:pt x="56" y="0"/>
                    <a:pt x="38" y="3"/>
                  </a:cubicBezTo>
                  <a:cubicBezTo>
                    <a:pt x="38" y="3"/>
                    <a:pt x="37" y="3"/>
                    <a:pt x="36" y="3"/>
                  </a:cubicBezTo>
                  <a:cubicBezTo>
                    <a:pt x="25" y="10"/>
                    <a:pt x="15" y="20"/>
                    <a:pt x="7" y="30"/>
                  </a:cubicBezTo>
                  <a:cubicBezTo>
                    <a:pt x="7" y="30"/>
                    <a:pt x="7" y="30"/>
                    <a:pt x="7" y="30"/>
                  </a:cubicBezTo>
                  <a:cubicBezTo>
                    <a:pt x="5" y="30"/>
                    <a:pt x="4" y="32"/>
                    <a:pt x="4" y="34"/>
                  </a:cubicBezTo>
                  <a:cubicBezTo>
                    <a:pt x="4" y="37"/>
                    <a:pt x="4" y="39"/>
                    <a:pt x="5" y="42"/>
                  </a:cubicBezTo>
                  <a:cubicBezTo>
                    <a:pt x="5" y="42"/>
                    <a:pt x="5" y="42"/>
                    <a:pt x="5" y="43"/>
                  </a:cubicBezTo>
                  <a:cubicBezTo>
                    <a:pt x="4" y="121"/>
                    <a:pt x="3" y="200"/>
                    <a:pt x="3" y="279"/>
                  </a:cubicBezTo>
                  <a:cubicBezTo>
                    <a:pt x="3" y="358"/>
                    <a:pt x="0" y="437"/>
                    <a:pt x="6" y="516"/>
                  </a:cubicBezTo>
                  <a:cubicBezTo>
                    <a:pt x="6" y="516"/>
                    <a:pt x="7" y="517"/>
                    <a:pt x="7" y="517"/>
                  </a:cubicBezTo>
                  <a:cubicBezTo>
                    <a:pt x="7" y="518"/>
                    <a:pt x="8" y="519"/>
                    <a:pt x="9" y="519"/>
                  </a:cubicBezTo>
                  <a:cubicBezTo>
                    <a:pt x="47" y="521"/>
                    <a:pt x="87" y="516"/>
                    <a:pt x="126" y="516"/>
                  </a:cubicBezTo>
                  <a:cubicBezTo>
                    <a:pt x="127" y="516"/>
                    <a:pt x="128" y="515"/>
                    <a:pt x="129" y="513"/>
                  </a:cubicBezTo>
                  <a:cubicBezTo>
                    <a:pt x="130" y="513"/>
                    <a:pt x="130" y="512"/>
                    <a:pt x="130" y="511"/>
                  </a:cubicBezTo>
                  <a:cubicBezTo>
                    <a:pt x="130" y="511"/>
                    <a:pt x="130" y="510"/>
                    <a:pt x="130" y="510"/>
                  </a:cubicBezTo>
                  <a:cubicBezTo>
                    <a:pt x="136" y="508"/>
                    <a:pt x="141" y="502"/>
                    <a:pt x="145" y="498"/>
                  </a:cubicBezTo>
                  <a:cubicBezTo>
                    <a:pt x="151" y="493"/>
                    <a:pt x="156" y="488"/>
                    <a:pt x="162" y="483"/>
                  </a:cubicBezTo>
                  <a:cubicBezTo>
                    <a:pt x="163" y="483"/>
                    <a:pt x="165" y="481"/>
                    <a:pt x="165" y="479"/>
                  </a:cubicBezTo>
                  <a:cubicBezTo>
                    <a:pt x="165" y="479"/>
                    <a:pt x="165" y="479"/>
                    <a:pt x="165" y="479"/>
                  </a:cubicBezTo>
                  <a:cubicBezTo>
                    <a:pt x="166" y="478"/>
                    <a:pt x="166" y="476"/>
                    <a:pt x="165" y="475"/>
                  </a:cubicBezTo>
                  <a:close/>
                  <a:moveTo>
                    <a:pt x="157" y="456"/>
                  </a:moveTo>
                  <a:cubicBezTo>
                    <a:pt x="148" y="466"/>
                    <a:pt x="139" y="476"/>
                    <a:pt x="131" y="487"/>
                  </a:cubicBezTo>
                  <a:cubicBezTo>
                    <a:pt x="131" y="487"/>
                    <a:pt x="131" y="487"/>
                    <a:pt x="131" y="487"/>
                  </a:cubicBezTo>
                  <a:cubicBezTo>
                    <a:pt x="131" y="478"/>
                    <a:pt x="131" y="469"/>
                    <a:pt x="131" y="460"/>
                  </a:cubicBezTo>
                  <a:cubicBezTo>
                    <a:pt x="139" y="452"/>
                    <a:pt x="148" y="444"/>
                    <a:pt x="156" y="436"/>
                  </a:cubicBezTo>
                  <a:cubicBezTo>
                    <a:pt x="156" y="436"/>
                    <a:pt x="156" y="436"/>
                    <a:pt x="156" y="436"/>
                  </a:cubicBezTo>
                  <a:cubicBezTo>
                    <a:pt x="157" y="443"/>
                    <a:pt x="157" y="450"/>
                    <a:pt x="157" y="456"/>
                  </a:cubicBezTo>
                  <a:close/>
                  <a:moveTo>
                    <a:pt x="156" y="435"/>
                  </a:moveTo>
                  <a:cubicBezTo>
                    <a:pt x="156" y="434"/>
                    <a:pt x="155" y="434"/>
                    <a:pt x="155" y="435"/>
                  </a:cubicBezTo>
                  <a:cubicBezTo>
                    <a:pt x="146" y="442"/>
                    <a:pt x="138" y="450"/>
                    <a:pt x="131" y="459"/>
                  </a:cubicBezTo>
                  <a:cubicBezTo>
                    <a:pt x="131" y="452"/>
                    <a:pt x="131" y="445"/>
                    <a:pt x="131" y="439"/>
                  </a:cubicBezTo>
                  <a:cubicBezTo>
                    <a:pt x="139" y="429"/>
                    <a:pt x="147" y="420"/>
                    <a:pt x="156" y="410"/>
                  </a:cubicBezTo>
                  <a:cubicBezTo>
                    <a:pt x="156" y="410"/>
                    <a:pt x="156" y="410"/>
                    <a:pt x="156" y="410"/>
                  </a:cubicBezTo>
                  <a:cubicBezTo>
                    <a:pt x="156" y="418"/>
                    <a:pt x="156" y="426"/>
                    <a:pt x="156" y="435"/>
                  </a:cubicBezTo>
                  <a:close/>
                  <a:moveTo>
                    <a:pt x="152" y="199"/>
                  </a:moveTo>
                  <a:cubicBezTo>
                    <a:pt x="143" y="208"/>
                    <a:pt x="136" y="218"/>
                    <a:pt x="129" y="228"/>
                  </a:cubicBezTo>
                  <a:cubicBezTo>
                    <a:pt x="129" y="221"/>
                    <a:pt x="129" y="214"/>
                    <a:pt x="129" y="206"/>
                  </a:cubicBezTo>
                  <a:cubicBezTo>
                    <a:pt x="136" y="197"/>
                    <a:pt x="144" y="188"/>
                    <a:pt x="151" y="179"/>
                  </a:cubicBezTo>
                  <a:cubicBezTo>
                    <a:pt x="152" y="186"/>
                    <a:pt x="152" y="192"/>
                    <a:pt x="152" y="199"/>
                  </a:cubicBezTo>
                  <a:close/>
                  <a:moveTo>
                    <a:pt x="151" y="163"/>
                  </a:moveTo>
                  <a:cubicBezTo>
                    <a:pt x="151" y="167"/>
                    <a:pt x="151" y="171"/>
                    <a:pt x="151" y="176"/>
                  </a:cubicBezTo>
                  <a:cubicBezTo>
                    <a:pt x="143" y="184"/>
                    <a:pt x="136" y="194"/>
                    <a:pt x="129" y="204"/>
                  </a:cubicBezTo>
                  <a:cubicBezTo>
                    <a:pt x="129" y="195"/>
                    <a:pt x="129" y="186"/>
                    <a:pt x="129" y="176"/>
                  </a:cubicBezTo>
                  <a:cubicBezTo>
                    <a:pt x="137" y="170"/>
                    <a:pt x="145" y="162"/>
                    <a:pt x="151" y="153"/>
                  </a:cubicBezTo>
                  <a:cubicBezTo>
                    <a:pt x="151" y="156"/>
                    <a:pt x="151" y="159"/>
                    <a:pt x="151" y="163"/>
                  </a:cubicBezTo>
                  <a:close/>
                  <a:moveTo>
                    <a:pt x="130" y="125"/>
                  </a:moveTo>
                  <a:cubicBezTo>
                    <a:pt x="137" y="120"/>
                    <a:pt x="144" y="112"/>
                    <a:pt x="150" y="105"/>
                  </a:cubicBezTo>
                  <a:cubicBezTo>
                    <a:pt x="150" y="112"/>
                    <a:pt x="150" y="119"/>
                    <a:pt x="150" y="126"/>
                  </a:cubicBezTo>
                  <a:cubicBezTo>
                    <a:pt x="142" y="133"/>
                    <a:pt x="136" y="142"/>
                    <a:pt x="130" y="150"/>
                  </a:cubicBezTo>
                  <a:cubicBezTo>
                    <a:pt x="130" y="142"/>
                    <a:pt x="130" y="134"/>
                    <a:pt x="130" y="126"/>
                  </a:cubicBezTo>
                  <a:cubicBezTo>
                    <a:pt x="130" y="126"/>
                    <a:pt x="130" y="126"/>
                    <a:pt x="130" y="125"/>
                  </a:cubicBezTo>
                  <a:close/>
                  <a:moveTo>
                    <a:pt x="130" y="125"/>
                  </a:moveTo>
                  <a:cubicBezTo>
                    <a:pt x="130" y="116"/>
                    <a:pt x="130" y="108"/>
                    <a:pt x="131" y="100"/>
                  </a:cubicBezTo>
                  <a:cubicBezTo>
                    <a:pt x="132" y="100"/>
                    <a:pt x="134" y="97"/>
                    <a:pt x="134" y="97"/>
                  </a:cubicBezTo>
                  <a:cubicBezTo>
                    <a:pt x="139" y="91"/>
                    <a:pt x="145" y="86"/>
                    <a:pt x="150" y="80"/>
                  </a:cubicBezTo>
                  <a:cubicBezTo>
                    <a:pt x="150" y="87"/>
                    <a:pt x="150" y="94"/>
                    <a:pt x="150" y="101"/>
                  </a:cubicBezTo>
                  <a:cubicBezTo>
                    <a:pt x="143" y="109"/>
                    <a:pt x="136" y="116"/>
                    <a:pt x="130" y="125"/>
                  </a:cubicBezTo>
                  <a:close/>
                  <a:moveTo>
                    <a:pt x="150" y="129"/>
                  </a:moveTo>
                  <a:cubicBezTo>
                    <a:pt x="150" y="136"/>
                    <a:pt x="151" y="143"/>
                    <a:pt x="151" y="149"/>
                  </a:cubicBezTo>
                  <a:cubicBezTo>
                    <a:pt x="147" y="154"/>
                    <a:pt x="144" y="159"/>
                    <a:pt x="140" y="163"/>
                  </a:cubicBezTo>
                  <a:cubicBezTo>
                    <a:pt x="137" y="167"/>
                    <a:pt x="133" y="171"/>
                    <a:pt x="129" y="174"/>
                  </a:cubicBezTo>
                  <a:cubicBezTo>
                    <a:pt x="130" y="167"/>
                    <a:pt x="130" y="160"/>
                    <a:pt x="130" y="152"/>
                  </a:cubicBezTo>
                  <a:cubicBezTo>
                    <a:pt x="136" y="144"/>
                    <a:pt x="143" y="137"/>
                    <a:pt x="150" y="129"/>
                  </a:cubicBezTo>
                  <a:close/>
                  <a:moveTo>
                    <a:pt x="150" y="75"/>
                  </a:moveTo>
                  <a:cubicBezTo>
                    <a:pt x="147" y="79"/>
                    <a:pt x="144" y="82"/>
                    <a:pt x="141" y="86"/>
                  </a:cubicBezTo>
                  <a:cubicBezTo>
                    <a:pt x="140" y="88"/>
                    <a:pt x="138" y="90"/>
                    <a:pt x="136" y="92"/>
                  </a:cubicBezTo>
                  <a:cubicBezTo>
                    <a:pt x="136" y="93"/>
                    <a:pt x="132" y="98"/>
                    <a:pt x="131" y="99"/>
                  </a:cubicBezTo>
                  <a:cubicBezTo>
                    <a:pt x="131" y="99"/>
                    <a:pt x="131" y="98"/>
                    <a:pt x="131" y="98"/>
                  </a:cubicBezTo>
                  <a:cubicBezTo>
                    <a:pt x="131" y="98"/>
                    <a:pt x="131" y="98"/>
                    <a:pt x="131" y="98"/>
                  </a:cubicBezTo>
                  <a:cubicBezTo>
                    <a:pt x="131" y="91"/>
                    <a:pt x="131" y="84"/>
                    <a:pt x="131" y="77"/>
                  </a:cubicBezTo>
                  <a:cubicBezTo>
                    <a:pt x="134" y="74"/>
                    <a:pt x="138" y="70"/>
                    <a:pt x="141" y="66"/>
                  </a:cubicBezTo>
                  <a:cubicBezTo>
                    <a:pt x="144" y="63"/>
                    <a:pt x="147" y="61"/>
                    <a:pt x="150" y="58"/>
                  </a:cubicBezTo>
                  <a:cubicBezTo>
                    <a:pt x="150" y="61"/>
                    <a:pt x="150" y="63"/>
                    <a:pt x="150" y="66"/>
                  </a:cubicBezTo>
                  <a:cubicBezTo>
                    <a:pt x="150" y="67"/>
                    <a:pt x="150" y="68"/>
                    <a:pt x="151" y="68"/>
                  </a:cubicBezTo>
                  <a:cubicBezTo>
                    <a:pt x="151" y="71"/>
                    <a:pt x="151" y="73"/>
                    <a:pt x="150" y="75"/>
                  </a:cubicBezTo>
                  <a:close/>
                  <a:moveTo>
                    <a:pt x="131" y="75"/>
                  </a:moveTo>
                  <a:cubicBezTo>
                    <a:pt x="131" y="68"/>
                    <a:pt x="131" y="61"/>
                    <a:pt x="131" y="54"/>
                  </a:cubicBezTo>
                  <a:cubicBezTo>
                    <a:pt x="135" y="51"/>
                    <a:pt x="138" y="47"/>
                    <a:pt x="141" y="44"/>
                  </a:cubicBezTo>
                  <a:cubicBezTo>
                    <a:pt x="144" y="41"/>
                    <a:pt x="147" y="38"/>
                    <a:pt x="150" y="36"/>
                  </a:cubicBezTo>
                  <a:cubicBezTo>
                    <a:pt x="150" y="42"/>
                    <a:pt x="150" y="49"/>
                    <a:pt x="150" y="55"/>
                  </a:cubicBezTo>
                  <a:cubicBezTo>
                    <a:pt x="143" y="61"/>
                    <a:pt x="137" y="68"/>
                    <a:pt x="131" y="75"/>
                  </a:cubicBezTo>
                  <a:close/>
                  <a:moveTo>
                    <a:pt x="151" y="13"/>
                  </a:moveTo>
                  <a:cubicBezTo>
                    <a:pt x="150" y="15"/>
                    <a:pt x="150" y="17"/>
                    <a:pt x="150" y="19"/>
                  </a:cubicBezTo>
                  <a:cubicBezTo>
                    <a:pt x="150" y="24"/>
                    <a:pt x="150" y="28"/>
                    <a:pt x="150" y="32"/>
                  </a:cubicBezTo>
                  <a:cubicBezTo>
                    <a:pt x="146" y="35"/>
                    <a:pt x="143" y="39"/>
                    <a:pt x="140" y="42"/>
                  </a:cubicBezTo>
                  <a:cubicBezTo>
                    <a:pt x="137" y="45"/>
                    <a:pt x="134" y="48"/>
                    <a:pt x="131" y="51"/>
                  </a:cubicBezTo>
                  <a:cubicBezTo>
                    <a:pt x="132" y="45"/>
                    <a:pt x="132" y="39"/>
                    <a:pt x="132" y="33"/>
                  </a:cubicBezTo>
                  <a:cubicBezTo>
                    <a:pt x="134" y="31"/>
                    <a:pt x="137" y="28"/>
                    <a:pt x="139" y="26"/>
                  </a:cubicBezTo>
                  <a:cubicBezTo>
                    <a:pt x="143" y="22"/>
                    <a:pt x="148" y="18"/>
                    <a:pt x="151" y="13"/>
                  </a:cubicBezTo>
                  <a:close/>
                  <a:moveTo>
                    <a:pt x="106" y="8"/>
                  </a:moveTo>
                  <a:cubicBezTo>
                    <a:pt x="112" y="8"/>
                    <a:pt x="118" y="8"/>
                    <a:pt x="124" y="9"/>
                  </a:cubicBezTo>
                  <a:cubicBezTo>
                    <a:pt x="116" y="16"/>
                    <a:pt x="108" y="23"/>
                    <a:pt x="100" y="31"/>
                  </a:cubicBezTo>
                  <a:cubicBezTo>
                    <a:pt x="94" y="30"/>
                    <a:pt x="88" y="30"/>
                    <a:pt x="82" y="30"/>
                  </a:cubicBezTo>
                  <a:cubicBezTo>
                    <a:pt x="85" y="28"/>
                    <a:pt x="88" y="25"/>
                    <a:pt x="91" y="22"/>
                  </a:cubicBezTo>
                  <a:cubicBezTo>
                    <a:pt x="96" y="17"/>
                    <a:pt x="102" y="13"/>
                    <a:pt x="106" y="8"/>
                  </a:cubicBezTo>
                  <a:cubicBezTo>
                    <a:pt x="106" y="8"/>
                    <a:pt x="106" y="8"/>
                    <a:pt x="106" y="8"/>
                  </a:cubicBezTo>
                  <a:close/>
                  <a:moveTo>
                    <a:pt x="92" y="7"/>
                  </a:moveTo>
                  <a:cubicBezTo>
                    <a:pt x="96" y="7"/>
                    <a:pt x="100" y="8"/>
                    <a:pt x="104" y="8"/>
                  </a:cubicBezTo>
                  <a:cubicBezTo>
                    <a:pt x="95" y="14"/>
                    <a:pt x="87" y="23"/>
                    <a:pt x="80" y="30"/>
                  </a:cubicBezTo>
                  <a:cubicBezTo>
                    <a:pt x="76" y="30"/>
                    <a:pt x="73" y="30"/>
                    <a:pt x="69" y="30"/>
                  </a:cubicBezTo>
                  <a:cubicBezTo>
                    <a:pt x="66" y="30"/>
                    <a:pt x="63" y="30"/>
                    <a:pt x="60" y="30"/>
                  </a:cubicBezTo>
                  <a:cubicBezTo>
                    <a:pt x="64" y="26"/>
                    <a:pt x="68" y="22"/>
                    <a:pt x="71" y="19"/>
                  </a:cubicBezTo>
                  <a:cubicBezTo>
                    <a:pt x="75" y="15"/>
                    <a:pt x="79" y="11"/>
                    <a:pt x="83" y="8"/>
                  </a:cubicBezTo>
                  <a:cubicBezTo>
                    <a:pt x="86" y="7"/>
                    <a:pt x="89" y="7"/>
                    <a:pt x="92" y="7"/>
                  </a:cubicBezTo>
                  <a:close/>
                  <a:moveTo>
                    <a:pt x="79" y="8"/>
                  </a:moveTo>
                  <a:cubicBezTo>
                    <a:pt x="76" y="11"/>
                    <a:pt x="73" y="14"/>
                    <a:pt x="70" y="17"/>
                  </a:cubicBezTo>
                  <a:cubicBezTo>
                    <a:pt x="66" y="21"/>
                    <a:pt x="62" y="26"/>
                    <a:pt x="58" y="30"/>
                  </a:cubicBezTo>
                  <a:cubicBezTo>
                    <a:pt x="50" y="30"/>
                    <a:pt x="42" y="30"/>
                    <a:pt x="34" y="30"/>
                  </a:cubicBezTo>
                  <a:cubicBezTo>
                    <a:pt x="44" y="24"/>
                    <a:pt x="53" y="17"/>
                    <a:pt x="61" y="8"/>
                  </a:cubicBezTo>
                  <a:cubicBezTo>
                    <a:pt x="67" y="8"/>
                    <a:pt x="73" y="8"/>
                    <a:pt x="79" y="8"/>
                  </a:cubicBezTo>
                  <a:close/>
                  <a:moveTo>
                    <a:pt x="39" y="8"/>
                  </a:moveTo>
                  <a:cubicBezTo>
                    <a:pt x="39" y="8"/>
                    <a:pt x="39" y="8"/>
                    <a:pt x="39" y="8"/>
                  </a:cubicBezTo>
                  <a:cubicBezTo>
                    <a:pt x="46" y="8"/>
                    <a:pt x="52" y="8"/>
                    <a:pt x="58" y="8"/>
                  </a:cubicBezTo>
                  <a:cubicBezTo>
                    <a:pt x="49" y="16"/>
                    <a:pt x="41" y="23"/>
                    <a:pt x="31" y="30"/>
                  </a:cubicBezTo>
                  <a:cubicBezTo>
                    <a:pt x="25" y="30"/>
                    <a:pt x="20" y="30"/>
                    <a:pt x="14" y="30"/>
                  </a:cubicBezTo>
                  <a:cubicBezTo>
                    <a:pt x="23" y="24"/>
                    <a:pt x="32" y="16"/>
                    <a:pt x="39" y="8"/>
                  </a:cubicBezTo>
                  <a:close/>
                  <a:moveTo>
                    <a:pt x="10" y="514"/>
                  </a:moveTo>
                  <a:cubicBezTo>
                    <a:pt x="14" y="436"/>
                    <a:pt x="10" y="357"/>
                    <a:pt x="10" y="279"/>
                  </a:cubicBezTo>
                  <a:cubicBezTo>
                    <a:pt x="10" y="200"/>
                    <a:pt x="11" y="121"/>
                    <a:pt x="13" y="43"/>
                  </a:cubicBezTo>
                  <a:cubicBezTo>
                    <a:pt x="13" y="40"/>
                    <a:pt x="12" y="39"/>
                    <a:pt x="10" y="39"/>
                  </a:cubicBezTo>
                  <a:cubicBezTo>
                    <a:pt x="11" y="38"/>
                    <a:pt x="11" y="38"/>
                    <a:pt x="11" y="37"/>
                  </a:cubicBezTo>
                  <a:cubicBezTo>
                    <a:pt x="29" y="38"/>
                    <a:pt x="48" y="38"/>
                    <a:pt x="66" y="38"/>
                  </a:cubicBezTo>
                  <a:cubicBezTo>
                    <a:pt x="85" y="38"/>
                    <a:pt x="105" y="40"/>
                    <a:pt x="123" y="39"/>
                  </a:cubicBezTo>
                  <a:cubicBezTo>
                    <a:pt x="122" y="117"/>
                    <a:pt x="122" y="195"/>
                    <a:pt x="122" y="273"/>
                  </a:cubicBezTo>
                  <a:cubicBezTo>
                    <a:pt x="122" y="312"/>
                    <a:pt x="123" y="352"/>
                    <a:pt x="123" y="391"/>
                  </a:cubicBezTo>
                  <a:cubicBezTo>
                    <a:pt x="124" y="430"/>
                    <a:pt x="123" y="470"/>
                    <a:pt x="125" y="509"/>
                  </a:cubicBezTo>
                  <a:cubicBezTo>
                    <a:pt x="87" y="510"/>
                    <a:pt x="48" y="508"/>
                    <a:pt x="10" y="514"/>
                  </a:cubicBezTo>
                  <a:close/>
                  <a:moveTo>
                    <a:pt x="122" y="32"/>
                  </a:moveTo>
                  <a:cubicBezTo>
                    <a:pt x="116" y="31"/>
                    <a:pt x="109" y="31"/>
                    <a:pt x="102" y="31"/>
                  </a:cubicBezTo>
                  <a:cubicBezTo>
                    <a:pt x="111" y="24"/>
                    <a:pt x="120" y="17"/>
                    <a:pt x="128" y="9"/>
                  </a:cubicBezTo>
                  <a:cubicBezTo>
                    <a:pt x="133" y="9"/>
                    <a:pt x="138" y="9"/>
                    <a:pt x="143" y="9"/>
                  </a:cubicBezTo>
                  <a:cubicBezTo>
                    <a:pt x="139" y="12"/>
                    <a:pt x="136" y="16"/>
                    <a:pt x="133" y="19"/>
                  </a:cubicBezTo>
                  <a:cubicBezTo>
                    <a:pt x="130" y="23"/>
                    <a:pt x="125" y="27"/>
                    <a:pt x="122" y="32"/>
                  </a:cubicBezTo>
                  <a:close/>
                  <a:moveTo>
                    <a:pt x="129" y="231"/>
                  </a:moveTo>
                  <a:cubicBezTo>
                    <a:pt x="136" y="221"/>
                    <a:pt x="144" y="212"/>
                    <a:pt x="152" y="202"/>
                  </a:cubicBezTo>
                  <a:cubicBezTo>
                    <a:pt x="152" y="210"/>
                    <a:pt x="152" y="218"/>
                    <a:pt x="152" y="226"/>
                  </a:cubicBezTo>
                  <a:cubicBezTo>
                    <a:pt x="144" y="235"/>
                    <a:pt x="137" y="245"/>
                    <a:pt x="129" y="255"/>
                  </a:cubicBezTo>
                  <a:cubicBezTo>
                    <a:pt x="129" y="247"/>
                    <a:pt x="129" y="239"/>
                    <a:pt x="129" y="231"/>
                  </a:cubicBezTo>
                  <a:close/>
                  <a:moveTo>
                    <a:pt x="129" y="273"/>
                  </a:moveTo>
                  <a:cubicBezTo>
                    <a:pt x="129" y="268"/>
                    <a:pt x="129" y="262"/>
                    <a:pt x="129" y="257"/>
                  </a:cubicBezTo>
                  <a:cubicBezTo>
                    <a:pt x="137" y="248"/>
                    <a:pt x="145" y="239"/>
                    <a:pt x="152" y="230"/>
                  </a:cubicBezTo>
                  <a:cubicBezTo>
                    <a:pt x="152" y="238"/>
                    <a:pt x="152" y="246"/>
                    <a:pt x="152" y="254"/>
                  </a:cubicBezTo>
                  <a:cubicBezTo>
                    <a:pt x="148" y="259"/>
                    <a:pt x="144" y="265"/>
                    <a:pt x="139" y="270"/>
                  </a:cubicBezTo>
                  <a:cubicBezTo>
                    <a:pt x="136" y="274"/>
                    <a:pt x="132" y="278"/>
                    <a:pt x="129" y="281"/>
                  </a:cubicBezTo>
                  <a:cubicBezTo>
                    <a:pt x="129" y="279"/>
                    <a:pt x="129" y="276"/>
                    <a:pt x="129" y="273"/>
                  </a:cubicBezTo>
                  <a:close/>
                  <a:moveTo>
                    <a:pt x="129" y="284"/>
                  </a:moveTo>
                  <a:cubicBezTo>
                    <a:pt x="134" y="279"/>
                    <a:pt x="138" y="275"/>
                    <a:pt x="142" y="270"/>
                  </a:cubicBezTo>
                  <a:cubicBezTo>
                    <a:pt x="145" y="266"/>
                    <a:pt x="149" y="262"/>
                    <a:pt x="152" y="257"/>
                  </a:cubicBezTo>
                  <a:cubicBezTo>
                    <a:pt x="152" y="261"/>
                    <a:pt x="153" y="265"/>
                    <a:pt x="153" y="269"/>
                  </a:cubicBezTo>
                  <a:cubicBezTo>
                    <a:pt x="153" y="273"/>
                    <a:pt x="153" y="277"/>
                    <a:pt x="153" y="281"/>
                  </a:cubicBezTo>
                  <a:cubicBezTo>
                    <a:pt x="148" y="285"/>
                    <a:pt x="145" y="290"/>
                    <a:pt x="141" y="295"/>
                  </a:cubicBezTo>
                  <a:cubicBezTo>
                    <a:pt x="137" y="299"/>
                    <a:pt x="133" y="303"/>
                    <a:pt x="129" y="307"/>
                  </a:cubicBezTo>
                  <a:cubicBezTo>
                    <a:pt x="129" y="299"/>
                    <a:pt x="129" y="291"/>
                    <a:pt x="129" y="284"/>
                  </a:cubicBezTo>
                  <a:close/>
                  <a:moveTo>
                    <a:pt x="129" y="309"/>
                  </a:moveTo>
                  <a:cubicBezTo>
                    <a:pt x="134" y="304"/>
                    <a:pt x="138" y="300"/>
                    <a:pt x="143" y="295"/>
                  </a:cubicBezTo>
                  <a:cubicBezTo>
                    <a:pt x="146" y="292"/>
                    <a:pt x="150" y="288"/>
                    <a:pt x="153" y="285"/>
                  </a:cubicBezTo>
                  <a:cubicBezTo>
                    <a:pt x="153" y="291"/>
                    <a:pt x="153" y="296"/>
                    <a:pt x="153" y="302"/>
                  </a:cubicBezTo>
                  <a:cubicBezTo>
                    <a:pt x="145" y="312"/>
                    <a:pt x="137" y="322"/>
                    <a:pt x="129" y="333"/>
                  </a:cubicBezTo>
                  <a:cubicBezTo>
                    <a:pt x="129" y="325"/>
                    <a:pt x="129" y="317"/>
                    <a:pt x="129" y="309"/>
                  </a:cubicBezTo>
                  <a:close/>
                  <a:moveTo>
                    <a:pt x="129" y="335"/>
                  </a:moveTo>
                  <a:cubicBezTo>
                    <a:pt x="138" y="326"/>
                    <a:pt x="146" y="316"/>
                    <a:pt x="153" y="305"/>
                  </a:cubicBezTo>
                  <a:cubicBezTo>
                    <a:pt x="154" y="316"/>
                    <a:pt x="154" y="326"/>
                    <a:pt x="154" y="337"/>
                  </a:cubicBezTo>
                  <a:cubicBezTo>
                    <a:pt x="154" y="337"/>
                    <a:pt x="154" y="337"/>
                    <a:pt x="153" y="337"/>
                  </a:cubicBezTo>
                  <a:cubicBezTo>
                    <a:pt x="145" y="344"/>
                    <a:pt x="137" y="352"/>
                    <a:pt x="130" y="360"/>
                  </a:cubicBezTo>
                  <a:cubicBezTo>
                    <a:pt x="130" y="352"/>
                    <a:pt x="130" y="343"/>
                    <a:pt x="129" y="335"/>
                  </a:cubicBezTo>
                  <a:close/>
                  <a:moveTo>
                    <a:pt x="130" y="362"/>
                  </a:moveTo>
                  <a:cubicBezTo>
                    <a:pt x="138" y="354"/>
                    <a:pt x="147" y="347"/>
                    <a:pt x="154" y="339"/>
                  </a:cubicBezTo>
                  <a:cubicBezTo>
                    <a:pt x="154" y="345"/>
                    <a:pt x="154" y="352"/>
                    <a:pt x="155" y="358"/>
                  </a:cubicBezTo>
                  <a:cubicBezTo>
                    <a:pt x="155" y="358"/>
                    <a:pt x="155" y="358"/>
                    <a:pt x="154" y="358"/>
                  </a:cubicBezTo>
                  <a:cubicBezTo>
                    <a:pt x="149" y="363"/>
                    <a:pt x="145" y="369"/>
                    <a:pt x="140" y="375"/>
                  </a:cubicBezTo>
                  <a:cubicBezTo>
                    <a:pt x="137" y="379"/>
                    <a:pt x="133" y="383"/>
                    <a:pt x="130" y="387"/>
                  </a:cubicBezTo>
                  <a:cubicBezTo>
                    <a:pt x="130" y="379"/>
                    <a:pt x="130" y="370"/>
                    <a:pt x="130" y="362"/>
                  </a:cubicBezTo>
                  <a:close/>
                  <a:moveTo>
                    <a:pt x="130" y="391"/>
                  </a:moveTo>
                  <a:cubicBezTo>
                    <a:pt x="130" y="391"/>
                    <a:pt x="130" y="390"/>
                    <a:pt x="130" y="390"/>
                  </a:cubicBezTo>
                  <a:cubicBezTo>
                    <a:pt x="134" y="385"/>
                    <a:pt x="139" y="380"/>
                    <a:pt x="143" y="374"/>
                  </a:cubicBezTo>
                  <a:cubicBezTo>
                    <a:pt x="147" y="370"/>
                    <a:pt x="151" y="366"/>
                    <a:pt x="155" y="361"/>
                  </a:cubicBezTo>
                  <a:cubicBezTo>
                    <a:pt x="155" y="368"/>
                    <a:pt x="155" y="375"/>
                    <a:pt x="155" y="382"/>
                  </a:cubicBezTo>
                  <a:cubicBezTo>
                    <a:pt x="147" y="392"/>
                    <a:pt x="138" y="402"/>
                    <a:pt x="130" y="412"/>
                  </a:cubicBezTo>
                  <a:cubicBezTo>
                    <a:pt x="130" y="405"/>
                    <a:pt x="130" y="398"/>
                    <a:pt x="130" y="391"/>
                  </a:cubicBezTo>
                  <a:close/>
                  <a:moveTo>
                    <a:pt x="130" y="414"/>
                  </a:moveTo>
                  <a:cubicBezTo>
                    <a:pt x="139" y="405"/>
                    <a:pt x="147" y="395"/>
                    <a:pt x="155" y="385"/>
                  </a:cubicBezTo>
                  <a:cubicBezTo>
                    <a:pt x="155" y="393"/>
                    <a:pt x="156" y="401"/>
                    <a:pt x="156" y="408"/>
                  </a:cubicBezTo>
                  <a:cubicBezTo>
                    <a:pt x="155" y="408"/>
                    <a:pt x="155" y="408"/>
                    <a:pt x="154" y="408"/>
                  </a:cubicBezTo>
                  <a:cubicBezTo>
                    <a:pt x="147" y="418"/>
                    <a:pt x="139" y="427"/>
                    <a:pt x="131" y="436"/>
                  </a:cubicBezTo>
                  <a:cubicBezTo>
                    <a:pt x="130" y="429"/>
                    <a:pt x="130" y="421"/>
                    <a:pt x="130" y="414"/>
                  </a:cubicBezTo>
                  <a:close/>
                  <a:moveTo>
                    <a:pt x="142" y="492"/>
                  </a:moveTo>
                  <a:cubicBezTo>
                    <a:pt x="138" y="495"/>
                    <a:pt x="134" y="498"/>
                    <a:pt x="131" y="502"/>
                  </a:cubicBezTo>
                  <a:cubicBezTo>
                    <a:pt x="131" y="497"/>
                    <a:pt x="131" y="492"/>
                    <a:pt x="131" y="488"/>
                  </a:cubicBezTo>
                  <a:cubicBezTo>
                    <a:pt x="131" y="488"/>
                    <a:pt x="132" y="488"/>
                    <a:pt x="132" y="488"/>
                  </a:cubicBezTo>
                  <a:cubicBezTo>
                    <a:pt x="141" y="479"/>
                    <a:pt x="149" y="470"/>
                    <a:pt x="157" y="460"/>
                  </a:cubicBezTo>
                  <a:cubicBezTo>
                    <a:pt x="157" y="466"/>
                    <a:pt x="157" y="471"/>
                    <a:pt x="157" y="476"/>
                  </a:cubicBezTo>
                  <a:cubicBezTo>
                    <a:pt x="152" y="481"/>
                    <a:pt x="147" y="487"/>
                    <a:pt x="142" y="492"/>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96">
              <a:extLst>
                <a:ext uri="{FF2B5EF4-FFF2-40B4-BE49-F238E27FC236}">
                  <a16:creationId xmlns:a16="http://schemas.microsoft.com/office/drawing/2014/main" id="{20005D3A-203E-4F0F-9816-C1F50C333237}"/>
                </a:ext>
              </a:extLst>
            </p:cNvPr>
            <p:cNvSpPr>
              <a:spLocks noEditPoints="1"/>
            </p:cNvSpPr>
            <p:nvPr/>
          </p:nvSpPr>
          <p:spPr bwMode="auto">
            <a:xfrm>
              <a:off x="5545138" y="5595938"/>
              <a:ext cx="484187" cy="612775"/>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97">
              <a:extLst>
                <a:ext uri="{FF2B5EF4-FFF2-40B4-BE49-F238E27FC236}">
                  <a16:creationId xmlns:a16="http://schemas.microsoft.com/office/drawing/2014/main" id="{A73AE61D-2431-4433-AEDF-B791AEE7C34A}"/>
                </a:ext>
              </a:extLst>
            </p:cNvPr>
            <p:cNvSpPr>
              <a:spLocks noEditPoints="1"/>
            </p:cNvSpPr>
            <p:nvPr/>
          </p:nvSpPr>
          <p:spPr bwMode="auto">
            <a:xfrm>
              <a:off x="3790950" y="4613275"/>
              <a:ext cx="477837" cy="517525"/>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98">
              <a:extLst>
                <a:ext uri="{FF2B5EF4-FFF2-40B4-BE49-F238E27FC236}">
                  <a16:creationId xmlns:a16="http://schemas.microsoft.com/office/drawing/2014/main" id="{A3124BFC-B327-48CE-8535-7BFF9519E321}"/>
                </a:ext>
              </a:extLst>
            </p:cNvPr>
            <p:cNvSpPr>
              <a:spLocks noEditPoints="1"/>
            </p:cNvSpPr>
            <p:nvPr/>
          </p:nvSpPr>
          <p:spPr bwMode="auto">
            <a:xfrm>
              <a:off x="6069013" y="2595563"/>
              <a:ext cx="474662" cy="517525"/>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99">
              <a:extLst>
                <a:ext uri="{FF2B5EF4-FFF2-40B4-BE49-F238E27FC236}">
                  <a16:creationId xmlns:a16="http://schemas.microsoft.com/office/drawing/2014/main" id="{150621B2-6A41-4143-BD34-AE103A17A97E}"/>
                </a:ext>
              </a:extLst>
            </p:cNvPr>
            <p:cNvSpPr>
              <a:spLocks noEditPoints="1"/>
            </p:cNvSpPr>
            <p:nvPr/>
          </p:nvSpPr>
          <p:spPr bwMode="auto">
            <a:xfrm>
              <a:off x="7586663" y="5502275"/>
              <a:ext cx="409575" cy="366713"/>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0">
              <a:extLst>
                <a:ext uri="{FF2B5EF4-FFF2-40B4-BE49-F238E27FC236}">
                  <a16:creationId xmlns:a16="http://schemas.microsoft.com/office/drawing/2014/main" id="{6EA58AF7-53DA-41CE-9D29-F9027E22B39C}"/>
                </a:ext>
              </a:extLst>
            </p:cNvPr>
            <p:cNvSpPr>
              <a:spLocks noEditPoints="1"/>
            </p:cNvSpPr>
            <p:nvPr/>
          </p:nvSpPr>
          <p:spPr bwMode="auto">
            <a:xfrm>
              <a:off x="7754938" y="5546725"/>
              <a:ext cx="155575" cy="220663"/>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1">
              <a:extLst>
                <a:ext uri="{FF2B5EF4-FFF2-40B4-BE49-F238E27FC236}">
                  <a16:creationId xmlns:a16="http://schemas.microsoft.com/office/drawing/2014/main" id="{EE7482CD-11C5-4D8B-A55C-C2445FF11DC8}"/>
                </a:ext>
              </a:extLst>
            </p:cNvPr>
            <p:cNvSpPr>
              <a:spLocks noEditPoints="1"/>
            </p:cNvSpPr>
            <p:nvPr/>
          </p:nvSpPr>
          <p:spPr bwMode="auto">
            <a:xfrm>
              <a:off x="8024813" y="5359400"/>
              <a:ext cx="342900" cy="314325"/>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2">
              <a:extLst>
                <a:ext uri="{FF2B5EF4-FFF2-40B4-BE49-F238E27FC236}">
                  <a16:creationId xmlns:a16="http://schemas.microsoft.com/office/drawing/2014/main" id="{0B22E911-7B3C-4644-B994-A1CA1141D728}"/>
                </a:ext>
              </a:extLst>
            </p:cNvPr>
            <p:cNvSpPr>
              <a:spLocks/>
            </p:cNvSpPr>
            <p:nvPr/>
          </p:nvSpPr>
          <p:spPr bwMode="auto">
            <a:xfrm>
              <a:off x="8145463" y="5408613"/>
              <a:ext cx="142875" cy="144463"/>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3">
              <a:extLst>
                <a:ext uri="{FF2B5EF4-FFF2-40B4-BE49-F238E27FC236}">
                  <a16:creationId xmlns:a16="http://schemas.microsoft.com/office/drawing/2014/main" id="{CD61DF80-21B1-4691-82D7-50FDA1BCD65B}"/>
                </a:ext>
              </a:extLst>
            </p:cNvPr>
            <p:cNvSpPr>
              <a:spLocks noEditPoints="1"/>
            </p:cNvSpPr>
            <p:nvPr/>
          </p:nvSpPr>
          <p:spPr bwMode="auto">
            <a:xfrm>
              <a:off x="5208588" y="4602163"/>
              <a:ext cx="336550" cy="576263"/>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4">
              <a:extLst>
                <a:ext uri="{FF2B5EF4-FFF2-40B4-BE49-F238E27FC236}">
                  <a16:creationId xmlns:a16="http://schemas.microsoft.com/office/drawing/2014/main" id="{A5663AD8-73E5-4F6A-9D94-70C30B5E72AB}"/>
                </a:ext>
              </a:extLst>
            </p:cNvPr>
            <p:cNvSpPr>
              <a:spLocks noEditPoints="1"/>
            </p:cNvSpPr>
            <p:nvPr/>
          </p:nvSpPr>
          <p:spPr bwMode="auto">
            <a:xfrm>
              <a:off x="5584825" y="4586288"/>
              <a:ext cx="349250" cy="557213"/>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5">
              <a:extLst>
                <a:ext uri="{FF2B5EF4-FFF2-40B4-BE49-F238E27FC236}">
                  <a16:creationId xmlns:a16="http://schemas.microsoft.com/office/drawing/2014/main" id="{69FB53CB-6A13-4F9B-8A36-2281477549CF}"/>
                </a:ext>
              </a:extLst>
            </p:cNvPr>
            <p:cNvSpPr>
              <a:spLocks noEditPoints="1"/>
            </p:cNvSpPr>
            <p:nvPr/>
          </p:nvSpPr>
          <p:spPr bwMode="auto">
            <a:xfrm>
              <a:off x="5926138" y="4610100"/>
              <a:ext cx="246062" cy="557213"/>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06">
              <a:extLst>
                <a:ext uri="{FF2B5EF4-FFF2-40B4-BE49-F238E27FC236}">
                  <a16:creationId xmlns:a16="http://schemas.microsoft.com/office/drawing/2014/main" id="{772EC2F1-F172-4FE2-B416-C22E2A7EE9FE}"/>
                </a:ext>
              </a:extLst>
            </p:cNvPr>
            <p:cNvSpPr>
              <a:spLocks noEditPoints="1"/>
            </p:cNvSpPr>
            <p:nvPr/>
          </p:nvSpPr>
          <p:spPr bwMode="auto">
            <a:xfrm>
              <a:off x="6178550" y="4579938"/>
              <a:ext cx="323850" cy="582613"/>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07">
              <a:extLst>
                <a:ext uri="{FF2B5EF4-FFF2-40B4-BE49-F238E27FC236}">
                  <a16:creationId xmlns:a16="http://schemas.microsoft.com/office/drawing/2014/main" id="{B8BE6209-2447-4E7C-83D1-93FDC1628162}"/>
                </a:ext>
              </a:extLst>
            </p:cNvPr>
            <p:cNvSpPr>
              <a:spLocks noEditPoints="1"/>
            </p:cNvSpPr>
            <p:nvPr/>
          </p:nvSpPr>
          <p:spPr bwMode="auto">
            <a:xfrm>
              <a:off x="6489700" y="4595813"/>
              <a:ext cx="250825" cy="549275"/>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08">
              <a:extLst>
                <a:ext uri="{FF2B5EF4-FFF2-40B4-BE49-F238E27FC236}">
                  <a16:creationId xmlns:a16="http://schemas.microsoft.com/office/drawing/2014/main" id="{414CD436-748A-4250-9B71-D5077C93D1E3}"/>
                </a:ext>
              </a:extLst>
            </p:cNvPr>
            <p:cNvSpPr>
              <a:spLocks noEditPoints="1"/>
            </p:cNvSpPr>
            <p:nvPr/>
          </p:nvSpPr>
          <p:spPr bwMode="auto">
            <a:xfrm>
              <a:off x="6786563" y="4597400"/>
              <a:ext cx="103187" cy="558800"/>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09">
              <a:extLst>
                <a:ext uri="{FF2B5EF4-FFF2-40B4-BE49-F238E27FC236}">
                  <a16:creationId xmlns:a16="http://schemas.microsoft.com/office/drawing/2014/main" id="{2E8358AD-CE9A-40A5-9086-949CCC52DFC9}"/>
                </a:ext>
              </a:extLst>
            </p:cNvPr>
            <p:cNvSpPr>
              <a:spLocks noEditPoints="1"/>
            </p:cNvSpPr>
            <p:nvPr/>
          </p:nvSpPr>
          <p:spPr bwMode="auto">
            <a:xfrm>
              <a:off x="6918325" y="4556125"/>
              <a:ext cx="325437" cy="592138"/>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0">
              <a:extLst>
                <a:ext uri="{FF2B5EF4-FFF2-40B4-BE49-F238E27FC236}">
                  <a16:creationId xmlns:a16="http://schemas.microsoft.com/office/drawing/2014/main" id="{55711270-9C21-44CB-8B20-80AB4B50D9BA}"/>
                </a:ext>
              </a:extLst>
            </p:cNvPr>
            <p:cNvSpPr>
              <a:spLocks noEditPoints="1"/>
            </p:cNvSpPr>
            <p:nvPr/>
          </p:nvSpPr>
          <p:spPr bwMode="auto">
            <a:xfrm>
              <a:off x="7269163" y="4552950"/>
              <a:ext cx="301625" cy="595313"/>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1">
              <a:extLst>
                <a:ext uri="{FF2B5EF4-FFF2-40B4-BE49-F238E27FC236}">
                  <a16:creationId xmlns:a16="http://schemas.microsoft.com/office/drawing/2014/main" id="{34FE44E9-2065-41EA-83DB-763C8476CC52}"/>
                </a:ext>
              </a:extLst>
            </p:cNvPr>
            <p:cNvSpPr>
              <a:spLocks/>
            </p:cNvSpPr>
            <p:nvPr/>
          </p:nvSpPr>
          <p:spPr bwMode="auto">
            <a:xfrm>
              <a:off x="4716463" y="2230438"/>
              <a:ext cx="1209675" cy="947738"/>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2">
              <a:extLst>
                <a:ext uri="{FF2B5EF4-FFF2-40B4-BE49-F238E27FC236}">
                  <a16:creationId xmlns:a16="http://schemas.microsoft.com/office/drawing/2014/main" id="{EE4D9A77-C0EE-44EF-B537-D66C983B4BE5}"/>
                </a:ext>
              </a:extLst>
            </p:cNvPr>
            <p:cNvSpPr>
              <a:spLocks/>
            </p:cNvSpPr>
            <p:nvPr/>
          </p:nvSpPr>
          <p:spPr bwMode="auto">
            <a:xfrm>
              <a:off x="4937125" y="2790825"/>
              <a:ext cx="14287" cy="26988"/>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3">
              <a:extLst>
                <a:ext uri="{FF2B5EF4-FFF2-40B4-BE49-F238E27FC236}">
                  <a16:creationId xmlns:a16="http://schemas.microsoft.com/office/drawing/2014/main" id="{77B2BB44-7217-443E-AD49-A74AAE2CF7B8}"/>
                </a:ext>
              </a:extLst>
            </p:cNvPr>
            <p:cNvSpPr>
              <a:spLocks/>
            </p:cNvSpPr>
            <p:nvPr/>
          </p:nvSpPr>
          <p:spPr bwMode="auto">
            <a:xfrm>
              <a:off x="4941888" y="2843213"/>
              <a:ext cx="6350" cy="22225"/>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4">
              <a:extLst>
                <a:ext uri="{FF2B5EF4-FFF2-40B4-BE49-F238E27FC236}">
                  <a16:creationId xmlns:a16="http://schemas.microsoft.com/office/drawing/2014/main" id="{883958D2-5C5F-4AE7-9D99-F749CFD4BC35}"/>
                </a:ext>
              </a:extLst>
            </p:cNvPr>
            <p:cNvSpPr>
              <a:spLocks/>
            </p:cNvSpPr>
            <p:nvPr/>
          </p:nvSpPr>
          <p:spPr bwMode="auto">
            <a:xfrm>
              <a:off x="4938713" y="2884488"/>
              <a:ext cx="12700" cy="25400"/>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5">
              <a:extLst>
                <a:ext uri="{FF2B5EF4-FFF2-40B4-BE49-F238E27FC236}">
                  <a16:creationId xmlns:a16="http://schemas.microsoft.com/office/drawing/2014/main" id="{58E73391-FBB7-4773-9599-E15404B89F2A}"/>
                </a:ext>
              </a:extLst>
            </p:cNvPr>
            <p:cNvSpPr>
              <a:spLocks/>
            </p:cNvSpPr>
            <p:nvPr/>
          </p:nvSpPr>
          <p:spPr bwMode="auto">
            <a:xfrm>
              <a:off x="4938713" y="2933700"/>
              <a:ext cx="12700" cy="23813"/>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16">
              <a:extLst>
                <a:ext uri="{FF2B5EF4-FFF2-40B4-BE49-F238E27FC236}">
                  <a16:creationId xmlns:a16="http://schemas.microsoft.com/office/drawing/2014/main" id="{B38FA712-0C22-4C10-98CA-4F03022B349C}"/>
                </a:ext>
              </a:extLst>
            </p:cNvPr>
            <p:cNvSpPr>
              <a:spLocks/>
            </p:cNvSpPr>
            <p:nvPr/>
          </p:nvSpPr>
          <p:spPr bwMode="auto">
            <a:xfrm>
              <a:off x="4938713" y="2974975"/>
              <a:ext cx="9525" cy="25400"/>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17">
              <a:extLst>
                <a:ext uri="{FF2B5EF4-FFF2-40B4-BE49-F238E27FC236}">
                  <a16:creationId xmlns:a16="http://schemas.microsoft.com/office/drawing/2014/main" id="{C111125A-3D57-4319-AA98-8AD86F7AE4B3}"/>
                </a:ext>
              </a:extLst>
            </p:cNvPr>
            <p:cNvSpPr>
              <a:spLocks/>
            </p:cNvSpPr>
            <p:nvPr/>
          </p:nvSpPr>
          <p:spPr bwMode="auto">
            <a:xfrm>
              <a:off x="4941888" y="3022600"/>
              <a:ext cx="9525" cy="30163"/>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18">
              <a:extLst>
                <a:ext uri="{FF2B5EF4-FFF2-40B4-BE49-F238E27FC236}">
                  <a16:creationId xmlns:a16="http://schemas.microsoft.com/office/drawing/2014/main" id="{435057F3-185F-4CDE-9E89-96630F9327F2}"/>
                </a:ext>
              </a:extLst>
            </p:cNvPr>
            <p:cNvSpPr>
              <a:spLocks/>
            </p:cNvSpPr>
            <p:nvPr/>
          </p:nvSpPr>
          <p:spPr bwMode="auto">
            <a:xfrm>
              <a:off x="4943475" y="3070225"/>
              <a:ext cx="7937" cy="20638"/>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19">
              <a:extLst>
                <a:ext uri="{FF2B5EF4-FFF2-40B4-BE49-F238E27FC236}">
                  <a16:creationId xmlns:a16="http://schemas.microsoft.com/office/drawing/2014/main" id="{6656E71C-62DC-4FAF-8CE1-DFCBBCED5B55}"/>
                </a:ext>
              </a:extLst>
            </p:cNvPr>
            <p:cNvSpPr>
              <a:spLocks/>
            </p:cNvSpPr>
            <p:nvPr/>
          </p:nvSpPr>
          <p:spPr bwMode="auto">
            <a:xfrm>
              <a:off x="5168900" y="2962275"/>
              <a:ext cx="11112" cy="19050"/>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0">
              <a:extLst>
                <a:ext uri="{FF2B5EF4-FFF2-40B4-BE49-F238E27FC236}">
                  <a16:creationId xmlns:a16="http://schemas.microsoft.com/office/drawing/2014/main" id="{8D97DAF6-5D62-427B-BCDD-2BB017A55E73}"/>
                </a:ext>
              </a:extLst>
            </p:cNvPr>
            <p:cNvSpPr>
              <a:spLocks/>
            </p:cNvSpPr>
            <p:nvPr/>
          </p:nvSpPr>
          <p:spPr bwMode="auto">
            <a:xfrm>
              <a:off x="5170488" y="3009900"/>
              <a:ext cx="9525" cy="30163"/>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1">
              <a:extLst>
                <a:ext uri="{FF2B5EF4-FFF2-40B4-BE49-F238E27FC236}">
                  <a16:creationId xmlns:a16="http://schemas.microsoft.com/office/drawing/2014/main" id="{2733C0A2-CF02-4159-81E2-3D9E46749436}"/>
                </a:ext>
              </a:extLst>
            </p:cNvPr>
            <p:cNvSpPr>
              <a:spLocks/>
            </p:cNvSpPr>
            <p:nvPr/>
          </p:nvSpPr>
          <p:spPr bwMode="auto">
            <a:xfrm>
              <a:off x="5170488" y="3063875"/>
              <a:ext cx="14287" cy="31750"/>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2">
              <a:extLst>
                <a:ext uri="{FF2B5EF4-FFF2-40B4-BE49-F238E27FC236}">
                  <a16:creationId xmlns:a16="http://schemas.microsoft.com/office/drawing/2014/main" id="{87357F2B-BC35-402E-AACB-763E3240A48D}"/>
                </a:ext>
              </a:extLst>
            </p:cNvPr>
            <p:cNvSpPr>
              <a:spLocks/>
            </p:cNvSpPr>
            <p:nvPr/>
          </p:nvSpPr>
          <p:spPr bwMode="auto">
            <a:xfrm>
              <a:off x="5326063" y="2578100"/>
              <a:ext cx="7937" cy="30163"/>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3">
              <a:extLst>
                <a:ext uri="{FF2B5EF4-FFF2-40B4-BE49-F238E27FC236}">
                  <a16:creationId xmlns:a16="http://schemas.microsoft.com/office/drawing/2014/main" id="{19A235B7-FE6D-4156-9CCA-CBCCEE953B87}"/>
                </a:ext>
              </a:extLst>
            </p:cNvPr>
            <p:cNvSpPr>
              <a:spLocks/>
            </p:cNvSpPr>
            <p:nvPr/>
          </p:nvSpPr>
          <p:spPr bwMode="auto">
            <a:xfrm>
              <a:off x="5327650" y="2632075"/>
              <a:ext cx="9525" cy="36513"/>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4">
              <a:extLst>
                <a:ext uri="{FF2B5EF4-FFF2-40B4-BE49-F238E27FC236}">
                  <a16:creationId xmlns:a16="http://schemas.microsoft.com/office/drawing/2014/main" id="{65EDEFDB-91D0-4FAC-BBA5-984A86D58DFA}"/>
                </a:ext>
              </a:extLst>
            </p:cNvPr>
            <p:cNvSpPr>
              <a:spLocks/>
            </p:cNvSpPr>
            <p:nvPr/>
          </p:nvSpPr>
          <p:spPr bwMode="auto">
            <a:xfrm>
              <a:off x="5327650" y="2703513"/>
              <a:ext cx="9525" cy="26988"/>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5">
              <a:extLst>
                <a:ext uri="{FF2B5EF4-FFF2-40B4-BE49-F238E27FC236}">
                  <a16:creationId xmlns:a16="http://schemas.microsoft.com/office/drawing/2014/main" id="{8A985D6A-B161-4AD6-AD68-DF4938E3AD51}"/>
                </a:ext>
              </a:extLst>
            </p:cNvPr>
            <p:cNvSpPr>
              <a:spLocks/>
            </p:cNvSpPr>
            <p:nvPr/>
          </p:nvSpPr>
          <p:spPr bwMode="auto">
            <a:xfrm>
              <a:off x="5329238" y="2765425"/>
              <a:ext cx="9525" cy="38100"/>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26">
              <a:extLst>
                <a:ext uri="{FF2B5EF4-FFF2-40B4-BE49-F238E27FC236}">
                  <a16:creationId xmlns:a16="http://schemas.microsoft.com/office/drawing/2014/main" id="{E6EFF80D-F084-49E7-8776-12703751425F}"/>
                </a:ext>
              </a:extLst>
            </p:cNvPr>
            <p:cNvSpPr>
              <a:spLocks/>
            </p:cNvSpPr>
            <p:nvPr/>
          </p:nvSpPr>
          <p:spPr bwMode="auto">
            <a:xfrm>
              <a:off x="5329238" y="2832100"/>
              <a:ext cx="9525" cy="25400"/>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27">
              <a:extLst>
                <a:ext uri="{FF2B5EF4-FFF2-40B4-BE49-F238E27FC236}">
                  <a16:creationId xmlns:a16="http://schemas.microsoft.com/office/drawing/2014/main" id="{DB757123-F279-4A7D-91A5-C321AAA16643}"/>
                </a:ext>
              </a:extLst>
            </p:cNvPr>
            <p:cNvSpPr>
              <a:spLocks/>
            </p:cNvSpPr>
            <p:nvPr/>
          </p:nvSpPr>
          <p:spPr bwMode="auto">
            <a:xfrm>
              <a:off x="5329238" y="2887663"/>
              <a:ext cx="7937" cy="34925"/>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28">
              <a:extLst>
                <a:ext uri="{FF2B5EF4-FFF2-40B4-BE49-F238E27FC236}">
                  <a16:creationId xmlns:a16="http://schemas.microsoft.com/office/drawing/2014/main" id="{8D961ACB-8BDF-4EF2-A003-8D4DAD0EDFE7}"/>
                </a:ext>
              </a:extLst>
            </p:cNvPr>
            <p:cNvSpPr>
              <a:spLocks/>
            </p:cNvSpPr>
            <p:nvPr/>
          </p:nvSpPr>
          <p:spPr bwMode="auto">
            <a:xfrm>
              <a:off x="5329238" y="2951163"/>
              <a:ext cx="9525" cy="31750"/>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29">
              <a:extLst>
                <a:ext uri="{FF2B5EF4-FFF2-40B4-BE49-F238E27FC236}">
                  <a16:creationId xmlns:a16="http://schemas.microsoft.com/office/drawing/2014/main" id="{893428B4-2CE7-49F9-B391-5DFB5A2641F3}"/>
                </a:ext>
              </a:extLst>
            </p:cNvPr>
            <p:cNvSpPr>
              <a:spLocks/>
            </p:cNvSpPr>
            <p:nvPr/>
          </p:nvSpPr>
          <p:spPr bwMode="auto">
            <a:xfrm>
              <a:off x="5329238" y="3013075"/>
              <a:ext cx="4762" cy="20638"/>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0">
              <a:extLst>
                <a:ext uri="{FF2B5EF4-FFF2-40B4-BE49-F238E27FC236}">
                  <a16:creationId xmlns:a16="http://schemas.microsoft.com/office/drawing/2014/main" id="{583BF0DF-458F-4AF5-A74A-D1B4D000146C}"/>
                </a:ext>
              </a:extLst>
            </p:cNvPr>
            <p:cNvSpPr>
              <a:spLocks/>
            </p:cNvSpPr>
            <p:nvPr/>
          </p:nvSpPr>
          <p:spPr bwMode="auto">
            <a:xfrm>
              <a:off x="5329238" y="3060700"/>
              <a:ext cx="12700" cy="34925"/>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1">
              <a:extLst>
                <a:ext uri="{FF2B5EF4-FFF2-40B4-BE49-F238E27FC236}">
                  <a16:creationId xmlns:a16="http://schemas.microsoft.com/office/drawing/2014/main" id="{32F6F33D-5C97-4D13-964C-D8B7F9504779}"/>
                </a:ext>
              </a:extLst>
            </p:cNvPr>
            <p:cNvSpPr>
              <a:spLocks/>
            </p:cNvSpPr>
            <p:nvPr/>
          </p:nvSpPr>
          <p:spPr bwMode="auto">
            <a:xfrm>
              <a:off x="5503863" y="2784475"/>
              <a:ext cx="7937" cy="23813"/>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2">
              <a:extLst>
                <a:ext uri="{FF2B5EF4-FFF2-40B4-BE49-F238E27FC236}">
                  <a16:creationId xmlns:a16="http://schemas.microsoft.com/office/drawing/2014/main" id="{EE49706A-942B-4A08-9F94-589840669F0E}"/>
                </a:ext>
              </a:extLst>
            </p:cNvPr>
            <p:cNvSpPr>
              <a:spLocks/>
            </p:cNvSpPr>
            <p:nvPr/>
          </p:nvSpPr>
          <p:spPr bwMode="auto">
            <a:xfrm>
              <a:off x="5505450" y="2838450"/>
              <a:ext cx="6350" cy="30163"/>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3">
              <a:extLst>
                <a:ext uri="{FF2B5EF4-FFF2-40B4-BE49-F238E27FC236}">
                  <a16:creationId xmlns:a16="http://schemas.microsoft.com/office/drawing/2014/main" id="{8F986BF9-8522-4943-8ACE-96D9AF1C3AA9}"/>
                </a:ext>
              </a:extLst>
            </p:cNvPr>
            <p:cNvSpPr>
              <a:spLocks/>
            </p:cNvSpPr>
            <p:nvPr/>
          </p:nvSpPr>
          <p:spPr bwMode="auto">
            <a:xfrm>
              <a:off x="5505450" y="2909888"/>
              <a:ext cx="6350" cy="34925"/>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4">
              <a:extLst>
                <a:ext uri="{FF2B5EF4-FFF2-40B4-BE49-F238E27FC236}">
                  <a16:creationId xmlns:a16="http://schemas.microsoft.com/office/drawing/2014/main" id="{47BA97D8-EF3C-41CA-B1AB-2C1BD735C4F9}"/>
                </a:ext>
              </a:extLst>
            </p:cNvPr>
            <p:cNvSpPr>
              <a:spLocks/>
            </p:cNvSpPr>
            <p:nvPr/>
          </p:nvSpPr>
          <p:spPr bwMode="auto">
            <a:xfrm>
              <a:off x="5505450" y="2987675"/>
              <a:ext cx="6350" cy="25400"/>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5">
              <a:extLst>
                <a:ext uri="{FF2B5EF4-FFF2-40B4-BE49-F238E27FC236}">
                  <a16:creationId xmlns:a16="http://schemas.microsoft.com/office/drawing/2014/main" id="{F2BB94D6-049C-4198-8678-620AE9BF53A5}"/>
                </a:ext>
              </a:extLst>
            </p:cNvPr>
            <p:cNvSpPr>
              <a:spLocks/>
            </p:cNvSpPr>
            <p:nvPr/>
          </p:nvSpPr>
          <p:spPr bwMode="auto">
            <a:xfrm>
              <a:off x="5503863" y="3046413"/>
              <a:ext cx="11112" cy="36513"/>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36">
              <a:extLst>
                <a:ext uri="{FF2B5EF4-FFF2-40B4-BE49-F238E27FC236}">
                  <a16:creationId xmlns:a16="http://schemas.microsoft.com/office/drawing/2014/main" id="{680A349F-7824-4EB2-93BC-EADB4813CDD9}"/>
                </a:ext>
              </a:extLst>
            </p:cNvPr>
            <p:cNvSpPr>
              <a:spLocks/>
            </p:cNvSpPr>
            <p:nvPr/>
          </p:nvSpPr>
          <p:spPr bwMode="auto">
            <a:xfrm>
              <a:off x="5657850" y="2614613"/>
              <a:ext cx="11112" cy="38100"/>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37">
              <a:extLst>
                <a:ext uri="{FF2B5EF4-FFF2-40B4-BE49-F238E27FC236}">
                  <a16:creationId xmlns:a16="http://schemas.microsoft.com/office/drawing/2014/main" id="{B1F43E24-E6EC-4661-8B46-9C7F5D09D75B}"/>
                </a:ext>
              </a:extLst>
            </p:cNvPr>
            <p:cNvSpPr>
              <a:spLocks/>
            </p:cNvSpPr>
            <p:nvPr/>
          </p:nvSpPr>
          <p:spPr bwMode="auto">
            <a:xfrm>
              <a:off x="5662613" y="2695575"/>
              <a:ext cx="4762" cy="31750"/>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38">
              <a:extLst>
                <a:ext uri="{FF2B5EF4-FFF2-40B4-BE49-F238E27FC236}">
                  <a16:creationId xmlns:a16="http://schemas.microsoft.com/office/drawing/2014/main" id="{EC1413EC-02B9-4F3A-8E67-6FAA12677296}"/>
                </a:ext>
              </a:extLst>
            </p:cNvPr>
            <p:cNvSpPr>
              <a:spLocks/>
            </p:cNvSpPr>
            <p:nvPr/>
          </p:nvSpPr>
          <p:spPr bwMode="auto">
            <a:xfrm>
              <a:off x="5662613" y="2757488"/>
              <a:ext cx="6350" cy="26988"/>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39">
              <a:extLst>
                <a:ext uri="{FF2B5EF4-FFF2-40B4-BE49-F238E27FC236}">
                  <a16:creationId xmlns:a16="http://schemas.microsoft.com/office/drawing/2014/main" id="{7E711FE1-D2B0-4D42-A117-862A270BCCCD}"/>
                </a:ext>
              </a:extLst>
            </p:cNvPr>
            <p:cNvSpPr>
              <a:spLocks/>
            </p:cNvSpPr>
            <p:nvPr/>
          </p:nvSpPr>
          <p:spPr bwMode="auto">
            <a:xfrm>
              <a:off x="5664200" y="2819400"/>
              <a:ext cx="4762" cy="31750"/>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0">
              <a:extLst>
                <a:ext uri="{FF2B5EF4-FFF2-40B4-BE49-F238E27FC236}">
                  <a16:creationId xmlns:a16="http://schemas.microsoft.com/office/drawing/2014/main" id="{590A2FBC-6056-4F11-A685-872CC2AFE310}"/>
                </a:ext>
              </a:extLst>
            </p:cNvPr>
            <p:cNvSpPr>
              <a:spLocks/>
            </p:cNvSpPr>
            <p:nvPr/>
          </p:nvSpPr>
          <p:spPr bwMode="auto">
            <a:xfrm>
              <a:off x="5657850" y="2895600"/>
              <a:ext cx="11112" cy="26988"/>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1">
              <a:extLst>
                <a:ext uri="{FF2B5EF4-FFF2-40B4-BE49-F238E27FC236}">
                  <a16:creationId xmlns:a16="http://schemas.microsoft.com/office/drawing/2014/main" id="{39A26A56-E1AA-4409-8936-DDB75569231C}"/>
                </a:ext>
              </a:extLst>
            </p:cNvPr>
            <p:cNvSpPr>
              <a:spLocks/>
            </p:cNvSpPr>
            <p:nvPr/>
          </p:nvSpPr>
          <p:spPr bwMode="auto">
            <a:xfrm>
              <a:off x="5659438" y="2955925"/>
              <a:ext cx="7937" cy="33338"/>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2">
              <a:extLst>
                <a:ext uri="{FF2B5EF4-FFF2-40B4-BE49-F238E27FC236}">
                  <a16:creationId xmlns:a16="http://schemas.microsoft.com/office/drawing/2014/main" id="{977A2F07-6818-495C-99CB-B766C51FF25C}"/>
                </a:ext>
              </a:extLst>
            </p:cNvPr>
            <p:cNvSpPr>
              <a:spLocks/>
            </p:cNvSpPr>
            <p:nvPr/>
          </p:nvSpPr>
          <p:spPr bwMode="auto">
            <a:xfrm>
              <a:off x="5657850" y="3025775"/>
              <a:ext cx="6350" cy="34925"/>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3">
              <a:extLst>
                <a:ext uri="{FF2B5EF4-FFF2-40B4-BE49-F238E27FC236}">
                  <a16:creationId xmlns:a16="http://schemas.microsoft.com/office/drawing/2014/main" id="{790908C5-5299-4DA5-B672-D1746A93CD03}"/>
                </a:ext>
              </a:extLst>
            </p:cNvPr>
            <p:cNvSpPr>
              <a:spLocks/>
            </p:cNvSpPr>
            <p:nvPr/>
          </p:nvSpPr>
          <p:spPr bwMode="auto">
            <a:xfrm>
              <a:off x="5654675" y="3079750"/>
              <a:ext cx="12700" cy="34925"/>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4">
              <a:extLst>
                <a:ext uri="{FF2B5EF4-FFF2-40B4-BE49-F238E27FC236}">
                  <a16:creationId xmlns:a16="http://schemas.microsoft.com/office/drawing/2014/main" id="{76B1163E-64DF-4A54-9E8E-072F2C2D63F8}"/>
                </a:ext>
              </a:extLst>
            </p:cNvPr>
            <p:cNvSpPr>
              <a:spLocks/>
            </p:cNvSpPr>
            <p:nvPr/>
          </p:nvSpPr>
          <p:spPr bwMode="auto">
            <a:xfrm>
              <a:off x="5765800" y="2706688"/>
              <a:ext cx="6350" cy="34925"/>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5">
              <a:extLst>
                <a:ext uri="{FF2B5EF4-FFF2-40B4-BE49-F238E27FC236}">
                  <a16:creationId xmlns:a16="http://schemas.microsoft.com/office/drawing/2014/main" id="{32167C85-D342-4BD5-A08D-85C2E291D874}"/>
                </a:ext>
              </a:extLst>
            </p:cNvPr>
            <p:cNvSpPr>
              <a:spLocks/>
            </p:cNvSpPr>
            <p:nvPr/>
          </p:nvSpPr>
          <p:spPr bwMode="auto">
            <a:xfrm>
              <a:off x="5767388" y="2778125"/>
              <a:ext cx="6350" cy="36513"/>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46">
              <a:extLst>
                <a:ext uri="{FF2B5EF4-FFF2-40B4-BE49-F238E27FC236}">
                  <a16:creationId xmlns:a16="http://schemas.microsoft.com/office/drawing/2014/main" id="{C767F988-0AAA-4AA0-AD81-4EB153519842}"/>
                </a:ext>
              </a:extLst>
            </p:cNvPr>
            <p:cNvSpPr>
              <a:spLocks/>
            </p:cNvSpPr>
            <p:nvPr/>
          </p:nvSpPr>
          <p:spPr bwMode="auto">
            <a:xfrm>
              <a:off x="5772150" y="2847975"/>
              <a:ext cx="6350" cy="33338"/>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47">
              <a:extLst>
                <a:ext uri="{FF2B5EF4-FFF2-40B4-BE49-F238E27FC236}">
                  <a16:creationId xmlns:a16="http://schemas.microsoft.com/office/drawing/2014/main" id="{75F04BDC-D3EC-4A7C-B1AB-6451912219F9}"/>
                </a:ext>
              </a:extLst>
            </p:cNvPr>
            <p:cNvSpPr>
              <a:spLocks/>
            </p:cNvSpPr>
            <p:nvPr/>
          </p:nvSpPr>
          <p:spPr bwMode="auto">
            <a:xfrm>
              <a:off x="5773738" y="2911475"/>
              <a:ext cx="3175" cy="28575"/>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48">
              <a:extLst>
                <a:ext uri="{FF2B5EF4-FFF2-40B4-BE49-F238E27FC236}">
                  <a16:creationId xmlns:a16="http://schemas.microsoft.com/office/drawing/2014/main" id="{D48062CE-E6CD-4B50-9BAC-0718DDB308DC}"/>
                </a:ext>
              </a:extLst>
            </p:cNvPr>
            <p:cNvSpPr>
              <a:spLocks/>
            </p:cNvSpPr>
            <p:nvPr/>
          </p:nvSpPr>
          <p:spPr bwMode="auto">
            <a:xfrm>
              <a:off x="5773738" y="2970213"/>
              <a:ext cx="9525" cy="23813"/>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49">
              <a:extLst>
                <a:ext uri="{FF2B5EF4-FFF2-40B4-BE49-F238E27FC236}">
                  <a16:creationId xmlns:a16="http://schemas.microsoft.com/office/drawing/2014/main" id="{852599DC-F2C6-4CFB-A9F7-D708D286DEAB}"/>
                </a:ext>
              </a:extLst>
            </p:cNvPr>
            <p:cNvSpPr>
              <a:spLocks/>
            </p:cNvSpPr>
            <p:nvPr/>
          </p:nvSpPr>
          <p:spPr bwMode="auto">
            <a:xfrm>
              <a:off x="5772150" y="3040063"/>
              <a:ext cx="11112" cy="4286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0">
              <a:extLst>
                <a:ext uri="{FF2B5EF4-FFF2-40B4-BE49-F238E27FC236}">
                  <a16:creationId xmlns:a16="http://schemas.microsoft.com/office/drawing/2014/main" id="{E9254E4D-6F25-42E2-ADB4-C4D8A9B75766}"/>
                </a:ext>
              </a:extLst>
            </p:cNvPr>
            <p:cNvSpPr>
              <a:spLocks/>
            </p:cNvSpPr>
            <p:nvPr/>
          </p:nvSpPr>
          <p:spPr bwMode="auto">
            <a:xfrm>
              <a:off x="5772150" y="3094038"/>
              <a:ext cx="11112" cy="19050"/>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1">
              <a:extLst>
                <a:ext uri="{FF2B5EF4-FFF2-40B4-BE49-F238E27FC236}">
                  <a16:creationId xmlns:a16="http://schemas.microsoft.com/office/drawing/2014/main" id="{21FEA5FA-CC81-428C-9063-25553E724E08}"/>
                </a:ext>
              </a:extLst>
            </p:cNvPr>
            <p:cNvSpPr>
              <a:spLocks/>
            </p:cNvSpPr>
            <p:nvPr/>
          </p:nvSpPr>
          <p:spPr bwMode="auto">
            <a:xfrm>
              <a:off x="5900738" y="2532063"/>
              <a:ext cx="11112" cy="49213"/>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2">
              <a:extLst>
                <a:ext uri="{FF2B5EF4-FFF2-40B4-BE49-F238E27FC236}">
                  <a16:creationId xmlns:a16="http://schemas.microsoft.com/office/drawing/2014/main" id="{3F0C0688-70CC-48D1-A0BF-2179CB2DDD5B}"/>
                </a:ext>
              </a:extLst>
            </p:cNvPr>
            <p:cNvSpPr>
              <a:spLocks/>
            </p:cNvSpPr>
            <p:nvPr/>
          </p:nvSpPr>
          <p:spPr bwMode="auto">
            <a:xfrm>
              <a:off x="5900738" y="2625725"/>
              <a:ext cx="6350" cy="36513"/>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3">
              <a:extLst>
                <a:ext uri="{FF2B5EF4-FFF2-40B4-BE49-F238E27FC236}">
                  <a16:creationId xmlns:a16="http://schemas.microsoft.com/office/drawing/2014/main" id="{A1428D59-331C-4E0E-9A2B-D192FCBC8F69}"/>
                </a:ext>
              </a:extLst>
            </p:cNvPr>
            <p:cNvSpPr>
              <a:spLocks/>
            </p:cNvSpPr>
            <p:nvPr/>
          </p:nvSpPr>
          <p:spPr bwMode="auto">
            <a:xfrm>
              <a:off x="5900738" y="2700338"/>
              <a:ext cx="6350" cy="23813"/>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4">
              <a:extLst>
                <a:ext uri="{FF2B5EF4-FFF2-40B4-BE49-F238E27FC236}">
                  <a16:creationId xmlns:a16="http://schemas.microsoft.com/office/drawing/2014/main" id="{AD400BEB-423A-4CAB-A5D9-4147F2013A37}"/>
                </a:ext>
              </a:extLst>
            </p:cNvPr>
            <p:cNvSpPr>
              <a:spLocks/>
            </p:cNvSpPr>
            <p:nvPr/>
          </p:nvSpPr>
          <p:spPr bwMode="auto">
            <a:xfrm>
              <a:off x="5895975" y="2767013"/>
              <a:ext cx="9525" cy="41275"/>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55">
              <a:extLst>
                <a:ext uri="{FF2B5EF4-FFF2-40B4-BE49-F238E27FC236}">
                  <a16:creationId xmlns:a16="http://schemas.microsoft.com/office/drawing/2014/main" id="{8242E337-DA0E-40C9-A559-250C91A6BC3A}"/>
                </a:ext>
              </a:extLst>
            </p:cNvPr>
            <p:cNvSpPr>
              <a:spLocks/>
            </p:cNvSpPr>
            <p:nvPr/>
          </p:nvSpPr>
          <p:spPr bwMode="auto">
            <a:xfrm>
              <a:off x="5894388" y="2849563"/>
              <a:ext cx="4762" cy="34925"/>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56">
              <a:extLst>
                <a:ext uri="{FF2B5EF4-FFF2-40B4-BE49-F238E27FC236}">
                  <a16:creationId xmlns:a16="http://schemas.microsoft.com/office/drawing/2014/main" id="{012A502E-ED77-4544-B063-57ADE3AD5238}"/>
                </a:ext>
              </a:extLst>
            </p:cNvPr>
            <p:cNvSpPr>
              <a:spLocks/>
            </p:cNvSpPr>
            <p:nvPr/>
          </p:nvSpPr>
          <p:spPr bwMode="auto">
            <a:xfrm>
              <a:off x="5894388" y="2911475"/>
              <a:ext cx="4762" cy="30163"/>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57">
              <a:extLst>
                <a:ext uri="{FF2B5EF4-FFF2-40B4-BE49-F238E27FC236}">
                  <a16:creationId xmlns:a16="http://schemas.microsoft.com/office/drawing/2014/main" id="{3DE22A62-3084-4540-8FB5-1F349B5CF7C0}"/>
                </a:ext>
              </a:extLst>
            </p:cNvPr>
            <p:cNvSpPr>
              <a:spLocks/>
            </p:cNvSpPr>
            <p:nvPr/>
          </p:nvSpPr>
          <p:spPr bwMode="auto">
            <a:xfrm>
              <a:off x="5886450" y="2979738"/>
              <a:ext cx="12700" cy="46038"/>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58">
              <a:extLst>
                <a:ext uri="{FF2B5EF4-FFF2-40B4-BE49-F238E27FC236}">
                  <a16:creationId xmlns:a16="http://schemas.microsoft.com/office/drawing/2014/main" id="{75A82678-D181-4449-B960-47BCBC256B38}"/>
                </a:ext>
              </a:extLst>
            </p:cNvPr>
            <p:cNvSpPr>
              <a:spLocks/>
            </p:cNvSpPr>
            <p:nvPr/>
          </p:nvSpPr>
          <p:spPr bwMode="auto">
            <a:xfrm>
              <a:off x="5889625" y="3052763"/>
              <a:ext cx="9525" cy="25400"/>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59">
              <a:extLst>
                <a:ext uri="{FF2B5EF4-FFF2-40B4-BE49-F238E27FC236}">
                  <a16:creationId xmlns:a16="http://schemas.microsoft.com/office/drawing/2014/main" id="{553DC0F5-9B01-4771-9640-91CA7D4D3972}"/>
                </a:ext>
              </a:extLst>
            </p:cNvPr>
            <p:cNvSpPr>
              <a:spLocks noEditPoints="1"/>
            </p:cNvSpPr>
            <p:nvPr/>
          </p:nvSpPr>
          <p:spPr bwMode="auto">
            <a:xfrm>
              <a:off x="4335463" y="5024438"/>
              <a:ext cx="701675" cy="66992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0">
              <a:extLst>
                <a:ext uri="{FF2B5EF4-FFF2-40B4-BE49-F238E27FC236}">
                  <a16:creationId xmlns:a16="http://schemas.microsoft.com/office/drawing/2014/main" id="{F0A44D30-317C-46CC-B0AD-A1DB0D1061E3}"/>
                </a:ext>
              </a:extLst>
            </p:cNvPr>
            <p:cNvSpPr>
              <a:spLocks noEditPoints="1"/>
            </p:cNvSpPr>
            <p:nvPr/>
          </p:nvSpPr>
          <p:spPr bwMode="auto">
            <a:xfrm>
              <a:off x="4686300" y="5292725"/>
              <a:ext cx="79375" cy="74613"/>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1">
              <a:extLst>
                <a:ext uri="{FF2B5EF4-FFF2-40B4-BE49-F238E27FC236}">
                  <a16:creationId xmlns:a16="http://schemas.microsoft.com/office/drawing/2014/main" id="{BF4A9E71-0E4B-4AC4-97A8-5A2403D1AB6F}"/>
                </a:ext>
              </a:extLst>
            </p:cNvPr>
            <p:cNvSpPr>
              <a:spLocks/>
            </p:cNvSpPr>
            <p:nvPr/>
          </p:nvSpPr>
          <p:spPr bwMode="auto">
            <a:xfrm>
              <a:off x="4516438" y="5441950"/>
              <a:ext cx="95250" cy="68263"/>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2">
              <a:extLst>
                <a:ext uri="{FF2B5EF4-FFF2-40B4-BE49-F238E27FC236}">
                  <a16:creationId xmlns:a16="http://schemas.microsoft.com/office/drawing/2014/main" id="{00EE527F-DB82-459B-A64E-2D43C6895320}"/>
                </a:ext>
              </a:extLst>
            </p:cNvPr>
            <p:cNvSpPr>
              <a:spLocks noEditPoints="1"/>
            </p:cNvSpPr>
            <p:nvPr/>
          </p:nvSpPr>
          <p:spPr bwMode="auto">
            <a:xfrm>
              <a:off x="6384925" y="1389063"/>
              <a:ext cx="692150" cy="625475"/>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3">
              <a:extLst>
                <a:ext uri="{FF2B5EF4-FFF2-40B4-BE49-F238E27FC236}">
                  <a16:creationId xmlns:a16="http://schemas.microsoft.com/office/drawing/2014/main" id="{AF7C7EDF-12D7-4546-A7A0-1F96DCC67EF6}"/>
                </a:ext>
              </a:extLst>
            </p:cNvPr>
            <p:cNvSpPr>
              <a:spLocks noEditPoints="1"/>
            </p:cNvSpPr>
            <p:nvPr/>
          </p:nvSpPr>
          <p:spPr bwMode="auto">
            <a:xfrm>
              <a:off x="6453188" y="1419225"/>
              <a:ext cx="550862" cy="54133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4">
              <a:extLst>
                <a:ext uri="{FF2B5EF4-FFF2-40B4-BE49-F238E27FC236}">
                  <a16:creationId xmlns:a16="http://schemas.microsoft.com/office/drawing/2014/main" id="{191C0B32-B124-4A90-8856-8E1F04B08F57}"/>
                </a:ext>
              </a:extLst>
            </p:cNvPr>
            <p:cNvSpPr>
              <a:spLocks/>
            </p:cNvSpPr>
            <p:nvPr/>
          </p:nvSpPr>
          <p:spPr bwMode="auto">
            <a:xfrm>
              <a:off x="6710363" y="1450975"/>
              <a:ext cx="20637" cy="49213"/>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5">
              <a:extLst>
                <a:ext uri="{FF2B5EF4-FFF2-40B4-BE49-F238E27FC236}">
                  <a16:creationId xmlns:a16="http://schemas.microsoft.com/office/drawing/2014/main" id="{7774BAA4-4289-4C29-8D4C-B72784FBFE79}"/>
                </a:ext>
              </a:extLst>
            </p:cNvPr>
            <p:cNvSpPr>
              <a:spLocks/>
            </p:cNvSpPr>
            <p:nvPr/>
          </p:nvSpPr>
          <p:spPr bwMode="auto">
            <a:xfrm>
              <a:off x="6735763" y="1876425"/>
              <a:ext cx="23812" cy="49213"/>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66">
              <a:extLst>
                <a:ext uri="{FF2B5EF4-FFF2-40B4-BE49-F238E27FC236}">
                  <a16:creationId xmlns:a16="http://schemas.microsoft.com/office/drawing/2014/main" id="{15B43116-C0D9-4ABA-ABDD-9620EF6D772B}"/>
                </a:ext>
              </a:extLst>
            </p:cNvPr>
            <p:cNvSpPr>
              <a:spLocks/>
            </p:cNvSpPr>
            <p:nvPr/>
          </p:nvSpPr>
          <p:spPr bwMode="auto">
            <a:xfrm>
              <a:off x="6489700" y="1677988"/>
              <a:ext cx="53975" cy="20638"/>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67">
              <a:extLst>
                <a:ext uri="{FF2B5EF4-FFF2-40B4-BE49-F238E27FC236}">
                  <a16:creationId xmlns:a16="http://schemas.microsoft.com/office/drawing/2014/main" id="{C2C5ABF9-74DB-4642-9C57-5D22784795F0}"/>
                </a:ext>
              </a:extLst>
            </p:cNvPr>
            <p:cNvSpPr>
              <a:spLocks/>
            </p:cNvSpPr>
            <p:nvPr/>
          </p:nvSpPr>
          <p:spPr bwMode="auto">
            <a:xfrm>
              <a:off x="6918325" y="1673225"/>
              <a:ext cx="49212" cy="23813"/>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68">
              <a:extLst>
                <a:ext uri="{FF2B5EF4-FFF2-40B4-BE49-F238E27FC236}">
                  <a16:creationId xmlns:a16="http://schemas.microsoft.com/office/drawing/2014/main" id="{C5DC445B-A121-4FC3-AB77-7490A4093145}"/>
                </a:ext>
              </a:extLst>
            </p:cNvPr>
            <p:cNvSpPr>
              <a:spLocks/>
            </p:cNvSpPr>
            <p:nvPr/>
          </p:nvSpPr>
          <p:spPr bwMode="auto">
            <a:xfrm>
              <a:off x="6523038" y="1581150"/>
              <a:ext cx="39687" cy="23813"/>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69">
              <a:extLst>
                <a:ext uri="{FF2B5EF4-FFF2-40B4-BE49-F238E27FC236}">
                  <a16:creationId xmlns:a16="http://schemas.microsoft.com/office/drawing/2014/main" id="{0DC71AFF-C758-4115-ABA9-0C17EF70C049}"/>
                </a:ext>
              </a:extLst>
            </p:cNvPr>
            <p:cNvSpPr>
              <a:spLocks/>
            </p:cNvSpPr>
            <p:nvPr/>
          </p:nvSpPr>
          <p:spPr bwMode="auto">
            <a:xfrm>
              <a:off x="6572250" y="1514475"/>
              <a:ext cx="30162" cy="23813"/>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0">
              <a:extLst>
                <a:ext uri="{FF2B5EF4-FFF2-40B4-BE49-F238E27FC236}">
                  <a16:creationId xmlns:a16="http://schemas.microsoft.com/office/drawing/2014/main" id="{C7CA02D8-94F3-4C65-9D6C-F31808B62A94}"/>
                </a:ext>
              </a:extLst>
            </p:cNvPr>
            <p:cNvSpPr>
              <a:spLocks/>
            </p:cNvSpPr>
            <p:nvPr/>
          </p:nvSpPr>
          <p:spPr bwMode="auto">
            <a:xfrm>
              <a:off x="6534150" y="1797050"/>
              <a:ext cx="28575" cy="26988"/>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1">
              <a:extLst>
                <a:ext uri="{FF2B5EF4-FFF2-40B4-BE49-F238E27FC236}">
                  <a16:creationId xmlns:a16="http://schemas.microsoft.com/office/drawing/2014/main" id="{1113A431-7B8A-456D-B20E-FB269E721492}"/>
                </a:ext>
              </a:extLst>
            </p:cNvPr>
            <p:cNvSpPr>
              <a:spLocks/>
            </p:cNvSpPr>
            <p:nvPr/>
          </p:nvSpPr>
          <p:spPr bwMode="auto">
            <a:xfrm>
              <a:off x="6611938" y="1857375"/>
              <a:ext cx="25400" cy="26988"/>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2">
              <a:extLst>
                <a:ext uri="{FF2B5EF4-FFF2-40B4-BE49-F238E27FC236}">
                  <a16:creationId xmlns:a16="http://schemas.microsoft.com/office/drawing/2014/main" id="{47135CA9-48EB-4410-A77F-A01B8F8CB959}"/>
                </a:ext>
              </a:extLst>
            </p:cNvPr>
            <p:cNvSpPr>
              <a:spLocks/>
            </p:cNvSpPr>
            <p:nvPr/>
          </p:nvSpPr>
          <p:spPr bwMode="auto">
            <a:xfrm>
              <a:off x="6818313" y="1498600"/>
              <a:ext cx="34925" cy="31750"/>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3">
              <a:extLst>
                <a:ext uri="{FF2B5EF4-FFF2-40B4-BE49-F238E27FC236}">
                  <a16:creationId xmlns:a16="http://schemas.microsoft.com/office/drawing/2014/main" id="{1B058F4D-191A-48A9-91CA-BC2417E1A720}"/>
                </a:ext>
              </a:extLst>
            </p:cNvPr>
            <p:cNvSpPr>
              <a:spLocks/>
            </p:cNvSpPr>
            <p:nvPr/>
          </p:nvSpPr>
          <p:spPr bwMode="auto">
            <a:xfrm>
              <a:off x="6892925" y="1558925"/>
              <a:ext cx="31750" cy="28575"/>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4">
              <a:extLst>
                <a:ext uri="{FF2B5EF4-FFF2-40B4-BE49-F238E27FC236}">
                  <a16:creationId xmlns:a16="http://schemas.microsoft.com/office/drawing/2014/main" id="{DF38309A-4AC2-4ADD-AC6D-98256AFCC0D1}"/>
                </a:ext>
              </a:extLst>
            </p:cNvPr>
            <p:cNvSpPr>
              <a:spLocks/>
            </p:cNvSpPr>
            <p:nvPr/>
          </p:nvSpPr>
          <p:spPr bwMode="auto">
            <a:xfrm>
              <a:off x="6845300" y="1841500"/>
              <a:ext cx="25400" cy="26988"/>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5">
              <a:extLst>
                <a:ext uri="{FF2B5EF4-FFF2-40B4-BE49-F238E27FC236}">
                  <a16:creationId xmlns:a16="http://schemas.microsoft.com/office/drawing/2014/main" id="{FAA4FEE7-3AFD-4381-9B07-7A1F2F930072}"/>
                </a:ext>
              </a:extLst>
            </p:cNvPr>
            <p:cNvSpPr>
              <a:spLocks noEditPoints="1"/>
            </p:cNvSpPr>
            <p:nvPr/>
          </p:nvSpPr>
          <p:spPr bwMode="auto">
            <a:xfrm>
              <a:off x="6667500" y="1497013"/>
              <a:ext cx="101600" cy="350838"/>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76">
              <a:extLst>
                <a:ext uri="{FF2B5EF4-FFF2-40B4-BE49-F238E27FC236}">
                  <a16:creationId xmlns:a16="http://schemas.microsoft.com/office/drawing/2014/main" id="{B56B1188-B9E0-47BC-BB1E-1CF0FB69D333}"/>
                </a:ext>
              </a:extLst>
            </p:cNvPr>
            <p:cNvSpPr>
              <a:spLocks noEditPoints="1"/>
            </p:cNvSpPr>
            <p:nvPr/>
          </p:nvSpPr>
          <p:spPr bwMode="auto">
            <a:xfrm>
              <a:off x="6710363" y="1685925"/>
              <a:ext cx="34925" cy="33338"/>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77">
              <a:extLst>
                <a:ext uri="{FF2B5EF4-FFF2-40B4-BE49-F238E27FC236}">
                  <a16:creationId xmlns:a16="http://schemas.microsoft.com/office/drawing/2014/main" id="{4A0D814A-E096-4C44-8C34-4395724FFADB}"/>
                </a:ext>
              </a:extLst>
            </p:cNvPr>
            <p:cNvSpPr>
              <a:spLocks/>
            </p:cNvSpPr>
            <p:nvPr/>
          </p:nvSpPr>
          <p:spPr bwMode="auto">
            <a:xfrm>
              <a:off x="6445250" y="1792288"/>
              <a:ext cx="34925" cy="6350"/>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78">
              <a:extLst>
                <a:ext uri="{FF2B5EF4-FFF2-40B4-BE49-F238E27FC236}">
                  <a16:creationId xmlns:a16="http://schemas.microsoft.com/office/drawing/2014/main" id="{B86E661D-2E84-4DDB-BB9B-81AE8376FF17}"/>
                </a:ext>
              </a:extLst>
            </p:cNvPr>
            <p:cNvSpPr>
              <a:spLocks noEditPoints="1"/>
            </p:cNvSpPr>
            <p:nvPr/>
          </p:nvSpPr>
          <p:spPr bwMode="auto">
            <a:xfrm>
              <a:off x="4486275" y="4337050"/>
              <a:ext cx="501650" cy="615950"/>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79">
              <a:extLst>
                <a:ext uri="{FF2B5EF4-FFF2-40B4-BE49-F238E27FC236}">
                  <a16:creationId xmlns:a16="http://schemas.microsoft.com/office/drawing/2014/main" id="{3F7746D4-A334-4BDF-9870-BB21E44FE187}"/>
                </a:ext>
              </a:extLst>
            </p:cNvPr>
            <p:cNvSpPr>
              <a:spLocks/>
            </p:cNvSpPr>
            <p:nvPr/>
          </p:nvSpPr>
          <p:spPr bwMode="auto">
            <a:xfrm>
              <a:off x="4768850" y="4651375"/>
              <a:ext cx="69850" cy="7938"/>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180">
              <a:extLst>
                <a:ext uri="{FF2B5EF4-FFF2-40B4-BE49-F238E27FC236}">
                  <a16:creationId xmlns:a16="http://schemas.microsoft.com/office/drawing/2014/main" id="{E409059F-4A7F-4529-9CB8-2D08C7D7189F}"/>
                </a:ext>
              </a:extLst>
            </p:cNvPr>
            <p:cNvSpPr>
              <a:spLocks noEditPoints="1"/>
            </p:cNvSpPr>
            <p:nvPr/>
          </p:nvSpPr>
          <p:spPr bwMode="auto">
            <a:xfrm>
              <a:off x="6750050" y="5505450"/>
              <a:ext cx="628650" cy="531813"/>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1">
              <a:extLst>
                <a:ext uri="{FF2B5EF4-FFF2-40B4-BE49-F238E27FC236}">
                  <a16:creationId xmlns:a16="http://schemas.microsoft.com/office/drawing/2014/main" id="{D5779202-B2CF-47C3-B7B6-7B207C8810D1}"/>
                </a:ext>
              </a:extLst>
            </p:cNvPr>
            <p:cNvSpPr>
              <a:spLocks noEditPoints="1"/>
            </p:cNvSpPr>
            <p:nvPr/>
          </p:nvSpPr>
          <p:spPr bwMode="auto">
            <a:xfrm>
              <a:off x="6697663" y="5137150"/>
              <a:ext cx="1114425" cy="973138"/>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2">
              <a:extLst>
                <a:ext uri="{FF2B5EF4-FFF2-40B4-BE49-F238E27FC236}">
                  <a16:creationId xmlns:a16="http://schemas.microsoft.com/office/drawing/2014/main" id="{4CF5BF70-B2D4-41E2-9EA9-6DE316F68722}"/>
                </a:ext>
              </a:extLst>
            </p:cNvPr>
            <p:cNvSpPr>
              <a:spLocks/>
            </p:cNvSpPr>
            <p:nvPr/>
          </p:nvSpPr>
          <p:spPr bwMode="auto">
            <a:xfrm>
              <a:off x="6834188" y="5918200"/>
              <a:ext cx="120650" cy="6350"/>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3">
              <a:extLst>
                <a:ext uri="{FF2B5EF4-FFF2-40B4-BE49-F238E27FC236}">
                  <a16:creationId xmlns:a16="http://schemas.microsoft.com/office/drawing/2014/main" id="{5C8FDECF-1F61-40AC-BD54-4ADE946EB16D}"/>
                </a:ext>
              </a:extLst>
            </p:cNvPr>
            <p:cNvSpPr>
              <a:spLocks/>
            </p:cNvSpPr>
            <p:nvPr/>
          </p:nvSpPr>
          <p:spPr bwMode="auto">
            <a:xfrm>
              <a:off x="6800850" y="5688013"/>
              <a:ext cx="147637" cy="9525"/>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4">
              <a:extLst>
                <a:ext uri="{FF2B5EF4-FFF2-40B4-BE49-F238E27FC236}">
                  <a16:creationId xmlns:a16="http://schemas.microsoft.com/office/drawing/2014/main" id="{BD63C251-0493-45C3-9B83-EAFDB802FA5B}"/>
                </a:ext>
              </a:extLst>
            </p:cNvPr>
            <p:cNvSpPr>
              <a:spLocks/>
            </p:cNvSpPr>
            <p:nvPr/>
          </p:nvSpPr>
          <p:spPr bwMode="auto">
            <a:xfrm>
              <a:off x="7748588" y="2974975"/>
              <a:ext cx="109537" cy="314325"/>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5">
              <a:extLst>
                <a:ext uri="{FF2B5EF4-FFF2-40B4-BE49-F238E27FC236}">
                  <a16:creationId xmlns:a16="http://schemas.microsoft.com/office/drawing/2014/main" id="{15E018AE-CDB3-4B70-AD8C-8F733F71CAA5}"/>
                </a:ext>
              </a:extLst>
            </p:cNvPr>
            <p:cNvSpPr>
              <a:spLocks/>
            </p:cNvSpPr>
            <p:nvPr/>
          </p:nvSpPr>
          <p:spPr bwMode="auto">
            <a:xfrm>
              <a:off x="7837488" y="2847975"/>
              <a:ext cx="68262" cy="228600"/>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86">
              <a:extLst>
                <a:ext uri="{FF2B5EF4-FFF2-40B4-BE49-F238E27FC236}">
                  <a16:creationId xmlns:a16="http://schemas.microsoft.com/office/drawing/2014/main" id="{7DDFE1E4-4A0E-4B8E-98F2-B3E66169063A}"/>
                </a:ext>
              </a:extLst>
            </p:cNvPr>
            <p:cNvSpPr>
              <a:spLocks/>
            </p:cNvSpPr>
            <p:nvPr/>
          </p:nvSpPr>
          <p:spPr bwMode="auto">
            <a:xfrm>
              <a:off x="7502525" y="3257550"/>
              <a:ext cx="206375" cy="55563"/>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87">
              <a:extLst>
                <a:ext uri="{FF2B5EF4-FFF2-40B4-BE49-F238E27FC236}">
                  <a16:creationId xmlns:a16="http://schemas.microsoft.com/office/drawing/2014/main" id="{0F77E5C0-861D-4940-9C68-8155E1005411}"/>
                </a:ext>
              </a:extLst>
            </p:cNvPr>
            <p:cNvSpPr>
              <a:spLocks noEditPoints="1"/>
            </p:cNvSpPr>
            <p:nvPr/>
          </p:nvSpPr>
          <p:spPr bwMode="auto">
            <a:xfrm>
              <a:off x="7399338" y="2663825"/>
              <a:ext cx="573087" cy="685800"/>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188">
              <a:extLst>
                <a:ext uri="{FF2B5EF4-FFF2-40B4-BE49-F238E27FC236}">
                  <a16:creationId xmlns:a16="http://schemas.microsoft.com/office/drawing/2014/main" id="{7F882C98-AF44-45AE-8F8F-D56F44390FBC}"/>
                </a:ext>
              </a:extLst>
            </p:cNvPr>
            <p:cNvSpPr>
              <a:spLocks/>
            </p:cNvSpPr>
            <p:nvPr/>
          </p:nvSpPr>
          <p:spPr bwMode="auto">
            <a:xfrm>
              <a:off x="7467600" y="3052763"/>
              <a:ext cx="260350" cy="173038"/>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89">
              <a:extLst>
                <a:ext uri="{FF2B5EF4-FFF2-40B4-BE49-F238E27FC236}">
                  <a16:creationId xmlns:a16="http://schemas.microsoft.com/office/drawing/2014/main" id="{0BF70CF6-FE29-4D7A-812A-DD3307AA2483}"/>
                </a:ext>
              </a:extLst>
            </p:cNvPr>
            <p:cNvSpPr>
              <a:spLocks/>
            </p:cNvSpPr>
            <p:nvPr/>
          </p:nvSpPr>
          <p:spPr bwMode="auto">
            <a:xfrm>
              <a:off x="7515225" y="3132138"/>
              <a:ext cx="153987" cy="46038"/>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0">
              <a:extLst>
                <a:ext uri="{FF2B5EF4-FFF2-40B4-BE49-F238E27FC236}">
                  <a16:creationId xmlns:a16="http://schemas.microsoft.com/office/drawing/2014/main" id="{0DBA3BC0-20DE-4B40-83A3-A8E26A50F833}"/>
                </a:ext>
              </a:extLst>
            </p:cNvPr>
            <p:cNvSpPr>
              <a:spLocks/>
            </p:cNvSpPr>
            <p:nvPr/>
          </p:nvSpPr>
          <p:spPr bwMode="auto">
            <a:xfrm>
              <a:off x="7519988" y="3097213"/>
              <a:ext cx="163512" cy="53975"/>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1">
              <a:extLst>
                <a:ext uri="{FF2B5EF4-FFF2-40B4-BE49-F238E27FC236}">
                  <a16:creationId xmlns:a16="http://schemas.microsoft.com/office/drawing/2014/main" id="{6704B5C7-7C83-4A2B-8A1C-81A561170926}"/>
                </a:ext>
              </a:extLst>
            </p:cNvPr>
            <p:cNvSpPr>
              <a:spLocks/>
            </p:cNvSpPr>
            <p:nvPr/>
          </p:nvSpPr>
          <p:spPr bwMode="auto">
            <a:xfrm>
              <a:off x="7437438" y="3201988"/>
              <a:ext cx="73025" cy="15875"/>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192">
              <a:extLst>
                <a:ext uri="{FF2B5EF4-FFF2-40B4-BE49-F238E27FC236}">
                  <a16:creationId xmlns:a16="http://schemas.microsoft.com/office/drawing/2014/main" id="{5B2966DF-0E54-4E7E-BE79-FB52C30C3FB5}"/>
                </a:ext>
              </a:extLst>
            </p:cNvPr>
            <p:cNvSpPr>
              <a:spLocks noEditPoints="1"/>
            </p:cNvSpPr>
            <p:nvPr/>
          </p:nvSpPr>
          <p:spPr bwMode="auto">
            <a:xfrm>
              <a:off x="3603625" y="1473200"/>
              <a:ext cx="898525" cy="1522413"/>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193">
              <a:extLst>
                <a:ext uri="{FF2B5EF4-FFF2-40B4-BE49-F238E27FC236}">
                  <a16:creationId xmlns:a16="http://schemas.microsoft.com/office/drawing/2014/main" id="{44B8C852-5435-441C-926C-9068019B9455}"/>
                </a:ext>
              </a:extLst>
            </p:cNvPr>
            <p:cNvSpPr>
              <a:spLocks noEditPoints="1"/>
            </p:cNvSpPr>
            <p:nvPr/>
          </p:nvSpPr>
          <p:spPr bwMode="auto">
            <a:xfrm>
              <a:off x="3998913" y="2770188"/>
              <a:ext cx="74612" cy="68263"/>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194">
              <a:extLst>
                <a:ext uri="{FF2B5EF4-FFF2-40B4-BE49-F238E27FC236}">
                  <a16:creationId xmlns:a16="http://schemas.microsoft.com/office/drawing/2014/main" id="{A69EF467-CAE1-4797-A6B2-79D2EF78230B}"/>
                </a:ext>
              </a:extLst>
            </p:cNvPr>
            <p:cNvSpPr>
              <a:spLocks/>
            </p:cNvSpPr>
            <p:nvPr/>
          </p:nvSpPr>
          <p:spPr bwMode="auto">
            <a:xfrm>
              <a:off x="4014788" y="2789238"/>
              <a:ext cx="38100" cy="30163"/>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195">
              <a:extLst>
                <a:ext uri="{FF2B5EF4-FFF2-40B4-BE49-F238E27FC236}">
                  <a16:creationId xmlns:a16="http://schemas.microsoft.com/office/drawing/2014/main" id="{3C5C4C3D-BF9F-4FC6-974A-D73F2272CC7F}"/>
                </a:ext>
              </a:extLst>
            </p:cNvPr>
            <p:cNvSpPr>
              <a:spLocks/>
            </p:cNvSpPr>
            <p:nvPr/>
          </p:nvSpPr>
          <p:spPr bwMode="auto">
            <a:xfrm>
              <a:off x="4165600" y="2368550"/>
              <a:ext cx="39687" cy="20638"/>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7" name="TextBox 7">
            <a:extLst>
              <a:ext uri="{FF2B5EF4-FFF2-40B4-BE49-F238E27FC236}">
                <a16:creationId xmlns:a16="http://schemas.microsoft.com/office/drawing/2014/main" id="{75A60B27-CB2E-4A96-984F-2D135CE659DF}"/>
              </a:ext>
            </a:extLst>
          </p:cNvPr>
          <p:cNvSpPr>
            <a:spLocks noChangeArrowheads="1"/>
          </p:cNvSpPr>
          <p:nvPr/>
        </p:nvSpPr>
        <p:spPr bwMode="auto">
          <a:xfrm>
            <a:off x="6861138" y="4010690"/>
            <a:ext cx="4933766"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4400" b="1" spc="6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软件总体设计</a:t>
            </a:r>
          </a:p>
        </p:txBody>
      </p:sp>
      <p:grpSp>
        <p:nvGrpSpPr>
          <p:cNvPr id="218" name="组合 217">
            <a:extLst>
              <a:ext uri="{FF2B5EF4-FFF2-40B4-BE49-F238E27FC236}">
                <a16:creationId xmlns:a16="http://schemas.microsoft.com/office/drawing/2014/main" id="{8C87774E-2D87-4F37-98FF-434544D90183}"/>
              </a:ext>
            </a:extLst>
          </p:cNvPr>
          <p:cNvGrpSpPr/>
          <p:nvPr/>
        </p:nvGrpSpPr>
        <p:grpSpPr>
          <a:xfrm>
            <a:off x="6907307" y="5338116"/>
            <a:ext cx="4410110" cy="441385"/>
            <a:chOff x="1771650" y="4944851"/>
            <a:chExt cx="1749025" cy="441385"/>
          </a:xfrm>
        </p:grpSpPr>
        <p:sp>
          <p:nvSpPr>
            <p:cNvPr id="219" name="矩形 218">
              <a:extLst>
                <a:ext uri="{FF2B5EF4-FFF2-40B4-BE49-F238E27FC236}">
                  <a16:creationId xmlns:a16="http://schemas.microsoft.com/office/drawing/2014/main" id="{7420C125-A5D1-4E5A-AD33-4DFF405DA79F}"/>
                </a:ext>
              </a:extLst>
            </p:cNvPr>
            <p:cNvSpPr/>
            <p:nvPr/>
          </p:nvSpPr>
          <p:spPr>
            <a:xfrm>
              <a:off x="1771650" y="4944851"/>
              <a:ext cx="1579745" cy="441385"/>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文本框 219">
              <a:extLst>
                <a:ext uri="{FF2B5EF4-FFF2-40B4-BE49-F238E27FC236}">
                  <a16:creationId xmlns:a16="http://schemas.microsoft.com/office/drawing/2014/main" id="{F1A375CB-00D2-4713-AE80-0A17A41E8702}"/>
                </a:ext>
              </a:extLst>
            </p:cNvPr>
            <p:cNvSpPr txBox="1"/>
            <p:nvPr/>
          </p:nvSpPr>
          <p:spPr>
            <a:xfrm>
              <a:off x="1847245" y="5000590"/>
              <a:ext cx="1673430" cy="338554"/>
            </a:xfrm>
            <a:prstGeom prst="rect">
              <a:avLst/>
            </a:prstGeom>
            <a:noFill/>
          </p:spPr>
          <p:txBody>
            <a:bodyPr wrap="none" rtlCol="0">
              <a:spAutoFit/>
            </a:bodyPr>
            <a:lstStyle/>
            <a:p>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组长：陈昱熹    组员：王敏   马宇轩</a:t>
              </a:r>
            </a:p>
          </p:txBody>
        </p:sp>
      </p:grpSp>
      <p:pic>
        <p:nvPicPr>
          <p:cNvPr id="201" name="图片 200">
            <a:extLst>
              <a:ext uri="{FF2B5EF4-FFF2-40B4-BE49-F238E27FC236}">
                <a16:creationId xmlns:a16="http://schemas.microsoft.com/office/drawing/2014/main" id="{2D93FE5D-EE5F-4432-AD57-F2D21F03A8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9060" y="2033354"/>
            <a:ext cx="3123674" cy="311214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02" name="矩形 9">
            <a:extLst>
              <a:ext uri="{FF2B5EF4-FFF2-40B4-BE49-F238E27FC236}">
                <a16:creationId xmlns:a16="http://schemas.microsoft.com/office/drawing/2014/main" id="{41D17C36-DAAC-4B41-A149-0DC3C2C2910A}"/>
              </a:ext>
            </a:extLst>
          </p:cNvPr>
          <p:cNvSpPr>
            <a:spLocks noChangeArrowheads="1"/>
          </p:cNvSpPr>
          <p:nvPr/>
        </p:nvSpPr>
        <p:spPr bwMode="auto">
          <a:xfrm>
            <a:off x="4368366" y="2563219"/>
            <a:ext cx="9134737"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609585"/>
            <a:r>
              <a:rPr lang="zh-CN" altLang="en-US" sz="3600" b="1" dirty="0">
                <a:solidFill>
                  <a:srgbClr val="C00000"/>
                </a:solidFill>
                <a:latin typeface="Calibri" panose="020F0502020204030204"/>
                <a:ea typeface="等线" panose="02010600030101010101" pitchFamily="2" charset="-122"/>
              </a:rPr>
              <a:t>基于微信小程序的</a:t>
            </a:r>
            <a:endParaRPr lang="en-US" altLang="zh-CN" sz="3600" b="1" dirty="0">
              <a:solidFill>
                <a:srgbClr val="C00000"/>
              </a:solidFill>
              <a:latin typeface="Calibri" panose="020F0502020204030204"/>
              <a:ea typeface="等线" panose="02010600030101010101" pitchFamily="2" charset="-122"/>
            </a:endParaRPr>
          </a:p>
          <a:p>
            <a:pPr algn="ctr" defTabSz="609585"/>
            <a:r>
              <a:rPr kumimoji="1" lang="zh-CN" altLang="en-US" sz="3600" b="1" dirty="0"/>
              <a:t>校内图书交易和共享平台</a:t>
            </a:r>
          </a:p>
          <a:p>
            <a:pPr defTabSz="609585"/>
            <a:endParaRPr lang="zh-CN" altLang="en-US" dirty="0">
              <a:solidFill>
                <a:srgbClr val="404040"/>
              </a:solidFill>
              <a:latin typeface="Calibri" panose="020F0502020204030204"/>
              <a:ea typeface="等线" panose="02010600030101010101" pitchFamily="2" charset="-122"/>
            </a:endParaRPr>
          </a:p>
        </p:txBody>
      </p:sp>
    </p:spTree>
    <p:extLst>
      <p:ext uri="{BB962C8B-B14F-4D97-AF65-F5344CB8AC3E}">
        <p14:creationId xmlns:p14="http://schemas.microsoft.com/office/powerpoint/2010/main" val="6862000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wipe(down)">
                                      <p:cBhvr>
                                        <p:cTn id="7" dur="500"/>
                                        <p:tgtEl>
                                          <p:spTgt spid="98"/>
                                        </p:tgtEl>
                                      </p:cBhvr>
                                    </p:animEffect>
                                  </p:childTnLst>
                                </p:cTn>
                              </p:par>
                            </p:childTnLst>
                          </p:cTn>
                        </p:par>
                        <p:par>
                          <p:cTn id="8" fill="hold">
                            <p:stCondLst>
                              <p:cond delay="500"/>
                            </p:stCondLst>
                            <p:childTnLst>
                              <p:par>
                                <p:cTn id="9" presetID="53" presetClass="entr" presetSubtype="16" fill="hold" grpId="0" nodeType="afterEffect">
                                  <p:stCondLst>
                                    <p:cond delay="0"/>
                                  </p:stCondLst>
                                  <p:iterate type="lt">
                                    <p:tmPct val="10000"/>
                                  </p:iterate>
                                  <p:childTnLst>
                                    <p:set>
                                      <p:cBhvr>
                                        <p:cTn id="10" dur="1" fill="hold">
                                          <p:stCondLst>
                                            <p:cond delay="0"/>
                                          </p:stCondLst>
                                        </p:cTn>
                                        <p:tgtEl>
                                          <p:spTgt spid="217"/>
                                        </p:tgtEl>
                                        <p:attrNameLst>
                                          <p:attrName>style.visibility</p:attrName>
                                        </p:attrNameLst>
                                      </p:cBhvr>
                                      <p:to>
                                        <p:strVal val="visible"/>
                                      </p:to>
                                    </p:set>
                                    <p:anim calcmode="lin" valueType="num">
                                      <p:cBhvr>
                                        <p:cTn id="11" dur="1000" fill="hold"/>
                                        <p:tgtEl>
                                          <p:spTgt spid="217"/>
                                        </p:tgtEl>
                                        <p:attrNameLst>
                                          <p:attrName>ppt_w</p:attrName>
                                        </p:attrNameLst>
                                      </p:cBhvr>
                                      <p:tavLst>
                                        <p:tav tm="0">
                                          <p:val>
                                            <p:fltVal val="0"/>
                                          </p:val>
                                        </p:tav>
                                        <p:tav tm="100000">
                                          <p:val>
                                            <p:strVal val="#ppt_w"/>
                                          </p:val>
                                        </p:tav>
                                      </p:tavLst>
                                    </p:anim>
                                    <p:anim calcmode="lin" valueType="num">
                                      <p:cBhvr>
                                        <p:cTn id="12" dur="1000" fill="hold"/>
                                        <p:tgtEl>
                                          <p:spTgt spid="217"/>
                                        </p:tgtEl>
                                        <p:attrNameLst>
                                          <p:attrName>ppt_h</p:attrName>
                                        </p:attrNameLst>
                                      </p:cBhvr>
                                      <p:tavLst>
                                        <p:tav tm="0">
                                          <p:val>
                                            <p:fltVal val="0"/>
                                          </p:val>
                                        </p:tav>
                                        <p:tav tm="100000">
                                          <p:val>
                                            <p:strVal val="#ppt_h"/>
                                          </p:val>
                                        </p:tav>
                                      </p:tavLst>
                                    </p:anim>
                                    <p:animEffect transition="in" filter="fade">
                                      <p:cBhvr>
                                        <p:cTn id="13" dur="1000"/>
                                        <p:tgtEl>
                                          <p:spTgt spid="217"/>
                                        </p:tgtEl>
                                      </p:cBhvr>
                                    </p:animEffect>
                                  </p:childTnLst>
                                </p:cTn>
                              </p:par>
                            </p:childTnLst>
                          </p:cTn>
                        </p:par>
                        <p:par>
                          <p:cTn id="14" fill="hold">
                            <p:stCondLst>
                              <p:cond delay="2000"/>
                            </p:stCondLst>
                            <p:childTnLst>
                              <p:par>
                                <p:cTn id="15" presetID="22" presetClass="entr" presetSubtype="8" fill="hold" nodeType="afterEffect">
                                  <p:stCondLst>
                                    <p:cond delay="0"/>
                                  </p:stCondLst>
                                  <p:childTnLst>
                                    <p:set>
                                      <p:cBhvr>
                                        <p:cTn id="16" dur="1" fill="hold">
                                          <p:stCondLst>
                                            <p:cond delay="0"/>
                                          </p:stCondLst>
                                        </p:cTn>
                                        <p:tgtEl>
                                          <p:spTgt spid="218"/>
                                        </p:tgtEl>
                                        <p:attrNameLst>
                                          <p:attrName>style.visibility</p:attrName>
                                        </p:attrNameLst>
                                      </p:cBhvr>
                                      <p:to>
                                        <p:strVal val="visible"/>
                                      </p:to>
                                    </p:set>
                                    <p:animEffect transition="in" filter="wipe(left)">
                                      <p:cBhvr>
                                        <p:cTn id="17" dur="500"/>
                                        <p:tgtEl>
                                          <p:spTgt spid="218"/>
                                        </p:tgtEl>
                                      </p:cBhvr>
                                    </p:animEffect>
                                  </p:childTnLst>
                                </p:cTn>
                              </p:par>
                              <p:par>
                                <p:cTn id="18" presetID="42" presetClass="entr" presetSubtype="0" fill="hold" grpId="0" nodeType="with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1000"/>
                                        <p:tgtEl>
                                          <p:spTgt spid="202"/>
                                        </p:tgtEl>
                                      </p:cBhvr>
                                    </p:animEffect>
                                    <p:anim calcmode="lin" valueType="num">
                                      <p:cBhvr>
                                        <p:cTn id="21" dur="1000" fill="hold"/>
                                        <p:tgtEl>
                                          <p:spTgt spid="202"/>
                                        </p:tgtEl>
                                        <p:attrNameLst>
                                          <p:attrName>ppt_x</p:attrName>
                                        </p:attrNameLst>
                                      </p:cBhvr>
                                      <p:tavLst>
                                        <p:tav tm="0">
                                          <p:val>
                                            <p:strVal val="#ppt_x"/>
                                          </p:val>
                                        </p:tav>
                                        <p:tav tm="100000">
                                          <p:val>
                                            <p:strVal val="#ppt_x"/>
                                          </p:val>
                                        </p:tav>
                                      </p:tavLst>
                                    </p:anim>
                                    <p:anim calcmode="lin" valueType="num">
                                      <p:cBhvr>
                                        <p:cTn id="22" dur="1000" fill="hold"/>
                                        <p:tgtEl>
                                          <p:spTgt spid="2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217" grpId="0"/>
      <p:bldP spid="20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3" name="组合 122"/>
          <p:cNvGrpSpPr/>
          <p:nvPr/>
        </p:nvGrpSpPr>
        <p:grpSpPr>
          <a:xfrm>
            <a:off x="996950" y="1851025"/>
            <a:ext cx="3148013" cy="2206625"/>
            <a:chOff x="996950" y="1851025"/>
            <a:chExt cx="3148013" cy="2206625"/>
          </a:xfrm>
        </p:grpSpPr>
        <p:sp>
          <p:nvSpPr>
            <p:cNvPr id="124" name="任意多边形 123"/>
            <p:cNvSpPr/>
            <p:nvPr/>
          </p:nvSpPr>
          <p:spPr>
            <a:xfrm>
              <a:off x="1341438" y="2135188"/>
              <a:ext cx="2803525" cy="1922462"/>
            </a:xfrm>
            <a:custGeom>
              <a:avLst/>
              <a:gdLst>
                <a:gd name="connsiteX0" fmla="*/ 135734 w 5735830"/>
                <a:gd name="connsiteY0" fmla="*/ 360201 h 4633519"/>
                <a:gd name="connsiteX1" fmla="*/ 250034 w 5735830"/>
                <a:gd name="connsiteY1" fmla="*/ 1666487 h 4633519"/>
                <a:gd name="connsiteX2" fmla="*/ 201049 w 5735830"/>
                <a:gd name="connsiteY2" fmla="*/ 4262730 h 4633519"/>
                <a:gd name="connsiteX3" fmla="*/ 1376706 w 5735830"/>
                <a:gd name="connsiteY3" fmla="*/ 4475001 h 4633519"/>
                <a:gd name="connsiteX4" fmla="*/ 5344549 w 5735830"/>
                <a:gd name="connsiteY4" fmla="*/ 4491330 h 4633519"/>
                <a:gd name="connsiteX5" fmla="*/ 5360877 w 5735830"/>
                <a:gd name="connsiteY5" fmla="*/ 2613544 h 4633519"/>
                <a:gd name="connsiteX6" fmla="*/ 5507834 w 5735830"/>
                <a:gd name="connsiteY6" fmla="*/ 278558 h 4633519"/>
                <a:gd name="connsiteX7" fmla="*/ 1899220 w 5735830"/>
                <a:gd name="connsiteY7" fmla="*/ 294887 h 4633519"/>
                <a:gd name="connsiteX8" fmla="*/ 152063 w 5735830"/>
                <a:gd name="connsiteY8" fmla="*/ 972 h 4633519"/>
                <a:gd name="connsiteX9" fmla="*/ 86749 w 5735830"/>
                <a:gd name="connsiteY9" fmla="*/ 409187 h 4633519"/>
                <a:gd name="connsiteX10" fmla="*/ 135734 w 5735830"/>
                <a:gd name="connsiteY10" fmla="*/ 360201 h 4633519"/>
                <a:gd name="connsiteX0-1" fmla="*/ 92877 w 5741958"/>
                <a:gd name="connsiteY0-2" fmla="*/ 409187 h 4633519"/>
                <a:gd name="connsiteX1-3" fmla="*/ 256162 w 5741958"/>
                <a:gd name="connsiteY1-4" fmla="*/ 1666487 h 4633519"/>
                <a:gd name="connsiteX2-5" fmla="*/ 207177 w 5741958"/>
                <a:gd name="connsiteY2-6" fmla="*/ 4262730 h 4633519"/>
                <a:gd name="connsiteX3-7" fmla="*/ 1382834 w 5741958"/>
                <a:gd name="connsiteY3-8" fmla="*/ 4475001 h 4633519"/>
                <a:gd name="connsiteX4-9" fmla="*/ 5350677 w 5741958"/>
                <a:gd name="connsiteY4-10" fmla="*/ 4491330 h 4633519"/>
                <a:gd name="connsiteX5-11" fmla="*/ 5367005 w 5741958"/>
                <a:gd name="connsiteY5-12" fmla="*/ 2613544 h 4633519"/>
                <a:gd name="connsiteX6-13" fmla="*/ 5513962 w 5741958"/>
                <a:gd name="connsiteY6-14" fmla="*/ 278558 h 4633519"/>
                <a:gd name="connsiteX7-15" fmla="*/ 1905348 w 5741958"/>
                <a:gd name="connsiteY7-16" fmla="*/ 294887 h 4633519"/>
                <a:gd name="connsiteX8-17" fmla="*/ 158191 w 5741958"/>
                <a:gd name="connsiteY8-18" fmla="*/ 972 h 4633519"/>
                <a:gd name="connsiteX9-19" fmla="*/ 92877 w 5741958"/>
                <a:gd name="connsiteY9-20" fmla="*/ 409187 h 4633519"/>
                <a:gd name="connsiteX0-21" fmla="*/ 92877 w 5741958"/>
                <a:gd name="connsiteY0-22" fmla="*/ 768415 h 4633519"/>
                <a:gd name="connsiteX1-23" fmla="*/ 256162 w 5741958"/>
                <a:gd name="connsiteY1-24" fmla="*/ 1666487 h 4633519"/>
                <a:gd name="connsiteX2-25" fmla="*/ 207177 w 5741958"/>
                <a:gd name="connsiteY2-26" fmla="*/ 4262730 h 4633519"/>
                <a:gd name="connsiteX3-27" fmla="*/ 1382834 w 5741958"/>
                <a:gd name="connsiteY3-28" fmla="*/ 4475001 h 4633519"/>
                <a:gd name="connsiteX4-29" fmla="*/ 5350677 w 5741958"/>
                <a:gd name="connsiteY4-30" fmla="*/ 4491330 h 4633519"/>
                <a:gd name="connsiteX5-31" fmla="*/ 5367005 w 5741958"/>
                <a:gd name="connsiteY5-32" fmla="*/ 2613544 h 4633519"/>
                <a:gd name="connsiteX6-33" fmla="*/ 5513962 w 5741958"/>
                <a:gd name="connsiteY6-34" fmla="*/ 278558 h 4633519"/>
                <a:gd name="connsiteX7-35" fmla="*/ 1905348 w 5741958"/>
                <a:gd name="connsiteY7-36" fmla="*/ 294887 h 4633519"/>
                <a:gd name="connsiteX8-37" fmla="*/ 158191 w 5741958"/>
                <a:gd name="connsiteY8-38" fmla="*/ 972 h 4633519"/>
                <a:gd name="connsiteX9-39" fmla="*/ 92877 w 5741958"/>
                <a:gd name="connsiteY9-40" fmla="*/ 768415 h 4633519"/>
                <a:gd name="connsiteX0-41" fmla="*/ 3451 w 5652532"/>
                <a:gd name="connsiteY0-42" fmla="*/ 654617 h 4519721"/>
                <a:gd name="connsiteX1-43" fmla="*/ 166736 w 5652532"/>
                <a:gd name="connsiteY1-44" fmla="*/ 1552689 h 4519721"/>
                <a:gd name="connsiteX2-45" fmla="*/ 117751 w 5652532"/>
                <a:gd name="connsiteY2-46" fmla="*/ 4148932 h 4519721"/>
                <a:gd name="connsiteX3-47" fmla="*/ 1293408 w 5652532"/>
                <a:gd name="connsiteY3-48" fmla="*/ 4361203 h 4519721"/>
                <a:gd name="connsiteX4-49" fmla="*/ 5261251 w 5652532"/>
                <a:gd name="connsiteY4-50" fmla="*/ 4377532 h 4519721"/>
                <a:gd name="connsiteX5-51" fmla="*/ 5277579 w 5652532"/>
                <a:gd name="connsiteY5-52" fmla="*/ 2499746 h 4519721"/>
                <a:gd name="connsiteX6-53" fmla="*/ 5424536 w 5652532"/>
                <a:gd name="connsiteY6-54" fmla="*/ 164760 h 4519721"/>
                <a:gd name="connsiteX7-55" fmla="*/ 1815922 w 5652532"/>
                <a:gd name="connsiteY7-56" fmla="*/ 181089 h 4519721"/>
                <a:gd name="connsiteX8-57" fmla="*/ 346351 w 5652532"/>
                <a:gd name="connsiteY8-58" fmla="*/ 1474 h 4519721"/>
                <a:gd name="connsiteX9-59" fmla="*/ 3451 w 5652532"/>
                <a:gd name="connsiteY9-60" fmla="*/ 654617 h 4519721"/>
                <a:gd name="connsiteX0-61" fmla="*/ 3451 w 5613197"/>
                <a:gd name="connsiteY0-62" fmla="*/ 698621 h 4563725"/>
                <a:gd name="connsiteX1-63" fmla="*/ 166736 w 5613197"/>
                <a:gd name="connsiteY1-64" fmla="*/ 1596693 h 4563725"/>
                <a:gd name="connsiteX2-65" fmla="*/ 117751 w 5613197"/>
                <a:gd name="connsiteY2-66" fmla="*/ 4192936 h 4563725"/>
                <a:gd name="connsiteX3-67" fmla="*/ 1293408 w 5613197"/>
                <a:gd name="connsiteY3-68" fmla="*/ 4405207 h 4563725"/>
                <a:gd name="connsiteX4-69" fmla="*/ 5261251 w 5613197"/>
                <a:gd name="connsiteY4-70" fmla="*/ 4421536 h 4563725"/>
                <a:gd name="connsiteX5-71" fmla="*/ 5277579 w 5613197"/>
                <a:gd name="connsiteY5-72" fmla="*/ 2543750 h 4563725"/>
                <a:gd name="connsiteX6-73" fmla="*/ 5424536 w 5613197"/>
                <a:gd name="connsiteY6-74" fmla="*/ 208764 h 4563725"/>
                <a:gd name="connsiteX7-75" fmla="*/ 2354765 w 5613197"/>
                <a:gd name="connsiteY7-76" fmla="*/ 94464 h 4563725"/>
                <a:gd name="connsiteX8-77" fmla="*/ 346351 w 5613197"/>
                <a:gd name="connsiteY8-78" fmla="*/ 45478 h 4563725"/>
                <a:gd name="connsiteX9-79" fmla="*/ 3451 w 5613197"/>
                <a:gd name="connsiteY9-80" fmla="*/ 698621 h 4563725"/>
                <a:gd name="connsiteX0-81" fmla="*/ 3451 w 5554564"/>
                <a:gd name="connsiteY0-82" fmla="*/ 677467 h 4542571"/>
                <a:gd name="connsiteX1-83" fmla="*/ 166736 w 5554564"/>
                <a:gd name="connsiteY1-84" fmla="*/ 1575539 h 4542571"/>
                <a:gd name="connsiteX2-85" fmla="*/ 117751 w 5554564"/>
                <a:gd name="connsiteY2-86" fmla="*/ 4171782 h 4542571"/>
                <a:gd name="connsiteX3-87" fmla="*/ 1293408 w 5554564"/>
                <a:gd name="connsiteY3-88" fmla="*/ 4384053 h 4542571"/>
                <a:gd name="connsiteX4-89" fmla="*/ 5261251 w 5554564"/>
                <a:gd name="connsiteY4-90" fmla="*/ 4400382 h 4542571"/>
                <a:gd name="connsiteX5-91" fmla="*/ 5277579 w 5554564"/>
                <a:gd name="connsiteY5-92" fmla="*/ 2522596 h 4542571"/>
                <a:gd name="connsiteX6-93" fmla="*/ 5424536 w 5554564"/>
                <a:gd name="connsiteY6-94" fmla="*/ 187610 h 4542571"/>
                <a:gd name="connsiteX7-95" fmla="*/ 2354765 w 5554564"/>
                <a:gd name="connsiteY7-96" fmla="*/ 73310 h 4542571"/>
                <a:gd name="connsiteX8-97" fmla="*/ 346351 w 5554564"/>
                <a:gd name="connsiteY8-98" fmla="*/ 24324 h 4542571"/>
                <a:gd name="connsiteX9-99" fmla="*/ 3451 w 5554564"/>
                <a:gd name="connsiteY9-100" fmla="*/ 677467 h 4542571"/>
                <a:gd name="connsiteX0-101" fmla="*/ 3451 w 5682000"/>
                <a:gd name="connsiteY0-102" fmla="*/ 700982 h 4563669"/>
                <a:gd name="connsiteX1-103" fmla="*/ 166736 w 5682000"/>
                <a:gd name="connsiteY1-104" fmla="*/ 1599054 h 4563669"/>
                <a:gd name="connsiteX2-105" fmla="*/ 117751 w 5682000"/>
                <a:gd name="connsiteY2-106" fmla="*/ 4195297 h 4563669"/>
                <a:gd name="connsiteX3-107" fmla="*/ 1293408 w 5682000"/>
                <a:gd name="connsiteY3-108" fmla="*/ 4407568 h 4563669"/>
                <a:gd name="connsiteX4-109" fmla="*/ 5261251 w 5682000"/>
                <a:gd name="connsiteY4-110" fmla="*/ 4423897 h 4563669"/>
                <a:gd name="connsiteX5-111" fmla="*/ 5489850 w 5682000"/>
                <a:gd name="connsiteY5-112" fmla="*/ 2578768 h 4563669"/>
                <a:gd name="connsiteX6-113" fmla="*/ 5424536 w 5682000"/>
                <a:gd name="connsiteY6-114" fmla="*/ 211125 h 4563669"/>
                <a:gd name="connsiteX7-115" fmla="*/ 2354765 w 5682000"/>
                <a:gd name="connsiteY7-116" fmla="*/ 96825 h 4563669"/>
                <a:gd name="connsiteX8-117" fmla="*/ 346351 w 5682000"/>
                <a:gd name="connsiteY8-118" fmla="*/ 47839 h 4563669"/>
                <a:gd name="connsiteX9-119" fmla="*/ 3451 w 5682000"/>
                <a:gd name="connsiteY9-120" fmla="*/ 700982 h 4563669"/>
                <a:gd name="connsiteX0-121" fmla="*/ 3451 w 5687062"/>
                <a:gd name="connsiteY0-122" fmla="*/ 700982 h 4602114"/>
                <a:gd name="connsiteX1-123" fmla="*/ 166736 w 5687062"/>
                <a:gd name="connsiteY1-124" fmla="*/ 1599054 h 4602114"/>
                <a:gd name="connsiteX2-125" fmla="*/ 117751 w 5687062"/>
                <a:gd name="connsiteY2-126" fmla="*/ 4195297 h 4602114"/>
                <a:gd name="connsiteX3-127" fmla="*/ 1293408 w 5687062"/>
                <a:gd name="connsiteY3-128" fmla="*/ 4407568 h 4602114"/>
                <a:gd name="connsiteX4-129" fmla="*/ 5146951 w 5687062"/>
                <a:gd name="connsiteY4-130" fmla="*/ 4472883 h 4602114"/>
                <a:gd name="connsiteX5-131" fmla="*/ 5489850 w 5687062"/>
                <a:gd name="connsiteY5-132" fmla="*/ 2578768 h 4602114"/>
                <a:gd name="connsiteX6-133" fmla="*/ 5424536 w 5687062"/>
                <a:gd name="connsiteY6-134" fmla="*/ 211125 h 4602114"/>
                <a:gd name="connsiteX7-135" fmla="*/ 2354765 w 5687062"/>
                <a:gd name="connsiteY7-136" fmla="*/ 96825 h 4602114"/>
                <a:gd name="connsiteX8-137" fmla="*/ 346351 w 5687062"/>
                <a:gd name="connsiteY8-138" fmla="*/ 47839 h 4602114"/>
                <a:gd name="connsiteX9-139" fmla="*/ 3451 w 5687062"/>
                <a:gd name="connsiteY9-140" fmla="*/ 700982 h 4602114"/>
                <a:gd name="connsiteX0-141" fmla="*/ 3451 w 5687062"/>
                <a:gd name="connsiteY0-142" fmla="*/ 700982 h 4630183"/>
                <a:gd name="connsiteX1-143" fmla="*/ 166736 w 5687062"/>
                <a:gd name="connsiteY1-144" fmla="*/ 1599054 h 4630183"/>
                <a:gd name="connsiteX2-145" fmla="*/ 117751 w 5687062"/>
                <a:gd name="connsiteY2-146" fmla="*/ 4195297 h 4630183"/>
                <a:gd name="connsiteX3-147" fmla="*/ 1750608 w 5687062"/>
                <a:gd name="connsiteY3-148" fmla="*/ 4489211 h 4630183"/>
                <a:gd name="connsiteX4-149" fmla="*/ 5146951 w 5687062"/>
                <a:gd name="connsiteY4-150" fmla="*/ 4472883 h 4630183"/>
                <a:gd name="connsiteX5-151" fmla="*/ 5489850 w 5687062"/>
                <a:gd name="connsiteY5-152" fmla="*/ 2578768 h 4630183"/>
                <a:gd name="connsiteX6-153" fmla="*/ 5424536 w 5687062"/>
                <a:gd name="connsiteY6-154" fmla="*/ 211125 h 4630183"/>
                <a:gd name="connsiteX7-155" fmla="*/ 2354765 w 5687062"/>
                <a:gd name="connsiteY7-156" fmla="*/ 96825 h 4630183"/>
                <a:gd name="connsiteX8-157" fmla="*/ 346351 w 5687062"/>
                <a:gd name="connsiteY8-158" fmla="*/ 47839 h 4630183"/>
                <a:gd name="connsiteX9-159" fmla="*/ 3451 w 5687062"/>
                <a:gd name="connsiteY9-160" fmla="*/ 700982 h 4630183"/>
                <a:gd name="connsiteX0-161" fmla="*/ 39466 w 5723077"/>
                <a:gd name="connsiteY0-162" fmla="*/ 700982 h 4630183"/>
                <a:gd name="connsiteX1-163" fmla="*/ 55794 w 5723077"/>
                <a:gd name="connsiteY1-164" fmla="*/ 1958282 h 4630183"/>
                <a:gd name="connsiteX2-165" fmla="*/ 153766 w 5723077"/>
                <a:gd name="connsiteY2-166" fmla="*/ 4195297 h 4630183"/>
                <a:gd name="connsiteX3-167" fmla="*/ 1786623 w 5723077"/>
                <a:gd name="connsiteY3-168" fmla="*/ 4489211 h 4630183"/>
                <a:gd name="connsiteX4-169" fmla="*/ 5182966 w 5723077"/>
                <a:gd name="connsiteY4-170" fmla="*/ 4472883 h 4630183"/>
                <a:gd name="connsiteX5-171" fmla="*/ 5525865 w 5723077"/>
                <a:gd name="connsiteY5-172" fmla="*/ 2578768 h 4630183"/>
                <a:gd name="connsiteX6-173" fmla="*/ 5460551 w 5723077"/>
                <a:gd name="connsiteY6-174" fmla="*/ 211125 h 4630183"/>
                <a:gd name="connsiteX7-175" fmla="*/ 2390780 w 5723077"/>
                <a:gd name="connsiteY7-176" fmla="*/ 96825 h 4630183"/>
                <a:gd name="connsiteX8-177" fmla="*/ 382366 w 5723077"/>
                <a:gd name="connsiteY8-178" fmla="*/ 47839 h 4630183"/>
                <a:gd name="connsiteX9-179" fmla="*/ 39466 w 5723077"/>
                <a:gd name="connsiteY9-180" fmla="*/ 700982 h 4630183"/>
                <a:gd name="connsiteX0-181" fmla="*/ 39466 w 5723077"/>
                <a:gd name="connsiteY0-182" fmla="*/ 700982 h 4598647"/>
                <a:gd name="connsiteX1-183" fmla="*/ 55794 w 5723077"/>
                <a:gd name="connsiteY1-184" fmla="*/ 1958282 h 4598647"/>
                <a:gd name="connsiteX2-185" fmla="*/ 153766 w 5723077"/>
                <a:gd name="connsiteY2-186" fmla="*/ 4195297 h 4598647"/>
                <a:gd name="connsiteX3-187" fmla="*/ 1786623 w 5723077"/>
                <a:gd name="connsiteY3-188" fmla="*/ 4489211 h 4598647"/>
                <a:gd name="connsiteX4-189" fmla="*/ 5182966 w 5723077"/>
                <a:gd name="connsiteY4-190" fmla="*/ 4472883 h 4598647"/>
                <a:gd name="connsiteX5-191" fmla="*/ 5525865 w 5723077"/>
                <a:gd name="connsiteY5-192" fmla="*/ 2578768 h 4598647"/>
                <a:gd name="connsiteX6-193" fmla="*/ 5460551 w 5723077"/>
                <a:gd name="connsiteY6-194" fmla="*/ 211125 h 4598647"/>
                <a:gd name="connsiteX7-195" fmla="*/ 2390780 w 5723077"/>
                <a:gd name="connsiteY7-196" fmla="*/ 96825 h 4598647"/>
                <a:gd name="connsiteX8-197" fmla="*/ 382366 w 5723077"/>
                <a:gd name="connsiteY8-198" fmla="*/ 47839 h 4598647"/>
                <a:gd name="connsiteX9-199" fmla="*/ 39466 w 5723077"/>
                <a:gd name="connsiteY9-200" fmla="*/ 700982 h 4598647"/>
                <a:gd name="connsiteX0-201" fmla="*/ 39466 w 5716643"/>
                <a:gd name="connsiteY0-202" fmla="*/ 700982 h 4625148"/>
                <a:gd name="connsiteX1-203" fmla="*/ 55794 w 5716643"/>
                <a:gd name="connsiteY1-204" fmla="*/ 1958282 h 4625148"/>
                <a:gd name="connsiteX2-205" fmla="*/ 153766 w 5716643"/>
                <a:gd name="connsiteY2-206" fmla="*/ 4195297 h 4625148"/>
                <a:gd name="connsiteX3-207" fmla="*/ 1786623 w 5716643"/>
                <a:gd name="connsiteY3-208" fmla="*/ 4489211 h 4625148"/>
                <a:gd name="connsiteX4-209" fmla="*/ 5328776 w 5716643"/>
                <a:gd name="connsiteY4-210" fmla="*/ 4508802 h 4625148"/>
                <a:gd name="connsiteX5-211" fmla="*/ 5525865 w 5716643"/>
                <a:gd name="connsiteY5-212" fmla="*/ 2578768 h 4625148"/>
                <a:gd name="connsiteX6-213" fmla="*/ 5460551 w 5716643"/>
                <a:gd name="connsiteY6-214" fmla="*/ 211125 h 4625148"/>
                <a:gd name="connsiteX7-215" fmla="*/ 2390780 w 5716643"/>
                <a:gd name="connsiteY7-216" fmla="*/ 96825 h 4625148"/>
                <a:gd name="connsiteX8-217" fmla="*/ 382366 w 5716643"/>
                <a:gd name="connsiteY8-218" fmla="*/ 47839 h 4625148"/>
                <a:gd name="connsiteX9-219" fmla="*/ 39466 w 5716643"/>
                <a:gd name="connsiteY9-220" fmla="*/ 700982 h 4625148"/>
                <a:gd name="connsiteX0-221" fmla="*/ 39466 w 5715854"/>
                <a:gd name="connsiteY0-222" fmla="*/ 700982 h 4573748"/>
                <a:gd name="connsiteX1-223" fmla="*/ 55794 w 5715854"/>
                <a:gd name="connsiteY1-224" fmla="*/ 1958282 h 4573748"/>
                <a:gd name="connsiteX2-225" fmla="*/ 153766 w 5715854"/>
                <a:gd name="connsiteY2-226" fmla="*/ 4195297 h 4573748"/>
                <a:gd name="connsiteX3-227" fmla="*/ 1786623 w 5715854"/>
                <a:gd name="connsiteY3-228" fmla="*/ 4489211 h 4573748"/>
                <a:gd name="connsiteX4-229" fmla="*/ 5347003 w 5715854"/>
                <a:gd name="connsiteY4-230" fmla="*/ 4436964 h 4573748"/>
                <a:gd name="connsiteX5-231" fmla="*/ 5525865 w 5715854"/>
                <a:gd name="connsiteY5-232" fmla="*/ 2578768 h 4573748"/>
                <a:gd name="connsiteX6-233" fmla="*/ 5460551 w 5715854"/>
                <a:gd name="connsiteY6-234" fmla="*/ 211125 h 4573748"/>
                <a:gd name="connsiteX7-235" fmla="*/ 2390780 w 5715854"/>
                <a:gd name="connsiteY7-236" fmla="*/ 96825 h 4573748"/>
                <a:gd name="connsiteX8-237" fmla="*/ 382366 w 5715854"/>
                <a:gd name="connsiteY8-238" fmla="*/ 47839 h 4573748"/>
                <a:gd name="connsiteX9-239" fmla="*/ 39466 w 5715854"/>
                <a:gd name="connsiteY9-240" fmla="*/ 700982 h 4573748"/>
                <a:gd name="connsiteX0-241" fmla="*/ 39466 w 5628110"/>
                <a:gd name="connsiteY0-242" fmla="*/ 658040 h 4530806"/>
                <a:gd name="connsiteX1-243" fmla="*/ 55794 w 5628110"/>
                <a:gd name="connsiteY1-244" fmla="*/ 1915340 h 4530806"/>
                <a:gd name="connsiteX2-245" fmla="*/ 153766 w 5628110"/>
                <a:gd name="connsiteY2-246" fmla="*/ 4152355 h 4530806"/>
                <a:gd name="connsiteX3-247" fmla="*/ 1786623 w 5628110"/>
                <a:gd name="connsiteY3-248" fmla="*/ 4446269 h 4530806"/>
                <a:gd name="connsiteX4-249" fmla="*/ 5347003 w 5628110"/>
                <a:gd name="connsiteY4-250" fmla="*/ 4394022 h 4530806"/>
                <a:gd name="connsiteX5-251" fmla="*/ 5525865 w 5628110"/>
                <a:gd name="connsiteY5-252" fmla="*/ 2535826 h 4530806"/>
                <a:gd name="connsiteX6-253" fmla="*/ 5460551 w 5628110"/>
                <a:gd name="connsiteY6-254" fmla="*/ 168183 h 4530806"/>
                <a:gd name="connsiteX7-255" fmla="*/ 2390780 w 5628110"/>
                <a:gd name="connsiteY7-256" fmla="*/ 53883 h 4530806"/>
                <a:gd name="connsiteX8-257" fmla="*/ 382366 w 5628110"/>
                <a:gd name="connsiteY8-258" fmla="*/ 4897 h 4530806"/>
                <a:gd name="connsiteX9-259" fmla="*/ 39466 w 5628110"/>
                <a:gd name="connsiteY9-260" fmla="*/ 658040 h 4530806"/>
                <a:gd name="connsiteX0-261" fmla="*/ 39466 w 5628110"/>
                <a:gd name="connsiteY0-262" fmla="*/ 658040 h 4530806"/>
                <a:gd name="connsiteX1-263" fmla="*/ 55794 w 5628110"/>
                <a:gd name="connsiteY1-264" fmla="*/ 1915340 h 4530806"/>
                <a:gd name="connsiteX2-265" fmla="*/ 153766 w 5628110"/>
                <a:gd name="connsiteY2-266" fmla="*/ 4152355 h 4530806"/>
                <a:gd name="connsiteX3-267" fmla="*/ 1786623 w 5628110"/>
                <a:gd name="connsiteY3-268" fmla="*/ 4446269 h 4530806"/>
                <a:gd name="connsiteX4-269" fmla="*/ 5347003 w 5628110"/>
                <a:gd name="connsiteY4-270" fmla="*/ 4394022 h 4530806"/>
                <a:gd name="connsiteX5-271" fmla="*/ 5525865 w 5628110"/>
                <a:gd name="connsiteY5-272" fmla="*/ 2535826 h 4530806"/>
                <a:gd name="connsiteX6-273" fmla="*/ 5460551 w 5628110"/>
                <a:gd name="connsiteY6-274" fmla="*/ 168183 h 4530806"/>
                <a:gd name="connsiteX7-275" fmla="*/ 2390780 w 5628110"/>
                <a:gd name="connsiteY7-276" fmla="*/ 53883 h 4530806"/>
                <a:gd name="connsiteX8-277" fmla="*/ 473498 w 5628110"/>
                <a:gd name="connsiteY8-278" fmla="*/ 4897 h 4530806"/>
                <a:gd name="connsiteX9-279" fmla="*/ 39466 w 5628110"/>
                <a:gd name="connsiteY9-280" fmla="*/ 658040 h 4530806"/>
                <a:gd name="connsiteX0-281" fmla="*/ 39466 w 5628110"/>
                <a:gd name="connsiteY0-282" fmla="*/ 658040 h 4530806"/>
                <a:gd name="connsiteX1-283" fmla="*/ 55794 w 5628110"/>
                <a:gd name="connsiteY1-284" fmla="*/ 1915340 h 4530806"/>
                <a:gd name="connsiteX2-285" fmla="*/ 153766 w 5628110"/>
                <a:gd name="connsiteY2-286" fmla="*/ 4152355 h 4530806"/>
                <a:gd name="connsiteX3-287" fmla="*/ 1786623 w 5628110"/>
                <a:gd name="connsiteY3-288" fmla="*/ 4446269 h 4530806"/>
                <a:gd name="connsiteX4-289" fmla="*/ 5347003 w 5628110"/>
                <a:gd name="connsiteY4-290" fmla="*/ 4394022 h 4530806"/>
                <a:gd name="connsiteX5-291" fmla="*/ 5525865 w 5628110"/>
                <a:gd name="connsiteY5-292" fmla="*/ 2535826 h 4530806"/>
                <a:gd name="connsiteX6-293" fmla="*/ 5460551 w 5628110"/>
                <a:gd name="connsiteY6-294" fmla="*/ 168183 h 4530806"/>
                <a:gd name="connsiteX7-295" fmla="*/ 2390780 w 5628110"/>
                <a:gd name="connsiteY7-296" fmla="*/ 53883 h 4530806"/>
                <a:gd name="connsiteX8-297" fmla="*/ 473498 w 5628110"/>
                <a:gd name="connsiteY8-298" fmla="*/ 4897 h 4530806"/>
                <a:gd name="connsiteX9-299" fmla="*/ 277859 w 5628110"/>
                <a:gd name="connsiteY9-300" fmla="*/ 887092 h 4530806"/>
                <a:gd name="connsiteX0-301" fmla="*/ 39466 w 5628110"/>
                <a:gd name="connsiteY0-302" fmla="*/ 658040 h 4530806"/>
                <a:gd name="connsiteX1-303" fmla="*/ 55794 w 5628110"/>
                <a:gd name="connsiteY1-304" fmla="*/ 1915340 h 4530806"/>
                <a:gd name="connsiteX2-305" fmla="*/ 153766 w 5628110"/>
                <a:gd name="connsiteY2-306" fmla="*/ 4152355 h 4530806"/>
                <a:gd name="connsiteX3-307" fmla="*/ 1786623 w 5628110"/>
                <a:gd name="connsiteY3-308" fmla="*/ 4446269 h 4530806"/>
                <a:gd name="connsiteX4-309" fmla="*/ 5347003 w 5628110"/>
                <a:gd name="connsiteY4-310" fmla="*/ 4394022 h 4530806"/>
                <a:gd name="connsiteX5-311" fmla="*/ 5525865 w 5628110"/>
                <a:gd name="connsiteY5-312" fmla="*/ 2535826 h 4530806"/>
                <a:gd name="connsiteX6-313" fmla="*/ 5460551 w 5628110"/>
                <a:gd name="connsiteY6-314" fmla="*/ 168183 h 4530806"/>
                <a:gd name="connsiteX7-315" fmla="*/ 2390780 w 5628110"/>
                <a:gd name="connsiteY7-316" fmla="*/ 53883 h 4530806"/>
                <a:gd name="connsiteX8-317" fmla="*/ 473498 w 5628110"/>
                <a:gd name="connsiteY8-318" fmla="*/ 4897 h 4530806"/>
                <a:gd name="connsiteX0-319" fmla="*/ 39466 w 5628110"/>
                <a:gd name="connsiteY0-320" fmla="*/ 896635 h 4530806"/>
                <a:gd name="connsiteX1-321" fmla="*/ 55794 w 5628110"/>
                <a:gd name="connsiteY1-322" fmla="*/ 1915340 h 4530806"/>
                <a:gd name="connsiteX2-323" fmla="*/ 153766 w 5628110"/>
                <a:gd name="connsiteY2-324" fmla="*/ 4152355 h 4530806"/>
                <a:gd name="connsiteX3-325" fmla="*/ 1786623 w 5628110"/>
                <a:gd name="connsiteY3-326" fmla="*/ 4446269 h 4530806"/>
                <a:gd name="connsiteX4-327" fmla="*/ 5347003 w 5628110"/>
                <a:gd name="connsiteY4-328" fmla="*/ 4394022 h 4530806"/>
                <a:gd name="connsiteX5-329" fmla="*/ 5525865 w 5628110"/>
                <a:gd name="connsiteY5-330" fmla="*/ 2535826 h 4530806"/>
                <a:gd name="connsiteX6-331" fmla="*/ 5460551 w 5628110"/>
                <a:gd name="connsiteY6-332" fmla="*/ 168183 h 4530806"/>
                <a:gd name="connsiteX7-333" fmla="*/ 2390780 w 5628110"/>
                <a:gd name="connsiteY7-334" fmla="*/ 53883 h 4530806"/>
                <a:gd name="connsiteX8-335" fmla="*/ 473498 w 5628110"/>
                <a:gd name="connsiteY8-336" fmla="*/ 4897 h 4530806"/>
                <a:gd name="connsiteX0-337" fmla="*/ 39466 w 5628110"/>
                <a:gd name="connsiteY0-338" fmla="*/ 896635 h 4530806"/>
                <a:gd name="connsiteX1-339" fmla="*/ 55794 w 5628110"/>
                <a:gd name="connsiteY1-340" fmla="*/ 1915340 h 4530806"/>
                <a:gd name="connsiteX2-341" fmla="*/ 153766 w 5628110"/>
                <a:gd name="connsiteY2-342" fmla="*/ 4152355 h 4530806"/>
                <a:gd name="connsiteX3-343" fmla="*/ 1786623 w 5628110"/>
                <a:gd name="connsiteY3-344" fmla="*/ 4446269 h 4530806"/>
                <a:gd name="connsiteX4-345" fmla="*/ 5347003 w 5628110"/>
                <a:gd name="connsiteY4-346" fmla="*/ 4394022 h 4530806"/>
                <a:gd name="connsiteX5-347" fmla="*/ 5525865 w 5628110"/>
                <a:gd name="connsiteY5-348" fmla="*/ 2535826 h 4530806"/>
                <a:gd name="connsiteX6-349" fmla="*/ 5460551 w 5628110"/>
                <a:gd name="connsiteY6-350" fmla="*/ 168183 h 4530806"/>
                <a:gd name="connsiteX7-351" fmla="*/ 2390780 w 5628110"/>
                <a:gd name="connsiteY7-352" fmla="*/ 53883 h 4530806"/>
                <a:gd name="connsiteX8-353" fmla="*/ 845987 w 5628110"/>
                <a:gd name="connsiteY8-354" fmla="*/ 4897 h 4530806"/>
              </a:gdLst>
              <a:ahLst/>
              <a:cxnLst>
                <a:cxn ang="0">
                  <a:pos x="connsiteX0-337" y="connsiteY0-338"/>
                </a:cxn>
                <a:cxn ang="0">
                  <a:pos x="connsiteX1-339" y="connsiteY1-340"/>
                </a:cxn>
                <a:cxn ang="0">
                  <a:pos x="connsiteX2-341" y="connsiteY2-342"/>
                </a:cxn>
                <a:cxn ang="0">
                  <a:pos x="connsiteX3-343" y="connsiteY3-344"/>
                </a:cxn>
                <a:cxn ang="0">
                  <a:pos x="connsiteX4-345" y="connsiteY4-346"/>
                </a:cxn>
                <a:cxn ang="0">
                  <a:pos x="connsiteX5-347" y="connsiteY5-348"/>
                </a:cxn>
                <a:cxn ang="0">
                  <a:pos x="connsiteX6-349" y="connsiteY6-350"/>
                </a:cxn>
                <a:cxn ang="0">
                  <a:pos x="connsiteX7-351" y="connsiteY7-352"/>
                </a:cxn>
                <a:cxn ang="0">
                  <a:pos x="connsiteX8-353" y="connsiteY8-354"/>
                </a:cxn>
              </a:cxnLst>
              <a:rect l="l" t="t" r="r" b="b"/>
              <a:pathLst>
                <a:path w="5628110" h="4530806">
                  <a:moveTo>
                    <a:pt x="39466" y="896635"/>
                  </a:moveTo>
                  <a:cubicBezTo>
                    <a:pt x="-30151" y="1215042"/>
                    <a:pt x="36744" y="1372720"/>
                    <a:pt x="55794" y="1915340"/>
                  </a:cubicBezTo>
                  <a:cubicBezTo>
                    <a:pt x="74844" y="2457960"/>
                    <a:pt x="-134706" y="3730534"/>
                    <a:pt x="153766" y="4152355"/>
                  </a:cubicBezTo>
                  <a:cubicBezTo>
                    <a:pt x="442238" y="4574177"/>
                    <a:pt x="921084" y="4405991"/>
                    <a:pt x="1786623" y="4446269"/>
                  </a:cubicBezTo>
                  <a:cubicBezTo>
                    <a:pt x="2652162" y="4486547"/>
                    <a:pt x="4942512" y="4640591"/>
                    <a:pt x="5347003" y="4394022"/>
                  </a:cubicBezTo>
                  <a:cubicBezTo>
                    <a:pt x="5751494" y="4147453"/>
                    <a:pt x="5506940" y="3240133"/>
                    <a:pt x="5525865" y="2535826"/>
                  </a:cubicBezTo>
                  <a:cubicBezTo>
                    <a:pt x="5544790" y="1831520"/>
                    <a:pt x="5782574" y="438161"/>
                    <a:pt x="5460551" y="168183"/>
                  </a:cubicBezTo>
                  <a:cubicBezTo>
                    <a:pt x="5138528" y="-101795"/>
                    <a:pt x="3221955" y="81097"/>
                    <a:pt x="2390780" y="53883"/>
                  </a:cubicBezTo>
                  <a:cubicBezTo>
                    <a:pt x="1559605" y="26669"/>
                    <a:pt x="1148065" y="-14153"/>
                    <a:pt x="845987" y="4897"/>
                  </a:cubicBezTo>
                </a:path>
              </a:pathLst>
            </a:custGeom>
            <a:noFill/>
            <a:ln w="25400" cap="rnd" cmpd="sng" algn="ctr">
              <a:solidFill>
                <a:sysClr val="windowText" lastClr="000000">
                  <a:lumMod val="65000"/>
                  <a:lumOff val="35000"/>
                </a:sysClr>
              </a:solidFill>
              <a:prstDash val="solid"/>
              <a:round/>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sp>
          <p:nvSpPr>
            <p:cNvPr id="125" name="文本框 124"/>
            <p:cNvSpPr txBox="1"/>
            <p:nvPr/>
          </p:nvSpPr>
          <p:spPr>
            <a:xfrm>
              <a:off x="996950" y="1851025"/>
              <a:ext cx="808038" cy="647700"/>
            </a:xfrm>
            <a:prstGeom prst="rect">
              <a:avLst/>
            </a:prstGeom>
            <a:noFill/>
          </p:spPr>
          <p:txBody>
            <a:bodyPr>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3600" b="1" i="0" u="none" strike="noStrike" kern="0" cap="none" spc="0" normalizeH="0" baseline="0" noProof="0">
                  <a:ln>
                    <a:noFill/>
                  </a:ln>
                  <a:solidFill>
                    <a:srgbClr val="595959"/>
                  </a:solidFill>
                  <a:effectLst/>
                  <a:uLnTx/>
                  <a:uFillTx/>
                  <a:ea typeface="方正静蕾简体"/>
                  <a:cs typeface="+mn-ea"/>
                  <a:sym typeface="+mn-lt"/>
                </a:rPr>
                <a:t>01</a:t>
              </a:r>
              <a:endParaRPr kumimoji="0" lang="zh-CN" altLang="en-US" sz="3600" b="1" i="0" u="none" strike="noStrike" kern="0" cap="none" spc="0" normalizeH="0" baseline="0" noProof="0">
                <a:ln>
                  <a:noFill/>
                </a:ln>
                <a:solidFill>
                  <a:srgbClr val="595959"/>
                </a:solidFill>
                <a:effectLst/>
                <a:uLnTx/>
                <a:uFillTx/>
                <a:ea typeface="方正静蕾简体"/>
                <a:cs typeface="+mn-ea"/>
                <a:sym typeface="+mn-lt"/>
              </a:endParaRPr>
            </a:p>
          </p:txBody>
        </p:sp>
        <p:sp>
          <p:nvSpPr>
            <p:cNvPr id="126" name="矩形 125"/>
            <p:cNvSpPr/>
            <p:nvPr/>
          </p:nvSpPr>
          <p:spPr>
            <a:xfrm>
              <a:off x="1537190" y="2341641"/>
              <a:ext cx="2412203" cy="1509692"/>
            </a:xfrm>
            <a:prstGeom prst="rect">
              <a:avLst/>
            </a:prstGeom>
            <a:blipFill>
              <a:blip r:embed="rId3"/>
              <a:srcRect/>
              <a:stretch>
                <a:fillRect l="-8519" r="-5283"/>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grpSp>
      <p:grpSp>
        <p:nvGrpSpPr>
          <p:cNvPr id="127" name="组合 126"/>
          <p:cNvGrpSpPr/>
          <p:nvPr/>
        </p:nvGrpSpPr>
        <p:grpSpPr>
          <a:xfrm>
            <a:off x="4389438" y="1851025"/>
            <a:ext cx="3149600" cy="2206625"/>
            <a:chOff x="4389438" y="1851025"/>
            <a:chExt cx="3149600" cy="2206625"/>
          </a:xfrm>
        </p:grpSpPr>
        <p:sp>
          <p:nvSpPr>
            <p:cNvPr id="128" name="任意多边形 127"/>
            <p:cNvSpPr/>
            <p:nvPr/>
          </p:nvSpPr>
          <p:spPr>
            <a:xfrm>
              <a:off x="4733925" y="2135188"/>
              <a:ext cx="2805113" cy="1922462"/>
            </a:xfrm>
            <a:custGeom>
              <a:avLst/>
              <a:gdLst>
                <a:gd name="connsiteX0" fmla="*/ 135734 w 5735830"/>
                <a:gd name="connsiteY0" fmla="*/ 360201 h 4633519"/>
                <a:gd name="connsiteX1" fmla="*/ 250034 w 5735830"/>
                <a:gd name="connsiteY1" fmla="*/ 1666487 h 4633519"/>
                <a:gd name="connsiteX2" fmla="*/ 201049 w 5735830"/>
                <a:gd name="connsiteY2" fmla="*/ 4262730 h 4633519"/>
                <a:gd name="connsiteX3" fmla="*/ 1376706 w 5735830"/>
                <a:gd name="connsiteY3" fmla="*/ 4475001 h 4633519"/>
                <a:gd name="connsiteX4" fmla="*/ 5344549 w 5735830"/>
                <a:gd name="connsiteY4" fmla="*/ 4491330 h 4633519"/>
                <a:gd name="connsiteX5" fmla="*/ 5360877 w 5735830"/>
                <a:gd name="connsiteY5" fmla="*/ 2613544 h 4633519"/>
                <a:gd name="connsiteX6" fmla="*/ 5507834 w 5735830"/>
                <a:gd name="connsiteY6" fmla="*/ 278558 h 4633519"/>
                <a:gd name="connsiteX7" fmla="*/ 1899220 w 5735830"/>
                <a:gd name="connsiteY7" fmla="*/ 294887 h 4633519"/>
                <a:gd name="connsiteX8" fmla="*/ 152063 w 5735830"/>
                <a:gd name="connsiteY8" fmla="*/ 972 h 4633519"/>
                <a:gd name="connsiteX9" fmla="*/ 86749 w 5735830"/>
                <a:gd name="connsiteY9" fmla="*/ 409187 h 4633519"/>
                <a:gd name="connsiteX10" fmla="*/ 135734 w 5735830"/>
                <a:gd name="connsiteY10" fmla="*/ 360201 h 4633519"/>
                <a:gd name="connsiteX0-1" fmla="*/ 92877 w 5741958"/>
                <a:gd name="connsiteY0-2" fmla="*/ 409187 h 4633519"/>
                <a:gd name="connsiteX1-3" fmla="*/ 256162 w 5741958"/>
                <a:gd name="connsiteY1-4" fmla="*/ 1666487 h 4633519"/>
                <a:gd name="connsiteX2-5" fmla="*/ 207177 w 5741958"/>
                <a:gd name="connsiteY2-6" fmla="*/ 4262730 h 4633519"/>
                <a:gd name="connsiteX3-7" fmla="*/ 1382834 w 5741958"/>
                <a:gd name="connsiteY3-8" fmla="*/ 4475001 h 4633519"/>
                <a:gd name="connsiteX4-9" fmla="*/ 5350677 w 5741958"/>
                <a:gd name="connsiteY4-10" fmla="*/ 4491330 h 4633519"/>
                <a:gd name="connsiteX5-11" fmla="*/ 5367005 w 5741958"/>
                <a:gd name="connsiteY5-12" fmla="*/ 2613544 h 4633519"/>
                <a:gd name="connsiteX6-13" fmla="*/ 5513962 w 5741958"/>
                <a:gd name="connsiteY6-14" fmla="*/ 278558 h 4633519"/>
                <a:gd name="connsiteX7-15" fmla="*/ 1905348 w 5741958"/>
                <a:gd name="connsiteY7-16" fmla="*/ 294887 h 4633519"/>
                <a:gd name="connsiteX8-17" fmla="*/ 158191 w 5741958"/>
                <a:gd name="connsiteY8-18" fmla="*/ 972 h 4633519"/>
                <a:gd name="connsiteX9-19" fmla="*/ 92877 w 5741958"/>
                <a:gd name="connsiteY9-20" fmla="*/ 409187 h 4633519"/>
                <a:gd name="connsiteX0-21" fmla="*/ 92877 w 5741958"/>
                <a:gd name="connsiteY0-22" fmla="*/ 768415 h 4633519"/>
                <a:gd name="connsiteX1-23" fmla="*/ 256162 w 5741958"/>
                <a:gd name="connsiteY1-24" fmla="*/ 1666487 h 4633519"/>
                <a:gd name="connsiteX2-25" fmla="*/ 207177 w 5741958"/>
                <a:gd name="connsiteY2-26" fmla="*/ 4262730 h 4633519"/>
                <a:gd name="connsiteX3-27" fmla="*/ 1382834 w 5741958"/>
                <a:gd name="connsiteY3-28" fmla="*/ 4475001 h 4633519"/>
                <a:gd name="connsiteX4-29" fmla="*/ 5350677 w 5741958"/>
                <a:gd name="connsiteY4-30" fmla="*/ 4491330 h 4633519"/>
                <a:gd name="connsiteX5-31" fmla="*/ 5367005 w 5741958"/>
                <a:gd name="connsiteY5-32" fmla="*/ 2613544 h 4633519"/>
                <a:gd name="connsiteX6-33" fmla="*/ 5513962 w 5741958"/>
                <a:gd name="connsiteY6-34" fmla="*/ 278558 h 4633519"/>
                <a:gd name="connsiteX7-35" fmla="*/ 1905348 w 5741958"/>
                <a:gd name="connsiteY7-36" fmla="*/ 294887 h 4633519"/>
                <a:gd name="connsiteX8-37" fmla="*/ 158191 w 5741958"/>
                <a:gd name="connsiteY8-38" fmla="*/ 972 h 4633519"/>
                <a:gd name="connsiteX9-39" fmla="*/ 92877 w 5741958"/>
                <a:gd name="connsiteY9-40" fmla="*/ 768415 h 4633519"/>
                <a:gd name="connsiteX0-41" fmla="*/ 3451 w 5652532"/>
                <a:gd name="connsiteY0-42" fmla="*/ 654617 h 4519721"/>
                <a:gd name="connsiteX1-43" fmla="*/ 166736 w 5652532"/>
                <a:gd name="connsiteY1-44" fmla="*/ 1552689 h 4519721"/>
                <a:gd name="connsiteX2-45" fmla="*/ 117751 w 5652532"/>
                <a:gd name="connsiteY2-46" fmla="*/ 4148932 h 4519721"/>
                <a:gd name="connsiteX3-47" fmla="*/ 1293408 w 5652532"/>
                <a:gd name="connsiteY3-48" fmla="*/ 4361203 h 4519721"/>
                <a:gd name="connsiteX4-49" fmla="*/ 5261251 w 5652532"/>
                <a:gd name="connsiteY4-50" fmla="*/ 4377532 h 4519721"/>
                <a:gd name="connsiteX5-51" fmla="*/ 5277579 w 5652532"/>
                <a:gd name="connsiteY5-52" fmla="*/ 2499746 h 4519721"/>
                <a:gd name="connsiteX6-53" fmla="*/ 5424536 w 5652532"/>
                <a:gd name="connsiteY6-54" fmla="*/ 164760 h 4519721"/>
                <a:gd name="connsiteX7-55" fmla="*/ 1815922 w 5652532"/>
                <a:gd name="connsiteY7-56" fmla="*/ 181089 h 4519721"/>
                <a:gd name="connsiteX8-57" fmla="*/ 346351 w 5652532"/>
                <a:gd name="connsiteY8-58" fmla="*/ 1474 h 4519721"/>
                <a:gd name="connsiteX9-59" fmla="*/ 3451 w 5652532"/>
                <a:gd name="connsiteY9-60" fmla="*/ 654617 h 4519721"/>
                <a:gd name="connsiteX0-61" fmla="*/ 3451 w 5613197"/>
                <a:gd name="connsiteY0-62" fmla="*/ 698621 h 4563725"/>
                <a:gd name="connsiteX1-63" fmla="*/ 166736 w 5613197"/>
                <a:gd name="connsiteY1-64" fmla="*/ 1596693 h 4563725"/>
                <a:gd name="connsiteX2-65" fmla="*/ 117751 w 5613197"/>
                <a:gd name="connsiteY2-66" fmla="*/ 4192936 h 4563725"/>
                <a:gd name="connsiteX3-67" fmla="*/ 1293408 w 5613197"/>
                <a:gd name="connsiteY3-68" fmla="*/ 4405207 h 4563725"/>
                <a:gd name="connsiteX4-69" fmla="*/ 5261251 w 5613197"/>
                <a:gd name="connsiteY4-70" fmla="*/ 4421536 h 4563725"/>
                <a:gd name="connsiteX5-71" fmla="*/ 5277579 w 5613197"/>
                <a:gd name="connsiteY5-72" fmla="*/ 2543750 h 4563725"/>
                <a:gd name="connsiteX6-73" fmla="*/ 5424536 w 5613197"/>
                <a:gd name="connsiteY6-74" fmla="*/ 208764 h 4563725"/>
                <a:gd name="connsiteX7-75" fmla="*/ 2354765 w 5613197"/>
                <a:gd name="connsiteY7-76" fmla="*/ 94464 h 4563725"/>
                <a:gd name="connsiteX8-77" fmla="*/ 346351 w 5613197"/>
                <a:gd name="connsiteY8-78" fmla="*/ 45478 h 4563725"/>
                <a:gd name="connsiteX9-79" fmla="*/ 3451 w 5613197"/>
                <a:gd name="connsiteY9-80" fmla="*/ 698621 h 4563725"/>
                <a:gd name="connsiteX0-81" fmla="*/ 3451 w 5554564"/>
                <a:gd name="connsiteY0-82" fmla="*/ 677467 h 4542571"/>
                <a:gd name="connsiteX1-83" fmla="*/ 166736 w 5554564"/>
                <a:gd name="connsiteY1-84" fmla="*/ 1575539 h 4542571"/>
                <a:gd name="connsiteX2-85" fmla="*/ 117751 w 5554564"/>
                <a:gd name="connsiteY2-86" fmla="*/ 4171782 h 4542571"/>
                <a:gd name="connsiteX3-87" fmla="*/ 1293408 w 5554564"/>
                <a:gd name="connsiteY3-88" fmla="*/ 4384053 h 4542571"/>
                <a:gd name="connsiteX4-89" fmla="*/ 5261251 w 5554564"/>
                <a:gd name="connsiteY4-90" fmla="*/ 4400382 h 4542571"/>
                <a:gd name="connsiteX5-91" fmla="*/ 5277579 w 5554564"/>
                <a:gd name="connsiteY5-92" fmla="*/ 2522596 h 4542571"/>
                <a:gd name="connsiteX6-93" fmla="*/ 5424536 w 5554564"/>
                <a:gd name="connsiteY6-94" fmla="*/ 187610 h 4542571"/>
                <a:gd name="connsiteX7-95" fmla="*/ 2354765 w 5554564"/>
                <a:gd name="connsiteY7-96" fmla="*/ 73310 h 4542571"/>
                <a:gd name="connsiteX8-97" fmla="*/ 346351 w 5554564"/>
                <a:gd name="connsiteY8-98" fmla="*/ 24324 h 4542571"/>
                <a:gd name="connsiteX9-99" fmla="*/ 3451 w 5554564"/>
                <a:gd name="connsiteY9-100" fmla="*/ 677467 h 4542571"/>
                <a:gd name="connsiteX0-101" fmla="*/ 3451 w 5682000"/>
                <a:gd name="connsiteY0-102" fmla="*/ 700982 h 4563669"/>
                <a:gd name="connsiteX1-103" fmla="*/ 166736 w 5682000"/>
                <a:gd name="connsiteY1-104" fmla="*/ 1599054 h 4563669"/>
                <a:gd name="connsiteX2-105" fmla="*/ 117751 w 5682000"/>
                <a:gd name="connsiteY2-106" fmla="*/ 4195297 h 4563669"/>
                <a:gd name="connsiteX3-107" fmla="*/ 1293408 w 5682000"/>
                <a:gd name="connsiteY3-108" fmla="*/ 4407568 h 4563669"/>
                <a:gd name="connsiteX4-109" fmla="*/ 5261251 w 5682000"/>
                <a:gd name="connsiteY4-110" fmla="*/ 4423897 h 4563669"/>
                <a:gd name="connsiteX5-111" fmla="*/ 5489850 w 5682000"/>
                <a:gd name="connsiteY5-112" fmla="*/ 2578768 h 4563669"/>
                <a:gd name="connsiteX6-113" fmla="*/ 5424536 w 5682000"/>
                <a:gd name="connsiteY6-114" fmla="*/ 211125 h 4563669"/>
                <a:gd name="connsiteX7-115" fmla="*/ 2354765 w 5682000"/>
                <a:gd name="connsiteY7-116" fmla="*/ 96825 h 4563669"/>
                <a:gd name="connsiteX8-117" fmla="*/ 346351 w 5682000"/>
                <a:gd name="connsiteY8-118" fmla="*/ 47839 h 4563669"/>
                <a:gd name="connsiteX9-119" fmla="*/ 3451 w 5682000"/>
                <a:gd name="connsiteY9-120" fmla="*/ 700982 h 4563669"/>
                <a:gd name="connsiteX0-121" fmla="*/ 3451 w 5687062"/>
                <a:gd name="connsiteY0-122" fmla="*/ 700982 h 4602114"/>
                <a:gd name="connsiteX1-123" fmla="*/ 166736 w 5687062"/>
                <a:gd name="connsiteY1-124" fmla="*/ 1599054 h 4602114"/>
                <a:gd name="connsiteX2-125" fmla="*/ 117751 w 5687062"/>
                <a:gd name="connsiteY2-126" fmla="*/ 4195297 h 4602114"/>
                <a:gd name="connsiteX3-127" fmla="*/ 1293408 w 5687062"/>
                <a:gd name="connsiteY3-128" fmla="*/ 4407568 h 4602114"/>
                <a:gd name="connsiteX4-129" fmla="*/ 5146951 w 5687062"/>
                <a:gd name="connsiteY4-130" fmla="*/ 4472883 h 4602114"/>
                <a:gd name="connsiteX5-131" fmla="*/ 5489850 w 5687062"/>
                <a:gd name="connsiteY5-132" fmla="*/ 2578768 h 4602114"/>
                <a:gd name="connsiteX6-133" fmla="*/ 5424536 w 5687062"/>
                <a:gd name="connsiteY6-134" fmla="*/ 211125 h 4602114"/>
                <a:gd name="connsiteX7-135" fmla="*/ 2354765 w 5687062"/>
                <a:gd name="connsiteY7-136" fmla="*/ 96825 h 4602114"/>
                <a:gd name="connsiteX8-137" fmla="*/ 346351 w 5687062"/>
                <a:gd name="connsiteY8-138" fmla="*/ 47839 h 4602114"/>
                <a:gd name="connsiteX9-139" fmla="*/ 3451 w 5687062"/>
                <a:gd name="connsiteY9-140" fmla="*/ 700982 h 4602114"/>
                <a:gd name="connsiteX0-141" fmla="*/ 3451 w 5687062"/>
                <a:gd name="connsiteY0-142" fmla="*/ 700982 h 4630183"/>
                <a:gd name="connsiteX1-143" fmla="*/ 166736 w 5687062"/>
                <a:gd name="connsiteY1-144" fmla="*/ 1599054 h 4630183"/>
                <a:gd name="connsiteX2-145" fmla="*/ 117751 w 5687062"/>
                <a:gd name="connsiteY2-146" fmla="*/ 4195297 h 4630183"/>
                <a:gd name="connsiteX3-147" fmla="*/ 1750608 w 5687062"/>
                <a:gd name="connsiteY3-148" fmla="*/ 4489211 h 4630183"/>
                <a:gd name="connsiteX4-149" fmla="*/ 5146951 w 5687062"/>
                <a:gd name="connsiteY4-150" fmla="*/ 4472883 h 4630183"/>
                <a:gd name="connsiteX5-151" fmla="*/ 5489850 w 5687062"/>
                <a:gd name="connsiteY5-152" fmla="*/ 2578768 h 4630183"/>
                <a:gd name="connsiteX6-153" fmla="*/ 5424536 w 5687062"/>
                <a:gd name="connsiteY6-154" fmla="*/ 211125 h 4630183"/>
                <a:gd name="connsiteX7-155" fmla="*/ 2354765 w 5687062"/>
                <a:gd name="connsiteY7-156" fmla="*/ 96825 h 4630183"/>
                <a:gd name="connsiteX8-157" fmla="*/ 346351 w 5687062"/>
                <a:gd name="connsiteY8-158" fmla="*/ 47839 h 4630183"/>
                <a:gd name="connsiteX9-159" fmla="*/ 3451 w 5687062"/>
                <a:gd name="connsiteY9-160" fmla="*/ 700982 h 4630183"/>
                <a:gd name="connsiteX0-161" fmla="*/ 39466 w 5723077"/>
                <a:gd name="connsiteY0-162" fmla="*/ 700982 h 4630183"/>
                <a:gd name="connsiteX1-163" fmla="*/ 55794 w 5723077"/>
                <a:gd name="connsiteY1-164" fmla="*/ 1958282 h 4630183"/>
                <a:gd name="connsiteX2-165" fmla="*/ 153766 w 5723077"/>
                <a:gd name="connsiteY2-166" fmla="*/ 4195297 h 4630183"/>
                <a:gd name="connsiteX3-167" fmla="*/ 1786623 w 5723077"/>
                <a:gd name="connsiteY3-168" fmla="*/ 4489211 h 4630183"/>
                <a:gd name="connsiteX4-169" fmla="*/ 5182966 w 5723077"/>
                <a:gd name="connsiteY4-170" fmla="*/ 4472883 h 4630183"/>
                <a:gd name="connsiteX5-171" fmla="*/ 5525865 w 5723077"/>
                <a:gd name="connsiteY5-172" fmla="*/ 2578768 h 4630183"/>
                <a:gd name="connsiteX6-173" fmla="*/ 5460551 w 5723077"/>
                <a:gd name="connsiteY6-174" fmla="*/ 211125 h 4630183"/>
                <a:gd name="connsiteX7-175" fmla="*/ 2390780 w 5723077"/>
                <a:gd name="connsiteY7-176" fmla="*/ 96825 h 4630183"/>
                <a:gd name="connsiteX8-177" fmla="*/ 382366 w 5723077"/>
                <a:gd name="connsiteY8-178" fmla="*/ 47839 h 4630183"/>
                <a:gd name="connsiteX9-179" fmla="*/ 39466 w 5723077"/>
                <a:gd name="connsiteY9-180" fmla="*/ 700982 h 4630183"/>
                <a:gd name="connsiteX0-181" fmla="*/ 39466 w 5723077"/>
                <a:gd name="connsiteY0-182" fmla="*/ 700982 h 4598647"/>
                <a:gd name="connsiteX1-183" fmla="*/ 55794 w 5723077"/>
                <a:gd name="connsiteY1-184" fmla="*/ 1958282 h 4598647"/>
                <a:gd name="connsiteX2-185" fmla="*/ 153766 w 5723077"/>
                <a:gd name="connsiteY2-186" fmla="*/ 4195297 h 4598647"/>
                <a:gd name="connsiteX3-187" fmla="*/ 1786623 w 5723077"/>
                <a:gd name="connsiteY3-188" fmla="*/ 4489211 h 4598647"/>
                <a:gd name="connsiteX4-189" fmla="*/ 5182966 w 5723077"/>
                <a:gd name="connsiteY4-190" fmla="*/ 4472883 h 4598647"/>
                <a:gd name="connsiteX5-191" fmla="*/ 5525865 w 5723077"/>
                <a:gd name="connsiteY5-192" fmla="*/ 2578768 h 4598647"/>
                <a:gd name="connsiteX6-193" fmla="*/ 5460551 w 5723077"/>
                <a:gd name="connsiteY6-194" fmla="*/ 211125 h 4598647"/>
                <a:gd name="connsiteX7-195" fmla="*/ 2390780 w 5723077"/>
                <a:gd name="connsiteY7-196" fmla="*/ 96825 h 4598647"/>
                <a:gd name="connsiteX8-197" fmla="*/ 382366 w 5723077"/>
                <a:gd name="connsiteY8-198" fmla="*/ 47839 h 4598647"/>
                <a:gd name="connsiteX9-199" fmla="*/ 39466 w 5723077"/>
                <a:gd name="connsiteY9-200" fmla="*/ 700982 h 4598647"/>
                <a:gd name="connsiteX0-201" fmla="*/ 39466 w 5716643"/>
                <a:gd name="connsiteY0-202" fmla="*/ 700982 h 4625148"/>
                <a:gd name="connsiteX1-203" fmla="*/ 55794 w 5716643"/>
                <a:gd name="connsiteY1-204" fmla="*/ 1958282 h 4625148"/>
                <a:gd name="connsiteX2-205" fmla="*/ 153766 w 5716643"/>
                <a:gd name="connsiteY2-206" fmla="*/ 4195297 h 4625148"/>
                <a:gd name="connsiteX3-207" fmla="*/ 1786623 w 5716643"/>
                <a:gd name="connsiteY3-208" fmla="*/ 4489211 h 4625148"/>
                <a:gd name="connsiteX4-209" fmla="*/ 5328776 w 5716643"/>
                <a:gd name="connsiteY4-210" fmla="*/ 4508802 h 4625148"/>
                <a:gd name="connsiteX5-211" fmla="*/ 5525865 w 5716643"/>
                <a:gd name="connsiteY5-212" fmla="*/ 2578768 h 4625148"/>
                <a:gd name="connsiteX6-213" fmla="*/ 5460551 w 5716643"/>
                <a:gd name="connsiteY6-214" fmla="*/ 211125 h 4625148"/>
                <a:gd name="connsiteX7-215" fmla="*/ 2390780 w 5716643"/>
                <a:gd name="connsiteY7-216" fmla="*/ 96825 h 4625148"/>
                <a:gd name="connsiteX8-217" fmla="*/ 382366 w 5716643"/>
                <a:gd name="connsiteY8-218" fmla="*/ 47839 h 4625148"/>
                <a:gd name="connsiteX9-219" fmla="*/ 39466 w 5716643"/>
                <a:gd name="connsiteY9-220" fmla="*/ 700982 h 4625148"/>
                <a:gd name="connsiteX0-221" fmla="*/ 39466 w 5715854"/>
                <a:gd name="connsiteY0-222" fmla="*/ 700982 h 4573748"/>
                <a:gd name="connsiteX1-223" fmla="*/ 55794 w 5715854"/>
                <a:gd name="connsiteY1-224" fmla="*/ 1958282 h 4573748"/>
                <a:gd name="connsiteX2-225" fmla="*/ 153766 w 5715854"/>
                <a:gd name="connsiteY2-226" fmla="*/ 4195297 h 4573748"/>
                <a:gd name="connsiteX3-227" fmla="*/ 1786623 w 5715854"/>
                <a:gd name="connsiteY3-228" fmla="*/ 4489211 h 4573748"/>
                <a:gd name="connsiteX4-229" fmla="*/ 5347003 w 5715854"/>
                <a:gd name="connsiteY4-230" fmla="*/ 4436964 h 4573748"/>
                <a:gd name="connsiteX5-231" fmla="*/ 5525865 w 5715854"/>
                <a:gd name="connsiteY5-232" fmla="*/ 2578768 h 4573748"/>
                <a:gd name="connsiteX6-233" fmla="*/ 5460551 w 5715854"/>
                <a:gd name="connsiteY6-234" fmla="*/ 211125 h 4573748"/>
                <a:gd name="connsiteX7-235" fmla="*/ 2390780 w 5715854"/>
                <a:gd name="connsiteY7-236" fmla="*/ 96825 h 4573748"/>
                <a:gd name="connsiteX8-237" fmla="*/ 382366 w 5715854"/>
                <a:gd name="connsiteY8-238" fmla="*/ 47839 h 4573748"/>
                <a:gd name="connsiteX9-239" fmla="*/ 39466 w 5715854"/>
                <a:gd name="connsiteY9-240" fmla="*/ 700982 h 4573748"/>
                <a:gd name="connsiteX0-241" fmla="*/ 39466 w 5628110"/>
                <a:gd name="connsiteY0-242" fmla="*/ 658040 h 4530806"/>
                <a:gd name="connsiteX1-243" fmla="*/ 55794 w 5628110"/>
                <a:gd name="connsiteY1-244" fmla="*/ 1915340 h 4530806"/>
                <a:gd name="connsiteX2-245" fmla="*/ 153766 w 5628110"/>
                <a:gd name="connsiteY2-246" fmla="*/ 4152355 h 4530806"/>
                <a:gd name="connsiteX3-247" fmla="*/ 1786623 w 5628110"/>
                <a:gd name="connsiteY3-248" fmla="*/ 4446269 h 4530806"/>
                <a:gd name="connsiteX4-249" fmla="*/ 5347003 w 5628110"/>
                <a:gd name="connsiteY4-250" fmla="*/ 4394022 h 4530806"/>
                <a:gd name="connsiteX5-251" fmla="*/ 5525865 w 5628110"/>
                <a:gd name="connsiteY5-252" fmla="*/ 2535826 h 4530806"/>
                <a:gd name="connsiteX6-253" fmla="*/ 5460551 w 5628110"/>
                <a:gd name="connsiteY6-254" fmla="*/ 168183 h 4530806"/>
                <a:gd name="connsiteX7-255" fmla="*/ 2390780 w 5628110"/>
                <a:gd name="connsiteY7-256" fmla="*/ 53883 h 4530806"/>
                <a:gd name="connsiteX8-257" fmla="*/ 382366 w 5628110"/>
                <a:gd name="connsiteY8-258" fmla="*/ 4897 h 4530806"/>
                <a:gd name="connsiteX9-259" fmla="*/ 39466 w 5628110"/>
                <a:gd name="connsiteY9-260" fmla="*/ 658040 h 4530806"/>
                <a:gd name="connsiteX0-261" fmla="*/ 39466 w 5628110"/>
                <a:gd name="connsiteY0-262" fmla="*/ 658040 h 4530806"/>
                <a:gd name="connsiteX1-263" fmla="*/ 55794 w 5628110"/>
                <a:gd name="connsiteY1-264" fmla="*/ 1915340 h 4530806"/>
                <a:gd name="connsiteX2-265" fmla="*/ 153766 w 5628110"/>
                <a:gd name="connsiteY2-266" fmla="*/ 4152355 h 4530806"/>
                <a:gd name="connsiteX3-267" fmla="*/ 1786623 w 5628110"/>
                <a:gd name="connsiteY3-268" fmla="*/ 4446269 h 4530806"/>
                <a:gd name="connsiteX4-269" fmla="*/ 5347003 w 5628110"/>
                <a:gd name="connsiteY4-270" fmla="*/ 4394022 h 4530806"/>
                <a:gd name="connsiteX5-271" fmla="*/ 5525865 w 5628110"/>
                <a:gd name="connsiteY5-272" fmla="*/ 2535826 h 4530806"/>
                <a:gd name="connsiteX6-273" fmla="*/ 5460551 w 5628110"/>
                <a:gd name="connsiteY6-274" fmla="*/ 168183 h 4530806"/>
                <a:gd name="connsiteX7-275" fmla="*/ 2390780 w 5628110"/>
                <a:gd name="connsiteY7-276" fmla="*/ 53883 h 4530806"/>
                <a:gd name="connsiteX8-277" fmla="*/ 473498 w 5628110"/>
                <a:gd name="connsiteY8-278" fmla="*/ 4897 h 4530806"/>
                <a:gd name="connsiteX9-279" fmla="*/ 39466 w 5628110"/>
                <a:gd name="connsiteY9-280" fmla="*/ 658040 h 4530806"/>
                <a:gd name="connsiteX0-281" fmla="*/ 39466 w 5628110"/>
                <a:gd name="connsiteY0-282" fmla="*/ 658040 h 4530806"/>
                <a:gd name="connsiteX1-283" fmla="*/ 55794 w 5628110"/>
                <a:gd name="connsiteY1-284" fmla="*/ 1915340 h 4530806"/>
                <a:gd name="connsiteX2-285" fmla="*/ 153766 w 5628110"/>
                <a:gd name="connsiteY2-286" fmla="*/ 4152355 h 4530806"/>
                <a:gd name="connsiteX3-287" fmla="*/ 1786623 w 5628110"/>
                <a:gd name="connsiteY3-288" fmla="*/ 4446269 h 4530806"/>
                <a:gd name="connsiteX4-289" fmla="*/ 5347003 w 5628110"/>
                <a:gd name="connsiteY4-290" fmla="*/ 4394022 h 4530806"/>
                <a:gd name="connsiteX5-291" fmla="*/ 5525865 w 5628110"/>
                <a:gd name="connsiteY5-292" fmla="*/ 2535826 h 4530806"/>
                <a:gd name="connsiteX6-293" fmla="*/ 5460551 w 5628110"/>
                <a:gd name="connsiteY6-294" fmla="*/ 168183 h 4530806"/>
                <a:gd name="connsiteX7-295" fmla="*/ 2390780 w 5628110"/>
                <a:gd name="connsiteY7-296" fmla="*/ 53883 h 4530806"/>
                <a:gd name="connsiteX8-297" fmla="*/ 473498 w 5628110"/>
                <a:gd name="connsiteY8-298" fmla="*/ 4897 h 4530806"/>
                <a:gd name="connsiteX9-299" fmla="*/ 277859 w 5628110"/>
                <a:gd name="connsiteY9-300" fmla="*/ 887092 h 4530806"/>
                <a:gd name="connsiteX0-301" fmla="*/ 39466 w 5628110"/>
                <a:gd name="connsiteY0-302" fmla="*/ 658040 h 4530806"/>
                <a:gd name="connsiteX1-303" fmla="*/ 55794 w 5628110"/>
                <a:gd name="connsiteY1-304" fmla="*/ 1915340 h 4530806"/>
                <a:gd name="connsiteX2-305" fmla="*/ 153766 w 5628110"/>
                <a:gd name="connsiteY2-306" fmla="*/ 4152355 h 4530806"/>
                <a:gd name="connsiteX3-307" fmla="*/ 1786623 w 5628110"/>
                <a:gd name="connsiteY3-308" fmla="*/ 4446269 h 4530806"/>
                <a:gd name="connsiteX4-309" fmla="*/ 5347003 w 5628110"/>
                <a:gd name="connsiteY4-310" fmla="*/ 4394022 h 4530806"/>
                <a:gd name="connsiteX5-311" fmla="*/ 5525865 w 5628110"/>
                <a:gd name="connsiteY5-312" fmla="*/ 2535826 h 4530806"/>
                <a:gd name="connsiteX6-313" fmla="*/ 5460551 w 5628110"/>
                <a:gd name="connsiteY6-314" fmla="*/ 168183 h 4530806"/>
                <a:gd name="connsiteX7-315" fmla="*/ 2390780 w 5628110"/>
                <a:gd name="connsiteY7-316" fmla="*/ 53883 h 4530806"/>
                <a:gd name="connsiteX8-317" fmla="*/ 473498 w 5628110"/>
                <a:gd name="connsiteY8-318" fmla="*/ 4897 h 4530806"/>
                <a:gd name="connsiteX0-319" fmla="*/ 39466 w 5628110"/>
                <a:gd name="connsiteY0-320" fmla="*/ 896635 h 4530806"/>
                <a:gd name="connsiteX1-321" fmla="*/ 55794 w 5628110"/>
                <a:gd name="connsiteY1-322" fmla="*/ 1915340 h 4530806"/>
                <a:gd name="connsiteX2-323" fmla="*/ 153766 w 5628110"/>
                <a:gd name="connsiteY2-324" fmla="*/ 4152355 h 4530806"/>
                <a:gd name="connsiteX3-325" fmla="*/ 1786623 w 5628110"/>
                <a:gd name="connsiteY3-326" fmla="*/ 4446269 h 4530806"/>
                <a:gd name="connsiteX4-327" fmla="*/ 5347003 w 5628110"/>
                <a:gd name="connsiteY4-328" fmla="*/ 4394022 h 4530806"/>
                <a:gd name="connsiteX5-329" fmla="*/ 5525865 w 5628110"/>
                <a:gd name="connsiteY5-330" fmla="*/ 2535826 h 4530806"/>
                <a:gd name="connsiteX6-331" fmla="*/ 5460551 w 5628110"/>
                <a:gd name="connsiteY6-332" fmla="*/ 168183 h 4530806"/>
                <a:gd name="connsiteX7-333" fmla="*/ 2390780 w 5628110"/>
                <a:gd name="connsiteY7-334" fmla="*/ 53883 h 4530806"/>
                <a:gd name="connsiteX8-335" fmla="*/ 473498 w 5628110"/>
                <a:gd name="connsiteY8-336" fmla="*/ 4897 h 4530806"/>
                <a:gd name="connsiteX0-337" fmla="*/ 39466 w 5628110"/>
                <a:gd name="connsiteY0-338" fmla="*/ 896635 h 4530806"/>
                <a:gd name="connsiteX1-339" fmla="*/ 55794 w 5628110"/>
                <a:gd name="connsiteY1-340" fmla="*/ 1915340 h 4530806"/>
                <a:gd name="connsiteX2-341" fmla="*/ 153766 w 5628110"/>
                <a:gd name="connsiteY2-342" fmla="*/ 4152355 h 4530806"/>
                <a:gd name="connsiteX3-343" fmla="*/ 1786623 w 5628110"/>
                <a:gd name="connsiteY3-344" fmla="*/ 4446269 h 4530806"/>
                <a:gd name="connsiteX4-345" fmla="*/ 5347003 w 5628110"/>
                <a:gd name="connsiteY4-346" fmla="*/ 4394022 h 4530806"/>
                <a:gd name="connsiteX5-347" fmla="*/ 5525865 w 5628110"/>
                <a:gd name="connsiteY5-348" fmla="*/ 2535826 h 4530806"/>
                <a:gd name="connsiteX6-349" fmla="*/ 5460551 w 5628110"/>
                <a:gd name="connsiteY6-350" fmla="*/ 168183 h 4530806"/>
                <a:gd name="connsiteX7-351" fmla="*/ 2390780 w 5628110"/>
                <a:gd name="connsiteY7-352" fmla="*/ 53883 h 4530806"/>
                <a:gd name="connsiteX8-353" fmla="*/ 845987 w 5628110"/>
                <a:gd name="connsiteY8-354" fmla="*/ 4897 h 4530806"/>
              </a:gdLst>
              <a:ahLst/>
              <a:cxnLst>
                <a:cxn ang="0">
                  <a:pos x="connsiteX0-337" y="connsiteY0-338"/>
                </a:cxn>
                <a:cxn ang="0">
                  <a:pos x="connsiteX1-339" y="connsiteY1-340"/>
                </a:cxn>
                <a:cxn ang="0">
                  <a:pos x="connsiteX2-341" y="connsiteY2-342"/>
                </a:cxn>
                <a:cxn ang="0">
                  <a:pos x="connsiteX3-343" y="connsiteY3-344"/>
                </a:cxn>
                <a:cxn ang="0">
                  <a:pos x="connsiteX4-345" y="connsiteY4-346"/>
                </a:cxn>
                <a:cxn ang="0">
                  <a:pos x="connsiteX5-347" y="connsiteY5-348"/>
                </a:cxn>
                <a:cxn ang="0">
                  <a:pos x="connsiteX6-349" y="connsiteY6-350"/>
                </a:cxn>
                <a:cxn ang="0">
                  <a:pos x="connsiteX7-351" y="connsiteY7-352"/>
                </a:cxn>
                <a:cxn ang="0">
                  <a:pos x="connsiteX8-353" y="connsiteY8-354"/>
                </a:cxn>
              </a:cxnLst>
              <a:rect l="l" t="t" r="r" b="b"/>
              <a:pathLst>
                <a:path w="5628110" h="4530806">
                  <a:moveTo>
                    <a:pt x="39466" y="896635"/>
                  </a:moveTo>
                  <a:cubicBezTo>
                    <a:pt x="-30151" y="1215042"/>
                    <a:pt x="36744" y="1372720"/>
                    <a:pt x="55794" y="1915340"/>
                  </a:cubicBezTo>
                  <a:cubicBezTo>
                    <a:pt x="74844" y="2457960"/>
                    <a:pt x="-134706" y="3730534"/>
                    <a:pt x="153766" y="4152355"/>
                  </a:cubicBezTo>
                  <a:cubicBezTo>
                    <a:pt x="442238" y="4574177"/>
                    <a:pt x="921084" y="4405991"/>
                    <a:pt x="1786623" y="4446269"/>
                  </a:cubicBezTo>
                  <a:cubicBezTo>
                    <a:pt x="2652162" y="4486547"/>
                    <a:pt x="4942512" y="4640591"/>
                    <a:pt x="5347003" y="4394022"/>
                  </a:cubicBezTo>
                  <a:cubicBezTo>
                    <a:pt x="5751494" y="4147453"/>
                    <a:pt x="5506940" y="3240133"/>
                    <a:pt x="5525865" y="2535826"/>
                  </a:cubicBezTo>
                  <a:cubicBezTo>
                    <a:pt x="5544790" y="1831520"/>
                    <a:pt x="5782574" y="438161"/>
                    <a:pt x="5460551" y="168183"/>
                  </a:cubicBezTo>
                  <a:cubicBezTo>
                    <a:pt x="5138528" y="-101795"/>
                    <a:pt x="3221955" y="81097"/>
                    <a:pt x="2390780" y="53883"/>
                  </a:cubicBezTo>
                  <a:cubicBezTo>
                    <a:pt x="1559605" y="26669"/>
                    <a:pt x="1148065" y="-14153"/>
                    <a:pt x="845987" y="4897"/>
                  </a:cubicBezTo>
                </a:path>
              </a:pathLst>
            </a:custGeom>
            <a:noFill/>
            <a:ln w="25400" cap="rnd" cmpd="sng" algn="ctr">
              <a:solidFill>
                <a:sysClr val="windowText" lastClr="000000">
                  <a:lumMod val="65000"/>
                  <a:lumOff val="35000"/>
                </a:sysClr>
              </a:solidFill>
              <a:prstDash val="solid"/>
              <a:round/>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sp>
          <p:nvSpPr>
            <p:cNvPr id="129" name="文本框 128"/>
            <p:cNvSpPr txBox="1"/>
            <p:nvPr/>
          </p:nvSpPr>
          <p:spPr>
            <a:xfrm>
              <a:off x="4389438" y="1851025"/>
              <a:ext cx="808037" cy="647700"/>
            </a:xfrm>
            <a:prstGeom prst="rect">
              <a:avLst/>
            </a:prstGeom>
            <a:noFill/>
          </p:spPr>
          <p:txBody>
            <a:bodyPr>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3600" b="1" i="0" u="none" strike="noStrike" kern="0" cap="none" spc="0" normalizeH="0" baseline="0" noProof="0">
                  <a:ln>
                    <a:noFill/>
                  </a:ln>
                  <a:solidFill>
                    <a:srgbClr val="595959"/>
                  </a:solidFill>
                  <a:effectLst/>
                  <a:uLnTx/>
                  <a:uFillTx/>
                  <a:ea typeface="方正静蕾简体"/>
                  <a:cs typeface="+mn-ea"/>
                  <a:sym typeface="+mn-lt"/>
                </a:rPr>
                <a:t>02</a:t>
              </a:r>
              <a:endParaRPr kumimoji="0" lang="zh-CN" altLang="en-US" sz="3600" b="1" i="0" u="none" strike="noStrike" kern="0" cap="none" spc="0" normalizeH="0" baseline="0" noProof="0">
                <a:ln>
                  <a:noFill/>
                </a:ln>
                <a:solidFill>
                  <a:srgbClr val="595959"/>
                </a:solidFill>
                <a:effectLst/>
                <a:uLnTx/>
                <a:uFillTx/>
                <a:ea typeface="方正静蕾简体"/>
                <a:cs typeface="+mn-ea"/>
                <a:sym typeface="+mn-lt"/>
              </a:endParaRPr>
            </a:p>
          </p:txBody>
        </p:sp>
        <p:sp>
          <p:nvSpPr>
            <p:cNvPr id="130" name="矩形 129"/>
            <p:cNvSpPr/>
            <p:nvPr/>
          </p:nvSpPr>
          <p:spPr>
            <a:xfrm>
              <a:off x="4941050" y="2337474"/>
              <a:ext cx="2390135" cy="1513859"/>
            </a:xfrm>
            <a:prstGeom prst="rect">
              <a:avLst/>
            </a:prstGeom>
            <a:blipFill>
              <a:blip r:embed="rId4"/>
              <a:srcRect/>
              <a:stretch>
                <a:fillRect l="-15170"/>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grpSp>
      <p:grpSp>
        <p:nvGrpSpPr>
          <p:cNvPr id="131" name="组合 130"/>
          <p:cNvGrpSpPr/>
          <p:nvPr/>
        </p:nvGrpSpPr>
        <p:grpSpPr>
          <a:xfrm>
            <a:off x="7781925" y="1851025"/>
            <a:ext cx="3149600" cy="2206625"/>
            <a:chOff x="7781925" y="1851025"/>
            <a:chExt cx="3149600" cy="2206625"/>
          </a:xfrm>
        </p:grpSpPr>
        <p:sp>
          <p:nvSpPr>
            <p:cNvPr id="132" name="任意多边形 131"/>
            <p:cNvSpPr/>
            <p:nvPr/>
          </p:nvSpPr>
          <p:spPr>
            <a:xfrm>
              <a:off x="8126413" y="2135188"/>
              <a:ext cx="2805112" cy="1922462"/>
            </a:xfrm>
            <a:custGeom>
              <a:avLst/>
              <a:gdLst>
                <a:gd name="connsiteX0" fmla="*/ 135734 w 5735830"/>
                <a:gd name="connsiteY0" fmla="*/ 360201 h 4633519"/>
                <a:gd name="connsiteX1" fmla="*/ 250034 w 5735830"/>
                <a:gd name="connsiteY1" fmla="*/ 1666487 h 4633519"/>
                <a:gd name="connsiteX2" fmla="*/ 201049 w 5735830"/>
                <a:gd name="connsiteY2" fmla="*/ 4262730 h 4633519"/>
                <a:gd name="connsiteX3" fmla="*/ 1376706 w 5735830"/>
                <a:gd name="connsiteY3" fmla="*/ 4475001 h 4633519"/>
                <a:gd name="connsiteX4" fmla="*/ 5344549 w 5735830"/>
                <a:gd name="connsiteY4" fmla="*/ 4491330 h 4633519"/>
                <a:gd name="connsiteX5" fmla="*/ 5360877 w 5735830"/>
                <a:gd name="connsiteY5" fmla="*/ 2613544 h 4633519"/>
                <a:gd name="connsiteX6" fmla="*/ 5507834 w 5735830"/>
                <a:gd name="connsiteY6" fmla="*/ 278558 h 4633519"/>
                <a:gd name="connsiteX7" fmla="*/ 1899220 w 5735830"/>
                <a:gd name="connsiteY7" fmla="*/ 294887 h 4633519"/>
                <a:gd name="connsiteX8" fmla="*/ 152063 w 5735830"/>
                <a:gd name="connsiteY8" fmla="*/ 972 h 4633519"/>
                <a:gd name="connsiteX9" fmla="*/ 86749 w 5735830"/>
                <a:gd name="connsiteY9" fmla="*/ 409187 h 4633519"/>
                <a:gd name="connsiteX10" fmla="*/ 135734 w 5735830"/>
                <a:gd name="connsiteY10" fmla="*/ 360201 h 4633519"/>
                <a:gd name="connsiteX0-1" fmla="*/ 92877 w 5741958"/>
                <a:gd name="connsiteY0-2" fmla="*/ 409187 h 4633519"/>
                <a:gd name="connsiteX1-3" fmla="*/ 256162 w 5741958"/>
                <a:gd name="connsiteY1-4" fmla="*/ 1666487 h 4633519"/>
                <a:gd name="connsiteX2-5" fmla="*/ 207177 w 5741958"/>
                <a:gd name="connsiteY2-6" fmla="*/ 4262730 h 4633519"/>
                <a:gd name="connsiteX3-7" fmla="*/ 1382834 w 5741958"/>
                <a:gd name="connsiteY3-8" fmla="*/ 4475001 h 4633519"/>
                <a:gd name="connsiteX4-9" fmla="*/ 5350677 w 5741958"/>
                <a:gd name="connsiteY4-10" fmla="*/ 4491330 h 4633519"/>
                <a:gd name="connsiteX5-11" fmla="*/ 5367005 w 5741958"/>
                <a:gd name="connsiteY5-12" fmla="*/ 2613544 h 4633519"/>
                <a:gd name="connsiteX6-13" fmla="*/ 5513962 w 5741958"/>
                <a:gd name="connsiteY6-14" fmla="*/ 278558 h 4633519"/>
                <a:gd name="connsiteX7-15" fmla="*/ 1905348 w 5741958"/>
                <a:gd name="connsiteY7-16" fmla="*/ 294887 h 4633519"/>
                <a:gd name="connsiteX8-17" fmla="*/ 158191 w 5741958"/>
                <a:gd name="connsiteY8-18" fmla="*/ 972 h 4633519"/>
                <a:gd name="connsiteX9-19" fmla="*/ 92877 w 5741958"/>
                <a:gd name="connsiteY9-20" fmla="*/ 409187 h 4633519"/>
                <a:gd name="connsiteX0-21" fmla="*/ 92877 w 5741958"/>
                <a:gd name="connsiteY0-22" fmla="*/ 768415 h 4633519"/>
                <a:gd name="connsiteX1-23" fmla="*/ 256162 w 5741958"/>
                <a:gd name="connsiteY1-24" fmla="*/ 1666487 h 4633519"/>
                <a:gd name="connsiteX2-25" fmla="*/ 207177 w 5741958"/>
                <a:gd name="connsiteY2-26" fmla="*/ 4262730 h 4633519"/>
                <a:gd name="connsiteX3-27" fmla="*/ 1382834 w 5741958"/>
                <a:gd name="connsiteY3-28" fmla="*/ 4475001 h 4633519"/>
                <a:gd name="connsiteX4-29" fmla="*/ 5350677 w 5741958"/>
                <a:gd name="connsiteY4-30" fmla="*/ 4491330 h 4633519"/>
                <a:gd name="connsiteX5-31" fmla="*/ 5367005 w 5741958"/>
                <a:gd name="connsiteY5-32" fmla="*/ 2613544 h 4633519"/>
                <a:gd name="connsiteX6-33" fmla="*/ 5513962 w 5741958"/>
                <a:gd name="connsiteY6-34" fmla="*/ 278558 h 4633519"/>
                <a:gd name="connsiteX7-35" fmla="*/ 1905348 w 5741958"/>
                <a:gd name="connsiteY7-36" fmla="*/ 294887 h 4633519"/>
                <a:gd name="connsiteX8-37" fmla="*/ 158191 w 5741958"/>
                <a:gd name="connsiteY8-38" fmla="*/ 972 h 4633519"/>
                <a:gd name="connsiteX9-39" fmla="*/ 92877 w 5741958"/>
                <a:gd name="connsiteY9-40" fmla="*/ 768415 h 4633519"/>
                <a:gd name="connsiteX0-41" fmla="*/ 3451 w 5652532"/>
                <a:gd name="connsiteY0-42" fmla="*/ 654617 h 4519721"/>
                <a:gd name="connsiteX1-43" fmla="*/ 166736 w 5652532"/>
                <a:gd name="connsiteY1-44" fmla="*/ 1552689 h 4519721"/>
                <a:gd name="connsiteX2-45" fmla="*/ 117751 w 5652532"/>
                <a:gd name="connsiteY2-46" fmla="*/ 4148932 h 4519721"/>
                <a:gd name="connsiteX3-47" fmla="*/ 1293408 w 5652532"/>
                <a:gd name="connsiteY3-48" fmla="*/ 4361203 h 4519721"/>
                <a:gd name="connsiteX4-49" fmla="*/ 5261251 w 5652532"/>
                <a:gd name="connsiteY4-50" fmla="*/ 4377532 h 4519721"/>
                <a:gd name="connsiteX5-51" fmla="*/ 5277579 w 5652532"/>
                <a:gd name="connsiteY5-52" fmla="*/ 2499746 h 4519721"/>
                <a:gd name="connsiteX6-53" fmla="*/ 5424536 w 5652532"/>
                <a:gd name="connsiteY6-54" fmla="*/ 164760 h 4519721"/>
                <a:gd name="connsiteX7-55" fmla="*/ 1815922 w 5652532"/>
                <a:gd name="connsiteY7-56" fmla="*/ 181089 h 4519721"/>
                <a:gd name="connsiteX8-57" fmla="*/ 346351 w 5652532"/>
                <a:gd name="connsiteY8-58" fmla="*/ 1474 h 4519721"/>
                <a:gd name="connsiteX9-59" fmla="*/ 3451 w 5652532"/>
                <a:gd name="connsiteY9-60" fmla="*/ 654617 h 4519721"/>
                <a:gd name="connsiteX0-61" fmla="*/ 3451 w 5613197"/>
                <a:gd name="connsiteY0-62" fmla="*/ 698621 h 4563725"/>
                <a:gd name="connsiteX1-63" fmla="*/ 166736 w 5613197"/>
                <a:gd name="connsiteY1-64" fmla="*/ 1596693 h 4563725"/>
                <a:gd name="connsiteX2-65" fmla="*/ 117751 w 5613197"/>
                <a:gd name="connsiteY2-66" fmla="*/ 4192936 h 4563725"/>
                <a:gd name="connsiteX3-67" fmla="*/ 1293408 w 5613197"/>
                <a:gd name="connsiteY3-68" fmla="*/ 4405207 h 4563725"/>
                <a:gd name="connsiteX4-69" fmla="*/ 5261251 w 5613197"/>
                <a:gd name="connsiteY4-70" fmla="*/ 4421536 h 4563725"/>
                <a:gd name="connsiteX5-71" fmla="*/ 5277579 w 5613197"/>
                <a:gd name="connsiteY5-72" fmla="*/ 2543750 h 4563725"/>
                <a:gd name="connsiteX6-73" fmla="*/ 5424536 w 5613197"/>
                <a:gd name="connsiteY6-74" fmla="*/ 208764 h 4563725"/>
                <a:gd name="connsiteX7-75" fmla="*/ 2354765 w 5613197"/>
                <a:gd name="connsiteY7-76" fmla="*/ 94464 h 4563725"/>
                <a:gd name="connsiteX8-77" fmla="*/ 346351 w 5613197"/>
                <a:gd name="connsiteY8-78" fmla="*/ 45478 h 4563725"/>
                <a:gd name="connsiteX9-79" fmla="*/ 3451 w 5613197"/>
                <a:gd name="connsiteY9-80" fmla="*/ 698621 h 4563725"/>
                <a:gd name="connsiteX0-81" fmla="*/ 3451 w 5554564"/>
                <a:gd name="connsiteY0-82" fmla="*/ 677467 h 4542571"/>
                <a:gd name="connsiteX1-83" fmla="*/ 166736 w 5554564"/>
                <a:gd name="connsiteY1-84" fmla="*/ 1575539 h 4542571"/>
                <a:gd name="connsiteX2-85" fmla="*/ 117751 w 5554564"/>
                <a:gd name="connsiteY2-86" fmla="*/ 4171782 h 4542571"/>
                <a:gd name="connsiteX3-87" fmla="*/ 1293408 w 5554564"/>
                <a:gd name="connsiteY3-88" fmla="*/ 4384053 h 4542571"/>
                <a:gd name="connsiteX4-89" fmla="*/ 5261251 w 5554564"/>
                <a:gd name="connsiteY4-90" fmla="*/ 4400382 h 4542571"/>
                <a:gd name="connsiteX5-91" fmla="*/ 5277579 w 5554564"/>
                <a:gd name="connsiteY5-92" fmla="*/ 2522596 h 4542571"/>
                <a:gd name="connsiteX6-93" fmla="*/ 5424536 w 5554564"/>
                <a:gd name="connsiteY6-94" fmla="*/ 187610 h 4542571"/>
                <a:gd name="connsiteX7-95" fmla="*/ 2354765 w 5554564"/>
                <a:gd name="connsiteY7-96" fmla="*/ 73310 h 4542571"/>
                <a:gd name="connsiteX8-97" fmla="*/ 346351 w 5554564"/>
                <a:gd name="connsiteY8-98" fmla="*/ 24324 h 4542571"/>
                <a:gd name="connsiteX9-99" fmla="*/ 3451 w 5554564"/>
                <a:gd name="connsiteY9-100" fmla="*/ 677467 h 4542571"/>
                <a:gd name="connsiteX0-101" fmla="*/ 3451 w 5682000"/>
                <a:gd name="connsiteY0-102" fmla="*/ 700982 h 4563669"/>
                <a:gd name="connsiteX1-103" fmla="*/ 166736 w 5682000"/>
                <a:gd name="connsiteY1-104" fmla="*/ 1599054 h 4563669"/>
                <a:gd name="connsiteX2-105" fmla="*/ 117751 w 5682000"/>
                <a:gd name="connsiteY2-106" fmla="*/ 4195297 h 4563669"/>
                <a:gd name="connsiteX3-107" fmla="*/ 1293408 w 5682000"/>
                <a:gd name="connsiteY3-108" fmla="*/ 4407568 h 4563669"/>
                <a:gd name="connsiteX4-109" fmla="*/ 5261251 w 5682000"/>
                <a:gd name="connsiteY4-110" fmla="*/ 4423897 h 4563669"/>
                <a:gd name="connsiteX5-111" fmla="*/ 5489850 w 5682000"/>
                <a:gd name="connsiteY5-112" fmla="*/ 2578768 h 4563669"/>
                <a:gd name="connsiteX6-113" fmla="*/ 5424536 w 5682000"/>
                <a:gd name="connsiteY6-114" fmla="*/ 211125 h 4563669"/>
                <a:gd name="connsiteX7-115" fmla="*/ 2354765 w 5682000"/>
                <a:gd name="connsiteY7-116" fmla="*/ 96825 h 4563669"/>
                <a:gd name="connsiteX8-117" fmla="*/ 346351 w 5682000"/>
                <a:gd name="connsiteY8-118" fmla="*/ 47839 h 4563669"/>
                <a:gd name="connsiteX9-119" fmla="*/ 3451 w 5682000"/>
                <a:gd name="connsiteY9-120" fmla="*/ 700982 h 4563669"/>
                <a:gd name="connsiteX0-121" fmla="*/ 3451 w 5687062"/>
                <a:gd name="connsiteY0-122" fmla="*/ 700982 h 4602114"/>
                <a:gd name="connsiteX1-123" fmla="*/ 166736 w 5687062"/>
                <a:gd name="connsiteY1-124" fmla="*/ 1599054 h 4602114"/>
                <a:gd name="connsiteX2-125" fmla="*/ 117751 w 5687062"/>
                <a:gd name="connsiteY2-126" fmla="*/ 4195297 h 4602114"/>
                <a:gd name="connsiteX3-127" fmla="*/ 1293408 w 5687062"/>
                <a:gd name="connsiteY3-128" fmla="*/ 4407568 h 4602114"/>
                <a:gd name="connsiteX4-129" fmla="*/ 5146951 w 5687062"/>
                <a:gd name="connsiteY4-130" fmla="*/ 4472883 h 4602114"/>
                <a:gd name="connsiteX5-131" fmla="*/ 5489850 w 5687062"/>
                <a:gd name="connsiteY5-132" fmla="*/ 2578768 h 4602114"/>
                <a:gd name="connsiteX6-133" fmla="*/ 5424536 w 5687062"/>
                <a:gd name="connsiteY6-134" fmla="*/ 211125 h 4602114"/>
                <a:gd name="connsiteX7-135" fmla="*/ 2354765 w 5687062"/>
                <a:gd name="connsiteY7-136" fmla="*/ 96825 h 4602114"/>
                <a:gd name="connsiteX8-137" fmla="*/ 346351 w 5687062"/>
                <a:gd name="connsiteY8-138" fmla="*/ 47839 h 4602114"/>
                <a:gd name="connsiteX9-139" fmla="*/ 3451 w 5687062"/>
                <a:gd name="connsiteY9-140" fmla="*/ 700982 h 4602114"/>
                <a:gd name="connsiteX0-141" fmla="*/ 3451 w 5687062"/>
                <a:gd name="connsiteY0-142" fmla="*/ 700982 h 4630183"/>
                <a:gd name="connsiteX1-143" fmla="*/ 166736 w 5687062"/>
                <a:gd name="connsiteY1-144" fmla="*/ 1599054 h 4630183"/>
                <a:gd name="connsiteX2-145" fmla="*/ 117751 w 5687062"/>
                <a:gd name="connsiteY2-146" fmla="*/ 4195297 h 4630183"/>
                <a:gd name="connsiteX3-147" fmla="*/ 1750608 w 5687062"/>
                <a:gd name="connsiteY3-148" fmla="*/ 4489211 h 4630183"/>
                <a:gd name="connsiteX4-149" fmla="*/ 5146951 w 5687062"/>
                <a:gd name="connsiteY4-150" fmla="*/ 4472883 h 4630183"/>
                <a:gd name="connsiteX5-151" fmla="*/ 5489850 w 5687062"/>
                <a:gd name="connsiteY5-152" fmla="*/ 2578768 h 4630183"/>
                <a:gd name="connsiteX6-153" fmla="*/ 5424536 w 5687062"/>
                <a:gd name="connsiteY6-154" fmla="*/ 211125 h 4630183"/>
                <a:gd name="connsiteX7-155" fmla="*/ 2354765 w 5687062"/>
                <a:gd name="connsiteY7-156" fmla="*/ 96825 h 4630183"/>
                <a:gd name="connsiteX8-157" fmla="*/ 346351 w 5687062"/>
                <a:gd name="connsiteY8-158" fmla="*/ 47839 h 4630183"/>
                <a:gd name="connsiteX9-159" fmla="*/ 3451 w 5687062"/>
                <a:gd name="connsiteY9-160" fmla="*/ 700982 h 4630183"/>
                <a:gd name="connsiteX0-161" fmla="*/ 39466 w 5723077"/>
                <a:gd name="connsiteY0-162" fmla="*/ 700982 h 4630183"/>
                <a:gd name="connsiteX1-163" fmla="*/ 55794 w 5723077"/>
                <a:gd name="connsiteY1-164" fmla="*/ 1958282 h 4630183"/>
                <a:gd name="connsiteX2-165" fmla="*/ 153766 w 5723077"/>
                <a:gd name="connsiteY2-166" fmla="*/ 4195297 h 4630183"/>
                <a:gd name="connsiteX3-167" fmla="*/ 1786623 w 5723077"/>
                <a:gd name="connsiteY3-168" fmla="*/ 4489211 h 4630183"/>
                <a:gd name="connsiteX4-169" fmla="*/ 5182966 w 5723077"/>
                <a:gd name="connsiteY4-170" fmla="*/ 4472883 h 4630183"/>
                <a:gd name="connsiteX5-171" fmla="*/ 5525865 w 5723077"/>
                <a:gd name="connsiteY5-172" fmla="*/ 2578768 h 4630183"/>
                <a:gd name="connsiteX6-173" fmla="*/ 5460551 w 5723077"/>
                <a:gd name="connsiteY6-174" fmla="*/ 211125 h 4630183"/>
                <a:gd name="connsiteX7-175" fmla="*/ 2390780 w 5723077"/>
                <a:gd name="connsiteY7-176" fmla="*/ 96825 h 4630183"/>
                <a:gd name="connsiteX8-177" fmla="*/ 382366 w 5723077"/>
                <a:gd name="connsiteY8-178" fmla="*/ 47839 h 4630183"/>
                <a:gd name="connsiteX9-179" fmla="*/ 39466 w 5723077"/>
                <a:gd name="connsiteY9-180" fmla="*/ 700982 h 4630183"/>
                <a:gd name="connsiteX0-181" fmla="*/ 39466 w 5723077"/>
                <a:gd name="connsiteY0-182" fmla="*/ 700982 h 4598647"/>
                <a:gd name="connsiteX1-183" fmla="*/ 55794 w 5723077"/>
                <a:gd name="connsiteY1-184" fmla="*/ 1958282 h 4598647"/>
                <a:gd name="connsiteX2-185" fmla="*/ 153766 w 5723077"/>
                <a:gd name="connsiteY2-186" fmla="*/ 4195297 h 4598647"/>
                <a:gd name="connsiteX3-187" fmla="*/ 1786623 w 5723077"/>
                <a:gd name="connsiteY3-188" fmla="*/ 4489211 h 4598647"/>
                <a:gd name="connsiteX4-189" fmla="*/ 5182966 w 5723077"/>
                <a:gd name="connsiteY4-190" fmla="*/ 4472883 h 4598647"/>
                <a:gd name="connsiteX5-191" fmla="*/ 5525865 w 5723077"/>
                <a:gd name="connsiteY5-192" fmla="*/ 2578768 h 4598647"/>
                <a:gd name="connsiteX6-193" fmla="*/ 5460551 w 5723077"/>
                <a:gd name="connsiteY6-194" fmla="*/ 211125 h 4598647"/>
                <a:gd name="connsiteX7-195" fmla="*/ 2390780 w 5723077"/>
                <a:gd name="connsiteY7-196" fmla="*/ 96825 h 4598647"/>
                <a:gd name="connsiteX8-197" fmla="*/ 382366 w 5723077"/>
                <a:gd name="connsiteY8-198" fmla="*/ 47839 h 4598647"/>
                <a:gd name="connsiteX9-199" fmla="*/ 39466 w 5723077"/>
                <a:gd name="connsiteY9-200" fmla="*/ 700982 h 4598647"/>
                <a:gd name="connsiteX0-201" fmla="*/ 39466 w 5716643"/>
                <a:gd name="connsiteY0-202" fmla="*/ 700982 h 4625148"/>
                <a:gd name="connsiteX1-203" fmla="*/ 55794 w 5716643"/>
                <a:gd name="connsiteY1-204" fmla="*/ 1958282 h 4625148"/>
                <a:gd name="connsiteX2-205" fmla="*/ 153766 w 5716643"/>
                <a:gd name="connsiteY2-206" fmla="*/ 4195297 h 4625148"/>
                <a:gd name="connsiteX3-207" fmla="*/ 1786623 w 5716643"/>
                <a:gd name="connsiteY3-208" fmla="*/ 4489211 h 4625148"/>
                <a:gd name="connsiteX4-209" fmla="*/ 5328776 w 5716643"/>
                <a:gd name="connsiteY4-210" fmla="*/ 4508802 h 4625148"/>
                <a:gd name="connsiteX5-211" fmla="*/ 5525865 w 5716643"/>
                <a:gd name="connsiteY5-212" fmla="*/ 2578768 h 4625148"/>
                <a:gd name="connsiteX6-213" fmla="*/ 5460551 w 5716643"/>
                <a:gd name="connsiteY6-214" fmla="*/ 211125 h 4625148"/>
                <a:gd name="connsiteX7-215" fmla="*/ 2390780 w 5716643"/>
                <a:gd name="connsiteY7-216" fmla="*/ 96825 h 4625148"/>
                <a:gd name="connsiteX8-217" fmla="*/ 382366 w 5716643"/>
                <a:gd name="connsiteY8-218" fmla="*/ 47839 h 4625148"/>
                <a:gd name="connsiteX9-219" fmla="*/ 39466 w 5716643"/>
                <a:gd name="connsiteY9-220" fmla="*/ 700982 h 4625148"/>
                <a:gd name="connsiteX0-221" fmla="*/ 39466 w 5715854"/>
                <a:gd name="connsiteY0-222" fmla="*/ 700982 h 4573748"/>
                <a:gd name="connsiteX1-223" fmla="*/ 55794 w 5715854"/>
                <a:gd name="connsiteY1-224" fmla="*/ 1958282 h 4573748"/>
                <a:gd name="connsiteX2-225" fmla="*/ 153766 w 5715854"/>
                <a:gd name="connsiteY2-226" fmla="*/ 4195297 h 4573748"/>
                <a:gd name="connsiteX3-227" fmla="*/ 1786623 w 5715854"/>
                <a:gd name="connsiteY3-228" fmla="*/ 4489211 h 4573748"/>
                <a:gd name="connsiteX4-229" fmla="*/ 5347003 w 5715854"/>
                <a:gd name="connsiteY4-230" fmla="*/ 4436964 h 4573748"/>
                <a:gd name="connsiteX5-231" fmla="*/ 5525865 w 5715854"/>
                <a:gd name="connsiteY5-232" fmla="*/ 2578768 h 4573748"/>
                <a:gd name="connsiteX6-233" fmla="*/ 5460551 w 5715854"/>
                <a:gd name="connsiteY6-234" fmla="*/ 211125 h 4573748"/>
                <a:gd name="connsiteX7-235" fmla="*/ 2390780 w 5715854"/>
                <a:gd name="connsiteY7-236" fmla="*/ 96825 h 4573748"/>
                <a:gd name="connsiteX8-237" fmla="*/ 382366 w 5715854"/>
                <a:gd name="connsiteY8-238" fmla="*/ 47839 h 4573748"/>
                <a:gd name="connsiteX9-239" fmla="*/ 39466 w 5715854"/>
                <a:gd name="connsiteY9-240" fmla="*/ 700982 h 4573748"/>
                <a:gd name="connsiteX0-241" fmla="*/ 39466 w 5628110"/>
                <a:gd name="connsiteY0-242" fmla="*/ 658040 h 4530806"/>
                <a:gd name="connsiteX1-243" fmla="*/ 55794 w 5628110"/>
                <a:gd name="connsiteY1-244" fmla="*/ 1915340 h 4530806"/>
                <a:gd name="connsiteX2-245" fmla="*/ 153766 w 5628110"/>
                <a:gd name="connsiteY2-246" fmla="*/ 4152355 h 4530806"/>
                <a:gd name="connsiteX3-247" fmla="*/ 1786623 w 5628110"/>
                <a:gd name="connsiteY3-248" fmla="*/ 4446269 h 4530806"/>
                <a:gd name="connsiteX4-249" fmla="*/ 5347003 w 5628110"/>
                <a:gd name="connsiteY4-250" fmla="*/ 4394022 h 4530806"/>
                <a:gd name="connsiteX5-251" fmla="*/ 5525865 w 5628110"/>
                <a:gd name="connsiteY5-252" fmla="*/ 2535826 h 4530806"/>
                <a:gd name="connsiteX6-253" fmla="*/ 5460551 w 5628110"/>
                <a:gd name="connsiteY6-254" fmla="*/ 168183 h 4530806"/>
                <a:gd name="connsiteX7-255" fmla="*/ 2390780 w 5628110"/>
                <a:gd name="connsiteY7-256" fmla="*/ 53883 h 4530806"/>
                <a:gd name="connsiteX8-257" fmla="*/ 382366 w 5628110"/>
                <a:gd name="connsiteY8-258" fmla="*/ 4897 h 4530806"/>
                <a:gd name="connsiteX9-259" fmla="*/ 39466 w 5628110"/>
                <a:gd name="connsiteY9-260" fmla="*/ 658040 h 4530806"/>
                <a:gd name="connsiteX0-261" fmla="*/ 39466 w 5628110"/>
                <a:gd name="connsiteY0-262" fmla="*/ 658040 h 4530806"/>
                <a:gd name="connsiteX1-263" fmla="*/ 55794 w 5628110"/>
                <a:gd name="connsiteY1-264" fmla="*/ 1915340 h 4530806"/>
                <a:gd name="connsiteX2-265" fmla="*/ 153766 w 5628110"/>
                <a:gd name="connsiteY2-266" fmla="*/ 4152355 h 4530806"/>
                <a:gd name="connsiteX3-267" fmla="*/ 1786623 w 5628110"/>
                <a:gd name="connsiteY3-268" fmla="*/ 4446269 h 4530806"/>
                <a:gd name="connsiteX4-269" fmla="*/ 5347003 w 5628110"/>
                <a:gd name="connsiteY4-270" fmla="*/ 4394022 h 4530806"/>
                <a:gd name="connsiteX5-271" fmla="*/ 5525865 w 5628110"/>
                <a:gd name="connsiteY5-272" fmla="*/ 2535826 h 4530806"/>
                <a:gd name="connsiteX6-273" fmla="*/ 5460551 w 5628110"/>
                <a:gd name="connsiteY6-274" fmla="*/ 168183 h 4530806"/>
                <a:gd name="connsiteX7-275" fmla="*/ 2390780 w 5628110"/>
                <a:gd name="connsiteY7-276" fmla="*/ 53883 h 4530806"/>
                <a:gd name="connsiteX8-277" fmla="*/ 473498 w 5628110"/>
                <a:gd name="connsiteY8-278" fmla="*/ 4897 h 4530806"/>
                <a:gd name="connsiteX9-279" fmla="*/ 39466 w 5628110"/>
                <a:gd name="connsiteY9-280" fmla="*/ 658040 h 4530806"/>
                <a:gd name="connsiteX0-281" fmla="*/ 39466 w 5628110"/>
                <a:gd name="connsiteY0-282" fmla="*/ 658040 h 4530806"/>
                <a:gd name="connsiteX1-283" fmla="*/ 55794 w 5628110"/>
                <a:gd name="connsiteY1-284" fmla="*/ 1915340 h 4530806"/>
                <a:gd name="connsiteX2-285" fmla="*/ 153766 w 5628110"/>
                <a:gd name="connsiteY2-286" fmla="*/ 4152355 h 4530806"/>
                <a:gd name="connsiteX3-287" fmla="*/ 1786623 w 5628110"/>
                <a:gd name="connsiteY3-288" fmla="*/ 4446269 h 4530806"/>
                <a:gd name="connsiteX4-289" fmla="*/ 5347003 w 5628110"/>
                <a:gd name="connsiteY4-290" fmla="*/ 4394022 h 4530806"/>
                <a:gd name="connsiteX5-291" fmla="*/ 5525865 w 5628110"/>
                <a:gd name="connsiteY5-292" fmla="*/ 2535826 h 4530806"/>
                <a:gd name="connsiteX6-293" fmla="*/ 5460551 w 5628110"/>
                <a:gd name="connsiteY6-294" fmla="*/ 168183 h 4530806"/>
                <a:gd name="connsiteX7-295" fmla="*/ 2390780 w 5628110"/>
                <a:gd name="connsiteY7-296" fmla="*/ 53883 h 4530806"/>
                <a:gd name="connsiteX8-297" fmla="*/ 473498 w 5628110"/>
                <a:gd name="connsiteY8-298" fmla="*/ 4897 h 4530806"/>
                <a:gd name="connsiteX9-299" fmla="*/ 277859 w 5628110"/>
                <a:gd name="connsiteY9-300" fmla="*/ 887092 h 4530806"/>
                <a:gd name="connsiteX0-301" fmla="*/ 39466 w 5628110"/>
                <a:gd name="connsiteY0-302" fmla="*/ 658040 h 4530806"/>
                <a:gd name="connsiteX1-303" fmla="*/ 55794 w 5628110"/>
                <a:gd name="connsiteY1-304" fmla="*/ 1915340 h 4530806"/>
                <a:gd name="connsiteX2-305" fmla="*/ 153766 w 5628110"/>
                <a:gd name="connsiteY2-306" fmla="*/ 4152355 h 4530806"/>
                <a:gd name="connsiteX3-307" fmla="*/ 1786623 w 5628110"/>
                <a:gd name="connsiteY3-308" fmla="*/ 4446269 h 4530806"/>
                <a:gd name="connsiteX4-309" fmla="*/ 5347003 w 5628110"/>
                <a:gd name="connsiteY4-310" fmla="*/ 4394022 h 4530806"/>
                <a:gd name="connsiteX5-311" fmla="*/ 5525865 w 5628110"/>
                <a:gd name="connsiteY5-312" fmla="*/ 2535826 h 4530806"/>
                <a:gd name="connsiteX6-313" fmla="*/ 5460551 w 5628110"/>
                <a:gd name="connsiteY6-314" fmla="*/ 168183 h 4530806"/>
                <a:gd name="connsiteX7-315" fmla="*/ 2390780 w 5628110"/>
                <a:gd name="connsiteY7-316" fmla="*/ 53883 h 4530806"/>
                <a:gd name="connsiteX8-317" fmla="*/ 473498 w 5628110"/>
                <a:gd name="connsiteY8-318" fmla="*/ 4897 h 4530806"/>
                <a:gd name="connsiteX0-319" fmla="*/ 39466 w 5628110"/>
                <a:gd name="connsiteY0-320" fmla="*/ 896635 h 4530806"/>
                <a:gd name="connsiteX1-321" fmla="*/ 55794 w 5628110"/>
                <a:gd name="connsiteY1-322" fmla="*/ 1915340 h 4530806"/>
                <a:gd name="connsiteX2-323" fmla="*/ 153766 w 5628110"/>
                <a:gd name="connsiteY2-324" fmla="*/ 4152355 h 4530806"/>
                <a:gd name="connsiteX3-325" fmla="*/ 1786623 w 5628110"/>
                <a:gd name="connsiteY3-326" fmla="*/ 4446269 h 4530806"/>
                <a:gd name="connsiteX4-327" fmla="*/ 5347003 w 5628110"/>
                <a:gd name="connsiteY4-328" fmla="*/ 4394022 h 4530806"/>
                <a:gd name="connsiteX5-329" fmla="*/ 5525865 w 5628110"/>
                <a:gd name="connsiteY5-330" fmla="*/ 2535826 h 4530806"/>
                <a:gd name="connsiteX6-331" fmla="*/ 5460551 w 5628110"/>
                <a:gd name="connsiteY6-332" fmla="*/ 168183 h 4530806"/>
                <a:gd name="connsiteX7-333" fmla="*/ 2390780 w 5628110"/>
                <a:gd name="connsiteY7-334" fmla="*/ 53883 h 4530806"/>
                <a:gd name="connsiteX8-335" fmla="*/ 473498 w 5628110"/>
                <a:gd name="connsiteY8-336" fmla="*/ 4897 h 4530806"/>
                <a:gd name="connsiteX0-337" fmla="*/ 39466 w 5628110"/>
                <a:gd name="connsiteY0-338" fmla="*/ 896635 h 4530806"/>
                <a:gd name="connsiteX1-339" fmla="*/ 55794 w 5628110"/>
                <a:gd name="connsiteY1-340" fmla="*/ 1915340 h 4530806"/>
                <a:gd name="connsiteX2-341" fmla="*/ 153766 w 5628110"/>
                <a:gd name="connsiteY2-342" fmla="*/ 4152355 h 4530806"/>
                <a:gd name="connsiteX3-343" fmla="*/ 1786623 w 5628110"/>
                <a:gd name="connsiteY3-344" fmla="*/ 4446269 h 4530806"/>
                <a:gd name="connsiteX4-345" fmla="*/ 5347003 w 5628110"/>
                <a:gd name="connsiteY4-346" fmla="*/ 4394022 h 4530806"/>
                <a:gd name="connsiteX5-347" fmla="*/ 5525865 w 5628110"/>
                <a:gd name="connsiteY5-348" fmla="*/ 2535826 h 4530806"/>
                <a:gd name="connsiteX6-349" fmla="*/ 5460551 w 5628110"/>
                <a:gd name="connsiteY6-350" fmla="*/ 168183 h 4530806"/>
                <a:gd name="connsiteX7-351" fmla="*/ 2390780 w 5628110"/>
                <a:gd name="connsiteY7-352" fmla="*/ 53883 h 4530806"/>
                <a:gd name="connsiteX8-353" fmla="*/ 845987 w 5628110"/>
                <a:gd name="connsiteY8-354" fmla="*/ 4897 h 4530806"/>
              </a:gdLst>
              <a:ahLst/>
              <a:cxnLst>
                <a:cxn ang="0">
                  <a:pos x="connsiteX0-337" y="connsiteY0-338"/>
                </a:cxn>
                <a:cxn ang="0">
                  <a:pos x="connsiteX1-339" y="connsiteY1-340"/>
                </a:cxn>
                <a:cxn ang="0">
                  <a:pos x="connsiteX2-341" y="connsiteY2-342"/>
                </a:cxn>
                <a:cxn ang="0">
                  <a:pos x="connsiteX3-343" y="connsiteY3-344"/>
                </a:cxn>
                <a:cxn ang="0">
                  <a:pos x="connsiteX4-345" y="connsiteY4-346"/>
                </a:cxn>
                <a:cxn ang="0">
                  <a:pos x="connsiteX5-347" y="connsiteY5-348"/>
                </a:cxn>
                <a:cxn ang="0">
                  <a:pos x="connsiteX6-349" y="connsiteY6-350"/>
                </a:cxn>
                <a:cxn ang="0">
                  <a:pos x="connsiteX7-351" y="connsiteY7-352"/>
                </a:cxn>
                <a:cxn ang="0">
                  <a:pos x="connsiteX8-353" y="connsiteY8-354"/>
                </a:cxn>
              </a:cxnLst>
              <a:rect l="l" t="t" r="r" b="b"/>
              <a:pathLst>
                <a:path w="5628110" h="4530806">
                  <a:moveTo>
                    <a:pt x="39466" y="896635"/>
                  </a:moveTo>
                  <a:cubicBezTo>
                    <a:pt x="-30151" y="1215042"/>
                    <a:pt x="36744" y="1372720"/>
                    <a:pt x="55794" y="1915340"/>
                  </a:cubicBezTo>
                  <a:cubicBezTo>
                    <a:pt x="74844" y="2457960"/>
                    <a:pt x="-134706" y="3730534"/>
                    <a:pt x="153766" y="4152355"/>
                  </a:cubicBezTo>
                  <a:cubicBezTo>
                    <a:pt x="442238" y="4574177"/>
                    <a:pt x="921084" y="4405991"/>
                    <a:pt x="1786623" y="4446269"/>
                  </a:cubicBezTo>
                  <a:cubicBezTo>
                    <a:pt x="2652162" y="4486547"/>
                    <a:pt x="4942512" y="4640591"/>
                    <a:pt x="5347003" y="4394022"/>
                  </a:cubicBezTo>
                  <a:cubicBezTo>
                    <a:pt x="5751494" y="4147453"/>
                    <a:pt x="5506940" y="3240133"/>
                    <a:pt x="5525865" y="2535826"/>
                  </a:cubicBezTo>
                  <a:cubicBezTo>
                    <a:pt x="5544790" y="1831520"/>
                    <a:pt x="5782574" y="438161"/>
                    <a:pt x="5460551" y="168183"/>
                  </a:cubicBezTo>
                  <a:cubicBezTo>
                    <a:pt x="5138528" y="-101795"/>
                    <a:pt x="3221955" y="81097"/>
                    <a:pt x="2390780" y="53883"/>
                  </a:cubicBezTo>
                  <a:cubicBezTo>
                    <a:pt x="1559605" y="26669"/>
                    <a:pt x="1148065" y="-14153"/>
                    <a:pt x="845987" y="4897"/>
                  </a:cubicBezTo>
                </a:path>
              </a:pathLst>
            </a:custGeom>
            <a:noFill/>
            <a:ln w="25400" cap="rnd" cmpd="sng" algn="ctr">
              <a:solidFill>
                <a:sysClr val="windowText" lastClr="000000">
                  <a:lumMod val="65000"/>
                  <a:lumOff val="35000"/>
                </a:sysClr>
              </a:solidFill>
              <a:prstDash val="solid"/>
              <a:round/>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sp>
          <p:nvSpPr>
            <p:cNvPr id="133" name="文本框 132"/>
            <p:cNvSpPr txBox="1"/>
            <p:nvPr/>
          </p:nvSpPr>
          <p:spPr>
            <a:xfrm>
              <a:off x="7781925" y="1851025"/>
              <a:ext cx="809625" cy="647700"/>
            </a:xfrm>
            <a:prstGeom prst="rect">
              <a:avLst/>
            </a:prstGeom>
            <a:noFill/>
          </p:spPr>
          <p:txBody>
            <a:bodyPr>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en-US" altLang="zh-CN" sz="3600" b="1" i="0" u="none" strike="noStrike" kern="0" cap="none" spc="0" normalizeH="0" baseline="0" noProof="0">
                  <a:ln>
                    <a:noFill/>
                  </a:ln>
                  <a:solidFill>
                    <a:srgbClr val="595959"/>
                  </a:solidFill>
                  <a:effectLst/>
                  <a:uLnTx/>
                  <a:uFillTx/>
                  <a:ea typeface="方正静蕾简体"/>
                  <a:cs typeface="+mn-ea"/>
                  <a:sym typeface="+mn-lt"/>
                </a:rPr>
                <a:t>03</a:t>
              </a:r>
              <a:endParaRPr kumimoji="0" lang="zh-CN" altLang="en-US" sz="3600" b="1" i="0" u="none" strike="noStrike" kern="0" cap="none" spc="0" normalizeH="0" baseline="0" noProof="0">
                <a:ln>
                  <a:noFill/>
                </a:ln>
                <a:solidFill>
                  <a:srgbClr val="595959"/>
                </a:solidFill>
                <a:effectLst/>
                <a:uLnTx/>
                <a:uFillTx/>
                <a:ea typeface="方正静蕾简体"/>
                <a:cs typeface="+mn-ea"/>
                <a:sym typeface="+mn-lt"/>
              </a:endParaRPr>
            </a:p>
          </p:txBody>
        </p:sp>
        <p:sp>
          <p:nvSpPr>
            <p:cNvPr id="134" name="矩形 133"/>
            <p:cNvSpPr/>
            <p:nvPr/>
          </p:nvSpPr>
          <p:spPr>
            <a:xfrm>
              <a:off x="8349026" y="2337473"/>
              <a:ext cx="2390135" cy="1513859"/>
            </a:xfrm>
            <a:prstGeom prst="rect">
              <a:avLst/>
            </a:prstGeom>
            <a:blipFill dpi="0" rotWithShape="1">
              <a:blip r:embed="rId5"/>
              <a:srcRect/>
              <a:stretch>
                <a:fillRect b="-7000"/>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prstClr val="black">
                    <a:lumMod val="65000"/>
                    <a:lumOff val="35000"/>
                  </a:prstClr>
                </a:solidFill>
                <a:effectLst/>
                <a:uLnTx/>
                <a:uFillTx/>
                <a:latin typeface="方正静蕾简体"/>
                <a:ea typeface="方正静蕾简体"/>
                <a:cs typeface="+mn-ea"/>
                <a:sym typeface="+mn-lt"/>
              </a:endParaRPr>
            </a:p>
          </p:txBody>
        </p:sp>
      </p:grpSp>
      <p:grpSp>
        <p:nvGrpSpPr>
          <p:cNvPr id="135" name="组合 43"/>
          <p:cNvGrpSpPr>
            <a:grpSpLocks/>
          </p:cNvGrpSpPr>
          <p:nvPr/>
        </p:nvGrpSpPr>
        <p:grpSpPr bwMode="auto">
          <a:xfrm>
            <a:off x="1223612" y="4221960"/>
            <a:ext cx="3039176" cy="1658319"/>
            <a:chOff x="344487" y="1171808"/>
            <a:chExt cx="2073282" cy="1241218"/>
          </a:xfrm>
        </p:grpSpPr>
        <p:sp>
          <p:nvSpPr>
            <p:cNvPr id="136" name="TextBox 19"/>
            <p:cNvSpPr>
              <a:spLocks noChangeArrowheads="1"/>
            </p:cNvSpPr>
            <p:nvPr/>
          </p:nvSpPr>
          <p:spPr bwMode="auto">
            <a:xfrm>
              <a:off x="344487" y="1514604"/>
              <a:ext cx="2073282" cy="89842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800" dirty="0">
                  <a:solidFill>
                    <a:srgbClr val="595959"/>
                  </a:solidFill>
                  <a:ea typeface="方正静蕾简体"/>
                  <a:cs typeface="+mn-ea"/>
                </a:rPr>
                <a:t>为客户提供有效服务，是我们工作的方向和价值评价的标尺，成就客户就是成就我们自己。</a:t>
              </a:r>
              <a:endParaRPr lang="zh-CN" altLang="en-US" sz="1800" dirty="0">
                <a:solidFill>
                  <a:srgbClr val="595959"/>
                </a:solidFill>
                <a:ea typeface="方正静蕾简体"/>
                <a:cs typeface="+mn-ea"/>
                <a:sym typeface="+mn-lt"/>
              </a:endParaRPr>
            </a:p>
          </p:txBody>
        </p:sp>
        <p:sp>
          <p:nvSpPr>
            <p:cNvPr id="137" name="矩形 42"/>
            <p:cNvSpPr>
              <a:spLocks noChangeArrowheads="1"/>
            </p:cNvSpPr>
            <p:nvPr/>
          </p:nvSpPr>
          <p:spPr bwMode="auto">
            <a:xfrm>
              <a:off x="361430" y="1171808"/>
              <a:ext cx="6508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内容一</a:t>
              </a:r>
            </a:p>
          </p:txBody>
        </p:sp>
      </p:grpSp>
      <p:grpSp>
        <p:nvGrpSpPr>
          <p:cNvPr id="138" name="组合 43"/>
          <p:cNvGrpSpPr>
            <a:grpSpLocks/>
          </p:cNvGrpSpPr>
          <p:nvPr/>
        </p:nvGrpSpPr>
        <p:grpSpPr bwMode="auto">
          <a:xfrm>
            <a:off x="4838681" y="4221960"/>
            <a:ext cx="3039176" cy="1658321"/>
            <a:chOff x="344487" y="1171807"/>
            <a:chExt cx="2073282" cy="1241219"/>
          </a:xfrm>
        </p:grpSpPr>
        <p:sp>
          <p:nvSpPr>
            <p:cNvPr id="139" name="TextBox 19"/>
            <p:cNvSpPr>
              <a:spLocks noChangeArrowheads="1"/>
            </p:cNvSpPr>
            <p:nvPr/>
          </p:nvSpPr>
          <p:spPr bwMode="auto">
            <a:xfrm>
              <a:off x="344487" y="1514604"/>
              <a:ext cx="2073282" cy="89842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800" dirty="0">
                  <a:solidFill>
                    <a:srgbClr val="595959"/>
                  </a:solidFill>
                  <a:ea typeface="方正静蕾简体"/>
                  <a:cs typeface="+mn-ea"/>
                </a:rPr>
                <a:t>为客户提供有效服务，是我们工作的方向和价值评价的标尺，成就客户就是成就我们自己。</a:t>
              </a:r>
              <a:endParaRPr lang="zh-CN" altLang="en-US" sz="1800" dirty="0">
                <a:solidFill>
                  <a:srgbClr val="595959"/>
                </a:solidFill>
                <a:ea typeface="方正静蕾简体"/>
                <a:cs typeface="+mn-ea"/>
                <a:sym typeface="+mn-lt"/>
              </a:endParaRPr>
            </a:p>
          </p:txBody>
        </p:sp>
        <p:sp>
          <p:nvSpPr>
            <p:cNvPr id="140" name="矩形 42"/>
            <p:cNvSpPr>
              <a:spLocks noChangeArrowheads="1"/>
            </p:cNvSpPr>
            <p:nvPr/>
          </p:nvSpPr>
          <p:spPr bwMode="auto">
            <a:xfrm>
              <a:off x="344487" y="1171807"/>
              <a:ext cx="6508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lvl="0" fontAlgn="base">
                <a:spcBef>
                  <a:spcPct val="0"/>
                </a:spcBef>
                <a:spcAft>
                  <a:spcPct val="0"/>
                </a:spcAft>
              </a:pPr>
              <a:r>
                <a:rPr lang="zh-CN" altLang="en-US" sz="2000" b="1" dirty="0">
                  <a:solidFill>
                    <a:srgbClr val="595959"/>
                  </a:solidFill>
                  <a:ea typeface="方正静蕾简体"/>
                  <a:cs typeface="+mn-ea"/>
                  <a:sym typeface="+mn-lt"/>
                </a:rPr>
                <a:t>内容二</a:t>
              </a:r>
            </a:p>
          </p:txBody>
        </p:sp>
      </p:grpSp>
      <p:grpSp>
        <p:nvGrpSpPr>
          <p:cNvPr id="141" name="组合 43"/>
          <p:cNvGrpSpPr>
            <a:grpSpLocks/>
          </p:cNvGrpSpPr>
          <p:nvPr/>
        </p:nvGrpSpPr>
        <p:grpSpPr bwMode="auto">
          <a:xfrm>
            <a:off x="8428914" y="4252739"/>
            <a:ext cx="3042748" cy="1627541"/>
            <a:chOff x="342050" y="1194845"/>
            <a:chExt cx="2075719" cy="1218181"/>
          </a:xfrm>
        </p:grpSpPr>
        <p:sp>
          <p:nvSpPr>
            <p:cNvPr id="142" name="TextBox 19"/>
            <p:cNvSpPr>
              <a:spLocks noChangeArrowheads="1"/>
            </p:cNvSpPr>
            <p:nvPr/>
          </p:nvSpPr>
          <p:spPr bwMode="auto">
            <a:xfrm>
              <a:off x="344487" y="1514604"/>
              <a:ext cx="2073282" cy="89842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800" dirty="0">
                  <a:solidFill>
                    <a:srgbClr val="595959"/>
                  </a:solidFill>
                  <a:ea typeface="方正静蕾简体"/>
                  <a:cs typeface="+mn-ea"/>
                </a:rPr>
                <a:t>为客户提供有效服务，是我们工作的方向和价值评价的标尺，成就客户就是成就我们自己。</a:t>
              </a:r>
              <a:endParaRPr lang="zh-CN" altLang="en-US" sz="1800" dirty="0">
                <a:solidFill>
                  <a:srgbClr val="595959"/>
                </a:solidFill>
                <a:ea typeface="方正静蕾简体"/>
                <a:cs typeface="+mn-ea"/>
                <a:sym typeface="+mn-lt"/>
              </a:endParaRPr>
            </a:p>
          </p:txBody>
        </p:sp>
        <p:sp>
          <p:nvSpPr>
            <p:cNvPr id="143" name="矩形 42"/>
            <p:cNvSpPr>
              <a:spLocks noChangeArrowheads="1"/>
            </p:cNvSpPr>
            <p:nvPr/>
          </p:nvSpPr>
          <p:spPr bwMode="auto">
            <a:xfrm>
              <a:off x="342050" y="1194845"/>
              <a:ext cx="6508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内容三</a:t>
              </a:r>
            </a:p>
          </p:txBody>
        </p:sp>
      </p:grpSp>
      <p:sp>
        <p:nvSpPr>
          <p:cNvPr id="24" name="TextBox 17">
            <a:extLst>
              <a:ext uri="{FF2B5EF4-FFF2-40B4-BE49-F238E27FC236}">
                <a16:creationId xmlns:a16="http://schemas.microsoft.com/office/drawing/2014/main" id="{8930AD8C-5597-4A65-85BE-6BB1AA8CAE76}"/>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2.1</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117697950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23"/>
                                        </p:tgtEl>
                                        <p:attrNameLst>
                                          <p:attrName>style.visibility</p:attrName>
                                        </p:attrNameLst>
                                      </p:cBhvr>
                                      <p:to>
                                        <p:strVal val="visible"/>
                                      </p:to>
                                    </p:set>
                                    <p:animEffect transition="in" filter="fade">
                                      <p:cBhvr>
                                        <p:cTn id="7" dur="1000"/>
                                        <p:tgtEl>
                                          <p:spTgt spid="123"/>
                                        </p:tgtEl>
                                      </p:cBhvr>
                                    </p:animEffect>
                                    <p:anim calcmode="lin" valueType="num">
                                      <p:cBhvr>
                                        <p:cTn id="8" dur="1000" fill="hold"/>
                                        <p:tgtEl>
                                          <p:spTgt spid="123"/>
                                        </p:tgtEl>
                                        <p:attrNameLst>
                                          <p:attrName>ppt_x</p:attrName>
                                        </p:attrNameLst>
                                      </p:cBhvr>
                                      <p:tavLst>
                                        <p:tav tm="0">
                                          <p:val>
                                            <p:strVal val="#ppt_x"/>
                                          </p:val>
                                        </p:tav>
                                        <p:tav tm="100000">
                                          <p:val>
                                            <p:strVal val="#ppt_x"/>
                                          </p:val>
                                        </p:tav>
                                      </p:tavLst>
                                    </p:anim>
                                    <p:anim calcmode="lin" valueType="num">
                                      <p:cBhvr>
                                        <p:cTn id="9" dur="1000" fill="hold"/>
                                        <p:tgtEl>
                                          <p:spTgt spid="12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100"/>
                                  </p:stCondLst>
                                  <p:childTnLst>
                                    <p:set>
                                      <p:cBhvr>
                                        <p:cTn id="11" dur="1" fill="hold">
                                          <p:stCondLst>
                                            <p:cond delay="0"/>
                                          </p:stCondLst>
                                        </p:cTn>
                                        <p:tgtEl>
                                          <p:spTgt spid="127"/>
                                        </p:tgtEl>
                                        <p:attrNameLst>
                                          <p:attrName>style.visibility</p:attrName>
                                        </p:attrNameLst>
                                      </p:cBhvr>
                                      <p:to>
                                        <p:strVal val="visible"/>
                                      </p:to>
                                    </p:set>
                                    <p:animEffect transition="in" filter="fade">
                                      <p:cBhvr>
                                        <p:cTn id="12" dur="1000"/>
                                        <p:tgtEl>
                                          <p:spTgt spid="127"/>
                                        </p:tgtEl>
                                      </p:cBhvr>
                                    </p:animEffect>
                                    <p:anim calcmode="lin" valueType="num">
                                      <p:cBhvr>
                                        <p:cTn id="13" dur="1000" fill="hold"/>
                                        <p:tgtEl>
                                          <p:spTgt spid="127"/>
                                        </p:tgtEl>
                                        <p:attrNameLst>
                                          <p:attrName>ppt_x</p:attrName>
                                        </p:attrNameLst>
                                      </p:cBhvr>
                                      <p:tavLst>
                                        <p:tav tm="0">
                                          <p:val>
                                            <p:strVal val="#ppt_x"/>
                                          </p:val>
                                        </p:tav>
                                        <p:tav tm="100000">
                                          <p:val>
                                            <p:strVal val="#ppt_x"/>
                                          </p:val>
                                        </p:tav>
                                      </p:tavLst>
                                    </p:anim>
                                    <p:anim calcmode="lin" valueType="num">
                                      <p:cBhvr>
                                        <p:cTn id="14" dur="1000" fill="hold"/>
                                        <p:tgtEl>
                                          <p:spTgt spid="12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200"/>
                                  </p:stCondLst>
                                  <p:childTnLst>
                                    <p:set>
                                      <p:cBhvr>
                                        <p:cTn id="16" dur="1" fill="hold">
                                          <p:stCondLst>
                                            <p:cond delay="0"/>
                                          </p:stCondLst>
                                        </p:cTn>
                                        <p:tgtEl>
                                          <p:spTgt spid="131"/>
                                        </p:tgtEl>
                                        <p:attrNameLst>
                                          <p:attrName>style.visibility</p:attrName>
                                        </p:attrNameLst>
                                      </p:cBhvr>
                                      <p:to>
                                        <p:strVal val="visible"/>
                                      </p:to>
                                    </p:set>
                                    <p:animEffect transition="in" filter="fade">
                                      <p:cBhvr>
                                        <p:cTn id="17" dur="1000"/>
                                        <p:tgtEl>
                                          <p:spTgt spid="131"/>
                                        </p:tgtEl>
                                      </p:cBhvr>
                                    </p:animEffect>
                                    <p:anim calcmode="lin" valueType="num">
                                      <p:cBhvr>
                                        <p:cTn id="18" dur="1000" fill="hold"/>
                                        <p:tgtEl>
                                          <p:spTgt spid="131"/>
                                        </p:tgtEl>
                                        <p:attrNameLst>
                                          <p:attrName>ppt_x</p:attrName>
                                        </p:attrNameLst>
                                      </p:cBhvr>
                                      <p:tavLst>
                                        <p:tav tm="0">
                                          <p:val>
                                            <p:strVal val="#ppt_x"/>
                                          </p:val>
                                        </p:tav>
                                        <p:tav tm="100000">
                                          <p:val>
                                            <p:strVal val="#ppt_x"/>
                                          </p:val>
                                        </p:tav>
                                      </p:tavLst>
                                    </p:anim>
                                    <p:anim calcmode="lin" valueType="num">
                                      <p:cBhvr>
                                        <p:cTn id="19" dur="1000" fill="hold"/>
                                        <p:tgtEl>
                                          <p:spTgt spid="131"/>
                                        </p:tgtEl>
                                        <p:attrNameLst>
                                          <p:attrName>ppt_y</p:attrName>
                                        </p:attrNameLst>
                                      </p:cBhvr>
                                      <p:tavLst>
                                        <p:tav tm="0">
                                          <p:val>
                                            <p:strVal val="#ppt_y+.1"/>
                                          </p:val>
                                        </p:tav>
                                        <p:tav tm="100000">
                                          <p:val>
                                            <p:strVal val="#ppt_y"/>
                                          </p:val>
                                        </p:tav>
                                      </p:tavLst>
                                    </p:anim>
                                  </p:childTnLst>
                                </p:cTn>
                              </p:par>
                            </p:childTnLst>
                          </p:cTn>
                        </p:par>
                        <p:par>
                          <p:cTn id="20" fill="hold">
                            <p:stCondLst>
                              <p:cond delay="1200"/>
                            </p:stCondLst>
                            <p:childTnLst>
                              <p:par>
                                <p:cTn id="21" presetID="22" presetClass="entr" presetSubtype="1" fill="hold" nodeType="after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wipe(up)">
                                      <p:cBhvr>
                                        <p:cTn id="23" dur="500"/>
                                        <p:tgtEl>
                                          <p:spTgt spid="135"/>
                                        </p:tgtEl>
                                      </p:cBhvr>
                                    </p:animEffect>
                                  </p:childTnLst>
                                </p:cTn>
                              </p:par>
                              <p:par>
                                <p:cTn id="24" presetID="22" presetClass="entr" presetSubtype="1" fill="hold" nodeType="withEffect">
                                  <p:stCondLst>
                                    <p:cond delay="0"/>
                                  </p:stCondLst>
                                  <p:childTnLst>
                                    <p:set>
                                      <p:cBhvr>
                                        <p:cTn id="25" dur="1" fill="hold">
                                          <p:stCondLst>
                                            <p:cond delay="0"/>
                                          </p:stCondLst>
                                        </p:cTn>
                                        <p:tgtEl>
                                          <p:spTgt spid="138"/>
                                        </p:tgtEl>
                                        <p:attrNameLst>
                                          <p:attrName>style.visibility</p:attrName>
                                        </p:attrNameLst>
                                      </p:cBhvr>
                                      <p:to>
                                        <p:strVal val="visible"/>
                                      </p:to>
                                    </p:set>
                                    <p:animEffect transition="in" filter="wipe(up)">
                                      <p:cBhvr>
                                        <p:cTn id="26" dur="500"/>
                                        <p:tgtEl>
                                          <p:spTgt spid="138"/>
                                        </p:tgtEl>
                                      </p:cBhvr>
                                    </p:animEffect>
                                  </p:childTnLst>
                                </p:cTn>
                              </p:par>
                              <p:par>
                                <p:cTn id="27" presetID="22" presetClass="entr" presetSubtype="1" fill="hold" nodeType="withEffect">
                                  <p:stCondLst>
                                    <p:cond delay="0"/>
                                  </p:stCondLst>
                                  <p:childTnLst>
                                    <p:set>
                                      <p:cBhvr>
                                        <p:cTn id="28" dur="1" fill="hold">
                                          <p:stCondLst>
                                            <p:cond delay="0"/>
                                          </p:stCondLst>
                                        </p:cTn>
                                        <p:tgtEl>
                                          <p:spTgt spid="141"/>
                                        </p:tgtEl>
                                        <p:attrNameLst>
                                          <p:attrName>style.visibility</p:attrName>
                                        </p:attrNameLst>
                                      </p:cBhvr>
                                      <p:to>
                                        <p:strVal val="visible"/>
                                      </p:to>
                                    </p:set>
                                    <p:animEffect transition="in" filter="wipe(up)">
                                      <p:cBhvr>
                                        <p:cTn id="29"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矩形 76"/>
          <p:cNvSpPr/>
          <p:nvPr/>
        </p:nvSpPr>
        <p:spPr>
          <a:xfrm>
            <a:off x="1439668" y="1899996"/>
            <a:ext cx="9440866" cy="369332"/>
          </a:xfrm>
          <a:prstGeom prst="rect">
            <a:avLst/>
          </a:prstGeom>
        </p:spPr>
        <p:txBody>
          <a:bodyPr wrap="square">
            <a:spAutoFit/>
          </a:bodyPr>
          <a:lstStyle/>
          <a:p>
            <a:pPr lvl="0"/>
            <a:r>
              <a:rPr lang="zh-CN" altLang="en-US" dirty="0">
                <a:solidFill>
                  <a:srgbClr val="595959"/>
                </a:solidFill>
                <a:latin typeface="方正静蕾简体"/>
                <a:ea typeface="方正静蕾简体"/>
                <a:cs typeface="+mn-ea"/>
              </a:rPr>
              <a:t>为客户提供有效服务，是我们工作的方向和价值评价的标尺，成就客户就是成就我们自己。</a:t>
            </a:r>
            <a:endParaRPr lang="zh-CN" altLang="en-US" dirty="0">
              <a:solidFill>
                <a:srgbClr val="595959"/>
              </a:solidFill>
              <a:latin typeface="方正静蕾简体"/>
              <a:ea typeface="方正静蕾简体"/>
              <a:cs typeface="+mn-ea"/>
              <a:sym typeface="+mn-lt"/>
            </a:endParaRPr>
          </a:p>
        </p:txBody>
      </p:sp>
      <p:sp>
        <p:nvSpPr>
          <p:cNvPr id="78" name="Freeform 5"/>
          <p:cNvSpPr>
            <a:spLocks noEditPoints="1"/>
          </p:cNvSpPr>
          <p:nvPr/>
        </p:nvSpPr>
        <p:spPr bwMode="auto">
          <a:xfrm rot="169628">
            <a:off x="1456228" y="2762155"/>
            <a:ext cx="1295400" cy="1341438"/>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79" name="Freeform 5"/>
          <p:cNvSpPr>
            <a:spLocks noEditPoints="1"/>
          </p:cNvSpPr>
          <p:nvPr/>
        </p:nvSpPr>
        <p:spPr bwMode="auto">
          <a:xfrm rot="169628">
            <a:off x="4033417" y="3464004"/>
            <a:ext cx="1295400" cy="1341438"/>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80" name="Freeform 5"/>
          <p:cNvSpPr>
            <a:spLocks noEditPoints="1"/>
          </p:cNvSpPr>
          <p:nvPr/>
        </p:nvSpPr>
        <p:spPr bwMode="auto">
          <a:xfrm rot="169628">
            <a:off x="6553601" y="3005215"/>
            <a:ext cx="1295400" cy="1341438"/>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chemeClr val="tx1"/>
          </a:solidFill>
          <a:ln>
            <a:noFill/>
          </a:ln>
        </p:spPr>
        <p:txBody>
          <a:bodyPr vert="horz" wrap="square" lIns="91440" tIns="45720" rIns="91440" bIns="45720" numCol="1" anchor="t" anchorCtr="0" compatLnSpc="1"/>
          <a:lstStyle/>
          <a:p>
            <a:endParaRPr lang="zh-CN" altLang="en-US" sz="4400">
              <a:solidFill>
                <a:schemeClr val="tx1">
                  <a:lumMod val="75000"/>
                  <a:lumOff val="25000"/>
                </a:schemeClr>
              </a:solidFill>
            </a:endParaRPr>
          </a:p>
        </p:txBody>
      </p:sp>
      <p:sp>
        <p:nvSpPr>
          <p:cNvPr id="81" name="Freeform 5"/>
          <p:cNvSpPr>
            <a:spLocks noEditPoints="1"/>
          </p:cNvSpPr>
          <p:nvPr/>
        </p:nvSpPr>
        <p:spPr bwMode="auto">
          <a:xfrm rot="169628">
            <a:off x="9130791" y="2595241"/>
            <a:ext cx="1295400" cy="1341438"/>
          </a:xfrm>
          <a:custGeom>
            <a:avLst/>
            <a:gdLst>
              <a:gd name="T0" fmla="*/ 215 w 218"/>
              <a:gd name="T1" fmla="*/ 61 h 226"/>
              <a:gd name="T2" fmla="*/ 205 w 218"/>
              <a:gd name="T3" fmla="*/ 44 h 226"/>
              <a:gd name="T4" fmla="*/ 202 w 218"/>
              <a:gd name="T5" fmla="*/ 40 h 226"/>
              <a:gd name="T6" fmla="*/ 158 w 218"/>
              <a:gd name="T7" fmla="*/ 13 h 226"/>
              <a:gd name="T8" fmla="*/ 156 w 218"/>
              <a:gd name="T9" fmla="*/ 8 h 226"/>
              <a:gd name="T10" fmla="*/ 116 w 218"/>
              <a:gd name="T11" fmla="*/ 2 h 226"/>
              <a:gd name="T12" fmla="*/ 51 w 218"/>
              <a:gd name="T13" fmla="*/ 26 h 226"/>
              <a:gd name="T14" fmla="*/ 46 w 218"/>
              <a:gd name="T15" fmla="*/ 28 h 226"/>
              <a:gd name="T16" fmla="*/ 0 w 218"/>
              <a:gd name="T17" fmla="*/ 186 h 226"/>
              <a:gd name="T18" fmla="*/ 16 w 218"/>
              <a:gd name="T19" fmla="*/ 187 h 226"/>
              <a:gd name="T20" fmla="*/ 38 w 218"/>
              <a:gd name="T21" fmla="*/ 222 h 226"/>
              <a:gd name="T22" fmla="*/ 42 w 218"/>
              <a:gd name="T23" fmla="*/ 226 h 226"/>
              <a:gd name="T24" fmla="*/ 211 w 218"/>
              <a:gd name="T25" fmla="*/ 226 h 226"/>
              <a:gd name="T26" fmla="*/ 214 w 218"/>
              <a:gd name="T27" fmla="*/ 223 h 226"/>
              <a:gd name="T28" fmla="*/ 218 w 218"/>
              <a:gd name="T29" fmla="*/ 65 h 226"/>
              <a:gd name="T30" fmla="*/ 122 w 218"/>
              <a:gd name="T31" fmla="*/ 7 h 226"/>
              <a:gd name="T32" fmla="*/ 129 w 218"/>
              <a:gd name="T33" fmla="*/ 61 h 226"/>
              <a:gd name="T34" fmla="*/ 127 w 218"/>
              <a:gd name="T35" fmla="*/ 64 h 226"/>
              <a:gd name="T36" fmla="*/ 123 w 218"/>
              <a:gd name="T37" fmla="*/ 64 h 226"/>
              <a:gd name="T38" fmla="*/ 122 w 218"/>
              <a:gd name="T39" fmla="*/ 7 h 226"/>
              <a:gd name="T40" fmla="*/ 52 w 218"/>
              <a:gd name="T41" fmla="*/ 34 h 226"/>
              <a:gd name="T42" fmla="*/ 89 w 218"/>
              <a:gd name="T43" fmla="*/ 61 h 226"/>
              <a:gd name="T44" fmla="*/ 91 w 218"/>
              <a:gd name="T45" fmla="*/ 66 h 226"/>
              <a:gd name="T46" fmla="*/ 126 w 218"/>
              <a:gd name="T47" fmla="*/ 71 h 226"/>
              <a:gd name="T48" fmla="*/ 128 w 218"/>
              <a:gd name="T49" fmla="*/ 67 h 226"/>
              <a:gd name="T50" fmla="*/ 133 w 218"/>
              <a:gd name="T51" fmla="*/ 67 h 226"/>
              <a:gd name="T52" fmla="*/ 145 w 218"/>
              <a:gd name="T53" fmla="*/ 43 h 226"/>
              <a:gd name="T54" fmla="*/ 186 w 218"/>
              <a:gd name="T55" fmla="*/ 117 h 226"/>
              <a:gd name="T56" fmla="*/ 159 w 218"/>
              <a:gd name="T57" fmla="*/ 196 h 226"/>
              <a:gd name="T58" fmla="*/ 158 w 218"/>
              <a:gd name="T59" fmla="*/ 198 h 226"/>
              <a:gd name="T60" fmla="*/ 154 w 218"/>
              <a:gd name="T61" fmla="*/ 198 h 226"/>
              <a:gd name="T62" fmla="*/ 16 w 218"/>
              <a:gd name="T63" fmla="*/ 181 h 226"/>
              <a:gd name="T64" fmla="*/ 45 w 218"/>
              <a:gd name="T65" fmla="*/ 219 h 226"/>
              <a:gd name="T66" fmla="*/ 60 w 218"/>
              <a:gd name="T67" fmla="*/ 192 h 226"/>
              <a:gd name="T68" fmla="*/ 156 w 218"/>
              <a:gd name="T69" fmla="*/ 205 h 226"/>
              <a:gd name="T70" fmla="*/ 164 w 218"/>
              <a:gd name="T71" fmla="*/ 202 h 226"/>
              <a:gd name="T72" fmla="*/ 167 w 218"/>
              <a:gd name="T73" fmla="*/ 195 h 226"/>
              <a:gd name="T74" fmla="*/ 200 w 218"/>
              <a:gd name="T75" fmla="*/ 68 h 226"/>
              <a:gd name="T76" fmla="*/ 208 w 218"/>
              <a:gd name="T77" fmla="*/ 202 h 226"/>
              <a:gd name="T78" fmla="*/ 135 w 218"/>
              <a:gd name="T79" fmla="*/ 21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8" h="226">
                <a:moveTo>
                  <a:pt x="217" y="62"/>
                </a:moveTo>
                <a:cubicBezTo>
                  <a:pt x="216" y="61"/>
                  <a:pt x="215" y="61"/>
                  <a:pt x="215" y="61"/>
                </a:cubicBezTo>
                <a:cubicBezTo>
                  <a:pt x="210" y="61"/>
                  <a:pt x="206" y="61"/>
                  <a:pt x="201" y="61"/>
                </a:cubicBezTo>
                <a:cubicBezTo>
                  <a:pt x="202" y="55"/>
                  <a:pt x="203" y="49"/>
                  <a:pt x="205" y="44"/>
                </a:cubicBezTo>
                <a:cubicBezTo>
                  <a:pt x="205" y="43"/>
                  <a:pt x="205" y="42"/>
                  <a:pt x="204" y="42"/>
                </a:cubicBezTo>
                <a:cubicBezTo>
                  <a:pt x="204" y="41"/>
                  <a:pt x="203" y="40"/>
                  <a:pt x="202" y="40"/>
                </a:cubicBezTo>
                <a:cubicBezTo>
                  <a:pt x="183" y="37"/>
                  <a:pt x="166" y="36"/>
                  <a:pt x="148" y="36"/>
                </a:cubicBezTo>
                <a:cubicBezTo>
                  <a:pt x="151" y="28"/>
                  <a:pt x="154" y="21"/>
                  <a:pt x="158" y="13"/>
                </a:cubicBezTo>
                <a:cubicBezTo>
                  <a:pt x="158" y="12"/>
                  <a:pt x="158" y="11"/>
                  <a:pt x="158" y="10"/>
                </a:cubicBezTo>
                <a:cubicBezTo>
                  <a:pt x="158" y="9"/>
                  <a:pt x="157" y="8"/>
                  <a:pt x="156" y="8"/>
                </a:cubicBezTo>
                <a:cubicBezTo>
                  <a:pt x="144" y="4"/>
                  <a:pt x="132" y="1"/>
                  <a:pt x="120" y="0"/>
                </a:cubicBezTo>
                <a:cubicBezTo>
                  <a:pt x="118" y="0"/>
                  <a:pt x="117" y="1"/>
                  <a:pt x="116" y="2"/>
                </a:cubicBezTo>
                <a:cubicBezTo>
                  <a:pt x="113" y="14"/>
                  <a:pt x="108" y="25"/>
                  <a:pt x="103" y="36"/>
                </a:cubicBezTo>
                <a:cubicBezTo>
                  <a:pt x="84" y="36"/>
                  <a:pt x="66" y="35"/>
                  <a:pt x="51" y="26"/>
                </a:cubicBezTo>
                <a:cubicBezTo>
                  <a:pt x="50" y="26"/>
                  <a:pt x="49" y="25"/>
                  <a:pt x="48" y="26"/>
                </a:cubicBezTo>
                <a:cubicBezTo>
                  <a:pt x="47" y="26"/>
                  <a:pt x="46" y="27"/>
                  <a:pt x="46" y="28"/>
                </a:cubicBezTo>
                <a:cubicBezTo>
                  <a:pt x="38" y="73"/>
                  <a:pt x="31" y="139"/>
                  <a:pt x="1" y="183"/>
                </a:cubicBezTo>
                <a:cubicBezTo>
                  <a:pt x="0" y="184"/>
                  <a:pt x="0" y="185"/>
                  <a:pt x="0" y="186"/>
                </a:cubicBezTo>
                <a:cubicBezTo>
                  <a:pt x="1" y="187"/>
                  <a:pt x="2" y="188"/>
                  <a:pt x="4" y="188"/>
                </a:cubicBezTo>
                <a:cubicBezTo>
                  <a:pt x="8" y="188"/>
                  <a:pt x="12" y="187"/>
                  <a:pt x="16" y="187"/>
                </a:cubicBezTo>
                <a:cubicBezTo>
                  <a:pt x="24" y="187"/>
                  <a:pt x="32" y="188"/>
                  <a:pt x="41" y="189"/>
                </a:cubicBezTo>
                <a:cubicBezTo>
                  <a:pt x="39" y="201"/>
                  <a:pt x="39" y="211"/>
                  <a:pt x="38" y="222"/>
                </a:cubicBezTo>
                <a:cubicBezTo>
                  <a:pt x="38" y="223"/>
                  <a:pt x="38" y="224"/>
                  <a:pt x="39" y="225"/>
                </a:cubicBezTo>
                <a:cubicBezTo>
                  <a:pt x="40" y="225"/>
                  <a:pt x="41" y="226"/>
                  <a:pt x="42" y="226"/>
                </a:cubicBezTo>
                <a:cubicBezTo>
                  <a:pt x="70" y="225"/>
                  <a:pt x="103" y="224"/>
                  <a:pt x="135" y="224"/>
                </a:cubicBezTo>
                <a:cubicBezTo>
                  <a:pt x="161" y="224"/>
                  <a:pt x="187" y="225"/>
                  <a:pt x="211" y="226"/>
                </a:cubicBezTo>
                <a:cubicBezTo>
                  <a:pt x="212" y="226"/>
                  <a:pt x="213" y="226"/>
                  <a:pt x="213" y="225"/>
                </a:cubicBezTo>
                <a:cubicBezTo>
                  <a:pt x="214" y="225"/>
                  <a:pt x="214" y="224"/>
                  <a:pt x="214" y="223"/>
                </a:cubicBezTo>
                <a:cubicBezTo>
                  <a:pt x="214" y="216"/>
                  <a:pt x="214" y="209"/>
                  <a:pt x="214" y="202"/>
                </a:cubicBezTo>
                <a:cubicBezTo>
                  <a:pt x="214" y="156"/>
                  <a:pt x="215" y="111"/>
                  <a:pt x="218" y="65"/>
                </a:cubicBezTo>
                <a:cubicBezTo>
                  <a:pt x="218" y="64"/>
                  <a:pt x="218" y="63"/>
                  <a:pt x="217" y="62"/>
                </a:cubicBezTo>
                <a:close/>
                <a:moveTo>
                  <a:pt x="122" y="7"/>
                </a:moveTo>
                <a:cubicBezTo>
                  <a:pt x="131" y="8"/>
                  <a:pt x="141" y="10"/>
                  <a:pt x="150" y="13"/>
                </a:cubicBezTo>
                <a:cubicBezTo>
                  <a:pt x="143" y="29"/>
                  <a:pt x="136" y="45"/>
                  <a:pt x="129" y="61"/>
                </a:cubicBezTo>
                <a:cubicBezTo>
                  <a:pt x="129" y="62"/>
                  <a:pt x="128" y="63"/>
                  <a:pt x="128" y="63"/>
                </a:cubicBezTo>
                <a:cubicBezTo>
                  <a:pt x="127" y="64"/>
                  <a:pt x="127" y="64"/>
                  <a:pt x="127" y="64"/>
                </a:cubicBezTo>
                <a:cubicBezTo>
                  <a:pt x="126" y="65"/>
                  <a:pt x="126" y="65"/>
                  <a:pt x="126" y="65"/>
                </a:cubicBezTo>
                <a:cubicBezTo>
                  <a:pt x="125" y="65"/>
                  <a:pt x="124" y="65"/>
                  <a:pt x="123" y="64"/>
                </a:cubicBezTo>
                <a:cubicBezTo>
                  <a:pt x="115" y="63"/>
                  <a:pt x="106" y="61"/>
                  <a:pt x="97" y="60"/>
                </a:cubicBezTo>
                <a:cubicBezTo>
                  <a:pt x="108" y="44"/>
                  <a:pt x="116" y="26"/>
                  <a:pt x="122" y="7"/>
                </a:cubicBezTo>
                <a:close/>
                <a:moveTo>
                  <a:pt x="10" y="181"/>
                </a:moveTo>
                <a:cubicBezTo>
                  <a:pt x="38" y="137"/>
                  <a:pt x="44" y="77"/>
                  <a:pt x="52" y="34"/>
                </a:cubicBezTo>
                <a:cubicBezTo>
                  <a:pt x="66" y="41"/>
                  <a:pt x="83" y="43"/>
                  <a:pt x="100" y="43"/>
                </a:cubicBezTo>
                <a:cubicBezTo>
                  <a:pt x="96" y="49"/>
                  <a:pt x="93" y="55"/>
                  <a:pt x="89" y="61"/>
                </a:cubicBezTo>
                <a:cubicBezTo>
                  <a:pt x="88" y="62"/>
                  <a:pt x="88" y="63"/>
                  <a:pt x="89" y="64"/>
                </a:cubicBezTo>
                <a:cubicBezTo>
                  <a:pt x="89" y="65"/>
                  <a:pt x="90" y="66"/>
                  <a:pt x="91" y="66"/>
                </a:cubicBezTo>
                <a:cubicBezTo>
                  <a:pt x="101" y="68"/>
                  <a:pt x="112" y="69"/>
                  <a:pt x="122" y="71"/>
                </a:cubicBezTo>
                <a:cubicBezTo>
                  <a:pt x="123" y="71"/>
                  <a:pt x="124" y="71"/>
                  <a:pt x="126" y="71"/>
                </a:cubicBezTo>
                <a:cubicBezTo>
                  <a:pt x="127" y="71"/>
                  <a:pt x="128" y="71"/>
                  <a:pt x="130" y="70"/>
                </a:cubicBezTo>
                <a:cubicBezTo>
                  <a:pt x="128" y="67"/>
                  <a:pt x="128" y="67"/>
                  <a:pt x="128" y="67"/>
                </a:cubicBezTo>
                <a:cubicBezTo>
                  <a:pt x="130" y="70"/>
                  <a:pt x="130" y="70"/>
                  <a:pt x="130" y="70"/>
                </a:cubicBezTo>
                <a:cubicBezTo>
                  <a:pt x="131" y="70"/>
                  <a:pt x="133" y="68"/>
                  <a:pt x="133" y="67"/>
                </a:cubicBezTo>
                <a:cubicBezTo>
                  <a:pt x="134" y="66"/>
                  <a:pt x="135" y="65"/>
                  <a:pt x="135" y="64"/>
                </a:cubicBezTo>
                <a:cubicBezTo>
                  <a:pt x="138" y="57"/>
                  <a:pt x="141" y="50"/>
                  <a:pt x="145" y="43"/>
                </a:cubicBezTo>
                <a:cubicBezTo>
                  <a:pt x="162" y="43"/>
                  <a:pt x="179" y="43"/>
                  <a:pt x="197" y="46"/>
                </a:cubicBezTo>
                <a:cubicBezTo>
                  <a:pt x="193" y="67"/>
                  <a:pt x="191" y="92"/>
                  <a:pt x="186" y="117"/>
                </a:cubicBezTo>
                <a:cubicBezTo>
                  <a:pt x="182" y="143"/>
                  <a:pt x="175" y="170"/>
                  <a:pt x="161" y="191"/>
                </a:cubicBezTo>
                <a:cubicBezTo>
                  <a:pt x="160" y="193"/>
                  <a:pt x="160" y="195"/>
                  <a:pt x="159" y="196"/>
                </a:cubicBezTo>
                <a:cubicBezTo>
                  <a:pt x="159" y="197"/>
                  <a:pt x="158" y="198"/>
                  <a:pt x="158" y="198"/>
                </a:cubicBezTo>
                <a:cubicBezTo>
                  <a:pt x="158" y="198"/>
                  <a:pt x="158" y="198"/>
                  <a:pt x="158" y="198"/>
                </a:cubicBezTo>
                <a:cubicBezTo>
                  <a:pt x="157" y="198"/>
                  <a:pt x="157" y="199"/>
                  <a:pt x="156" y="199"/>
                </a:cubicBezTo>
                <a:cubicBezTo>
                  <a:pt x="156" y="199"/>
                  <a:pt x="155" y="198"/>
                  <a:pt x="154" y="198"/>
                </a:cubicBezTo>
                <a:cubicBezTo>
                  <a:pt x="123" y="194"/>
                  <a:pt x="92" y="189"/>
                  <a:pt x="61" y="185"/>
                </a:cubicBezTo>
                <a:cubicBezTo>
                  <a:pt x="47" y="183"/>
                  <a:pt x="31" y="181"/>
                  <a:pt x="16" y="181"/>
                </a:cubicBezTo>
                <a:cubicBezTo>
                  <a:pt x="14" y="181"/>
                  <a:pt x="12" y="181"/>
                  <a:pt x="10" y="181"/>
                </a:cubicBezTo>
                <a:close/>
                <a:moveTo>
                  <a:pt x="45" y="219"/>
                </a:moveTo>
                <a:cubicBezTo>
                  <a:pt x="46" y="209"/>
                  <a:pt x="46" y="200"/>
                  <a:pt x="47" y="190"/>
                </a:cubicBezTo>
                <a:cubicBezTo>
                  <a:pt x="52" y="190"/>
                  <a:pt x="56" y="191"/>
                  <a:pt x="60" y="192"/>
                </a:cubicBezTo>
                <a:cubicBezTo>
                  <a:pt x="91" y="196"/>
                  <a:pt x="122" y="201"/>
                  <a:pt x="153" y="205"/>
                </a:cubicBezTo>
                <a:cubicBezTo>
                  <a:pt x="154" y="205"/>
                  <a:pt x="155" y="205"/>
                  <a:pt x="156" y="205"/>
                </a:cubicBezTo>
                <a:cubicBezTo>
                  <a:pt x="158" y="205"/>
                  <a:pt x="159" y="205"/>
                  <a:pt x="160" y="205"/>
                </a:cubicBezTo>
                <a:cubicBezTo>
                  <a:pt x="162" y="204"/>
                  <a:pt x="163" y="203"/>
                  <a:pt x="164" y="202"/>
                </a:cubicBezTo>
                <a:cubicBezTo>
                  <a:pt x="165" y="201"/>
                  <a:pt x="165" y="199"/>
                  <a:pt x="166" y="198"/>
                </a:cubicBezTo>
                <a:cubicBezTo>
                  <a:pt x="166" y="196"/>
                  <a:pt x="167" y="195"/>
                  <a:pt x="167" y="195"/>
                </a:cubicBezTo>
                <a:cubicBezTo>
                  <a:pt x="182" y="172"/>
                  <a:pt x="189" y="145"/>
                  <a:pt x="193" y="118"/>
                </a:cubicBezTo>
                <a:cubicBezTo>
                  <a:pt x="196" y="100"/>
                  <a:pt x="198" y="83"/>
                  <a:pt x="200" y="68"/>
                </a:cubicBezTo>
                <a:cubicBezTo>
                  <a:pt x="204" y="68"/>
                  <a:pt x="207" y="68"/>
                  <a:pt x="211" y="68"/>
                </a:cubicBezTo>
                <a:cubicBezTo>
                  <a:pt x="208" y="113"/>
                  <a:pt x="208" y="157"/>
                  <a:pt x="208" y="202"/>
                </a:cubicBezTo>
                <a:cubicBezTo>
                  <a:pt x="208" y="208"/>
                  <a:pt x="208" y="214"/>
                  <a:pt x="208" y="219"/>
                </a:cubicBezTo>
                <a:cubicBezTo>
                  <a:pt x="185" y="218"/>
                  <a:pt x="160" y="218"/>
                  <a:pt x="135" y="218"/>
                </a:cubicBezTo>
                <a:cubicBezTo>
                  <a:pt x="104" y="218"/>
                  <a:pt x="73" y="218"/>
                  <a:pt x="45" y="219"/>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82" name="任意多边形 81"/>
          <p:cNvSpPr/>
          <p:nvPr/>
        </p:nvSpPr>
        <p:spPr>
          <a:xfrm>
            <a:off x="2280671" y="2599984"/>
            <a:ext cx="7750629" cy="901881"/>
          </a:xfrm>
          <a:custGeom>
            <a:avLst/>
            <a:gdLst>
              <a:gd name="connsiteX0" fmla="*/ 0 w 7750629"/>
              <a:gd name="connsiteY0" fmla="*/ 174172 h 901881"/>
              <a:gd name="connsiteX1" fmla="*/ 2627086 w 7750629"/>
              <a:gd name="connsiteY1" fmla="*/ 899886 h 901881"/>
              <a:gd name="connsiteX2" fmla="*/ 5341257 w 7750629"/>
              <a:gd name="connsiteY2" fmla="*/ 377372 h 901881"/>
              <a:gd name="connsiteX3" fmla="*/ 7750629 w 7750629"/>
              <a:gd name="connsiteY3" fmla="*/ 0 h 901881"/>
            </a:gdLst>
            <a:ahLst/>
            <a:cxnLst>
              <a:cxn ang="0">
                <a:pos x="connsiteX0" y="connsiteY0"/>
              </a:cxn>
              <a:cxn ang="0">
                <a:pos x="connsiteX1" y="connsiteY1"/>
              </a:cxn>
              <a:cxn ang="0">
                <a:pos x="connsiteX2" y="connsiteY2"/>
              </a:cxn>
              <a:cxn ang="0">
                <a:pos x="connsiteX3" y="connsiteY3"/>
              </a:cxn>
            </a:cxnLst>
            <a:rect l="l" t="t" r="r" b="b"/>
            <a:pathLst>
              <a:path w="7750629" h="901881">
                <a:moveTo>
                  <a:pt x="0" y="174172"/>
                </a:moveTo>
                <a:cubicBezTo>
                  <a:pt x="868438" y="520095"/>
                  <a:pt x="1736877" y="866019"/>
                  <a:pt x="2627086" y="899886"/>
                </a:cubicBezTo>
                <a:cubicBezTo>
                  <a:pt x="3517295" y="933753"/>
                  <a:pt x="4487333" y="527353"/>
                  <a:pt x="5341257" y="377372"/>
                </a:cubicBezTo>
                <a:cubicBezTo>
                  <a:pt x="6195181" y="227391"/>
                  <a:pt x="7049105" y="152400"/>
                  <a:pt x="7750629" y="0"/>
                </a:cubicBezTo>
              </a:path>
            </a:pathLst>
          </a:cu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3" name="文本框 82"/>
          <p:cNvSpPr txBox="1"/>
          <p:nvPr/>
        </p:nvSpPr>
        <p:spPr>
          <a:xfrm>
            <a:off x="1712937" y="2958227"/>
            <a:ext cx="580608" cy="1015663"/>
          </a:xfrm>
          <a:prstGeom prst="rect">
            <a:avLst/>
          </a:prstGeom>
          <a:noFill/>
        </p:spPr>
        <p:txBody>
          <a:bodyPr wrap="none" rtlCol="0">
            <a:spAutoFit/>
          </a:bodyPr>
          <a:lstStyle/>
          <a:p>
            <a:pPr algn="ctr"/>
            <a:r>
              <a:rPr lang="en-US" altLang="zh-CN" sz="6000" spc="-300" dirty="0">
                <a:solidFill>
                  <a:schemeClr val="tx1">
                    <a:lumMod val="75000"/>
                    <a:lumOff val="25000"/>
                  </a:schemeClr>
                </a:solidFill>
                <a:latin typeface="方正静蕾简体" panose="02000000000000000000" pitchFamily="2" charset="-122"/>
                <a:ea typeface="方正静蕾简体" panose="02000000000000000000" pitchFamily="2" charset="-122"/>
              </a:rPr>
              <a:t>01</a:t>
            </a:r>
            <a:endParaRPr lang="zh-CN" altLang="en-US" sz="6000" spc="-300"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84" name="文本框 83"/>
          <p:cNvSpPr txBox="1"/>
          <p:nvPr/>
        </p:nvSpPr>
        <p:spPr>
          <a:xfrm>
            <a:off x="4321792" y="3716560"/>
            <a:ext cx="715260" cy="1015663"/>
          </a:xfrm>
          <a:prstGeom prst="rect">
            <a:avLst/>
          </a:prstGeom>
          <a:noFill/>
        </p:spPr>
        <p:txBody>
          <a:bodyPr wrap="none" rtlCol="0">
            <a:spAutoFit/>
          </a:bodyPr>
          <a:lstStyle/>
          <a:p>
            <a:pPr algn="ctr"/>
            <a:r>
              <a:rPr lang="en-US" altLang="zh-CN" sz="6000" spc="-300" dirty="0">
                <a:solidFill>
                  <a:schemeClr val="tx1">
                    <a:lumMod val="75000"/>
                    <a:lumOff val="25000"/>
                  </a:schemeClr>
                </a:solidFill>
                <a:latin typeface="方正静蕾简体" panose="02000000000000000000" pitchFamily="2" charset="-122"/>
                <a:ea typeface="方正静蕾简体" panose="02000000000000000000" pitchFamily="2" charset="-122"/>
              </a:rPr>
              <a:t>02</a:t>
            </a:r>
            <a:endParaRPr lang="zh-CN" altLang="en-US" sz="6000" spc="-300"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85" name="文本框 84"/>
          <p:cNvSpPr txBox="1"/>
          <p:nvPr/>
        </p:nvSpPr>
        <p:spPr>
          <a:xfrm>
            <a:off x="6845182" y="3231060"/>
            <a:ext cx="652744" cy="1015663"/>
          </a:xfrm>
          <a:prstGeom prst="rect">
            <a:avLst/>
          </a:prstGeom>
          <a:noFill/>
        </p:spPr>
        <p:txBody>
          <a:bodyPr wrap="none" rtlCol="0">
            <a:spAutoFit/>
          </a:bodyPr>
          <a:lstStyle/>
          <a:p>
            <a:pPr algn="ctr"/>
            <a:r>
              <a:rPr lang="en-US" altLang="zh-CN" sz="6000" spc="-300" dirty="0">
                <a:solidFill>
                  <a:schemeClr val="tx1">
                    <a:lumMod val="75000"/>
                    <a:lumOff val="25000"/>
                  </a:schemeClr>
                </a:solidFill>
                <a:latin typeface="方正静蕾简体" panose="02000000000000000000" pitchFamily="2" charset="-122"/>
                <a:ea typeface="方正静蕾简体" panose="02000000000000000000" pitchFamily="2" charset="-122"/>
              </a:rPr>
              <a:t>03</a:t>
            </a:r>
            <a:endParaRPr lang="zh-CN" altLang="en-US" sz="6000" spc="-300"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86" name="文本框 85"/>
          <p:cNvSpPr txBox="1"/>
          <p:nvPr/>
        </p:nvSpPr>
        <p:spPr>
          <a:xfrm>
            <a:off x="9370860" y="2812033"/>
            <a:ext cx="704040" cy="1015663"/>
          </a:xfrm>
          <a:prstGeom prst="rect">
            <a:avLst/>
          </a:prstGeom>
          <a:noFill/>
        </p:spPr>
        <p:txBody>
          <a:bodyPr wrap="none" rtlCol="0">
            <a:spAutoFit/>
          </a:bodyPr>
          <a:lstStyle/>
          <a:p>
            <a:pPr algn="ctr"/>
            <a:r>
              <a:rPr lang="en-US" altLang="zh-CN" sz="6000" spc="-300" dirty="0">
                <a:solidFill>
                  <a:schemeClr val="tx1">
                    <a:lumMod val="75000"/>
                    <a:lumOff val="25000"/>
                  </a:schemeClr>
                </a:solidFill>
                <a:latin typeface="方正静蕾简体" panose="02000000000000000000" pitchFamily="2" charset="-122"/>
                <a:ea typeface="方正静蕾简体" panose="02000000000000000000" pitchFamily="2" charset="-122"/>
              </a:rPr>
              <a:t>04</a:t>
            </a:r>
            <a:endParaRPr lang="zh-CN" altLang="en-US" sz="6000" spc="-300"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sp>
        <p:nvSpPr>
          <p:cNvPr id="87" name="文本框 86"/>
          <p:cNvSpPr txBox="1"/>
          <p:nvPr/>
        </p:nvSpPr>
        <p:spPr>
          <a:xfrm>
            <a:off x="1035843" y="4552585"/>
            <a:ext cx="2107935" cy="1253869"/>
          </a:xfrm>
          <a:prstGeom prst="rect">
            <a:avLst/>
          </a:prstGeom>
          <a:no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88" name="文本框 87"/>
          <p:cNvSpPr txBox="1"/>
          <p:nvPr/>
        </p:nvSpPr>
        <p:spPr>
          <a:xfrm>
            <a:off x="3627148" y="5137333"/>
            <a:ext cx="2107935" cy="1253869"/>
          </a:xfrm>
          <a:prstGeom prst="rect">
            <a:avLst/>
          </a:prstGeom>
          <a:no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89" name="文本框 88"/>
          <p:cNvSpPr txBox="1"/>
          <p:nvPr/>
        </p:nvSpPr>
        <p:spPr>
          <a:xfrm>
            <a:off x="6236475" y="4618383"/>
            <a:ext cx="2107935" cy="1253869"/>
          </a:xfrm>
          <a:prstGeom prst="rect">
            <a:avLst/>
          </a:prstGeom>
          <a:no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90" name="文本框 89"/>
          <p:cNvSpPr txBox="1"/>
          <p:nvPr/>
        </p:nvSpPr>
        <p:spPr>
          <a:xfrm>
            <a:off x="8807526" y="4322166"/>
            <a:ext cx="2107935" cy="1253869"/>
          </a:xfrm>
          <a:prstGeom prst="rect">
            <a:avLst/>
          </a:prstGeom>
          <a:no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17" name="TextBox 17">
            <a:extLst>
              <a:ext uri="{FF2B5EF4-FFF2-40B4-BE49-F238E27FC236}">
                <a16:creationId xmlns:a16="http://schemas.microsoft.com/office/drawing/2014/main" id="{BAF0B8D0-9057-41F6-A8D6-9C266A3937F8}"/>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2.2</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1265691372"/>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wd">
                                    <p:tmPct val="10000"/>
                                  </p:iterate>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矩形 76"/>
          <p:cNvSpPr/>
          <p:nvPr/>
        </p:nvSpPr>
        <p:spPr>
          <a:xfrm>
            <a:off x="1387529" y="1909403"/>
            <a:ext cx="9440866" cy="369332"/>
          </a:xfrm>
          <a:prstGeom prst="rect">
            <a:avLst/>
          </a:prstGeom>
        </p:spPr>
        <p:txBody>
          <a:bodyPr wrap="square">
            <a:spAutoFit/>
          </a:bodyPr>
          <a:lstStyle/>
          <a:p>
            <a:pPr lvl="0"/>
            <a:r>
              <a:rPr lang="zh-CN" altLang="en-US" dirty="0">
                <a:solidFill>
                  <a:srgbClr val="595959"/>
                </a:solidFill>
                <a:latin typeface="方正静蕾简体"/>
                <a:ea typeface="方正静蕾简体"/>
                <a:cs typeface="+mn-ea"/>
              </a:rPr>
              <a:t>为客户提供有效服务，是我们工作的方向和价值评价的标尺，成就客户就是成就我们自己。</a:t>
            </a:r>
            <a:endParaRPr lang="zh-CN" altLang="en-US" dirty="0">
              <a:solidFill>
                <a:srgbClr val="595959"/>
              </a:solidFill>
              <a:latin typeface="方正静蕾简体"/>
              <a:ea typeface="方正静蕾简体"/>
              <a:cs typeface="+mn-ea"/>
              <a:sym typeface="+mn-lt"/>
            </a:endParaRPr>
          </a:p>
        </p:txBody>
      </p:sp>
      <p:sp>
        <p:nvSpPr>
          <p:cNvPr id="78" name="文本框 7"/>
          <p:cNvSpPr txBox="1">
            <a:spLocks noChangeArrowheads="1"/>
          </p:cNvSpPr>
          <p:nvPr/>
        </p:nvSpPr>
        <p:spPr bwMode="auto">
          <a:xfrm>
            <a:off x="1200360" y="4462004"/>
            <a:ext cx="2583659" cy="1778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2400" b="1" dirty="0">
                <a:solidFill>
                  <a:srgbClr val="595959"/>
                </a:solidFill>
                <a:latin typeface="方正静蕾简体" panose="02000000000000000000" pitchFamily="2" charset="-122"/>
                <a:ea typeface="方正静蕾简体" panose="02000000000000000000" pitchFamily="2" charset="-122"/>
              </a:rPr>
              <a:t>策略一</a:t>
            </a:r>
            <a:endParaRPr lang="en-US" altLang="zh-CN" sz="2400" b="1" dirty="0">
              <a:solidFill>
                <a:srgbClr val="595959"/>
              </a:solidFill>
              <a:latin typeface="方正静蕾简体" panose="02000000000000000000" pitchFamily="2" charset="-122"/>
              <a:ea typeface="方正静蕾简体" panose="02000000000000000000" pitchFamily="2" charset="-122"/>
            </a:endParaRPr>
          </a:p>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a:p>
            <a:pPr algn="ctr"/>
            <a:endParaRPr lang="zh-CN" altLang="en-US" sz="2800" b="1" dirty="0">
              <a:solidFill>
                <a:srgbClr val="595959"/>
              </a:solidFill>
              <a:latin typeface="方正静蕾简体" panose="02000000000000000000" pitchFamily="2" charset="-122"/>
              <a:ea typeface="方正静蕾简体" panose="02000000000000000000" pitchFamily="2" charset="-122"/>
            </a:endParaRPr>
          </a:p>
        </p:txBody>
      </p:sp>
      <p:grpSp>
        <p:nvGrpSpPr>
          <p:cNvPr id="79" name="组合 78"/>
          <p:cNvGrpSpPr/>
          <p:nvPr/>
        </p:nvGrpSpPr>
        <p:grpSpPr>
          <a:xfrm>
            <a:off x="1520319" y="2734568"/>
            <a:ext cx="1982558" cy="1627578"/>
            <a:chOff x="1060192" y="3905269"/>
            <a:chExt cx="2195954" cy="1802764"/>
          </a:xfrm>
        </p:grpSpPr>
        <p:grpSp>
          <p:nvGrpSpPr>
            <p:cNvPr id="80" name="组合 79"/>
            <p:cNvGrpSpPr/>
            <p:nvPr/>
          </p:nvGrpSpPr>
          <p:grpSpPr>
            <a:xfrm rot="20550789">
              <a:off x="1060192" y="4064482"/>
              <a:ext cx="2195954" cy="1643551"/>
              <a:chOff x="3246438" y="1068388"/>
              <a:chExt cx="5711825" cy="4678363"/>
            </a:xfrm>
            <a:solidFill>
              <a:schemeClr val="tx1">
                <a:lumMod val="65000"/>
                <a:lumOff val="35000"/>
              </a:schemeClr>
            </a:solidFill>
          </p:grpSpPr>
          <p:sp>
            <p:nvSpPr>
              <p:cNvPr id="82"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3"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4"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5"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6"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7"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88"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nvGrpSpPr>
              <p:cNvPr id="89" name="组合 88"/>
              <p:cNvGrpSpPr/>
              <p:nvPr/>
            </p:nvGrpSpPr>
            <p:grpSpPr>
              <a:xfrm>
                <a:off x="3517901" y="1225551"/>
                <a:ext cx="5260975" cy="4090987"/>
                <a:chOff x="3517901" y="1225551"/>
                <a:chExt cx="5260975" cy="4090987"/>
              </a:xfrm>
              <a:grpFill/>
            </p:grpSpPr>
            <p:sp>
              <p:nvSpPr>
                <p:cNvPr id="90"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1"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2"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3"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4"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5"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6"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7"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8"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99"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0"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1"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2"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3"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4"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5"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6"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7"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8"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09"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0"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1"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2"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3"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4"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5"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6"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7"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8"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19"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0"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1"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2"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3"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4"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5"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6"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7"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8"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29"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0"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1"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2"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3"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4"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5"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6"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7"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8"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39"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0"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1"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2"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3"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4"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5"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6"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7"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8"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49"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0"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1"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2"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3"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4"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5"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6"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7"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8"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59"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0"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1"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2"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3"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4"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5"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6"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7"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8"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69"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70"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grpSp>
        <p:sp>
          <p:nvSpPr>
            <p:cNvPr id="81" name="文本框 49"/>
            <p:cNvSpPr txBox="1">
              <a:spLocks noChangeArrowheads="1"/>
            </p:cNvSpPr>
            <p:nvPr/>
          </p:nvSpPr>
          <p:spPr bwMode="auto">
            <a:xfrm>
              <a:off x="1186362" y="3905269"/>
              <a:ext cx="1820862" cy="173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gn="ctr"/>
              <a:r>
                <a:rPr lang="en-US" altLang="zh-CN" sz="9600" dirty="0">
                  <a:solidFill>
                    <a:srgbClr val="595959"/>
                  </a:solidFill>
                  <a:latin typeface="方正静蕾简体"/>
                  <a:ea typeface="方正静蕾简体"/>
                  <a:cs typeface="+mn-ea"/>
                  <a:sym typeface="+mn-lt"/>
                </a:rPr>
                <a:t>01</a:t>
              </a:r>
              <a:endParaRPr lang="zh-CN" altLang="en-US" sz="8800" dirty="0">
                <a:solidFill>
                  <a:srgbClr val="595959"/>
                </a:solidFill>
                <a:latin typeface="+mn-lt"/>
                <a:ea typeface="+mn-ea"/>
                <a:cs typeface="+mn-ea"/>
                <a:sym typeface="+mn-lt"/>
              </a:endParaRPr>
            </a:p>
          </p:txBody>
        </p:sp>
      </p:grpSp>
      <p:sp>
        <p:nvSpPr>
          <p:cNvPr id="171" name="文本框 7"/>
          <p:cNvSpPr txBox="1">
            <a:spLocks noChangeArrowheads="1"/>
          </p:cNvSpPr>
          <p:nvPr/>
        </p:nvSpPr>
        <p:spPr bwMode="auto">
          <a:xfrm>
            <a:off x="4965421" y="4487462"/>
            <a:ext cx="2443234" cy="1348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gn="ctr"/>
            <a:r>
              <a:rPr lang="zh-CN" altLang="en-US" sz="2400" b="1" dirty="0">
                <a:solidFill>
                  <a:srgbClr val="595959"/>
                </a:solidFill>
                <a:latin typeface="方正静蕾简体" panose="02000000000000000000" pitchFamily="2" charset="-122"/>
                <a:ea typeface="方正静蕾简体" panose="02000000000000000000" pitchFamily="2" charset="-122"/>
              </a:rPr>
              <a:t>策略二</a:t>
            </a:r>
            <a:endParaRPr lang="en-US" altLang="zh-CN" sz="2400" b="1" dirty="0">
              <a:solidFill>
                <a:srgbClr val="595959"/>
              </a:solidFill>
              <a:latin typeface="方正静蕾简体" panose="02000000000000000000" pitchFamily="2" charset="-122"/>
              <a:ea typeface="方正静蕾简体" panose="02000000000000000000" pitchFamily="2" charset="-122"/>
            </a:endParaRPr>
          </a:p>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grpSp>
        <p:nvGrpSpPr>
          <p:cNvPr id="172" name="组合 171"/>
          <p:cNvGrpSpPr/>
          <p:nvPr/>
        </p:nvGrpSpPr>
        <p:grpSpPr>
          <a:xfrm>
            <a:off x="5051795" y="2734568"/>
            <a:ext cx="1982558" cy="1627578"/>
            <a:chOff x="1060192" y="3905269"/>
            <a:chExt cx="2195954" cy="1802764"/>
          </a:xfrm>
        </p:grpSpPr>
        <p:grpSp>
          <p:nvGrpSpPr>
            <p:cNvPr id="173" name="组合 172"/>
            <p:cNvGrpSpPr/>
            <p:nvPr/>
          </p:nvGrpSpPr>
          <p:grpSpPr>
            <a:xfrm rot="20550789">
              <a:off x="1060192" y="4064482"/>
              <a:ext cx="2195954" cy="1643551"/>
              <a:chOff x="3246438" y="1068388"/>
              <a:chExt cx="5711825" cy="4678363"/>
            </a:xfrm>
            <a:solidFill>
              <a:schemeClr val="tx1">
                <a:lumMod val="65000"/>
                <a:lumOff val="35000"/>
              </a:schemeClr>
            </a:solidFill>
          </p:grpSpPr>
          <p:sp>
            <p:nvSpPr>
              <p:cNvPr id="175"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76"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77"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78"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79"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0"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1"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nvGrpSpPr>
              <p:cNvPr id="182" name="组合 181"/>
              <p:cNvGrpSpPr/>
              <p:nvPr/>
            </p:nvGrpSpPr>
            <p:grpSpPr>
              <a:xfrm>
                <a:off x="3517901" y="1225551"/>
                <a:ext cx="5260975" cy="4090987"/>
                <a:chOff x="3517901" y="1225551"/>
                <a:chExt cx="5260975" cy="4090987"/>
              </a:xfrm>
              <a:grpFill/>
            </p:grpSpPr>
            <p:sp>
              <p:nvSpPr>
                <p:cNvPr id="183"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4"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5"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6"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7"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8"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89"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0"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1"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2"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3"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4"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5"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6"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7"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8"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199"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0"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1"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2"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3"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4"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5"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6"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7"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8"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09"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0"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1"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2"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3"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4"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5"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6"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7"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8"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19"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0"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1"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2"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3"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4"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5"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6"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7"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8"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29"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0"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1"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2"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3"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4"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5"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6"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7"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8"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39"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0"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1"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2"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3"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4"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5"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6"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7"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8"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49"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0"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1"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2"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3"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4"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5"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6"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7"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8"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59"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60"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61"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62"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63"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grpSp>
        <p:sp>
          <p:nvSpPr>
            <p:cNvPr id="174" name="文本框 49"/>
            <p:cNvSpPr txBox="1">
              <a:spLocks noChangeArrowheads="1"/>
            </p:cNvSpPr>
            <p:nvPr/>
          </p:nvSpPr>
          <p:spPr bwMode="auto">
            <a:xfrm>
              <a:off x="1186362" y="3905269"/>
              <a:ext cx="1820862" cy="173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gn="ctr"/>
              <a:r>
                <a:rPr lang="en-US" altLang="zh-CN" sz="9600" dirty="0">
                  <a:solidFill>
                    <a:srgbClr val="595959"/>
                  </a:solidFill>
                  <a:latin typeface="方正静蕾简体"/>
                  <a:ea typeface="方正静蕾简体"/>
                  <a:cs typeface="+mn-ea"/>
                  <a:sym typeface="+mn-lt"/>
                </a:rPr>
                <a:t>02</a:t>
              </a:r>
              <a:endParaRPr lang="zh-CN" altLang="en-US" sz="8800" dirty="0">
                <a:solidFill>
                  <a:srgbClr val="595959"/>
                </a:solidFill>
                <a:latin typeface="+mn-lt"/>
                <a:ea typeface="+mn-ea"/>
                <a:cs typeface="+mn-ea"/>
                <a:sym typeface="+mn-lt"/>
              </a:endParaRPr>
            </a:p>
          </p:txBody>
        </p:sp>
      </p:grpSp>
      <p:sp>
        <p:nvSpPr>
          <p:cNvPr id="264" name="文本框 7"/>
          <p:cNvSpPr txBox="1">
            <a:spLocks noChangeArrowheads="1"/>
          </p:cNvSpPr>
          <p:nvPr/>
        </p:nvSpPr>
        <p:spPr bwMode="auto">
          <a:xfrm>
            <a:off x="8731354" y="4523225"/>
            <a:ext cx="252733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gn="ctr"/>
            <a:r>
              <a:rPr lang="zh-CN" altLang="en-US" sz="2400" b="1" dirty="0">
                <a:solidFill>
                  <a:srgbClr val="595959"/>
                </a:solidFill>
                <a:latin typeface="方正静蕾简体" panose="02000000000000000000" pitchFamily="2" charset="-122"/>
                <a:ea typeface="方正静蕾简体" panose="02000000000000000000" pitchFamily="2" charset="-122"/>
              </a:rPr>
              <a:t>策略三</a:t>
            </a:r>
            <a:endParaRPr lang="en-US" altLang="zh-CN" sz="2400" b="1" dirty="0">
              <a:solidFill>
                <a:srgbClr val="595959"/>
              </a:solidFill>
              <a:latin typeface="方正静蕾简体" panose="02000000000000000000" pitchFamily="2" charset="-122"/>
              <a:ea typeface="方正静蕾简体" panose="02000000000000000000" pitchFamily="2" charset="-122"/>
            </a:endParaRPr>
          </a:p>
          <a:p>
            <a:pPr lvl="0" algn="ct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grpSp>
        <p:nvGrpSpPr>
          <p:cNvPr id="265" name="组合 264"/>
          <p:cNvGrpSpPr/>
          <p:nvPr/>
        </p:nvGrpSpPr>
        <p:grpSpPr>
          <a:xfrm>
            <a:off x="8814499" y="2734568"/>
            <a:ext cx="1982558" cy="1627578"/>
            <a:chOff x="1060192" y="3905269"/>
            <a:chExt cx="2195954" cy="1802764"/>
          </a:xfrm>
        </p:grpSpPr>
        <p:grpSp>
          <p:nvGrpSpPr>
            <p:cNvPr id="266" name="组合 265"/>
            <p:cNvGrpSpPr/>
            <p:nvPr/>
          </p:nvGrpSpPr>
          <p:grpSpPr>
            <a:xfrm rot="20550789">
              <a:off x="1060192" y="4064482"/>
              <a:ext cx="2195954" cy="1643551"/>
              <a:chOff x="3246438" y="1068388"/>
              <a:chExt cx="5711825" cy="4678363"/>
            </a:xfrm>
            <a:solidFill>
              <a:schemeClr val="tx1">
                <a:lumMod val="65000"/>
                <a:lumOff val="35000"/>
              </a:schemeClr>
            </a:solidFill>
          </p:grpSpPr>
          <p:sp>
            <p:nvSpPr>
              <p:cNvPr id="268"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69"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0"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1"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2"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3"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4"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nvGrpSpPr>
              <p:cNvPr id="275" name="组合 274"/>
              <p:cNvGrpSpPr/>
              <p:nvPr/>
            </p:nvGrpSpPr>
            <p:grpSpPr>
              <a:xfrm>
                <a:off x="3517901" y="1225551"/>
                <a:ext cx="5260975" cy="4090987"/>
                <a:chOff x="3517901" y="1225551"/>
                <a:chExt cx="5260975" cy="4090987"/>
              </a:xfrm>
              <a:grpFill/>
            </p:grpSpPr>
            <p:sp>
              <p:nvSpPr>
                <p:cNvPr id="276"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7"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8"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79"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0"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1"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2"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3"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4"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5"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6"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7"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8"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89"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0"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1"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2"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3"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4"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5"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6"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7"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8"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299"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0"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1"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2"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3"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4"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5"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6"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7"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8"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09"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0"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1"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2"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3"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4"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5"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6"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7"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8"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19"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0"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1"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2"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3"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4"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5"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6"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7"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8"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29"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0"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1"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2"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3"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4"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5"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6"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7"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8"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39"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0"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1"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2"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3"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4"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5"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6"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7"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8"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49"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0"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1"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2"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3"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4"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5"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sp>
              <p:nvSpPr>
                <p:cNvPr id="356"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4000" noProof="1">
                    <a:solidFill>
                      <a:schemeClr val="tx1">
                        <a:lumMod val="65000"/>
                        <a:lumOff val="35000"/>
                      </a:schemeClr>
                    </a:solidFill>
                    <a:latin typeface="+mn-lt"/>
                    <a:ea typeface="+mn-ea"/>
                    <a:cs typeface="+mn-ea"/>
                    <a:sym typeface="+mn-lt"/>
                  </a:endParaRPr>
                </a:p>
              </p:txBody>
            </p:sp>
          </p:grpSp>
        </p:grpSp>
        <p:sp>
          <p:nvSpPr>
            <p:cNvPr id="267" name="文本框 49"/>
            <p:cNvSpPr txBox="1">
              <a:spLocks noChangeArrowheads="1"/>
            </p:cNvSpPr>
            <p:nvPr/>
          </p:nvSpPr>
          <p:spPr bwMode="auto">
            <a:xfrm>
              <a:off x="1186362" y="3905269"/>
              <a:ext cx="1820862" cy="1738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gn="ctr"/>
              <a:r>
                <a:rPr lang="en-US" altLang="zh-CN" sz="9600" dirty="0">
                  <a:solidFill>
                    <a:srgbClr val="595959"/>
                  </a:solidFill>
                  <a:latin typeface="方正静蕾简体"/>
                  <a:ea typeface="方正静蕾简体"/>
                  <a:cs typeface="+mn-ea"/>
                  <a:sym typeface="+mn-lt"/>
                </a:rPr>
                <a:t>03</a:t>
              </a:r>
              <a:endParaRPr lang="zh-CN" altLang="en-US" sz="8800" dirty="0">
                <a:solidFill>
                  <a:srgbClr val="595959"/>
                </a:solidFill>
                <a:latin typeface="+mn-lt"/>
                <a:ea typeface="+mn-ea"/>
                <a:cs typeface="+mn-ea"/>
                <a:sym typeface="+mn-lt"/>
              </a:endParaRPr>
            </a:p>
          </p:txBody>
        </p:sp>
      </p:grpSp>
      <p:sp>
        <p:nvSpPr>
          <p:cNvPr id="357" name="TextBox 17">
            <a:extLst>
              <a:ext uri="{FF2B5EF4-FFF2-40B4-BE49-F238E27FC236}">
                <a16:creationId xmlns:a16="http://schemas.microsoft.com/office/drawing/2014/main" id="{0657FE64-3FA1-4EC5-8EBF-89B6841F204A}"/>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2.3</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4184813346"/>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wd">
                                    <p:tmPct val="10000"/>
                                  </p:iterate>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par>
                          <p:cTn id="8" fill="hold">
                            <p:stCondLst>
                              <p:cond delay="1650"/>
                            </p:stCondLst>
                            <p:childTnLst>
                              <p:par>
                                <p:cTn id="9" presetID="2" presetClass="entr" presetSubtype="2" fill="hold" grpId="0" nodeType="afterEffect">
                                  <p:stCondLst>
                                    <p:cond delay="0"/>
                                  </p:stCondLst>
                                  <p:iterate type="lt">
                                    <p:tmPct val="10000"/>
                                  </p:iterate>
                                  <p:childTnLst>
                                    <p:set>
                                      <p:cBhvr>
                                        <p:cTn id="10" dur="1" fill="hold">
                                          <p:stCondLst>
                                            <p:cond delay="0"/>
                                          </p:stCondLst>
                                        </p:cTn>
                                        <p:tgtEl>
                                          <p:spTgt spid="78"/>
                                        </p:tgtEl>
                                        <p:attrNameLst>
                                          <p:attrName>style.visibility</p:attrName>
                                        </p:attrNameLst>
                                      </p:cBhvr>
                                      <p:to>
                                        <p:strVal val="visible"/>
                                      </p:to>
                                    </p:set>
                                    <p:anim calcmode="lin" valueType="num">
                                      <p:cBhvr additive="base">
                                        <p:cTn id="11" dur="500" fill="hold"/>
                                        <p:tgtEl>
                                          <p:spTgt spid="78"/>
                                        </p:tgtEl>
                                        <p:attrNameLst>
                                          <p:attrName>ppt_x</p:attrName>
                                        </p:attrNameLst>
                                      </p:cBhvr>
                                      <p:tavLst>
                                        <p:tav tm="0">
                                          <p:val>
                                            <p:strVal val="1+#ppt_w/2"/>
                                          </p:val>
                                        </p:tav>
                                        <p:tav tm="100000">
                                          <p:val>
                                            <p:strVal val="#ppt_x"/>
                                          </p:val>
                                        </p:tav>
                                      </p:tavLst>
                                    </p:anim>
                                    <p:anim calcmode="lin" valueType="num">
                                      <p:cBhvr additive="base">
                                        <p:cTn id="12" dur="500" fill="hold"/>
                                        <p:tgtEl>
                                          <p:spTgt spid="78"/>
                                        </p:tgtEl>
                                        <p:attrNameLst>
                                          <p:attrName>ppt_y</p:attrName>
                                        </p:attrNameLst>
                                      </p:cBhvr>
                                      <p:tavLst>
                                        <p:tav tm="0">
                                          <p:val>
                                            <p:strVal val="#ppt_y"/>
                                          </p:val>
                                        </p:tav>
                                        <p:tav tm="100000">
                                          <p:val>
                                            <p:strVal val="#ppt_y"/>
                                          </p:val>
                                        </p:tav>
                                      </p:tavLst>
                                    </p:anim>
                                  </p:childTnLst>
                                </p:cTn>
                              </p:par>
                              <p:par>
                                <p:cTn id="13" presetID="53" presetClass="entr" presetSubtype="16" fill="hold" nodeType="withEffect">
                                  <p:stCondLst>
                                    <p:cond delay="0"/>
                                  </p:stCondLst>
                                  <p:childTnLst>
                                    <p:set>
                                      <p:cBhvr>
                                        <p:cTn id="14" dur="1" fill="hold">
                                          <p:stCondLst>
                                            <p:cond delay="0"/>
                                          </p:stCondLst>
                                        </p:cTn>
                                        <p:tgtEl>
                                          <p:spTgt spid="79"/>
                                        </p:tgtEl>
                                        <p:attrNameLst>
                                          <p:attrName>style.visibility</p:attrName>
                                        </p:attrNameLst>
                                      </p:cBhvr>
                                      <p:to>
                                        <p:strVal val="visible"/>
                                      </p:to>
                                    </p:set>
                                    <p:anim calcmode="lin" valueType="num">
                                      <p:cBhvr>
                                        <p:cTn id="15" dur="500" fill="hold"/>
                                        <p:tgtEl>
                                          <p:spTgt spid="79"/>
                                        </p:tgtEl>
                                        <p:attrNameLst>
                                          <p:attrName>ppt_w</p:attrName>
                                        </p:attrNameLst>
                                      </p:cBhvr>
                                      <p:tavLst>
                                        <p:tav tm="0">
                                          <p:val>
                                            <p:fltVal val="0"/>
                                          </p:val>
                                        </p:tav>
                                        <p:tav tm="100000">
                                          <p:val>
                                            <p:strVal val="#ppt_w"/>
                                          </p:val>
                                        </p:tav>
                                      </p:tavLst>
                                    </p:anim>
                                    <p:anim calcmode="lin" valueType="num">
                                      <p:cBhvr>
                                        <p:cTn id="16" dur="500" fill="hold"/>
                                        <p:tgtEl>
                                          <p:spTgt spid="79"/>
                                        </p:tgtEl>
                                        <p:attrNameLst>
                                          <p:attrName>ppt_h</p:attrName>
                                        </p:attrNameLst>
                                      </p:cBhvr>
                                      <p:tavLst>
                                        <p:tav tm="0">
                                          <p:val>
                                            <p:fltVal val="0"/>
                                          </p:val>
                                        </p:tav>
                                        <p:tav tm="100000">
                                          <p:val>
                                            <p:strVal val="#ppt_h"/>
                                          </p:val>
                                        </p:tav>
                                      </p:tavLst>
                                    </p:anim>
                                    <p:animEffect transition="in" filter="fade">
                                      <p:cBhvr>
                                        <p:cTn id="17" dur="500"/>
                                        <p:tgtEl>
                                          <p:spTgt spid="79"/>
                                        </p:tgtEl>
                                      </p:cBhvr>
                                    </p:animEffect>
                                  </p:childTnLst>
                                </p:cTn>
                              </p:par>
                            </p:childTnLst>
                          </p:cTn>
                        </p:par>
                        <p:par>
                          <p:cTn id="18" fill="hold">
                            <p:stCondLst>
                              <p:cond delay="3750"/>
                            </p:stCondLst>
                            <p:childTnLst>
                              <p:par>
                                <p:cTn id="19" presetID="2" presetClass="entr" presetSubtype="2" fill="hold" grpId="0" nodeType="afterEffect">
                                  <p:stCondLst>
                                    <p:cond delay="0"/>
                                  </p:stCondLst>
                                  <p:iterate type="lt">
                                    <p:tmPct val="10000"/>
                                  </p:iterate>
                                  <p:childTnLst>
                                    <p:set>
                                      <p:cBhvr>
                                        <p:cTn id="20" dur="1" fill="hold">
                                          <p:stCondLst>
                                            <p:cond delay="0"/>
                                          </p:stCondLst>
                                        </p:cTn>
                                        <p:tgtEl>
                                          <p:spTgt spid="171"/>
                                        </p:tgtEl>
                                        <p:attrNameLst>
                                          <p:attrName>style.visibility</p:attrName>
                                        </p:attrNameLst>
                                      </p:cBhvr>
                                      <p:to>
                                        <p:strVal val="visible"/>
                                      </p:to>
                                    </p:set>
                                    <p:anim calcmode="lin" valueType="num">
                                      <p:cBhvr additive="base">
                                        <p:cTn id="21" dur="500" fill="hold"/>
                                        <p:tgtEl>
                                          <p:spTgt spid="171"/>
                                        </p:tgtEl>
                                        <p:attrNameLst>
                                          <p:attrName>ppt_x</p:attrName>
                                        </p:attrNameLst>
                                      </p:cBhvr>
                                      <p:tavLst>
                                        <p:tav tm="0">
                                          <p:val>
                                            <p:strVal val="1+#ppt_w/2"/>
                                          </p:val>
                                        </p:tav>
                                        <p:tav tm="100000">
                                          <p:val>
                                            <p:strVal val="#ppt_x"/>
                                          </p:val>
                                        </p:tav>
                                      </p:tavLst>
                                    </p:anim>
                                    <p:anim calcmode="lin" valueType="num">
                                      <p:cBhvr additive="base">
                                        <p:cTn id="22" dur="500" fill="hold"/>
                                        <p:tgtEl>
                                          <p:spTgt spid="171"/>
                                        </p:tgtEl>
                                        <p:attrNameLst>
                                          <p:attrName>ppt_y</p:attrName>
                                        </p:attrNameLst>
                                      </p:cBhvr>
                                      <p:tavLst>
                                        <p:tav tm="0">
                                          <p:val>
                                            <p:strVal val="#ppt_y"/>
                                          </p:val>
                                        </p:tav>
                                        <p:tav tm="100000">
                                          <p:val>
                                            <p:strVal val="#ppt_y"/>
                                          </p:val>
                                        </p:tav>
                                      </p:tavLst>
                                    </p:anim>
                                  </p:childTnLst>
                                </p:cTn>
                              </p:par>
                              <p:par>
                                <p:cTn id="23" presetID="53" presetClass="entr" presetSubtype="16" fill="hold" nodeType="withEffect">
                                  <p:stCondLst>
                                    <p:cond delay="0"/>
                                  </p:stCondLst>
                                  <p:childTnLst>
                                    <p:set>
                                      <p:cBhvr>
                                        <p:cTn id="24" dur="1" fill="hold">
                                          <p:stCondLst>
                                            <p:cond delay="0"/>
                                          </p:stCondLst>
                                        </p:cTn>
                                        <p:tgtEl>
                                          <p:spTgt spid="172"/>
                                        </p:tgtEl>
                                        <p:attrNameLst>
                                          <p:attrName>style.visibility</p:attrName>
                                        </p:attrNameLst>
                                      </p:cBhvr>
                                      <p:to>
                                        <p:strVal val="visible"/>
                                      </p:to>
                                    </p:set>
                                    <p:anim calcmode="lin" valueType="num">
                                      <p:cBhvr>
                                        <p:cTn id="25" dur="500" fill="hold"/>
                                        <p:tgtEl>
                                          <p:spTgt spid="172"/>
                                        </p:tgtEl>
                                        <p:attrNameLst>
                                          <p:attrName>ppt_w</p:attrName>
                                        </p:attrNameLst>
                                      </p:cBhvr>
                                      <p:tavLst>
                                        <p:tav tm="0">
                                          <p:val>
                                            <p:fltVal val="0"/>
                                          </p:val>
                                        </p:tav>
                                        <p:tav tm="100000">
                                          <p:val>
                                            <p:strVal val="#ppt_w"/>
                                          </p:val>
                                        </p:tav>
                                      </p:tavLst>
                                    </p:anim>
                                    <p:anim calcmode="lin" valueType="num">
                                      <p:cBhvr>
                                        <p:cTn id="26" dur="500" fill="hold"/>
                                        <p:tgtEl>
                                          <p:spTgt spid="172"/>
                                        </p:tgtEl>
                                        <p:attrNameLst>
                                          <p:attrName>ppt_h</p:attrName>
                                        </p:attrNameLst>
                                      </p:cBhvr>
                                      <p:tavLst>
                                        <p:tav tm="0">
                                          <p:val>
                                            <p:fltVal val="0"/>
                                          </p:val>
                                        </p:tav>
                                        <p:tav tm="100000">
                                          <p:val>
                                            <p:strVal val="#ppt_h"/>
                                          </p:val>
                                        </p:tav>
                                      </p:tavLst>
                                    </p:anim>
                                    <p:animEffect transition="in" filter="fade">
                                      <p:cBhvr>
                                        <p:cTn id="27" dur="500"/>
                                        <p:tgtEl>
                                          <p:spTgt spid="172"/>
                                        </p:tgtEl>
                                      </p:cBhvr>
                                    </p:animEffect>
                                  </p:childTnLst>
                                </p:cTn>
                              </p:par>
                            </p:childTnLst>
                          </p:cTn>
                        </p:par>
                        <p:par>
                          <p:cTn id="28" fill="hold">
                            <p:stCondLst>
                              <p:cond delay="5850"/>
                            </p:stCondLst>
                            <p:childTnLst>
                              <p:par>
                                <p:cTn id="29" presetID="2" presetClass="entr" presetSubtype="2" fill="hold" grpId="0" nodeType="afterEffect">
                                  <p:stCondLst>
                                    <p:cond delay="0"/>
                                  </p:stCondLst>
                                  <p:iterate type="lt">
                                    <p:tmPct val="10000"/>
                                  </p:iterate>
                                  <p:childTnLst>
                                    <p:set>
                                      <p:cBhvr>
                                        <p:cTn id="30" dur="1" fill="hold">
                                          <p:stCondLst>
                                            <p:cond delay="0"/>
                                          </p:stCondLst>
                                        </p:cTn>
                                        <p:tgtEl>
                                          <p:spTgt spid="264"/>
                                        </p:tgtEl>
                                        <p:attrNameLst>
                                          <p:attrName>style.visibility</p:attrName>
                                        </p:attrNameLst>
                                      </p:cBhvr>
                                      <p:to>
                                        <p:strVal val="visible"/>
                                      </p:to>
                                    </p:set>
                                    <p:anim calcmode="lin" valueType="num">
                                      <p:cBhvr additive="base">
                                        <p:cTn id="31" dur="500" fill="hold"/>
                                        <p:tgtEl>
                                          <p:spTgt spid="264"/>
                                        </p:tgtEl>
                                        <p:attrNameLst>
                                          <p:attrName>ppt_x</p:attrName>
                                        </p:attrNameLst>
                                      </p:cBhvr>
                                      <p:tavLst>
                                        <p:tav tm="0">
                                          <p:val>
                                            <p:strVal val="1+#ppt_w/2"/>
                                          </p:val>
                                        </p:tav>
                                        <p:tav tm="100000">
                                          <p:val>
                                            <p:strVal val="#ppt_x"/>
                                          </p:val>
                                        </p:tav>
                                      </p:tavLst>
                                    </p:anim>
                                    <p:anim calcmode="lin" valueType="num">
                                      <p:cBhvr additive="base">
                                        <p:cTn id="32" dur="500" fill="hold"/>
                                        <p:tgtEl>
                                          <p:spTgt spid="264"/>
                                        </p:tgtEl>
                                        <p:attrNameLst>
                                          <p:attrName>ppt_y</p:attrName>
                                        </p:attrNameLst>
                                      </p:cBhvr>
                                      <p:tavLst>
                                        <p:tav tm="0">
                                          <p:val>
                                            <p:strVal val="#ppt_y"/>
                                          </p:val>
                                        </p:tav>
                                        <p:tav tm="100000">
                                          <p:val>
                                            <p:strVal val="#ppt_y"/>
                                          </p:val>
                                        </p:tav>
                                      </p:tavLst>
                                    </p:anim>
                                  </p:childTnLst>
                                </p:cTn>
                              </p:par>
                              <p:par>
                                <p:cTn id="33" presetID="53" presetClass="entr" presetSubtype="16" fill="hold" nodeType="withEffect">
                                  <p:stCondLst>
                                    <p:cond delay="0"/>
                                  </p:stCondLst>
                                  <p:childTnLst>
                                    <p:set>
                                      <p:cBhvr>
                                        <p:cTn id="34" dur="1" fill="hold">
                                          <p:stCondLst>
                                            <p:cond delay="0"/>
                                          </p:stCondLst>
                                        </p:cTn>
                                        <p:tgtEl>
                                          <p:spTgt spid="265"/>
                                        </p:tgtEl>
                                        <p:attrNameLst>
                                          <p:attrName>style.visibility</p:attrName>
                                        </p:attrNameLst>
                                      </p:cBhvr>
                                      <p:to>
                                        <p:strVal val="visible"/>
                                      </p:to>
                                    </p:set>
                                    <p:anim calcmode="lin" valueType="num">
                                      <p:cBhvr>
                                        <p:cTn id="35" dur="500" fill="hold"/>
                                        <p:tgtEl>
                                          <p:spTgt spid="265"/>
                                        </p:tgtEl>
                                        <p:attrNameLst>
                                          <p:attrName>ppt_w</p:attrName>
                                        </p:attrNameLst>
                                      </p:cBhvr>
                                      <p:tavLst>
                                        <p:tav tm="0">
                                          <p:val>
                                            <p:fltVal val="0"/>
                                          </p:val>
                                        </p:tav>
                                        <p:tav tm="100000">
                                          <p:val>
                                            <p:strVal val="#ppt_w"/>
                                          </p:val>
                                        </p:tav>
                                      </p:tavLst>
                                    </p:anim>
                                    <p:anim calcmode="lin" valueType="num">
                                      <p:cBhvr>
                                        <p:cTn id="36" dur="500" fill="hold"/>
                                        <p:tgtEl>
                                          <p:spTgt spid="265"/>
                                        </p:tgtEl>
                                        <p:attrNameLst>
                                          <p:attrName>ppt_h</p:attrName>
                                        </p:attrNameLst>
                                      </p:cBhvr>
                                      <p:tavLst>
                                        <p:tav tm="0">
                                          <p:val>
                                            <p:fltVal val="0"/>
                                          </p:val>
                                        </p:tav>
                                        <p:tav tm="100000">
                                          <p:val>
                                            <p:strVal val="#ppt_h"/>
                                          </p:val>
                                        </p:tav>
                                      </p:tavLst>
                                    </p:anim>
                                    <p:animEffect transition="in" filter="fade">
                                      <p:cBhvr>
                                        <p:cTn id="37" dur="500"/>
                                        <p:tgtEl>
                                          <p:spTgt spid="2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P spid="171" grpId="0"/>
      <p:bldP spid="26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205441" y="2242409"/>
            <a:ext cx="7781118" cy="707886"/>
          </a:xfrm>
          <a:prstGeom prst="rect">
            <a:avLst/>
          </a:prstGeom>
          <a:noFill/>
        </p:spPr>
        <p:txBody>
          <a:bodyPr wrap="square" rtlCol="0">
            <a:spAutoFit/>
          </a:bodyPr>
          <a:lstStyle/>
          <a:p>
            <a:pPr lvl="0" algn="ctr"/>
            <a:r>
              <a:rPr lang="zh-CN" altLang="en-US" sz="2000" dirty="0">
                <a:solidFill>
                  <a:srgbClr val="595959"/>
                </a:solidFill>
                <a:cs typeface="+mn-ea"/>
              </a:rPr>
              <a:t>为客户提供有效服务，是我们工作的方向和价值评价的标尺，成就客户就是成就我们自己。</a:t>
            </a:r>
            <a:endParaRPr lang="zh-CN" altLang="en-US" sz="2000" dirty="0">
              <a:solidFill>
                <a:srgbClr val="595959"/>
              </a:solidFill>
              <a:cs typeface="+mn-ea"/>
              <a:sym typeface="+mn-lt"/>
            </a:endParaRPr>
          </a:p>
        </p:txBody>
      </p:sp>
      <p:grpSp>
        <p:nvGrpSpPr>
          <p:cNvPr id="26" name="组合 25"/>
          <p:cNvGrpSpPr/>
          <p:nvPr/>
        </p:nvGrpSpPr>
        <p:grpSpPr>
          <a:xfrm>
            <a:off x="1704864" y="3630230"/>
            <a:ext cx="1557902" cy="1315602"/>
            <a:chOff x="941693" y="4368586"/>
            <a:chExt cx="1557902" cy="1315602"/>
          </a:xfrm>
        </p:grpSpPr>
        <p:sp>
          <p:nvSpPr>
            <p:cNvPr id="27" name="Freeform 376"/>
            <p:cNvSpPr>
              <a:spLocks noEditPoints="1"/>
            </p:cNvSpPr>
            <p:nvPr/>
          </p:nvSpPr>
          <p:spPr bwMode="auto">
            <a:xfrm rot="12101646">
              <a:off x="941693" y="4368586"/>
              <a:ext cx="1557902" cy="1315602"/>
            </a:xfrm>
            <a:custGeom>
              <a:avLst/>
              <a:gdLst>
                <a:gd name="T0" fmla="*/ 715 w 910"/>
                <a:gd name="T1" fmla="*/ 20 h 538"/>
                <a:gd name="T2" fmla="*/ 489 w 910"/>
                <a:gd name="T3" fmla="*/ 6 h 538"/>
                <a:gd name="T4" fmla="*/ 372 w 910"/>
                <a:gd name="T5" fmla="*/ 17 h 538"/>
                <a:gd name="T6" fmla="*/ 263 w 910"/>
                <a:gd name="T7" fmla="*/ 50 h 538"/>
                <a:gd name="T8" fmla="*/ 193 w 910"/>
                <a:gd name="T9" fmla="*/ 77 h 538"/>
                <a:gd name="T10" fmla="*/ 195 w 910"/>
                <a:gd name="T11" fmla="*/ 82 h 538"/>
                <a:gd name="T12" fmla="*/ 286 w 910"/>
                <a:gd name="T13" fmla="*/ 51 h 538"/>
                <a:gd name="T14" fmla="*/ 157 w 910"/>
                <a:gd name="T15" fmla="*/ 110 h 538"/>
                <a:gd name="T16" fmla="*/ 257 w 910"/>
                <a:gd name="T17" fmla="*/ 78 h 538"/>
                <a:gd name="T18" fmla="*/ 283 w 910"/>
                <a:gd name="T19" fmla="*/ 68 h 538"/>
                <a:gd name="T20" fmla="*/ 290 w 910"/>
                <a:gd name="T21" fmla="*/ 68 h 538"/>
                <a:gd name="T22" fmla="*/ 84 w 910"/>
                <a:gd name="T23" fmla="*/ 191 h 538"/>
                <a:gd name="T24" fmla="*/ 32 w 910"/>
                <a:gd name="T25" fmla="*/ 456 h 538"/>
                <a:gd name="T26" fmla="*/ 227 w 910"/>
                <a:gd name="T27" fmla="*/ 535 h 538"/>
                <a:gd name="T28" fmla="*/ 392 w 910"/>
                <a:gd name="T29" fmla="*/ 531 h 538"/>
                <a:gd name="T30" fmla="*/ 505 w 910"/>
                <a:gd name="T31" fmla="*/ 511 h 538"/>
                <a:gd name="T32" fmla="*/ 547 w 910"/>
                <a:gd name="T33" fmla="*/ 500 h 538"/>
                <a:gd name="T34" fmla="*/ 565 w 910"/>
                <a:gd name="T35" fmla="*/ 510 h 538"/>
                <a:gd name="T36" fmla="*/ 438 w 910"/>
                <a:gd name="T37" fmla="*/ 538 h 538"/>
                <a:gd name="T38" fmla="*/ 670 w 910"/>
                <a:gd name="T39" fmla="*/ 469 h 538"/>
                <a:gd name="T40" fmla="*/ 705 w 910"/>
                <a:gd name="T41" fmla="*/ 460 h 538"/>
                <a:gd name="T42" fmla="*/ 788 w 910"/>
                <a:gd name="T43" fmla="*/ 415 h 538"/>
                <a:gd name="T44" fmla="*/ 888 w 910"/>
                <a:gd name="T45" fmla="*/ 287 h 538"/>
                <a:gd name="T46" fmla="*/ 905 w 910"/>
                <a:gd name="T47" fmla="*/ 243 h 538"/>
                <a:gd name="T48" fmla="*/ 496 w 910"/>
                <a:gd name="T49" fmla="*/ 11 h 538"/>
                <a:gd name="T50" fmla="*/ 592 w 910"/>
                <a:gd name="T51" fmla="*/ 9 h 538"/>
                <a:gd name="T52" fmla="*/ 453 w 910"/>
                <a:gd name="T53" fmla="*/ 17 h 538"/>
                <a:gd name="T54" fmla="*/ 660 w 910"/>
                <a:gd name="T55" fmla="*/ 448 h 538"/>
                <a:gd name="T56" fmla="*/ 585 w 910"/>
                <a:gd name="T57" fmla="*/ 472 h 538"/>
                <a:gd name="T58" fmla="*/ 488 w 910"/>
                <a:gd name="T59" fmla="*/ 490 h 538"/>
                <a:gd name="T60" fmla="*/ 424 w 910"/>
                <a:gd name="T61" fmla="*/ 506 h 538"/>
                <a:gd name="T62" fmla="*/ 502 w 910"/>
                <a:gd name="T63" fmla="*/ 493 h 538"/>
                <a:gd name="T64" fmla="*/ 397 w 910"/>
                <a:gd name="T65" fmla="*/ 512 h 538"/>
                <a:gd name="T66" fmla="*/ 153 w 910"/>
                <a:gd name="T67" fmla="*/ 512 h 538"/>
                <a:gd name="T68" fmla="*/ 54 w 910"/>
                <a:gd name="T69" fmla="*/ 464 h 538"/>
                <a:gd name="T70" fmla="*/ 30 w 910"/>
                <a:gd name="T71" fmla="*/ 290 h 538"/>
                <a:gd name="T72" fmla="*/ 112 w 910"/>
                <a:gd name="T73" fmla="*/ 179 h 538"/>
                <a:gd name="T74" fmla="*/ 283 w 910"/>
                <a:gd name="T75" fmla="*/ 76 h 538"/>
                <a:gd name="T76" fmla="*/ 368 w 910"/>
                <a:gd name="T77" fmla="*/ 46 h 538"/>
                <a:gd name="T78" fmla="*/ 531 w 910"/>
                <a:gd name="T79" fmla="*/ 27 h 538"/>
                <a:gd name="T80" fmla="*/ 599 w 910"/>
                <a:gd name="T81" fmla="*/ 32 h 538"/>
                <a:gd name="T82" fmla="*/ 669 w 910"/>
                <a:gd name="T83" fmla="*/ 34 h 538"/>
                <a:gd name="T84" fmla="*/ 687 w 910"/>
                <a:gd name="T85" fmla="*/ 41 h 538"/>
                <a:gd name="T86" fmla="*/ 793 w 910"/>
                <a:gd name="T87" fmla="*/ 85 h 538"/>
                <a:gd name="T88" fmla="*/ 805 w 910"/>
                <a:gd name="T89" fmla="*/ 95 h 538"/>
                <a:gd name="T90" fmla="*/ 883 w 910"/>
                <a:gd name="T91" fmla="*/ 246 h 538"/>
                <a:gd name="T92" fmla="*/ 841 w 910"/>
                <a:gd name="T93" fmla="*/ 323 h 538"/>
                <a:gd name="T94" fmla="*/ 863 w 910"/>
                <a:gd name="T95" fmla="*/ 280 h 538"/>
                <a:gd name="T96" fmla="*/ 700 w 910"/>
                <a:gd name="T97" fmla="*/ 424 h 538"/>
                <a:gd name="T98" fmla="*/ 720 w 910"/>
                <a:gd name="T99" fmla="*/ 419 h 538"/>
                <a:gd name="T100" fmla="*/ 708 w 910"/>
                <a:gd name="T101" fmla="*/ 446 h 538"/>
                <a:gd name="T102" fmla="*/ 772 w 910"/>
                <a:gd name="T103" fmla="*/ 403 h 538"/>
                <a:gd name="T104" fmla="*/ 832 w 910"/>
                <a:gd name="T105" fmla="*/ 367 h 538"/>
                <a:gd name="T106" fmla="*/ 829 w 910"/>
                <a:gd name="T107" fmla="*/ 364 h 538"/>
                <a:gd name="T108" fmla="*/ 885 w 910"/>
                <a:gd name="T109" fmla="*/ 280 h 538"/>
                <a:gd name="T110" fmla="*/ 792 w 910"/>
                <a:gd name="T111" fmla="*/ 72 h 538"/>
                <a:gd name="T112" fmla="*/ 737 w 910"/>
                <a:gd name="T113" fmla="*/ 44 h 538"/>
                <a:gd name="T114" fmla="*/ 709 w 910"/>
                <a:gd name="T115" fmla="*/ 30 h 538"/>
                <a:gd name="T116" fmla="*/ 777 w 910"/>
                <a:gd name="T117" fmla="*/ 52 h 538"/>
                <a:gd name="T118" fmla="*/ 876 w 910"/>
                <a:gd name="T119" fmla="*/ 128 h 538"/>
                <a:gd name="T120" fmla="*/ 887 w 910"/>
                <a:gd name="T121"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0" h="538">
                  <a:moveTo>
                    <a:pt x="900" y="193"/>
                  </a:moveTo>
                  <a:cubicBezTo>
                    <a:pt x="905" y="215"/>
                    <a:pt x="899" y="195"/>
                    <a:pt x="900" y="207"/>
                  </a:cubicBezTo>
                  <a:cubicBezTo>
                    <a:pt x="899" y="203"/>
                    <a:pt x="899" y="199"/>
                    <a:pt x="899" y="196"/>
                  </a:cubicBezTo>
                  <a:cubicBezTo>
                    <a:pt x="898" y="195"/>
                    <a:pt x="895" y="184"/>
                    <a:pt x="895" y="185"/>
                  </a:cubicBezTo>
                  <a:cubicBezTo>
                    <a:pt x="899" y="179"/>
                    <a:pt x="879" y="134"/>
                    <a:pt x="886" y="143"/>
                  </a:cubicBezTo>
                  <a:cubicBezTo>
                    <a:pt x="882" y="129"/>
                    <a:pt x="854" y="95"/>
                    <a:pt x="830" y="77"/>
                  </a:cubicBezTo>
                  <a:cubicBezTo>
                    <a:pt x="832" y="79"/>
                    <a:pt x="835" y="80"/>
                    <a:pt x="837" y="82"/>
                  </a:cubicBezTo>
                  <a:cubicBezTo>
                    <a:pt x="815" y="59"/>
                    <a:pt x="813" y="67"/>
                    <a:pt x="798" y="58"/>
                  </a:cubicBezTo>
                  <a:cubicBezTo>
                    <a:pt x="812" y="65"/>
                    <a:pt x="787" y="49"/>
                    <a:pt x="782" y="45"/>
                  </a:cubicBezTo>
                  <a:cubicBezTo>
                    <a:pt x="768" y="40"/>
                    <a:pt x="757" y="37"/>
                    <a:pt x="739" y="30"/>
                  </a:cubicBezTo>
                  <a:cubicBezTo>
                    <a:pt x="736" y="27"/>
                    <a:pt x="736" y="25"/>
                    <a:pt x="724" y="21"/>
                  </a:cubicBezTo>
                  <a:cubicBezTo>
                    <a:pt x="715" y="20"/>
                    <a:pt x="715" y="20"/>
                    <a:pt x="715" y="20"/>
                  </a:cubicBezTo>
                  <a:cubicBezTo>
                    <a:pt x="703" y="16"/>
                    <a:pt x="686" y="14"/>
                    <a:pt x="678" y="12"/>
                  </a:cubicBezTo>
                  <a:cubicBezTo>
                    <a:pt x="680" y="12"/>
                    <a:pt x="680" y="12"/>
                    <a:pt x="680" y="12"/>
                  </a:cubicBezTo>
                  <a:cubicBezTo>
                    <a:pt x="666" y="9"/>
                    <a:pt x="666" y="11"/>
                    <a:pt x="676" y="13"/>
                  </a:cubicBezTo>
                  <a:cubicBezTo>
                    <a:pt x="663" y="12"/>
                    <a:pt x="663" y="12"/>
                    <a:pt x="663" y="12"/>
                  </a:cubicBezTo>
                  <a:cubicBezTo>
                    <a:pt x="663" y="11"/>
                    <a:pt x="663" y="11"/>
                    <a:pt x="663" y="11"/>
                  </a:cubicBezTo>
                  <a:cubicBezTo>
                    <a:pt x="645" y="9"/>
                    <a:pt x="629" y="10"/>
                    <a:pt x="601" y="8"/>
                  </a:cubicBezTo>
                  <a:cubicBezTo>
                    <a:pt x="609" y="7"/>
                    <a:pt x="581" y="4"/>
                    <a:pt x="606" y="5"/>
                  </a:cubicBezTo>
                  <a:cubicBezTo>
                    <a:pt x="598" y="5"/>
                    <a:pt x="610" y="7"/>
                    <a:pt x="611" y="8"/>
                  </a:cubicBezTo>
                  <a:cubicBezTo>
                    <a:pt x="620" y="9"/>
                    <a:pt x="628" y="8"/>
                    <a:pt x="632" y="8"/>
                  </a:cubicBezTo>
                  <a:cubicBezTo>
                    <a:pt x="629" y="7"/>
                    <a:pt x="632" y="6"/>
                    <a:pt x="637" y="5"/>
                  </a:cubicBezTo>
                  <a:cubicBezTo>
                    <a:pt x="619" y="5"/>
                    <a:pt x="569" y="0"/>
                    <a:pt x="565" y="4"/>
                  </a:cubicBezTo>
                  <a:cubicBezTo>
                    <a:pt x="542" y="4"/>
                    <a:pt x="514" y="5"/>
                    <a:pt x="489" y="6"/>
                  </a:cubicBezTo>
                  <a:cubicBezTo>
                    <a:pt x="490" y="6"/>
                    <a:pt x="492" y="6"/>
                    <a:pt x="491" y="7"/>
                  </a:cubicBezTo>
                  <a:cubicBezTo>
                    <a:pt x="469" y="6"/>
                    <a:pt x="469" y="6"/>
                    <a:pt x="469" y="6"/>
                  </a:cubicBezTo>
                  <a:cubicBezTo>
                    <a:pt x="474" y="6"/>
                    <a:pt x="474" y="6"/>
                    <a:pt x="474" y="6"/>
                  </a:cubicBezTo>
                  <a:cubicBezTo>
                    <a:pt x="469" y="6"/>
                    <a:pt x="465" y="6"/>
                    <a:pt x="460" y="6"/>
                  </a:cubicBezTo>
                  <a:cubicBezTo>
                    <a:pt x="458" y="6"/>
                    <a:pt x="464" y="4"/>
                    <a:pt x="470" y="3"/>
                  </a:cubicBezTo>
                  <a:cubicBezTo>
                    <a:pt x="473" y="3"/>
                    <a:pt x="476" y="3"/>
                    <a:pt x="473" y="4"/>
                  </a:cubicBezTo>
                  <a:cubicBezTo>
                    <a:pt x="488" y="1"/>
                    <a:pt x="460" y="4"/>
                    <a:pt x="470" y="2"/>
                  </a:cubicBezTo>
                  <a:cubicBezTo>
                    <a:pt x="474" y="2"/>
                    <a:pt x="479" y="1"/>
                    <a:pt x="481" y="1"/>
                  </a:cubicBezTo>
                  <a:cubicBezTo>
                    <a:pt x="464" y="1"/>
                    <a:pt x="456" y="5"/>
                    <a:pt x="445" y="4"/>
                  </a:cubicBezTo>
                  <a:cubicBezTo>
                    <a:pt x="436" y="6"/>
                    <a:pt x="420" y="10"/>
                    <a:pt x="404" y="12"/>
                  </a:cubicBezTo>
                  <a:cubicBezTo>
                    <a:pt x="410" y="10"/>
                    <a:pt x="387" y="15"/>
                    <a:pt x="394" y="12"/>
                  </a:cubicBezTo>
                  <a:cubicBezTo>
                    <a:pt x="388" y="14"/>
                    <a:pt x="374" y="15"/>
                    <a:pt x="372" y="17"/>
                  </a:cubicBezTo>
                  <a:cubicBezTo>
                    <a:pt x="374" y="16"/>
                    <a:pt x="381" y="14"/>
                    <a:pt x="386" y="14"/>
                  </a:cubicBezTo>
                  <a:cubicBezTo>
                    <a:pt x="379" y="16"/>
                    <a:pt x="379" y="17"/>
                    <a:pt x="371" y="18"/>
                  </a:cubicBezTo>
                  <a:cubicBezTo>
                    <a:pt x="370" y="19"/>
                    <a:pt x="370" y="18"/>
                    <a:pt x="370" y="18"/>
                  </a:cubicBezTo>
                  <a:cubicBezTo>
                    <a:pt x="360" y="21"/>
                    <a:pt x="368" y="22"/>
                    <a:pt x="350" y="26"/>
                  </a:cubicBezTo>
                  <a:cubicBezTo>
                    <a:pt x="303" y="38"/>
                    <a:pt x="355" y="21"/>
                    <a:pt x="349" y="22"/>
                  </a:cubicBezTo>
                  <a:cubicBezTo>
                    <a:pt x="347" y="23"/>
                    <a:pt x="327" y="29"/>
                    <a:pt x="317" y="31"/>
                  </a:cubicBezTo>
                  <a:cubicBezTo>
                    <a:pt x="319" y="30"/>
                    <a:pt x="319" y="30"/>
                    <a:pt x="319" y="30"/>
                  </a:cubicBezTo>
                  <a:cubicBezTo>
                    <a:pt x="315" y="31"/>
                    <a:pt x="308" y="34"/>
                    <a:pt x="303" y="34"/>
                  </a:cubicBezTo>
                  <a:cubicBezTo>
                    <a:pt x="300" y="37"/>
                    <a:pt x="295" y="39"/>
                    <a:pt x="292" y="41"/>
                  </a:cubicBezTo>
                  <a:cubicBezTo>
                    <a:pt x="272" y="48"/>
                    <a:pt x="272" y="48"/>
                    <a:pt x="272" y="48"/>
                  </a:cubicBezTo>
                  <a:cubicBezTo>
                    <a:pt x="276" y="46"/>
                    <a:pt x="276" y="46"/>
                    <a:pt x="276" y="46"/>
                  </a:cubicBezTo>
                  <a:cubicBezTo>
                    <a:pt x="271" y="48"/>
                    <a:pt x="267" y="49"/>
                    <a:pt x="263" y="50"/>
                  </a:cubicBezTo>
                  <a:cubicBezTo>
                    <a:pt x="261" y="50"/>
                    <a:pt x="267" y="48"/>
                    <a:pt x="273" y="46"/>
                  </a:cubicBezTo>
                  <a:cubicBezTo>
                    <a:pt x="269" y="46"/>
                    <a:pt x="265" y="47"/>
                    <a:pt x="261" y="50"/>
                  </a:cubicBezTo>
                  <a:cubicBezTo>
                    <a:pt x="263" y="49"/>
                    <a:pt x="263" y="49"/>
                    <a:pt x="263" y="49"/>
                  </a:cubicBezTo>
                  <a:cubicBezTo>
                    <a:pt x="258" y="51"/>
                    <a:pt x="239" y="59"/>
                    <a:pt x="255" y="54"/>
                  </a:cubicBezTo>
                  <a:cubicBezTo>
                    <a:pt x="244" y="59"/>
                    <a:pt x="239" y="59"/>
                    <a:pt x="232" y="62"/>
                  </a:cubicBezTo>
                  <a:cubicBezTo>
                    <a:pt x="231" y="61"/>
                    <a:pt x="238" y="59"/>
                    <a:pt x="234" y="59"/>
                  </a:cubicBezTo>
                  <a:cubicBezTo>
                    <a:pt x="226" y="62"/>
                    <a:pt x="221" y="63"/>
                    <a:pt x="215" y="66"/>
                  </a:cubicBezTo>
                  <a:cubicBezTo>
                    <a:pt x="221" y="64"/>
                    <a:pt x="214" y="68"/>
                    <a:pt x="223" y="65"/>
                  </a:cubicBezTo>
                  <a:cubicBezTo>
                    <a:pt x="220" y="66"/>
                    <a:pt x="210" y="70"/>
                    <a:pt x="211" y="70"/>
                  </a:cubicBezTo>
                  <a:cubicBezTo>
                    <a:pt x="214" y="69"/>
                    <a:pt x="216" y="68"/>
                    <a:pt x="221" y="67"/>
                  </a:cubicBezTo>
                  <a:cubicBezTo>
                    <a:pt x="211" y="70"/>
                    <a:pt x="201" y="75"/>
                    <a:pt x="190" y="78"/>
                  </a:cubicBezTo>
                  <a:cubicBezTo>
                    <a:pt x="191" y="78"/>
                    <a:pt x="192" y="77"/>
                    <a:pt x="193" y="77"/>
                  </a:cubicBezTo>
                  <a:cubicBezTo>
                    <a:pt x="180" y="83"/>
                    <a:pt x="160" y="91"/>
                    <a:pt x="152" y="97"/>
                  </a:cubicBezTo>
                  <a:cubicBezTo>
                    <a:pt x="156" y="96"/>
                    <a:pt x="156" y="96"/>
                    <a:pt x="156" y="96"/>
                  </a:cubicBezTo>
                  <a:cubicBezTo>
                    <a:pt x="159" y="94"/>
                    <a:pt x="165" y="91"/>
                    <a:pt x="168" y="90"/>
                  </a:cubicBezTo>
                  <a:cubicBezTo>
                    <a:pt x="158" y="95"/>
                    <a:pt x="175" y="89"/>
                    <a:pt x="165" y="94"/>
                  </a:cubicBezTo>
                  <a:cubicBezTo>
                    <a:pt x="151" y="101"/>
                    <a:pt x="138" y="105"/>
                    <a:pt x="131" y="110"/>
                  </a:cubicBezTo>
                  <a:cubicBezTo>
                    <a:pt x="144" y="104"/>
                    <a:pt x="163" y="97"/>
                    <a:pt x="168" y="94"/>
                  </a:cubicBezTo>
                  <a:cubicBezTo>
                    <a:pt x="160" y="98"/>
                    <a:pt x="160" y="98"/>
                    <a:pt x="160" y="98"/>
                  </a:cubicBezTo>
                  <a:cubicBezTo>
                    <a:pt x="166" y="94"/>
                    <a:pt x="172" y="90"/>
                    <a:pt x="179" y="87"/>
                  </a:cubicBezTo>
                  <a:cubicBezTo>
                    <a:pt x="180" y="87"/>
                    <a:pt x="197" y="79"/>
                    <a:pt x="197" y="81"/>
                  </a:cubicBezTo>
                  <a:cubicBezTo>
                    <a:pt x="190" y="84"/>
                    <a:pt x="184" y="86"/>
                    <a:pt x="178" y="89"/>
                  </a:cubicBezTo>
                  <a:cubicBezTo>
                    <a:pt x="180" y="89"/>
                    <a:pt x="197" y="81"/>
                    <a:pt x="205" y="79"/>
                  </a:cubicBezTo>
                  <a:cubicBezTo>
                    <a:pt x="195" y="82"/>
                    <a:pt x="195" y="82"/>
                    <a:pt x="195" y="82"/>
                  </a:cubicBezTo>
                  <a:cubicBezTo>
                    <a:pt x="211" y="74"/>
                    <a:pt x="233" y="67"/>
                    <a:pt x="249" y="60"/>
                  </a:cubicBezTo>
                  <a:cubicBezTo>
                    <a:pt x="236" y="66"/>
                    <a:pt x="266" y="55"/>
                    <a:pt x="256" y="60"/>
                  </a:cubicBezTo>
                  <a:cubicBezTo>
                    <a:pt x="252" y="62"/>
                    <a:pt x="245" y="64"/>
                    <a:pt x="247" y="63"/>
                  </a:cubicBezTo>
                  <a:cubicBezTo>
                    <a:pt x="246" y="65"/>
                    <a:pt x="257" y="60"/>
                    <a:pt x="260" y="60"/>
                  </a:cubicBezTo>
                  <a:cubicBezTo>
                    <a:pt x="262" y="58"/>
                    <a:pt x="279" y="53"/>
                    <a:pt x="268" y="55"/>
                  </a:cubicBezTo>
                  <a:cubicBezTo>
                    <a:pt x="274" y="54"/>
                    <a:pt x="286" y="49"/>
                    <a:pt x="293" y="47"/>
                  </a:cubicBezTo>
                  <a:cubicBezTo>
                    <a:pt x="291" y="46"/>
                    <a:pt x="307" y="42"/>
                    <a:pt x="310" y="41"/>
                  </a:cubicBezTo>
                  <a:cubicBezTo>
                    <a:pt x="313" y="40"/>
                    <a:pt x="316" y="40"/>
                    <a:pt x="318" y="39"/>
                  </a:cubicBezTo>
                  <a:cubicBezTo>
                    <a:pt x="312" y="42"/>
                    <a:pt x="303" y="45"/>
                    <a:pt x="295" y="48"/>
                  </a:cubicBezTo>
                  <a:cubicBezTo>
                    <a:pt x="295" y="48"/>
                    <a:pt x="295" y="48"/>
                    <a:pt x="295" y="48"/>
                  </a:cubicBezTo>
                  <a:cubicBezTo>
                    <a:pt x="291" y="49"/>
                    <a:pt x="284" y="51"/>
                    <a:pt x="286" y="50"/>
                  </a:cubicBezTo>
                  <a:cubicBezTo>
                    <a:pt x="286" y="51"/>
                    <a:pt x="286" y="51"/>
                    <a:pt x="286" y="51"/>
                  </a:cubicBezTo>
                  <a:cubicBezTo>
                    <a:pt x="269" y="58"/>
                    <a:pt x="252" y="65"/>
                    <a:pt x="244" y="69"/>
                  </a:cubicBezTo>
                  <a:cubicBezTo>
                    <a:pt x="248" y="66"/>
                    <a:pt x="248" y="66"/>
                    <a:pt x="248" y="66"/>
                  </a:cubicBezTo>
                  <a:cubicBezTo>
                    <a:pt x="235" y="73"/>
                    <a:pt x="221" y="76"/>
                    <a:pt x="209" y="82"/>
                  </a:cubicBezTo>
                  <a:cubicBezTo>
                    <a:pt x="209" y="82"/>
                    <a:pt x="211" y="81"/>
                    <a:pt x="208" y="82"/>
                  </a:cubicBezTo>
                  <a:cubicBezTo>
                    <a:pt x="192" y="88"/>
                    <a:pt x="186" y="93"/>
                    <a:pt x="173" y="97"/>
                  </a:cubicBezTo>
                  <a:cubicBezTo>
                    <a:pt x="174" y="96"/>
                    <a:pt x="174" y="96"/>
                    <a:pt x="174" y="96"/>
                  </a:cubicBezTo>
                  <a:cubicBezTo>
                    <a:pt x="173" y="96"/>
                    <a:pt x="166" y="100"/>
                    <a:pt x="168" y="100"/>
                  </a:cubicBezTo>
                  <a:cubicBezTo>
                    <a:pt x="178" y="95"/>
                    <a:pt x="180" y="95"/>
                    <a:pt x="190" y="91"/>
                  </a:cubicBezTo>
                  <a:cubicBezTo>
                    <a:pt x="186" y="93"/>
                    <a:pt x="178" y="97"/>
                    <a:pt x="172" y="100"/>
                  </a:cubicBezTo>
                  <a:cubicBezTo>
                    <a:pt x="171" y="101"/>
                    <a:pt x="171" y="101"/>
                    <a:pt x="171" y="101"/>
                  </a:cubicBezTo>
                  <a:cubicBezTo>
                    <a:pt x="164" y="106"/>
                    <a:pt x="155" y="108"/>
                    <a:pt x="147" y="113"/>
                  </a:cubicBezTo>
                  <a:cubicBezTo>
                    <a:pt x="157" y="110"/>
                    <a:pt x="157" y="110"/>
                    <a:pt x="157" y="110"/>
                  </a:cubicBezTo>
                  <a:cubicBezTo>
                    <a:pt x="157" y="110"/>
                    <a:pt x="156" y="110"/>
                    <a:pt x="156" y="111"/>
                  </a:cubicBezTo>
                  <a:cubicBezTo>
                    <a:pt x="160" y="109"/>
                    <a:pt x="163" y="107"/>
                    <a:pt x="164" y="106"/>
                  </a:cubicBezTo>
                  <a:cubicBezTo>
                    <a:pt x="178" y="99"/>
                    <a:pt x="187" y="98"/>
                    <a:pt x="189" y="98"/>
                  </a:cubicBezTo>
                  <a:cubicBezTo>
                    <a:pt x="196" y="96"/>
                    <a:pt x="187" y="101"/>
                    <a:pt x="189" y="101"/>
                  </a:cubicBezTo>
                  <a:cubicBezTo>
                    <a:pt x="199" y="97"/>
                    <a:pt x="198" y="95"/>
                    <a:pt x="209" y="91"/>
                  </a:cubicBezTo>
                  <a:cubicBezTo>
                    <a:pt x="212" y="90"/>
                    <a:pt x="211" y="90"/>
                    <a:pt x="210" y="91"/>
                  </a:cubicBezTo>
                  <a:cubicBezTo>
                    <a:pt x="217" y="87"/>
                    <a:pt x="217" y="87"/>
                    <a:pt x="217" y="87"/>
                  </a:cubicBezTo>
                  <a:cubicBezTo>
                    <a:pt x="217" y="88"/>
                    <a:pt x="236" y="81"/>
                    <a:pt x="225" y="86"/>
                  </a:cubicBezTo>
                  <a:cubicBezTo>
                    <a:pt x="224" y="87"/>
                    <a:pt x="221" y="88"/>
                    <a:pt x="218" y="89"/>
                  </a:cubicBezTo>
                  <a:cubicBezTo>
                    <a:pt x="230" y="85"/>
                    <a:pt x="248" y="80"/>
                    <a:pt x="256" y="78"/>
                  </a:cubicBezTo>
                  <a:cubicBezTo>
                    <a:pt x="254" y="79"/>
                    <a:pt x="254" y="79"/>
                    <a:pt x="255" y="79"/>
                  </a:cubicBezTo>
                  <a:cubicBezTo>
                    <a:pt x="256" y="79"/>
                    <a:pt x="256" y="78"/>
                    <a:pt x="257" y="78"/>
                  </a:cubicBezTo>
                  <a:cubicBezTo>
                    <a:pt x="259" y="77"/>
                    <a:pt x="261" y="77"/>
                    <a:pt x="261" y="78"/>
                  </a:cubicBezTo>
                  <a:cubicBezTo>
                    <a:pt x="269" y="75"/>
                    <a:pt x="267" y="75"/>
                    <a:pt x="280" y="72"/>
                  </a:cubicBezTo>
                  <a:cubicBezTo>
                    <a:pt x="284" y="70"/>
                    <a:pt x="282" y="69"/>
                    <a:pt x="285" y="68"/>
                  </a:cubicBezTo>
                  <a:cubicBezTo>
                    <a:pt x="288" y="67"/>
                    <a:pt x="291" y="66"/>
                    <a:pt x="293" y="65"/>
                  </a:cubicBezTo>
                  <a:cubicBezTo>
                    <a:pt x="292" y="66"/>
                    <a:pt x="292" y="66"/>
                    <a:pt x="292" y="66"/>
                  </a:cubicBezTo>
                  <a:cubicBezTo>
                    <a:pt x="300" y="63"/>
                    <a:pt x="300" y="63"/>
                    <a:pt x="300" y="63"/>
                  </a:cubicBezTo>
                  <a:cubicBezTo>
                    <a:pt x="297" y="64"/>
                    <a:pt x="292" y="65"/>
                    <a:pt x="287" y="67"/>
                  </a:cubicBezTo>
                  <a:cubicBezTo>
                    <a:pt x="289" y="66"/>
                    <a:pt x="291" y="65"/>
                    <a:pt x="293" y="64"/>
                  </a:cubicBezTo>
                  <a:cubicBezTo>
                    <a:pt x="282" y="67"/>
                    <a:pt x="282" y="67"/>
                    <a:pt x="282" y="67"/>
                  </a:cubicBezTo>
                  <a:cubicBezTo>
                    <a:pt x="279" y="68"/>
                    <a:pt x="277" y="69"/>
                    <a:pt x="275" y="70"/>
                  </a:cubicBezTo>
                  <a:cubicBezTo>
                    <a:pt x="287" y="66"/>
                    <a:pt x="287" y="66"/>
                    <a:pt x="287" y="66"/>
                  </a:cubicBezTo>
                  <a:cubicBezTo>
                    <a:pt x="285" y="67"/>
                    <a:pt x="284" y="67"/>
                    <a:pt x="283" y="68"/>
                  </a:cubicBezTo>
                  <a:cubicBezTo>
                    <a:pt x="279" y="69"/>
                    <a:pt x="275" y="70"/>
                    <a:pt x="273" y="71"/>
                  </a:cubicBezTo>
                  <a:cubicBezTo>
                    <a:pt x="275" y="71"/>
                    <a:pt x="278" y="70"/>
                    <a:pt x="281" y="69"/>
                  </a:cubicBezTo>
                  <a:cubicBezTo>
                    <a:pt x="280" y="70"/>
                    <a:pt x="280" y="70"/>
                    <a:pt x="279" y="71"/>
                  </a:cubicBezTo>
                  <a:cubicBezTo>
                    <a:pt x="261" y="77"/>
                    <a:pt x="255" y="77"/>
                    <a:pt x="245" y="80"/>
                  </a:cubicBezTo>
                  <a:cubicBezTo>
                    <a:pt x="251" y="77"/>
                    <a:pt x="261" y="73"/>
                    <a:pt x="257" y="73"/>
                  </a:cubicBezTo>
                  <a:cubicBezTo>
                    <a:pt x="266" y="72"/>
                    <a:pt x="267" y="69"/>
                    <a:pt x="278" y="67"/>
                  </a:cubicBezTo>
                  <a:cubicBezTo>
                    <a:pt x="276" y="68"/>
                    <a:pt x="276" y="68"/>
                    <a:pt x="276" y="68"/>
                  </a:cubicBezTo>
                  <a:cubicBezTo>
                    <a:pt x="284" y="64"/>
                    <a:pt x="286" y="65"/>
                    <a:pt x="293" y="62"/>
                  </a:cubicBezTo>
                  <a:cubicBezTo>
                    <a:pt x="292" y="62"/>
                    <a:pt x="293" y="62"/>
                    <a:pt x="294" y="62"/>
                  </a:cubicBezTo>
                  <a:cubicBezTo>
                    <a:pt x="310" y="56"/>
                    <a:pt x="289" y="62"/>
                    <a:pt x="305" y="56"/>
                  </a:cubicBezTo>
                  <a:cubicBezTo>
                    <a:pt x="319" y="53"/>
                    <a:pt x="310" y="57"/>
                    <a:pt x="314" y="57"/>
                  </a:cubicBezTo>
                  <a:cubicBezTo>
                    <a:pt x="291" y="65"/>
                    <a:pt x="315" y="59"/>
                    <a:pt x="290" y="68"/>
                  </a:cubicBezTo>
                  <a:cubicBezTo>
                    <a:pt x="290" y="68"/>
                    <a:pt x="290" y="68"/>
                    <a:pt x="291" y="68"/>
                  </a:cubicBezTo>
                  <a:cubicBezTo>
                    <a:pt x="279" y="72"/>
                    <a:pt x="269" y="76"/>
                    <a:pt x="256" y="80"/>
                  </a:cubicBezTo>
                  <a:cubicBezTo>
                    <a:pt x="260" y="78"/>
                    <a:pt x="256" y="79"/>
                    <a:pt x="255" y="79"/>
                  </a:cubicBezTo>
                  <a:cubicBezTo>
                    <a:pt x="247" y="82"/>
                    <a:pt x="237" y="86"/>
                    <a:pt x="233" y="89"/>
                  </a:cubicBezTo>
                  <a:cubicBezTo>
                    <a:pt x="220" y="95"/>
                    <a:pt x="220" y="95"/>
                    <a:pt x="220" y="95"/>
                  </a:cubicBezTo>
                  <a:cubicBezTo>
                    <a:pt x="220" y="94"/>
                    <a:pt x="224" y="90"/>
                    <a:pt x="237" y="85"/>
                  </a:cubicBezTo>
                  <a:cubicBezTo>
                    <a:pt x="192" y="104"/>
                    <a:pt x="161" y="126"/>
                    <a:pt x="123" y="156"/>
                  </a:cubicBezTo>
                  <a:cubicBezTo>
                    <a:pt x="121" y="157"/>
                    <a:pt x="128" y="152"/>
                    <a:pt x="125" y="154"/>
                  </a:cubicBezTo>
                  <a:cubicBezTo>
                    <a:pt x="120" y="158"/>
                    <a:pt x="114" y="164"/>
                    <a:pt x="113" y="165"/>
                  </a:cubicBezTo>
                  <a:cubicBezTo>
                    <a:pt x="113" y="165"/>
                    <a:pt x="114" y="164"/>
                    <a:pt x="117" y="161"/>
                  </a:cubicBezTo>
                  <a:cubicBezTo>
                    <a:pt x="98" y="179"/>
                    <a:pt x="87" y="187"/>
                    <a:pt x="77" y="200"/>
                  </a:cubicBezTo>
                  <a:cubicBezTo>
                    <a:pt x="76" y="200"/>
                    <a:pt x="85" y="190"/>
                    <a:pt x="84" y="191"/>
                  </a:cubicBezTo>
                  <a:cubicBezTo>
                    <a:pt x="66" y="209"/>
                    <a:pt x="60" y="221"/>
                    <a:pt x="46" y="242"/>
                  </a:cubicBezTo>
                  <a:cubicBezTo>
                    <a:pt x="50" y="235"/>
                    <a:pt x="42" y="246"/>
                    <a:pt x="38" y="252"/>
                  </a:cubicBezTo>
                  <a:cubicBezTo>
                    <a:pt x="27" y="270"/>
                    <a:pt x="8" y="310"/>
                    <a:pt x="5" y="342"/>
                  </a:cubicBezTo>
                  <a:cubicBezTo>
                    <a:pt x="2" y="333"/>
                    <a:pt x="1" y="376"/>
                    <a:pt x="0" y="379"/>
                  </a:cubicBezTo>
                  <a:cubicBezTo>
                    <a:pt x="0" y="386"/>
                    <a:pt x="2" y="397"/>
                    <a:pt x="3" y="398"/>
                  </a:cubicBezTo>
                  <a:cubicBezTo>
                    <a:pt x="2" y="394"/>
                    <a:pt x="2" y="384"/>
                    <a:pt x="2" y="386"/>
                  </a:cubicBezTo>
                  <a:cubicBezTo>
                    <a:pt x="3" y="396"/>
                    <a:pt x="7" y="411"/>
                    <a:pt x="9" y="412"/>
                  </a:cubicBezTo>
                  <a:cubicBezTo>
                    <a:pt x="10" y="416"/>
                    <a:pt x="11" y="420"/>
                    <a:pt x="12" y="424"/>
                  </a:cubicBezTo>
                  <a:cubicBezTo>
                    <a:pt x="13" y="425"/>
                    <a:pt x="16" y="428"/>
                    <a:pt x="19" y="434"/>
                  </a:cubicBezTo>
                  <a:cubicBezTo>
                    <a:pt x="25" y="449"/>
                    <a:pt x="19" y="432"/>
                    <a:pt x="30" y="451"/>
                  </a:cubicBezTo>
                  <a:cubicBezTo>
                    <a:pt x="26" y="448"/>
                    <a:pt x="23" y="444"/>
                    <a:pt x="22" y="443"/>
                  </a:cubicBezTo>
                  <a:cubicBezTo>
                    <a:pt x="27" y="452"/>
                    <a:pt x="27" y="451"/>
                    <a:pt x="32" y="456"/>
                  </a:cubicBezTo>
                  <a:cubicBezTo>
                    <a:pt x="33" y="459"/>
                    <a:pt x="25" y="452"/>
                    <a:pt x="20" y="445"/>
                  </a:cubicBezTo>
                  <a:cubicBezTo>
                    <a:pt x="23" y="449"/>
                    <a:pt x="25" y="453"/>
                    <a:pt x="28" y="457"/>
                  </a:cubicBezTo>
                  <a:cubicBezTo>
                    <a:pt x="38" y="467"/>
                    <a:pt x="56" y="481"/>
                    <a:pt x="74" y="492"/>
                  </a:cubicBezTo>
                  <a:cubicBezTo>
                    <a:pt x="71" y="491"/>
                    <a:pt x="65" y="488"/>
                    <a:pt x="69" y="492"/>
                  </a:cubicBezTo>
                  <a:cubicBezTo>
                    <a:pt x="77" y="496"/>
                    <a:pt x="89" y="500"/>
                    <a:pt x="100" y="506"/>
                  </a:cubicBezTo>
                  <a:cubicBezTo>
                    <a:pt x="98" y="505"/>
                    <a:pt x="99" y="506"/>
                    <a:pt x="98" y="505"/>
                  </a:cubicBezTo>
                  <a:cubicBezTo>
                    <a:pt x="118" y="512"/>
                    <a:pt x="112" y="512"/>
                    <a:pt x="131" y="518"/>
                  </a:cubicBezTo>
                  <a:cubicBezTo>
                    <a:pt x="131" y="518"/>
                    <a:pt x="130" y="518"/>
                    <a:pt x="130" y="518"/>
                  </a:cubicBezTo>
                  <a:cubicBezTo>
                    <a:pt x="134" y="519"/>
                    <a:pt x="138" y="519"/>
                    <a:pt x="141" y="520"/>
                  </a:cubicBezTo>
                  <a:cubicBezTo>
                    <a:pt x="166" y="523"/>
                    <a:pt x="168" y="527"/>
                    <a:pt x="183" y="530"/>
                  </a:cubicBezTo>
                  <a:cubicBezTo>
                    <a:pt x="179" y="530"/>
                    <a:pt x="179" y="530"/>
                    <a:pt x="179" y="530"/>
                  </a:cubicBezTo>
                  <a:cubicBezTo>
                    <a:pt x="189" y="533"/>
                    <a:pt x="219" y="534"/>
                    <a:pt x="227" y="535"/>
                  </a:cubicBezTo>
                  <a:cubicBezTo>
                    <a:pt x="217" y="533"/>
                    <a:pt x="224" y="534"/>
                    <a:pt x="216" y="532"/>
                  </a:cubicBezTo>
                  <a:cubicBezTo>
                    <a:pt x="207" y="531"/>
                    <a:pt x="209" y="534"/>
                    <a:pt x="194" y="531"/>
                  </a:cubicBezTo>
                  <a:cubicBezTo>
                    <a:pt x="196" y="530"/>
                    <a:pt x="216" y="531"/>
                    <a:pt x="220" y="530"/>
                  </a:cubicBezTo>
                  <a:cubicBezTo>
                    <a:pt x="228" y="530"/>
                    <a:pt x="234" y="533"/>
                    <a:pt x="235" y="534"/>
                  </a:cubicBezTo>
                  <a:cubicBezTo>
                    <a:pt x="256" y="535"/>
                    <a:pt x="268" y="536"/>
                    <a:pt x="295" y="535"/>
                  </a:cubicBezTo>
                  <a:cubicBezTo>
                    <a:pt x="304" y="534"/>
                    <a:pt x="311" y="530"/>
                    <a:pt x="333" y="532"/>
                  </a:cubicBezTo>
                  <a:cubicBezTo>
                    <a:pt x="332" y="532"/>
                    <a:pt x="332" y="532"/>
                    <a:pt x="332" y="532"/>
                  </a:cubicBezTo>
                  <a:cubicBezTo>
                    <a:pt x="334" y="531"/>
                    <a:pt x="343" y="532"/>
                    <a:pt x="347" y="531"/>
                  </a:cubicBezTo>
                  <a:cubicBezTo>
                    <a:pt x="339" y="530"/>
                    <a:pt x="356" y="529"/>
                    <a:pt x="347" y="528"/>
                  </a:cubicBezTo>
                  <a:cubicBezTo>
                    <a:pt x="360" y="527"/>
                    <a:pt x="362" y="529"/>
                    <a:pt x="363" y="531"/>
                  </a:cubicBezTo>
                  <a:cubicBezTo>
                    <a:pt x="372" y="528"/>
                    <a:pt x="389" y="530"/>
                    <a:pt x="408" y="527"/>
                  </a:cubicBezTo>
                  <a:cubicBezTo>
                    <a:pt x="405" y="528"/>
                    <a:pt x="383" y="530"/>
                    <a:pt x="392" y="531"/>
                  </a:cubicBezTo>
                  <a:cubicBezTo>
                    <a:pt x="401" y="529"/>
                    <a:pt x="409" y="528"/>
                    <a:pt x="417" y="526"/>
                  </a:cubicBezTo>
                  <a:cubicBezTo>
                    <a:pt x="406" y="527"/>
                    <a:pt x="406" y="527"/>
                    <a:pt x="406" y="527"/>
                  </a:cubicBezTo>
                  <a:cubicBezTo>
                    <a:pt x="425" y="523"/>
                    <a:pt x="430" y="524"/>
                    <a:pt x="441" y="524"/>
                  </a:cubicBezTo>
                  <a:cubicBezTo>
                    <a:pt x="444" y="524"/>
                    <a:pt x="437" y="525"/>
                    <a:pt x="431" y="526"/>
                  </a:cubicBezTo>
                  <a:cubicBezTo>
                    <a:pt x="437" y="525"/>
                    <a:pt x="446" y="524"/>
                    <a:pt x="454" y="522"/>
                  </a:cubicBezTo>
                  <a:cubicBezTo>
                    <a:pt x="459" y="520"/>
                    <a:pt x="479" y="517"/>
                    <a:pt x="487" y="514"/>
                  </a:cubicBezTo>
                  <a:cubicBezTo>
                    <a:pt x="490" y="513"/>
                    <a:pt x="490" y="513"/>
                    <a:pt x="490" y="513"/>
                  </a:cubicBezTo>
                  <a:cubicBezTo>
                    <a:pt x="490" y="514"/>
                    <a:pt x="489" y="514"/>
                    <a:pt x="489" y="514"/>
                  </a:cubicBezTo>
                  <a:cubicBezTo>
                    <a:pt x="490" y="514"/>
                    <a:pt x="492" y="513"/>
                    <a:pt x="493" y="513"/>
                  </a:cubicBezTo>
                  <a:cubicBezTo>
                    <a:pt x="503" y="512"/>
                    <a:pt x="503" y="512"/>
                    <a:pt x="503" y="512"/>
                  </a:cubicBezTo>
                  <a:cubicBezTo>
                    <a:pt x="501" y="512"/>
                    <a:pt x="501" y="512"/>
                    <a:pt x="501" y="512"/>
                  </a:cubicBezTo>
                  <a:cubicBezTo>
                    <a:pt x="505" y="511"/>
                    <a:pt x="505" y="511"/>
                    <a:pt x="505" y="511"/>
                  </a:cubicBezTo>
                  <a:cubicBezTo>
                    <a:pt x="515" y="510"/>
                    <a:pt x="515" y="510"/>
                    <a:pt x="515" y="510"/>
                  </a:cubicBezTo>
                  <a:cubicBezTo>
                    <a:pt x="520" y="508"/>
                    <a:pt x="520" y="508"/>
                    <a:pt x="520" y="508"/>
                  </a:cubicBezTo>
                  <a:cubicBezTo>
                    <a:pt x="518" y="509"/>
                    <a:pt x="518" y="509"/>
                    <a:pt x="518" y="509"/>
                  </a:cubicBezTo>
                  <a:cubicBezTo>
                    <a:pt x="518" y="507"/>
                    <a:pt x="530" y="503"/>
                    <a:pt x="545" y="500"/>
                  </a:cubicBezTo>
                  <a:cubicBezTo>
                    <a:pt x="544" y="500"/>
                    <a:pt x="536" y="501"/>
                    <a:pt x="525" y="503"/>
                  </a:cubicBezTo>
                  <a:cubicBezTo>
                    <a:pt x="529" y="502"/>
                    <a:pt x="529" y="502"/>
                    <a:pt x="529" y="502"/>
                  </a:cubicBezTo>
                  <a:cubicBezTo>
                    <a:pt x="545" y="499"/>
                    <a:pt x="560" y="496"/>
                    <a:pt x="574" y="492"/>
                  </a:cubicBezTo>
                  <a:cubicBezTo>
                    <a:pt x="569" y="494"/>
                    <a:pt x="564" y="495"/>
                    <a:pt x="558" y="497"/>
                  </a:cubicBezTo>
                  <a:cubicBezTo>
                    <a:pt x="573" y="495"/>
                    <a:pt x="596" y="486"/>
                    <a:pt x="603" y="486"/>
                  </a:cubicBezTo>
                  <a:cubicBezTo>
                    <a:pt x="581" y="495"/>
                    <a:pt x="569" y="496"/>
                    <a:pt x="545" y="503"/>
                  </a:cubicBezTo>
                  <a:cubicBezTo>
                    <a:pt x="532" y="504"/>
                    <a:pt x="561" y="498"/>
                    <a:pt x="561" y="497"/>
                  </a:cubicBezTo>
                  <a:cubicBezTo>
                    <a:pt x="557" y="498"/>
                    <a:pt x="552" y="499"/>
                    <a:pt x="547" y="500"/>
                  </a:cubicBezTo>
                  <a:cubicBezTo>
                    <a:pt x="549" y="500"/>
                    <a:pt x="520" y="507"/>
                    <a:pt x="528" y="507"/>
                  </a:cubicBezTo>
                  <a:cubicBezTo>
                    <a:pt x="559" y="501"/>
                    <a:pt x="589" y="494"/>
                    <a:pt x="615" y="485"/>
                  </a:cubicBezTo>
                  <a:cubicBezTo>
                    <a:pt x="608" y="492"/>
                    <a:pt x="601" y="498"/>
                    <a:pt x="593" y="505"/>
                  </a:cubicBezTo>
                  <a:cubicBezTo>
                    <a:pt x="593" y="505"/>
                    <a:pt x="593" y="505"/>
                    <a:pt x="592" y="506"/>
                  </a:cubicBezTo>
                  <a:cubicBezTo>
                    <a:pt x="593" y="505"/>
                    <a:pt x="593" y="505"/>
                    <a:pt x="593" y="505"/>
                  </a:cubicBezTo>
                  <a:cubicBezTo>
                    <a:pt x="593" y="504"/>
                    <a:pt x="588" y="506"/>
                    <a:pt x="582" y="508"/>
                  </a:cubicBezTo>
                  <a:cubicBezTo>
                    <a:pt x="583" y="507"/>
                    <a:pt x="584" y="506"/>
                    <a:pt x="577" y="508"/>
                  </a:cubicBezTo>
                  <a:cubicBezTo>
                    <a:pt x="563" y="511"/>
                    <a:pt x="555" y="516"/>
                    <a:pt x="545" y="518"/>
                  </a:cubicBezTo>
                  <a:cubicBezTo>
                    <a:pt x="548" y="517"/>
                    <a:pt x="548" y="517"/>
                    <a:pt x="548" y="517"/>
                  </a:cubicBezTo>
                  <a:cubicBezTo>
                    <a:pt x="538" y="519"/>
                    <a:pt x="525" y="522"/>
                    <a:pt x="518" y="524"/>
                  </a:cubicBezTo>
                  <a:cubicBezTo>
                    <a:pt x="509" y="524"/>
                    <a:pt x="546" y="517"/>
                    <a:pt x="530" y="519"/>
                  </a:cubicBezTo>
                  <a:cubicBezTo>
                    <a:pt x="541" y="517"/>
                    <a:pt x="557" y="512"/>
                    <a:pt x="565" y="510"/>
                  </a:cubicBezTo>
                  <a:cubicBezTo>
                    <a:pt x="551" y="513"/>
                    <a:pt x="538" y="513"/>
                    <a:pt x="542" y="511"/>
                  </a:cubicBezTo>
                  <a:cubicBezTo>
                    <a:pt x="512" y="520"/>
                    <a:pt x="543" y="516"/>
                    <a:pt x="517" y="523"/>
                  </a:cubicBezTo>
                  <a:cubicBezTo>
                    <a:pt x="498" y="526"/>
                    <a:pt x="498" y="526"/>
                    <a:pt x="498" y="526"/>
                  </a:cubicBezTo>
                  <a:cubicBezTo>
                    <a:pt x="492" y="529"/>
                    <a:pt x="492" y="529"/>
                    <a:pt x="492" y="529"/>
                  </a:cubicBezTo>
                  <a:cubicBezTo>
                    <a:pt x="481" y="531"/>
                    <a:pt x="499" y="526"/>
                    <a:pt x="482" y="529"/>
                  </a:cubicBezTo>
                  <a:cubicBezTo>
                    <a:pt x="477" y="531"/>
                    <a:pt x="466" y="532"/>
                    <a:pt x="463" y="533"/>
                  </a:cubicBezTo>
                  <a:cubicBezTo>
                    <a:pt x="463" y="532"/>
                    <a:pt x="463" y="532"/>
                    <a:pt x="454" y="533"/>
                  </a:cubicBezTo>
                  <a:cubicBezTo>
                    <a:pt x="454" y="534"/>
                    <a:pt x="455" y="534"/>
                    <a:pt x="448" y="535"/>
                  </a:cubicBezTo>
                  <a:cubicBezTo>
                    <a:pt x="443" y="534"/>
                    <a:pt x="465" y="532"/>
                    <a:pt x="457" y="531"/>
                  </a:cubicBezTo>
                  <a:cubicBezTo>
                    <a:pt x="436" y="534"/>
                    <a:pt x="446" y="535"/>
                    <a:pt x="441" y="537"/>
                  </a:cubicBezTo>
                  <a:cubicBezTo>
                    <a:pt x="442" y="536"/>
                    <a:pt x="443" y="536"/>
                    <a:pt x="446" y="536"/>
                  </a:cubicBezTo>
                  <a:cubicBezTo>
                    <a:pt x="445" y="537"/>
                    <a:pt x="437" y="537"/>
                    <a:pt x="438" y="538"/>
                  </a:cubicBezTo>
                  <a:cubicBezTo>
                    <a:pt x="441" y="538"/>
                    <a:pt x="445" y="537"/>
                    <a:pt x="448" y="536"/>
                  </a:cubicBezTo>
                  <a:cubicBezTo>
                    <a:pt x="442" y="538"/>
                    <a:pt x="458" y="537"/>
                    <a:pt x="464" y="536"/>
                  </a:cubicBezTo>
                  <a:cubicBezTo>
                    <a:pt x="477" y="533"/>
                    <a:pt x="505" y="528"/>
                    <a:pt x="524" y="524"/>
                  </a:cubicBezTo>
                  <a:cubicBezTo>
                    <a:pt x="522" y="524"/>
                    <a:pt x="519" y="525"/>
                    <a:pt x="521" y="525"/>
                  </a:cubicBezTo>
                  <a:cubicBezTo>
                    <a:pt x="548" y="519"/>
                    <a:pt x="559" y="518"/>
                    <a:pt x="589" y="509"/>
                  </a:cubicBezTo>
                  <a:cubicBezTo>
                    <a:pt x="592" y="506"/>
                    <a:pt x="592" y="506"/>
                    <a:pt x="592" y="506"/>
                  </a:cubicBezTo>
                  <a:cubicBezTo>
                    <a:pt x="618" y="498"/>
                    <a:pt x="603" y="498"/>
                    <a:pt x="609" y="495"/>
                  </a:cubicBezTo>
                  <a:cubicBezTo>
                    <a:pt x="615" y="494"/>
                    <a:pt x="619" y="491"/>
                    <a:pt x="625" y="490"/>
                  </a:cubicBezTo>
                  <a:cubicBezTo>
                    <a:pt x="622" y="492"/>
                    <a:pt x="622" y="492"/>
                    <a:pt x="622" y="492"/>
                  </a:cubicBezTo>
                  <a:cubicBezTo>
                    <a:pt x="638" y="486"/>
                    <a:pt x="627" y="488"/>
                    <a:pt x="641" y="484"/>
                  </a:cubicBezTo>
                  <a:cubicBezTo>
                    <a:pt x="652" y="478"/>
                    <a:pt x="631" y="487"/>
                    <a:pt x="638" y="483"/>
                  </a:cubicBezTo>
                  <a:cubicBezTo>
                    <a:pt x="653" y="478"/>
                    <a:pt x="646" y="477"/>
                    <a:pt x="670" y="469"/>
                  </a:cubicBezTo>
                  <a:cubicBezTo>
                    <a:pt x="669" y="470"/>
                    <a:pt x="673" y="470"/>
                    <a:pt x="660" y="476"/>
                  </a:cubicBezTo>
                  <a:cubicBezTo>
                    <a:pt x="664" y="475"/>
                    <a:pt x="669" y="473"/>
                    <a:pt x="673" y="472"/>
                  </a:cubicBezTo>
                  <a:cubicBezTo>
                    <a:pt x="658" y="479"/>
                    <a:pt x="667" y="475"/>
                    <a:pt x="651" y="481"/>
                  </a:cubicBezTo>
                  <a:cubicBezTo>
                    <a:pt x="644" y="485"/>
                    <a:pt x="646" y="486"/>
                    <a:pt x="640" y="490"/>
                  </a:cubicBezTo>
                  <a:cubicBezTo>
                    <a:pt x="646" y="487"/>
                    <a:pt x="644" y="486"/>
                    <a:pt x="654" y="483"/>
                  </a:cubicBezTo>
                  <a:cubicBezTo>
                    <a:pt x="665" y="479"/>
                    <a:pt x="652" y="484"/>
                    <a:pt x="651" y="485"/>
                  </a:cubicBezTo>
                  <a:cubicBezTo>
                    <a:pt x="665" y="478"/>
                    <a:pt x="668" y="481"/>
                    <a:pt x="681" y="474"/>
                  </a:cubicBezTo>
                  <a:cubicBezTo>
                    <a:pt x="677" y="473"/>
                    <a:pt x="680" y="472"/>
                    <a:pt x="670" y="474"/>
                  </a:cubicBezTo>
                  <a:cubicBezTo>
                    <a:pt x="679" y="470"/>
                    <a:pt x="691" y="466"/>
                    <a:pt x="691" y="468"/>
                  </a:cubicBezTo>
                  <a:cubicBezTo>
                    <a:pt x="692" y="466"/>
                    <a:pt x="692" y="466"/>
                    <a:pt x="692" y="466"/>
                  </a:cubicBezTo>
                  <a:cubicBezTo>
                    <a:pt x="695" y="466"/>
                    <a:pt x="702" y="462"/>
                    <a:pt x="702" y="462"/>
                  </a:cubicBezTo>
                  <a:cubicBezTo>
                    <a:pt x="705" y="460"/>
                    <a:pt x="705" y="460"/>
                    <a:pt x="705" y="460"/>
                  </a:cubicBezTo>
                  <a:cubicBezTo>
                    <a:pt x="698" y="462"/>
                    <a:pt x="692" y="464"/>
                    <a:pt x="681" y="469"/>
                  </a:cubicBezTo>
                  <a:cubicBezTo>
                    <a:pt x="685" y="467"/>
                    <a:pt x="674" y="470"/>
                    <a:pt x="688" y="463"/>
                  </a:cubicBezTo>
                  <a:cubicBezTo>
                    <a:pt x="695" y="460"/>
                    <a:pt x="690" y="464"/>
                    <a:pt x="690" y="464"/>
                  </a:cubicBezTo>
                  <a:cubicBezTo>
                    <a:pt x="723" y="447"/>
                    <a:pt x="725" y="451"/>
                    <a:pt x="750" y="436"/>
                  </a:cubicBezTo>
                  <a:cubicBezTo>
                    <a:pt x="744" y="440"/>
                    <a:pt x="728" y="448"/>
                    <a:pt x="716" y="455"/>
                  </a:cubicBezTo>
                  <a:cubicBezTo>
                    <a:pt x="724" y="452"/>
                    <a:pt x="732" y="446"/>
                    <a:pt x="739" y="442"/>
                  </a:cubicBezTo>
                  <a:cubicBezTo>
                    <a:pt x="733" y="446"/>
                    <a:pt x="732" y="448"/>
                    <a:pt x="740" y="444"/>
                  </a:cubicBezTo>
                  <a:cubicBezTo>
                    <a:pt x="743" y="441"/>
                    <a:pt x="743" y="441"/>
                    <a:pt x="743" y="441"/>
                  </a:cubicBezTo>
                  <a:cubicBezTo>
                    <a:pt x="747" y="439"/>
                    <a:pt x="755" y="434"/>
                    <a:pt x="756" y="434"/>
                  </a:cubicBezTo>
                  <a:cubicBezTo>
                    <a:pt x="756" y="434"/>
                    <a:pt x="754" y="435"/>
                    <a:pt x="749" y="437"/>
                  </a:cubicBezTo>
                  <a:cubicBezTo>
                    <a:pt x="760" y="430"/>
                    <a:pt x="780" y="416"/>
                    <a:pt x="799" y="403"/>
                  </a:cubicBezTo>
                  <a:cubicBezTo>
                    <a:pt x="799" y="406"/>
                    <a:pt x="773" y="422"/>
                    <a:pt x="788" y="415"/>
                  </a:cubicBezTo>
                  <a:cubicBezTo>
                    <a:pt x="795" y="409"/>
                    <a:pt x="800" y="403"/>
                    <a:pt x="813" y="394"/>
                  </a:cubicBezTo>
                  <a:cubicBezTo>
                    <a:pt x="809" y="399"/>
                    <a:pt x="820" y="390"/>
                    <a:pt x="820" y="391"/>
                  </a:cubicBezTo>
                  <a:cubicBezTo>
                    <a:pt x="826" y="385"/>
                    <a:pt x="831" y="379"/>
                    <a:pt x="836" y="374"/>
                  </a:cubicBezTo>
                  <a:cubicBezTo>
                    <a:pt x="844" y="366"/>
                    <a:pt x="853" y="357"/>
                    <a:pt x="859" y="348"/>
                  </a:cubicBezTo>
                  <a:cubicBezTo>
                    <a:pt x="857" y="351"/>
                    <a:pt x="854" y="355"/>
                    <a:pt x="850" y="359"/>
                  </a:cubicBezTo>
                  <a:cubicBezTo>
                    <a:pt x="858" y="345"/>
                    <a:pt x="870" y="337"/>
                    <a:pt x="879" y="319"/>
                  </a:cubicBezTo>
                  <a:cubicBezTo>
                    <a:pt x="875" y="328"/>
                    <a:pt x="875" y="328"/>
                    <a:pt x="875" y="328"/>
                  </a:cubicBezTo>
                  <a:cubicBezTo>
                    <a:pt x="883" y="315"/>
                    <a:pt x="888" y="304"/>
                    <a:pt x="892" y="292"/>
                  </a:cubicBezTo>
                  <a:cubicBezTo>
                    <a:pt x="893" y="293"/>
                    <a:pt x="893" y="293"/>
                    <a:pt x="893" y="293"/>
                  </a:cubicBezTo>
                  <a:cubicBezTo>
                    <a:pt x="893" y="291"/>
                    <a:pt x="900" y="266"/>
                    <a:pt x="900" y="260"/>
                  </a:cubicBezTo>
                  <a:cubicBezTo>
                    <a:pt x="892" y="296"/>
                    <a:pt x="890" y="290"/>
                    <a:pt x="875" y="322"/>
                  </a:cubicBezTo>
                  <a:cubicBezTo>
                    <a:pt x="880" y="310"/>
                    <a:pt x="884" y="301"/>
                    <a:pt x="888" y="287"/>
                  </a:cubicBezTo>
                  <a:cubicBezTo>
                    <a:pt x="890" y="282"/>
                    <a:pt x="891" y="280"/>
                    <a:pt x="891" y="280"/>
                  </a:cubicBezTo>
                  <a:cubicBezTo>
                    <a:pt x="892" y="275"/>
                    <a:pt x="891" y="273"/>
                    <a:pt x="893" y="265"/>
                  </a:cubicBezTo>
                  <a:cubicBezTo>
                    <a:pt x="894" y="263"/>
                    <a:pt x="894" y="263"/>
                    <a:pt x="894" y="263"/>
                  </a:cubicBezTo>
                  <a:cubicBezTo>
                    <a:pt x="900" y="239"/>
                    <a:pt x="895" y="241"/>
                    <a:pt x="896" y="219"/>
                  </a:cubicBezTo>
                  <a:cubicBezTo>
                    <a:pt x="898" y="214"/>
                    <a:pt x="899" y="238"/>
                    <a:pt x="897" y="253"/>
                  </a:cubicBezTo>
                  <a:cubicBezTo>
                    <a:pt x="901" y="242"/>
                    <a:pt x="894" y="275"/>
                    <a:pt x="898" y="263"/>
                  </a:cubicBezTo>
                  <a:cubicBezTo>
                    <a:pt x="899" y="256"/>
                    <a:pt x="899" y="256"/>
                    <a:pt x="899" y="256"/>
                  </a:cubicBezTo>
                  <a:cubicBezTo>
                    <a:pt x="900" y="249"/>
                    <a:pt x="901" y="250"/>
                    <a:pt x="900" y="254"/>
                  </a:cubicBezTo>
                  <a:cubicBezTo>
                    <a:pt x="901" y="245"/>
                    <a:pt x="901" y="247"/>
                    <a:pt x="901" y="243"/>
                  </a:cubicBezTo>
                  <a:cubicBezTo>
                    <a:pt x="902" y="206"/>
                    <a:pt x="905" y="248"/>
                    <a:pt x="905" y="211"/>
                  </a:cubicBezTo>
                  <a:cubicBezTo>
                    <a:pt x="905" y="215"/>
                    <a:pt x="906" y="225"/>
                    <a:pt x="907" y="223"/>
                  </a:cubicBezTo>
                  <a:cubicBezTo>
                    <a:pt x="907" y="230"/>
                    <a:pt x="906" y="237"/>
                    <a:pt x="905" y="243"/>
                  </a:cubicBezTo>
                  <a:cubicBezTo>
                    <a:pt x="907" y="244"/>
                    <a:pt x="907" y="244"/>
                    <a:pt x="907" y="244"/>
                  </a:cubicBezTo>
                  <a:cubicBezTo>
                    <a:pt x="910" y="218"/>
                    <a:pt x="905" y="203"/>
                    <a:pt x="900" y="193"/>
                  </a:cubicBezTo>
                  <a:close/>
                  <a:moveTo>
                    <a:pt x="568" y="512"/>
                  </a:moveTo>
                  <a:cubicBezTo>
                    <a:pt x="578" y="510"/>
                    <a:pt x="578" y="510"/>
                    <a:pt x="578" y="510"/>
                  </a:cubicBezTo>
                  <a:cubicBezTo>
                    <a:pt x="574" y="511"/>
                    <a:pt x="571" y="512"/>
                    <a:pt x="568" y="512"/>
                  </a:cubicBezTo>
                  <a:close/>
                  <a:moveTo>
                    <a:pt x="443" y="18"/>
                  </a:moveTo>
                  <a:cubicBezTo>
                    <a:pt x="465" y="12"/>
                    <a:pt x="465" y="12"/>
                    <a:pt x="465" y="12"/>
                  </a:cubicBezTo>
                  <a:cubicBezTo>
                    <a:pt x="454" y="13"/>
                    <a:pt x="452" y="16"/>
                    <a:pt x="438" y="18"/>
                  </a:cubicBezTo>
                  <a:cubicBezTo>
                    <a:pt x="439" y="16"/>
                    <a:pt x="438" y="15"/>
                    <a:pt x="453" y="12"/>
                  </a:cubicBezTo>
                  <a:cubicBezTo>
                    <a:pt x="466" y="11"/>
                    <a:pt x="452" y="13"/>
                    <a:pt x="459" y="13"/>
                  </a:cubicBezTo>
                  <a:cubicBezTo>
                    <a:pt x="469" y="9"/>
                    <a:pt x="472" y="13"/>
                    <a:pt x="483" y="10"/>
                  </a:cubicBezTo>
                  <a:cubicBezTo>
                    <a:pt x="496" y="9"/>
                    <a:pt x="492" y="11"/>
                    <a:pt x="496" y="11"/>
                  </a:cubicBezTo>
                  <a:cubicBezTo>
                    <a:pt x="483" y="12"/>
                    <a:pt x="502" y="12"/>
                    <a:pt x="486" y="14"/>
                  </a:cubicBezTo>
                  <a:cubicBezTo>
                    <a:pt x="499" y="14"/>
                    <a:pt x="495" y="11"/>
                    <a:pt x="506" y="11"/>
                  </a:cubicBezTo>
                  <a:cubicBezTo>
                    <a:pt x="508" y="13"/>
                    <a:pt x="508" y="13"/>
                    <a:pt x="508" y="13"/>
                  </a:cubicBezTo>
                  <a:cubicBezTo>
                    <a:pt x="518" y="13"/>
                    <a:pt x="540" y="14"/>
                    <a:pt x="553" y="12"/>
                  </a:cubicBezTo>
                  <a:cubicBezTo>
                    <a:pt x="542" y="11"/>
                    <a:pt x="560" y="11"/>
                    <a:pt x="558" y="10"/>
                  </a:cubicBezTo>
                  <a:cubicBezTo>
                    <a:pt x="556" y="12"/>
                    <a:pt x="540" y="11"/>
                    <a:pt x="541" y="10"/>
                  </a:cubicBezTo>
                  <a:cubicBezTo>
                    <a:pt x="548" y="9"/>
                    <a:pt x="565" y="9"/>
                    <a:pt x="573" y="10"/>
                  </a:cubicBezTo>
                  <a:cubicBezTo>
                    <a:pt x="560" y="8"/>
                    <a:pt x="560" y="8"/>
                    <a:pt x="560" y="8"/>
                  </a:cubicBezTo>
                  <a:cubicBezTo>
                    <a:pt x="566" y="8"/>
                    <a:pt x="588" y="7"/>
                    <a:pt x="589" y="7"/>
                  </a:cubicBezTo>
                  <a:cubicBezTo>
                    <a:pt x="596" y="8"/>
                    <a:pt x="606" y="8"/>
                    <a:pt x="609" y="10"/>
                  </a:cubicBezTo>
                  <a:cubicBezTo>
                    <a:pt x="605" y="9"/>
                    <a:pt x="601" y="10"/>
                    <a:pt x="597" y="10"/>
                  </a:cubicBezTo>
                  <a:cubicBezTo>
                    <a:pt x="592" y="9"/>
                    <a:pt x="592" y="9"/>
                    <a:pt x="592" y="9"/>
                  </a:cubicBezTo>
                  <a:cubicBezTo>
                    <a:pt x="585" y="10"/>
                    <a:pt x="585" y="10"/>
                    <a:pt x="585" y="10"/>
                  </a:cubicBezTo>
                  <a:cubicBezTo>
                    <a:pt x="593" y="11"/>
                    <a:pt x="610" y="13"/>
                    <a:pt x="614" y="15"/>
                  </a:cubicBezTo>
                  <a:cubicBezTo>
                    <a:pt x="595" y="13"/>
                    <a:pt x="565" y="12"/>
                    <a:pt x="530" y="16"/>
                  </a:cubicBezTo>
                  <a:cubicBezTo>
                    <a:pt x="530" y="16"/>
                    <a:pt x="530" y="16"/>
                    <a:pt x="532" y="16"/>
                  </a:cubicBezTo>
                  <a:cubicBezTo>
                    <a:pt x="514" y="16"/>
                    <a:pt x="512" y="16"/>
                    <a:pt x="498" y="17"/>
                  </a:cubicBezTo>
                  <a:cubicBezTo>
                    <a:pt x="502" y="16"/>
                    <a:pt x="502" y="16"/>
                    <a:pt x="502" y="16"/>
                  </a:cubicBezTo>
                  <a:cubicBezTo>
                    <a:pt x="500" y="15"/>
                    <a:pt x="488" y="17"/>
                    <a:pt x="476" y="18"/>
                  </a:cubicBezTo>
                  <a:cubicBezTo>
                    <a:pt x="473" y="19"/>
                    <a:pt x="466" y="20"/>
                    <a:pt x="461" y="20"/>
                  </a:cubicBezTo>
                  <a:cubicBezTo>
                    <a:pt x="463" y="19"/>
                    <a:pt x="463" y="19"/>
                    <a:pt x="463" y="19"/>
                  </a:cubicBezTo>
                  <a:cubicBezTo>
                    <a:pt x="460" y="19"/>
                    <a:pt x="449" y="20"/>
                    <a:pt x="436" y="22"/>
                  </a:cubicBezTo>
                  <a:cubicBezTo>
                    <a:pt x="441" y="20"/>
                    <a:pt x="441" y="20"/>
                    <a:pt x="441" y="20"/>
                  </a:cubicBezTo>
                  <a:cubicBezTo>
                    <a:pt x="444" y="19"/>
                    <a:pt x="448" y="18"/>
                    <a:pt x="453" y="17"/>
                  </a:cubicBezTo>
                  <a:cubicBezTo>
                    <a:pt x="450" y="18"/>
                    <a:pt x="447" y="18"/>
                    <a:pt x="443" y="18"/>
                  </a:cubicBezTo>
                  <a:close/>
                  <a:moveTo>
                    <a:pt x="598" y="486"/>
                  </a:moveTo>
                  <a:cubicBezTo>
                    <a:pt x="594" y="487"/>
                    <a:pt x="592" y="488"/>
                    <a:pt x="591" y="488"/>
                  </a:cubicBezTo>
                  <a:cubicBezTo>
                    <a:pt x="599" y="486"/>
                    <a:pt x="599" y="486"/>
                    <a:pt x="599" y="486"/>
                  </a:cubicBezTo>
                  <a:lnTo>
                    <a:pt x="598" y="486"/>
                  </a:lnTo>
                  <a:close/>
                  <a:moveTo>
                    <a:pt x="620" y="481"/>
                  </a:moveTo>
                  <a:cubicBezTo>
                    <a:pt x="617" y="481"/>
                    <a:pt x="616" y="481"/>
                    <a:pt x="615" y="481"/>
                  </a:cubicBezTo>
                  <a:cubicBezTo>
                    <a:pt x="622" y="479"/>
                    <a:pt x="622" y="479"/>
                    <a:pt x="622" y="479"/>
                  </a:cubicBezTo>
                  <a:lnTo>
                    <a:pt x="620" y="481"/>
                  </a:lnTo>
                  <a:close/>
                  <a:moveTo>
                    <a:pt x="679" y="440"/>
                  </a:moveTo>
                  <a:cubicBezTo>
                    <a:pt x="679" y="440"/>
                    <a:pt x="671" y="444"/>
                    <a:pt x="660" y="449"/>
                  </a:cubicBezTo>
                  <a:cubicBezTo>
                    <a:pt x="660" y="448"/>
                    <a:pt x="660" y="448"/>
                    <a:pt x="660" y="448"/>
                  </a:cubicBezTo>
                  <a:cubicBezTo>
                    <a:pt x="661" y="448"/>
                    <a:pt x="661" y="448"/>
                    <a:pt x="661" y="447"/>
                  </a:cubicBezTo>
                  <a:cubicBezTo>
                    <a:pt x="664" y="446"/>
                    <a:pt x="665" y="446"/>
                    <a:pt x="666" y="446"/>
                  </a:cubicBezTo>
                  <a:cubicBezTo>
                    <a:pt x="672" y="441"/>
                    <a:pt x="662" y="445"/>
                    <a:pt x="651" y="450"/>
                  </a:cubicBezTo>
                  <a:cubicBezTo>
                    <a:pt x="648" y="452"/>
                    <a:pt x="648" y="452"/>
                    <a:pt x="648" y="452"/>
                  </a:cubicBezTo>
                  <a:cubicBezTo>
                    <a:pt x="638" y="455"/>
                    <a:pt x="632" y="456"/>
                    <a:pt x="619" y="461"/>
                  </a:cubicBezTo>
                  <a:cubicBezTo>
                    <a:pt x="590" y="476"/>
                    <a:pt x="590" y="476"/>
                    <a:pt x="590" y="476"/>
                  </a:cubicBezTo>
                  <a:cubicBezTo>
                    <a:pt x="581" y="479"/>
                    <a:pt x="581" y="479"/>
                    <a:pt x="581" y="479"/>
                  </a:cubicBezTo>
                  <a:cubicBezTo>
                    <a:pt x="577" y="479"/>
                    <a:pt x="563" y="483"/>
                    <a:pt x="568" y="480"/>
                  </a:cubicBezTo>
                  <a:cubicBezTo>
                    <a:pt x="566" y="480"/>
                    <a:pt x="571" y="478"/>
                    <a:pt x="577" y="477"/>
                  </a:cubicBezTo>
                  <a:cubicBezTo>
                    <a:pt x="578" y="477"/>
                    <a:pt x="577" y="477"/>
                    <a:pt x="578" y="477"/>
                  </a:cubicBezTo>
                  <a:cubicBezTo>
                    <a:pt x="579" y="476"/>
                    <a:pt x="579" y="475"/>
                    <a:pt x="572" y="476"/>
                  </a:cubicBezTo>
                  <a:cubicBezTo>
                    <a:pt x="579" y="474"/>
                    <a:pt x="580" y="474"/>
                    <a:pt x="585" y="472"/>
                  </a:cubicBezTo>
                  <a:cubicBezTo>
                    <a:pt x="578" y="474"/>
                    <a:pt x="578" y="474"/>
                    <a:pt x="578" y="474"/>
                  </a:cubicBezTo>
                  <a:cubicBezTo>
                    <a:pt x="589" y="471"/>
                    <a:pt x="605" y="463"/>
                    <a:pt x="605" y="462"/>
                  </a:cubicBezTo>
                  <a:cubicBezTo>
                    <a:pt x="602" y="465"/>
                    <a:pt x="594" y="466"/>
                    <a:pt x="588" y="467"/>
                  </a:cubicBezTo>
                  <a:cubicBezTo>
                    <a:pt x="593" y="465"/>
                    <a:pt x="602" y="461"/>
                    <a:pt x="595" y="464"/>
                  </a:cubicBezTo>
                  <a:cubicBezTo>
                    <a:pt x="592" y="465"/>
                    <a:pt x="572" y="472"/>
                    <a:pt x="587" y="468"/>
                  </a:cubicBezTo>
                  <a:cubicBezTo>
                    <a:pt x="581" y="471"/>
                    <a:pt x="573" y="474"/>
                    <a:pt x="566" y="475"/>
                  </a:cubicBezTo>
                  <a:cubicBezTo>
                    <a:pt x="574" y="472"/>
                    <a:pt x="568" y="473"/>
                    <a:pt x="570" y="471"/>
                  </a:cubicBezTo>
                  <a:cubicBezTo>
                    <a:pt x="563" y="474"/>
                    <a:pt x="564" y="475"/>
                    <a:pt x="563" y="476"/>
                  </a:cubicBezTo>
                  <a:cubicBezTo>
                    <a:pt x="541" y="480"/>
                    <a:pt x="532" y="479"/>
                    <a:pt x="509" y="485"/>
                  </a:cubicBezTo>
                  <a:cubicBezTo>
                    <a:pt x="506" y="486"/>
                    <a:pt x="523" y="482"/>
                    <a:pt x="521" y="483"/>
                  </a:cubicBezTo>
                  <a:cubicBezTo>
                    <a:pt x="504" y="489"/>
                    <a:pt x="498" y="486"/>
                    <a:pt x="483" y="489"/>
                  </a:cubicBezTo>
                  <a:cubicBezTo>
                    <a:pt x="488" y="490"/>
                    <a:pt x="488" y="490"/>
                    <a:pt x="488" y="490"/>
                  </a:cubicBezTo>
                  <a:cubicBezTo>
                    <a:pt x="483" y="492"/>
                    <a:pt x="472" y="494"/>
                    <a:pt x="466" y="495"/>
                  </a:cubicBezTo>
                  <a:cubicBezTo>
                    <a:pt x="464" y="494"/>
                    <a:pt x="448" y="496"/>
                    <a:pt x="460" y="493"/>
                  </a:cubicBezTo>
                  <a:cubicBezTo>
                    <a:pt x="434" y="496"/>
                    <a:pt x="437" y="500"/>
                    <a:pt x="407" y="504"/>
                  </a:cubicBezTo>
                  <a:cubicBezTo>
                    <a:pt x="421" y="502"/>
                    <a:pt x="423" y="502"/>
                    <a:pt x="434" y="501"/>
                  </a:cubicBezTo>
                  <a:cubicBezTo>
                    <a:pt x="422" y="503"/>
                    <a:pt x="432" y="502"/>
                    <a:pt x="431" y="503"/>
                  </a:cubicBezTo>
                  <a:cubicBezTo>
                    <a:pt x="424" y="503"/>
                    <a:pt x="401" y="507"/>
                    <a:pt x="417" y="503"/>
                  </a:cubicBezTo>
                  <a:cubicBezTo>
                    <a:pt x="407" y="505"/>
                    <a:pt x="388" y="506"/>
                    <a:pt x="384" y="507"/>
                  </a:cubicBezTo>
                  <a:cubicBezTo>
                    <a:pt x="392" y="507"/>
                    <a:pt x="392" y="507"/>
                    <a:pt x="392" y="507"/>
                  </a:cubicBezTo>
                  <a:cubicBezTo>
                    <a:pt x="379" y="508"/>
                    <a:pt x="366" y="510"/>
                    <a:pt x="360" y="512"/>
                  </a:cubicBezTo>
                  <a:cubicBezTo>
                    <a:pt x="377" y="511"/>
                    <a:pt x="376" y="508"/>
                    <a:pt x="398" y="507"/>
                  </a:cubicBezTo>
                  <a:cubicBezTo>
                    <a:pt x="421" y="506"/>
                    <a:pt x="392" y="508"/>
                    <a:pt x="408" y="509"/>
                  </a:cubicBezTo>
                  <a:cubicBezTo>
                    <a:pt x="424" y="506"/>
                    <a:pt x="424" y="506"/>
                    <a:pt x="424" y="506"/>
                  </a:cubicBezTo>
                  <a:cubicBezTo>
                    <a:pt x="416" y="506"/>
                    <a:pt x="416" y="506"/>
                    <a:pt x="416" y="506"/>
                  </a:cubicBezTo>
                  <a:cubicBezTo>
                    <a:pt x="419" y="504"/>
                    <a:pt x="442" y="503"/>
                    <a:pt x="439" y="501"/>
                  </a:cubicBezTo>
                  <a:cubicBezTo>
                    <a:pt x="456" y="501"/>
                    <a:pt x="461" y="499"/>
                    <a:pt x="480" y="498"/>
                  </a:cubicBezTo>
                  <a:cubicBezTo>
                    <a:pt x="484" y="496"/>
                    <a:pt x="477" y="497"/>
                    <a:pt x="472" y="498"/>
                  </a:cubicBezTo>
                  <a:cubicBezTo>
                    <a:pt x="481" y="497"/>
                    <a:pt x="481" y="494"/>
                    <a:pt x="494" y="493"/>
                  </a:cubicBezTo>
                  <a:cubicBezTo>
                    <a:pt x="500" y="492"/>
                    <a:pt x="495" y="491"/>
                    <a:pt x="485" y="493"/>
                  </a:cubicBezTo>
                  <a:cubicBezTo>
                    <a:pt x="494" y="492"/>
                    <a:pt x="503" y="490"/>
                    <a:pt x="513" y="488"/>
                  </a:cubicBezTo>
                  <a:cubicBezTo>
                    <a:pt x="502" y="489"/>
                    <a:pt x="502" y="489"/>
                    <a:pt x="502" y="489"/>
                  </a:cubicBezTo>
                  <a:cubicBezTo>
                    <a:pt x="513" y="487"/>
                    <a:pt x="513" y="487"/>
                    <a:pt x="513" y="487"/>
                  </a:cubicBezTo>
                  <a:cubicBezTo>
                    <a:pt x="504" y="487"/>
                    <a:pt x="504" y="487"/>
                    <a:pt x="504" y="487"/>
                  </a:cubicBezTo>
                  <a:cubicBezTo>
                    <a:pt x="524" y="483"/>
                    <a:pt x="548" y="478"/>
                    <a:pt x="559" y="477"/>
                  </a:cubicBezTo>
                  <a:cubicBezTo>
                    <a:pt x="541" y="483"/>
                    <a:pt x="512" y="489"/>
                    <a:pt x="502" y="493"/>
                  </a:cubicBezTo>
                  <a:cubicBezTo>
                    <a:pt x="506" y="493"/>
                    <a:pt x="516" y="489"/>
                    <a:pt x="521" y="490"/>
                  </a:cubicBezTo>
                  <a:cubicBezTo>
                    <a:pt x="527" y="487"/>
                    <a:pt x="527" y="487"/>
                    <a:pt x="527" y="487"/>
                  </a:cubicBezTo>
                  <a:cubicBezTo>
                    <a:pt x="533" y="485"/>
                    <a:pt x="547" y="482"/>
                    <a:pt x="549" y="483"/>
                  </a:cubicBezTo>
                  <a:cubicBezTo>
                    <a:pt x="532" y="487"/>
                    <a:pt x="527" y="490"/>
                    <a:pt x="519" y="493"/>
                  </a:cubicBezTo>
                  <a:cubicBezTo>
                    <a:pt x="519" y="493"/>
                    <a:pt x="518" y="494"/>
                    <a:pt x="515" y="494"/>
                  </a:cubicBezTo>
                  <a:cubicBezTo>
                    <a:pt x="515" y="494"/>
                    <a:pt x="515" y="494"/>
                    <a:pt x="515" y="494"/>
                  </a:cubicBezTo>
                  <a:cubicBezTo>
                    <a:pt x="515" y="494"/>
                    <a:pt x="515" y="494"/>
                    <a:pt x="515" y="494"/>
                  </a:cubicBezTo>
                  <a:cubicBezTo>
                    <a:pt x="510" y="495"/>
                    <a:pt x="501" y="497"/>
                    <a:pt x="497" y="498"/>
                  </a:cubicBezTo>
                  <a:cubicBezTo>
                    <a:pt x="490" y="499"/>
                    <a:pt x="495" y="497"/>
                    <a:pt x="495" y="497"/>
                  </a:cubicBezTo>
                  <a:cubicBezTo>
                    <a:pt x="474" y="499"/>
                    <a:pt x="460" y="505"/>
                    <a:pt x="438" y="507"/>
                  </a:cubicBezTo>
                  <a:cubicBezTo>
                    <a:pt x="437" y="506"/>
                    <a:pt x="420" y="508"/>
                    <a:pt x="425" y="507"/>
                  </a:cubicBezTo>
                  <a:cubicBezTo>
                    <a:pt x="412" y="508"/>
                    <a:pt x="405" y="510"/>
                    <a:pt x="397" y="512"/>
                  </a:cubicBezTo>
                  <a:cubicBezTo>
                    <a:pt x="395" y="511"/>
                    <a:pt x="377" y="513"/>
                    <a:pt x="384" y="512"/>
                  </a:cubicBezTo>
                  <a:cubicBezTo>
                    <a:pt x="372" y="514"/>
                    <a:pt x="372" y="514"/>
                    <a:pt x="372" y="514"/>
                  </a:cubicBezTo>
                  <a:cubicBezTo>
                    <a:pt x="363" y="514"/>
                    <a:pt x="346" y="516"/>
                    <a:pt x="343" y="515"/>
                  </a:cubicBezTo>
                  <a:cubicBezTo>
                    <a:pt x="334" y="516"/>
                    <a:pt x="341" y="517"/>
                    <a:pt x="328" y="517"/>
                  </a:cubicBezTo>
                  <a:cubicBezTo>
                    <a:pt x="329" y="517"/>
                    <a:pt x="328" y="517"/>
                    <a:pt x="331" y="517"/>
                  </a:cubicBezTo>
                  <a:cubicBezTo>
                    <a:pt x="325" y="516"/>
                    <a:pt x="311" y="517"/>
                    <a:pt x="305" y="518"/>
                  </a:cubicBezTo>
                  <a:cubicBezTo>
                    <a:pt x="314" y="518"/>
                    <a:pt x="307" y="518"/>
                    <a:pt x="318" y="518"/>
                  </a:cubicBezTo>
                  <a:cubicBezTo>
                    <a:pt x="318" y="519"/>
                    <a:pt x="306" y="520"/>
                    <a:pt x="294" y="519"/>
                  </a:cubicBezTo>
                  <a:cubicBezTo>
                    <a:pt x="310" y="518"/>
                    <a:pt x="281" y="518"/>
                    <a:pt x="289" y="517"/>
                  </a:cubicBezTo>
                  <a:cubicBezTo>
                    <a:pt x="263" y="517"/>
                    <a:pt x="248" y="519"/>
                    <a:pt x="226" y="520"/>
                  </a:cubicBezTo>
                  <a:cubicBezTo>
                    <a:pt x="201" y="519"/>
                    <a:pt x="170" y="514"/>
                    <a:pt x="151" y="511"/>
                  </a:cubicBezTo>
                  <a:cubicBezTo>
                    <a:pt x="153" y="512"/>
                    <a:pt x="153" y="512"/>
                    <a:pt x="153" y="512"/>
                  </a:cubicBezTo>
                  <a:cubicBezTo>
                    <a:pt x="142" y="510"/>
                    <a:pt x="142" y="510"/>
                    <a:pt x="142" y="510"/>
                  </a:cubicBezTo>
                  <a:cubicBezTo>
                    <a:pt x="135" y="508"/>
                    <a:pt x="142" y="508"/>
                    <a:pt x="132" y="506"/>
                  </a:cubicBezTo>
                  <a:cubicBezTo>
                    <a:pt x="136" y="505"/>
                    <a:pt x="150" y="510"/>
                    <a:pt x="160" y="511"/>
                  </a:cubicBezTo>
                  <a:cubicBezTo>
                    <a:pt x="143" y="506"/>
                    <a:pt x="177" y="513"/>
                    <a:pt x="166" y="509"/>
                  </a:cubicBezTo>
                  <a:cubicBezTo>
                    <a:pt x="158" y="512"/>
                    <a:pt x="128" y="502"/>
                    <a:pt x="113" y="497"/>
                  </a:cubicBezTo>
                  <a:cubicBezTo>
                    <a:pt x="99" y="491"/>
                    <a:pt x="120" y="498"/>
                    <a:pt x="113" y="495"/>
                  </a:cubicBezTo>
                  <a:cubicBezTo>
                    <a:pt x="108" y="495"/>
                    <a:pt x="108" y="495"/>
                    <a:pt x="108" y="495"/>
                  </a:cubicBezTo>
                  <a:cubicBezTo>
                    <a:pt x="102" y="492"/>
                    <a:pt x="101" y="491"/>
                    <a:pt x="101" y="490"/>
                  </a:cubicBezTo>
                  <a:cubicBezTo>
                    <a:pt x="87" y="484"/>
                    <a:pt x="71" y="475"/>
                    <a:pt x="60" y="467"/>
                  </a:cubicBezTo>
                  <a:cubicBezTo>
                    <a:pt x="74" y="477"/>
                    <a:pt x="54" y="465"/>
                    <a:pt x="68" y="475"/>
                  </a:cubicBezTo>
                  <a:cubicBezTo>
                    <a:pt x="63" y="473"/>
                    <a:pt x="54" y="466"/>
                    <a:pt x="47" y="459"/>
                  </a:cubicBezTo>
                  <a:cubicBezTo>
                    <a:pt x="54" y="465"/>
                    <a:pt x="39" y="448"/>
                    <a:pt x="54" y="464"/>
                  </a:cubicBezTo>
                  <a:cubicBezTo>
                    <a:pt x="53" y="460"/>
                    <a:pt x="46" y="456"/>
                    <a:pt x="40" y="448"/>
                  </a:cubicBezTo>
                  <a:cubicBezTo>
                    <a:pt x="42" y="450"/>
                    <a:pt x="44" y="452"/>
                    <a:pt x="47" y="454"/>
                  </a:cubicBezTo>
                  <a:cubicBezTo>
                    <a:pt x="35" y="443"/>
                    <a:pt x="25" y="419"/>
                    <a:pt x="23" y="415"/>
                  </a:cubicBezTo>
                  <a:cubicBezTo>
                    <a:pt x="18" y="406"/>
                    <a:pt x="13" y="390"/>
                    <a:pt x="12" y="376"/>
                  </a:cubicBezTo>
                  <a:cubicBezTo>
                    <a:pt x="12" y="363"/>
                    <a:pt x="13" y="348"/>
                    <a:pt x="17" y="333"/>
                  </a:cubicBezTo>
                  <a:cubicBezTo>
                    <a:pt x="17" y="336"/>
                    <a:pt x="17" y="336"/>
                    <a:pt x="17" y="336"/>
                  </a:cubicBezTo>
                  <a:cubicBezTo>
                    <a:pt x="19" y="327"/>
                    <a:pt x="22" y="314"/>
                    <a:pt x="27" y="303"/>
                  </a:cubicBezTo>
                  <a:cubicBezTo>
                    <a:pt x="29" y="300"/>
                    <a:pt x="29" y="300"/>
                    <a:pt x="29" y="300"/>
                  </a:cubicBezTo>
                  <a:cubicBezTo>
                    <a:pt x="32" y="292"/>
                    <a:pt x="39" y="277"/>
                    <a:pt x="45" y="265"/>
                  </a:cubicBezTo>
                  <a:cubicBezTo>
                    <a:pt x="45" y="265"/>
                    <a:pt x="39" y="276"/>
                    <a:pt x="41" y="270"/>
                  </a:cubicBezTo>
                  <a:cubicBezTo>
                    <a:pt x="38" y="276"/>
                    <a:pt x="35" y="281"/>
                    <a:pt x="37" y="280"/>
                  </a:cubicBezTo>
                  <a:cubicBezTo>
                    <a:pt x="34" y="286"/>
                    <a:pt x="33" y="285"/>
                    <a:pt x="30" y="290"/>
                  </a:cubicBezTo>
                  <a:cubicBezTo>
                    <a:pt x="34" y="282"/>
                    <a:pt x="37" y="274"/>
                    <a:pt x="41" y="266"/>
                  </a:cubicBezTo>
                  <a:cubicBezTo>
                    <a:pt x="42" y="265"/>
                    <a:pt x="43" y="264"/>
                    <a:pt x="43" y="264"/>
                  </a:cubicBezTo>
                  <a:cubicBezTo>
                    <a:pt x="43" y="262"/>
                    <a:pt x="43" y="262"/>
                    <a:pt x="43" y="262"/>
                  </a:cubicBezTo>
                  <a:cubicBezTo>
                    <a:pt x="46" y="256"/>
                    <a:pt x="48" y="254"/>
                    <a:pt x="47" y="255"/>
                  </a:cubicBezTo>
                  <a:cubicBezTo>
                    <a:pt x="55" y="243"/>
                    <a:pt x="56" y="237"/>
                    <a:pt x="66" y="225"/>
                  </a:cubicBezTo>
                  <a:cubicBezTo>
                    <a:pt x="63" y="231"/>
                    <a:pt x="61" y="235"/>
                    <a:pt x="55" y="244"/>
                  </a:cubicBezTo>
                  <a:cubicBezTo>
                    <a:pt x="58" y="239"/>
                    <a:pt x="62" y="234"/>
                    <a:pt x="65" y="230"/>
                  </a:cubicBezTo>
                  <a:cubicBezTo>
                    <a:pt x="61" y="237"/>
                    <a:pt x="44" y="262"/>
                    <a:pt x="49" y="259"/>
                  </a:cubicBezTo>
                  <a:cubicBezTo>
                    <a:pt x="58" y="242"/>
                    <a:pt x="74" y="218"/>
                    <a:pt x="84" y="205"/>
                  </a:cubicBezTo>
                  <a:cubicBezTo>
                    <a:pt x="92" y="199"/>
                    <a:pt x="100" y="188"/>
                    <a:pt x="111" y="178"/>
                  </a:cubicBezTo>
                  <a:cubicBezTo>
                    <a:pt x="113" y="177"/>
                    <a:pt x="116" y="174"/>
                    <a:pt x="115" y="176"/>
                  </a:cubicBezTo>
                  <a:cubicBezTo>
                    <a:pt x="112" y="179"/>
                    <a:pt x="112" y="179"/>
                    <a:pt x="112" y="179"/>
                  </a:cubicBezTo>
                  <a:cubicBezTo>
                    <a:pt x="126" y="166"/>
                    <a:pt x="144" y="151"/>
                    <a:pt x="157" y="140"/>
                  </a:cubicBezTo>
                  <a:cubicBezTo>
                    <a:pt x="166" y="136"/>
                    <a:pt x="166" y="136"/>
                    <a:pt x="166" y="136"/>
                  </a:cubicBezTo>
                  <a:cubicBezTo>
                    <a:pt x="192" y="120"/>
                    <a:pt x="159" y="137"/>
                    <a:pt x="186" y="120"/>
                  </a:cubicBezTo>
                  <a:cubicBezTo>
                    <a:pt x="193" y="117"/>
                    <a:pt x="220" y="102"/>
                    <a:pt x="222" y="103"/>
                  </a:cubicBezTo>
                  <a:cubicBezTo>
                    <a:pt x="227" y="101"/>
                    <a:pt x="229" y="100"/>
                    <a:pt x="230" y="99"/>
                  </a:cubicBezTo>
                  <a:cubicBezTo>
                    <a:pt x="225" y="100"/>
                    <a:pt x="214" y="106"/>
                    <a:pt x="220" y="102"/>
                  </a:cubicBezTo>
                  <a:cubicBezTo>
                    <a:pt x="229" y="97"/>
                    <a:pt x="234" y="96"/>
                    <a:pt x="242" y="93"/>
                  </a:cubicBezTo>
                  <a:cubicBezTo>
                    <a:pt x="242" y="93"/>
                    <a:pt x="236" y="96"/>
                    <a:pt x="239" y="95"/>
                  </a:cubicBezTo>
                  <a:cubicBezTo>
                    <a:pt x="258" y="86"/>
                    <a:pt x="295" y="75"/>
                    <a:pt x="314" y="69"/>
                  </a:cubicBezTo>
                  <a:cubicBezTo>
                    <a:pt x="307" y="71"/>
                    <a:pt x="306" y="72"/>
                    <a:pt x="296" y="74"/>
                  </a:cubicBezTo>
                  <a:cubicBezTo>
                    <a:pt x="296" y="73"/>
                    <a:pt x="301" y="72"/>
                    <a:pt x="303" y="71"/>
                  </a:cubicBezTo>
                  <a:cubicBezTo>
                    <a:pt x="302" y="70"/>
                    <a:pt x="294" y="74"/>
                    <a:pt x="283" y="76"/>
                  </a:cubicBezTo>
                  <a:cubicBezTo>
                    <a:pt x="289" y="74"/>
                    <a:pt x="294" y="72"/>
                    <a:pt x="300" y="70"/>
                  </a:cubicBezTo>
                  <a:cubicBezTo>
                    <a:pt x="290" y="71"/>
                    <a:pt x="290" y="71"/>
                    <a:pt x="290" y="71"/>
                  </a:cubicBezTo>
                  <a:cubicBezTo>
                    <a:pt x="303" y="66"/>
                    <a:pt x="315" y="63"/>
                    <a:pt x="328" y="59"/>
                  </a:cubicBezTo>
                  <a:cubicBezTo>
                    <a:pt x="322" y="60"/>
                    <a:pt x="316" y="61"/>
                    <a:pt x="311" y="63"/>
                  </a:cubicBezTo>
                  <a:cubicBezTo>
                    <a:pt x="312" y="61"/>
                    <a:pt x="315" y="59"/>
                    <a:pt x="307" y="61"/>
                  </a:cubicBezTo>
                  <a:cubicBezTo>
                    <a:pt x="327" y="54"/>
                    <a:pt x="325" y="51"/>
                    <a:pt x="348" y="47"/>
                  </a:cubicBezTo>
                  <a:cubicBezTo>
                    <a:pt x="348" y="47"/>
                    <a:pt x="348" y="47"/>
                    <a:pt x="348" y="47"/>
                  </a:cubicBezTo>
                  <a:cubicBezTo>
                    <a:pt x="357" y="44"/>
                    <a:pt x="357" y="44"/>
                    <a:pt x="357" y="44"/>
                  </a:cubicBezTo>
                  <a:cubicBezTo>
                    <a:pt x="371" y="41"/>
                    <a:pt x="371" y="41"/>
                    <a:pt x="371" y="41"/>
                  </a:cubicBezTo>
                  <a:cubicBezTo>
                    <a:pt x="363" y="45"/>
                    <a:pt x="353" y="47"/>
                    <a:pt x="346" y="49"/>
                  </a:cubicBezTo>
                  <a:cubicBezTo>
                    <a:pt x="363" y="48"/>
                    <a:pt x="367" y="42"/>
                    <a:pt x="386" y="38"/>
                  </a:cubicBezTo>
                  <a:cubicBezTo>
                    <a:pt x="402" y="38"/>
                    <a:pt x="367" y="44"/>
                    <a:pt x="368" y="46"/>
                  </a:cubicBezTo>
                  <a:cubicBezTo>
                    <a:pt x="372" y="44"/>
                    <a:pt x="382" y="43"/>
                    <a:pt x="381" y="44"/>
                  </a:cubicBezTo>
                  <a:cubicBezTo>
                    <a:pt x="363" y="47"/>
                    <a:pt x="370" y="48"/>
                    <a:pt x="351" y="51"/>
                  </a:cubicBezTo>
                  <a:cubicBezTo>
                    <a:pt x="360" y="48"/>
                    <a:pt x="349" y="50"/>
                    <a:pt x="351" y="49"/>
                  </a:cubicBezTo>
                  <a:cubicBezTo>
                    <a:pt x="348" y="50"/>
                    <a:pt x="331" y="55"/>
                    <a:pt x="318" y="58"/>
                  </a:cubicBezTo>
                  <a:cubicBezTo>
                    <a:pt x="315" y="61"/>
                    <a:pt x="329" y="57"/>
                    <a:pt x="337" y="55"/>
                  </a:cubicBezTo>
                  <a:cubicBezTo>
                    <a:pt x="352" y="50"/>
                    <a:pt x="368" y="49"/>
                    <a:pt x="380" y="45"/>
                  </a:cubicBezTo>
                  <a:cubicBezTo>
                    <a:pt x="396" y="41"/>
                    <a:pt x="381" y="46"/>
                    <a:pt x="382" y="46"/>
                  </a:cubicBezTo>
                  <a:cubicBezTo>
                    <a:pt x="397" y="44"/>
                    <a:pt x="388" y="43"/>
                    <a:pt x="393" y="42"/>
                  </a:cubicBezTo>
                  <a:cubicBezTo>
                    <a:pt x="415" y="37"/>
                    <a:pt x="418" y="39"/>
                    <a:pt x="434" y="37"/>
                  </a:cubicBezTo>
                  <a:cubicBezTo>
                    <a:pt x="447" y="34"/>
                    <a:pt x="480" y="30"/>
                    <a:pt x="503" y="29"/>
                  </a:cubicBezTo>
                  <a:cubicBezTo>
                    <a:pt x="500" y="30"/>
                    <a:pt x="503" y="31"/>
                    <a:pt x="505" y="31"/>
                  </a:cubicBezTo>
                  <a:cubicBezTo>
                    <a:pt x="518" y="27"/>
                    <a:pt x="514" y="29"/>
                    <a:pt x="531" y="27"/>
                  </a:cubicBezTo>
                  <a:cubicBezTo>
                    <a:pt x="516" y="26"/>
                    <a:pt x="516" y="26"/>
                    <a:pt x="516" y="26"/>
                  </a:cubicBezTo>
                  <a:cubicBezTo>
                    <a:pt x="528" y="26"/>
                    <a:pt x="537" y="24"/>
                    <a:pt x="548" y="25"/>
                  </a:cubicBezTo>
                  <a:cubicBezTo>
                    <a:pt x="534" y="23"/>
                    <a:pt x="567" y="23"/>
                    <a:pt x="575" y="23"/>
                  </a:cubicBezTo>
                  <a:cubicBezTo>
                    <a:pt x="587" y="24"/>
                    <a:pt x="599" y="23"/>
                    <a:pt x="605" y="25"/>
                  </a:cubicBezTo>
                  <a:cubicBezTo>
                    <a:pt x="604" y="25"/>
                    <a:pt x="604" y="25"/>
                    <a:pt x="604" y="25"/>
                  </a:cubicBezTo>
                  <a:cubicBezTo>
                    <a:pt x="621" y="27"/>
                    <a:pt x="621" y="27"/>
                    <a:pt x="621" y="27"/>
                  </a:cubicBezTo>
                  <a:cubicBezTo>
                    <a:pt x="619" y="29"/>
                    <a:pt x="619" y="29"/>
                    <a:pt x="619" y="29"/>
                  </a:cubicBezTo>
                  <a:cubicBezTo>
                    <a:pt x="630" y="31"/>
                    <a:pt x="645" y="31"/>
                    <a:pt x="641" y="30"/>
                  </a:cubicBezTo>
                  <a:cubicBezTo>
                    <a:pt x="653" y="32"/>
                    <a:pt x="646" y="31"/>
                    <a:pt x="648" y="33"/>
                  </a:cubicBezTo>
                  <a:cubicBezTo>
                    <a:pt x="641" y="33"/>
                    <a:pt x="625" y="33"/>
                    <a:pt x="621" y="31"/>
                  </a:cubicBezTo>
                  <a:cubicBezTo>
                    <a:pt x="622" y="31"/>
                    <a:pt x="625" y="31"/>
                    <a:pt x="626" y="31"/>
                  </a:cubicBezTo>
                  <a:cubicBezTo>
                    <a:pt x="594" y="27"/>
                    <a:pt x="615" y="33"/>
                    <a:pt x="599" y="32"/>
                  </a:cubicBezTo>
                  <a:cubicBezTo>
                    <a:pt x="607" y="33"/>
                    <a:pt x="613" y="35"/>
                    <a:pt x="622" y="35"/>
                  </a:cubicBezTo>
                  <a:cubicBezTo>
                    <a:pt x="626" y="35"/>
                    <a:pt x="643" y="36"/>
                    <a:pt x="652" y="36"/>
                  </a:cubicBezTo>
                  <a:cubicBezTo>
                    <a:pt x="640" y="36"/>
                    <a:pt x="634" y="34"/>
                    <a:pt x="625" y="33"/>
                  </a:cubicBezTo>
                  <a:cubicBezTo>
                    <a:pt x="633" y="34"/>
                    <a:pt x="634" y="32"/>
                    <a:pt x="641" y="34"/>
                  </a:cubicBezTo>
                  <a:cubicBezTo>
                    <a:pt x="639" y="34"/>
                    <a:pt x="639" y="34"/>
                    <a:pt x="639" y="34"/>
                  </a:cubicBezTo>
                  <a:cubicBezTo>
                    <a:pt x="647" y="34"/>
                    <a:pt x="647" y="34"/>
                    <a:pt x="647" y="34"/>
                  </a:cubicBezTo>
                  <a:cubicBezTo>
                    <a:pt x="648" y="36"/>
                    <a:pt x="670" y="39"/>
                    <a:pt x="657" y="38"/>
                  </a:cubicBezTo>
                  <a:cubicBezTo>
                    <a:pt x="669" y="40"/>
                    <a:pt x="661" y="37"/>
                    <a:pt x="672" y="39"/>
                  </a:cubicBezTo>
                  <a:cubicBezTo>
                    <a:pt x="651" y="35"/>
                    <a:pt x="651" y="35"/>
                    <a:pt x="651" y="35"/>
                  </a:cubicBezTo>
                  <a:cubicBezTo>
                    <a:pt x="652" y="33"/>
                    <a:pt x="652" y="33"/>
                    <a:pt x="652" y="33"/>
                  </a:cubicBezTo>
                  <a:cubicBezTo>
                    <a:pt x="660" y="34"/>
                    <a:pt x="661" y="35"/>
                    <a:pt x="669" y="36"/>
                  </a:cubicBezTo>
                  <a:cubicBezTo>
                    <a:pt x="669" y="34"/>
                    <a:pt x="669" y="34"/>
                    <a:pt x="669" y="34"/>
                  </a:cubicBezTo>
                  <a:cubicBezTo>
                    <a:pt x="683" y="38"/>
                    <a:pt x="683" y="38"/>
                    <a:pt x="683" y="38"/>
                  </a:cubicBezTo>
                  <a:cubicBezTo>
                    <a:pt x="682" y="37"/>
                    <a:pt x="694" y="39"/>
                    <a:pt x="696" y="40"/>
                  </a:cubicBezTo>
                  <a:cubicBezTo>
                    <a:pt x="703" y="42"/>
                    <a:pt x="698" y="44"/>
                    <a:pt x="711" y="46"/>
                  </a:cubicBezTo>
                  <a:cubicBezTo>
                    <a:pt x="710" y="45"/>
                    <a:pt x="710" y="45"/>
                    <a:pt x="710" y="45"/>
                  </a:cubicBezTo>
                  <a:cubicBezTo>
                    <a:pt x="718" y="47"/>
                    <a:pt x="723" y="48"/>
                    <a:pt x="733" y="52"/>
                  </a:cubicBezTo>
                  <a:cubicBezTo>
                    <a:pt x="732" y="52"/>
                    <a:pt x="730" y="51"/>
                    <a:pt x="728" y="51"/>
                  </a:cubicBezTo>
                  <a:cubicBezTo>
                    <a:pt x="743" y="57"/>
                    <a:pt x="766" y="65"/>
                    <a:pt x="771" y="71"/>
                  </a:cubicBezTo>
                  <a:cubicBezTo>
                    <a:pt x="770" y="71"/>
                    <a:pt x="764" y="68"/>
                    <a:pt x="763" y="69"/>
                  </a:cubicBezTo>
                  <a:cubicBezTo>
                    <a:pt x="743" y="57"/>
                    <a:pt x="747" y="64"/>
                    <a:pt x="721" y="53"/>
                  </a:cubicBezTo>
                  <a:cubicBezTo>
                    <a:pt x="721" y="49"/>
                    <a:pt x="698" y="48"/>
                    <a:pt x="694" y="44"/>
                  </a:cubicBezTo>
                  <a:cubicBezTo>
                    <a:pt x="704" y="47"/>
                    <a:pt x="719" y="49"/>
                    <a:pt x="717" y="48"/>
                  </a:cubicBezTo>
                  <a:cubicBezTo>
                    <a:pt x="708" y="46"/>
                    <a:pt x="693" y="42"/>
                    <a:pt x="687" y="41"/>
                  </a:cubicBezTo>
                  <a:cubicBezTo>
                    <a:pt x="693" y="43"/>
                    <a:pt x="691" y="44"/>
                    <a:pt x="686" y="44"/>
                  </a:cubicBezTo>
                  <a:cubicBezTo>
                    <a:pt x="701" y="46"/>
                    <a:pt x="730" y="57"/>
                    <a:pt x="751" y="67"/>
                  </a:cubicBezTo>
                  <a:cubicBezTo>
                    <a:pt x="749" y="64"/>
                    <a:pt x="749" y="64"/>
                    <a:pt x="749" y="64"/>
                  </a:cubicBezTo>
                  <a:cubicBezTo>
                    <a:pt x="768" y="71"/>
                    <a:pt x="746" y="65"/>
                    <a:pt x="760" y="71"/>
                  </a:cubicBezTo>
                  <a:cubicBezTo>
                    <a:pt x="767" y="73"/>
                    <a:pt x="767" y="73"/>
                    <a:pt x="767" y="73"/>
                  </a:cubicBezTo>
                  <a:cubicBezTo>
                    <a:pt x="768" y="74"/>
                    <a:pt x="768" y="74"/>
                    <a:pt x="768" y="74"/>
                  </a:cubicBezTo>
                  <a:cubicBezTo>
                    <a:pt x="771" y="75"/>
                    <a:pt x="775" y="76"/>
                    <a:pt x="779" y="78"/>
                  </a:cubicBezTo>
                  <a:cubicBezTo>
                    <a:pt x="772" y="73"/>
                    <a:pt x="774" y="77"/>
                    <a:pt x="767" y="72"/>
                  </a:cubicBezTo>
                  <a:cubicBezTo>
                    <a:pt x="760" y="68"/>
                    <a:pt x="768" y="71"/>
                    <a:pt x="770" y="71"/>
                  </a:cubicBezTo>
                  <a:cubicBezTo>
                    <a:pt x="775" y="73"/>
                    <a:pt x="791" y="83"/>
                    <a:pt x="781" y="78"/>
                  </a:cubicBezTo>
                  <a:cubicBezTo>
                    <a:pt x="787" y="81"/>
                    <a:pt x="793" y="84"/>
                    <a:pt x="799" y="88"/>
                  </a:cubicBezTo>
                  <a:cubicBezTo>
                    <a:pt x="799" y="88"/>
                    <a:pt x="795" y="86"/>
                    <a:pt x="793" y="85"/>
                  </a:cubicBezTo>
                  <a:cubicBezTo>
                    <a:pt x="797" y="88"/>
                    <a:pt x="801" y="91"/>
                    <a:pt x="805" y="94"/>
                  </a:cubicBezTo>
                  <a:cubicBezTo>
                    <a:pt x="805" y="94"/>
                    <a:pt x="805" y="94"/>
                    <a:pt x="805" y="94"/>
                  </a:cubicBezTo>
                  <a:cubicBezTo>
                    <a:pt x="815" y="100"/>
                    <a:pt x="827" y="112"/>
                    <a:pt x="835" y="118"/>
                  </a:cubicBezTo>
                  <a:cubicBezTo>
                    <a:pt x="821" y="102"/>
                    <a:pt x="843" y="124"/>
                    <a:pt x="842" y="122"/>
                  </a:cubicBezTo>
                  <a:cubicBezTo>
                    <a:pt x="847" y="128"/>
                    <a:pt x="846" y="132"/>
                    <a:pt x="835" y="121"/>
                  </a:cubicBezTo>
                  <a:cubicBezTo>
                    <a:pt x="832" y="117"/>
                    <a:pt x="824" y="110"/>
                    <a:pt x="818" y="105"/>
                  </a:cubicBezTo>
                  <a:cubicBezTo>
                    <a:pt x="825" y="112"/>
                    <a:pt x="828" y="114"/>
                    <a:pt x="833" y="120"/>
                  </a:cubicBezTo>
                  <a:cubicBezTo>
                    <a:pt x="829" y="116"/>
                    <a:pt x="840" y="128"/>
                    <a:pt x="839" y="129"/>
                  </a:cubicBezTo>
                  <a:cubicBezTo>
                    <a:pt x="837" y="128"/>
                    <a:pt x="835" y="127"/>
                    <a:pt x="828" y="119"/>
                  </a:cubicBezTo>
                  <a:cubicBezTo>
                    <a:pt x="818" y="108"/>
                    <a:pt x="828" y="117"/>
                    <a:pt x="825" y="114"/>
                  </a:cubicBezTo>
                  <a:cubicBezTo>
                    <a:pt x="823" y="109"/>
                    <a:pt x="809" y="100"/>
                    <a:pt x="802" y="94"/>
                  </a:cubicBezTo>
                  <a:cubicBezTo>
                    <a:pt x="801" y="93"/>
                    <a:pt x="804" y="95"/>
                    <a:pt x="805" y="95"/>
                  </a:cubicBezTo>
                  <a:cubicBezTo>
                    <a:pt x="799" y="91"/>
                    <a:pt x="784" y="81"/>
                    <a:pt x="782" y="82"/>
                  </a:cubicBezTo>
                  <a:cubicBezTo>
                    <a:pt x="789" y="85"/>
                    <a:pt x="794" y="89"/>
                    <a:pt x="800" y="92"/>
                  </a:cubicBezTo>
                  <a:cubicBezTo>
                    <a:pt x="803" y="95"/>
                    <a:pt x="794" y="90"/>
                    <a:pt x="799" y="94"/>
                  </a:cubicBezTo>
                  <a:cubicBezTo>
                    <a:pt x="803" y="96"/>
                    <a:pt x="807" y="99"/>
                    <a:pt x="811" y="103"/>
                  </a:cubicBezTo>
                  <a:cubicBezTo>
                    <a:pt x="810" y="103"/>
                    <a:pt x="810" y="103"/>
                    <a:pt x="810" y="103"/>
                  </a:cubicBezTo>
                  <a:cubicBezTo>
                    <a:pt x="819" y="111"/>
                    <a:pt x="832" y="124"/>
                    <a:pt x="841" y="135"/>
                  </a:cubicBezTo>
                  <a:cubicBezTo>
                    <a:pt x="845" y="135"/>
                    <a:pt x="851" y="140"/>
                    <a:pt x="856" y="143"/>
                  </a:cubicBezTo>
                  <a:cubicBezTo>
                    <a:pt x="867" y="161"/>
                    <a:pt x="876" y="182"/>
                    <a:pt x="879" y="203"/>
                  </a:cubicBezTo>
                  <a:cubicBezTo>
                    <a:pt x="879" y="203"/>
                    <a:pt x="880" y="203"/>
                    <a:pt x="880" y="204"/>
                  </a:cubicBezTo>
                  <a:cubicBezTo>
                    <a:pt x="881" y="210"/>
                    <a:pt x="882" y="222"/>
                    <a:pt x="880" y="221"/>
                  </a:cubicBezTo>
                  <a:cubicBezTo>
                    <a:pt x="883" y="228"/>
                    <a:pt x="882" y="247"/>
                    <a:pt x="883" y="244"/>
                  </a:cubicBezTo>
                  <a:cubicBezTo>
                    <a:pt x="883" y="246"/>
                    <a:pt x="883" y="246"/>
                    <a:pt x="883" y="246"/>
                  </a:cubicBezTo>
                  <a:cubicBezTo>
                    <a:pt x="880" y="254"/>
                    <a:pt x="877" y="266"/>
                    <a:pt x="868" y="286"/>
                  </a:cubicBezTo>
                  <a:cubicBezTo>
                    <a:pt x="867" y="290"/>
                    <a:pt x="867" y="291"/>
                    <a:pt x="869" y="291"/>
                  </a:cubicBezTo>
                  <a:cubicBezTo>
                    <a:pt x="867" y="295"/>
                    <a:pt x="864" y="298"/>
                    <a:pt x="862" y="302"/>
                  </a:cubicBezTo>
                  <a:cubicBezTo>
                    <a:pt x="863" y="299"/>
                    <a:pt x="863" y="297"/>
                    <a:pt x="866" y="291"/>
                  </a:cubicBezTo>
                  <a:cubicBezTo>
                    <a:pt x="861" y="301"/>
                    <a:pt x="855" y="311"/>
                    <a:pt x="849" y="320"/>
                  </a:cubicBezTo>
                  <a:cubicBezTo>
                    <a:pt x="850" y="318"/>
                    <a:pt x="850" y="318"/>
                    <a:pt x="850" y="318"/>
                  </a:cubicBezTo>
                  <a:cubicBezTo>
                    <a:pt x="842" y="329"/>
                    <a:pt x="842" y="329"/>
                    <a:pt x="842" y="329"/>
                  </a:cubicBezTo>
                  <a:cubicBezTo>
                    <a:pt x="847" y="323"/>
                    <a:pt x="854" y="313"/>
                    <a:pt x="853" y="317"/>
                  </a:cubicBezTo>
                  <a:cubicBezTo>
                    <a:pt x="845" y="330"/>
                    <a:pt x="839" y="336"/>
                    <a:pt x="831" y="347"/>
                  </a:cubicBezTo>
                  <a:cubicBezTo>
                    <a:pt x="829" y="345"/>
                    <a:pt x="826" y="348"/>
                    <a:pt x="828" y="344"/>
                  </a:cubicBezTo>
                  <a:cubicBezTo>
                    <a:pt x="828" y="343"/>
                    <a:pt x="829" y="343"/>
                    <a:pt x="829" y="343"/>
                  </a:cubicBezTo>
                  <a:cubicBezTo>
                    <a:pt x="831" y="338"/>
                    <a:pt x="837" y="329"/>
                    <a:pt x="841" y="323"/>
                  </a:cubicBezTo>
                  <a:cubicBezTo>
                    <a:pt x="823" y="344"/>
                    <a:pt x="828" y="339"/>
                    <a:pt x="810" y="356"/>
                  </a:cubicBezTo>
                  <a:cubicBezTo>
                    <a:pt x="807" y="357"/>
                    <a:pt x="825" y="339"/>
                    <a:pt x="820" y="342"/>
                  </a:cubicBezTo>
                  <a:cubicBezTo>
                    <a:pt x="826" y="337"/>
                    <a:pt x="831" y="331"/>
                    <a:pt x="836" y="325"/>
                  </a:cubicBezTo>
                  <a:cubicBezTo>
                    <a:pt x="833" y="328"/>
                    <a:pt x="833" y="329"/>
                    <a:pt x="832" y="331"/>
                  </a:cubicBezTo>
                  <a:cubicBezTo>
                    <a:pt x="841" y="318"/>
                    <a:pt x="846" y="314"/>
                    <a:pt x="850" y="303"/>
                  </a:cubicBezTo>
                  <a:cubicBezTo>
                    <a:pt x="855" y="297"/>
                    <a:pt x="845" y="313"/>
                    <a:pt x="850" y="306"/>
                  </a:cubicBezTo>
                  <a:cubicBezTo>
                    <a:pt x="847" y="313"/>
                    <a:pt x="844" y="319"/>
                    <a:pt x="843" y="323"/>
                  </a:cubicBezTo>
                  <a:cubicBezTo>
                    <a:pt x="854" y="308"/>
                    <a:pt x="847" y="313"/>
                    <a:pt x="855" y="300"/>
                  </a:cubicBezTo>
                  <a:cubicBezTo>
                    <a:pt x="861" y="290"/>
                    <a:pt x="861" y="290"/>
                    <a:pt x="861" y="290"/>
                  </a:cubicBezTo>
                  <a:cubicBezTo>
                    <a:pt x="864" y="284"/>
                    <a:pt x="859" y="292"/>
                    <a:pt x="859" y="292"/>
                  </a:cubicBezTo>
                  <a:cubicBezTo>
                    <a:pt x="862" y="285"/>
                    <a:pt x="864" y="282"/>
                    <a:pt x="866" y="276"/>
                  </a:cubicBezTo>
                  <a:cubicBezTo>
                    <a:pt x="865" y="278"/>
                    <a:pt x="863" y="281"/>
                    <a:pt x="863" y="280"/>
                  </a:cubicBezTo>
                  <a:cubicBezTo>
                    <a:pt x="868" y="271"/>
                    <a:pt x="870" y="261"/>
                    <a:pt x="874" y="252"/>
                  </a:cubicBezTo>
                  <a:cubicBezTo>
                    <a:pt x="872" y="257"/>
                    <a:pt x="873" y="246"/>
                    <a:pt x="873" y="241"/>
                  </a:cubicBezTo>
                  <a:cubicBezTo>
                    <a:pt x="872" y="248"/>
                    <a:pt x="869" y="254"/>
                    <a:pt x="867" y="260"/>
                  </a:cubicBezTo>
                  <a:cubicBezTo>
                    <a:pt x="861" y="283"/>
                    <a:pt x="853" y="297"/>
                    <a:pt x="838" y="320"/>
                  </a:cubicBezTo>
                  <a:cubicBezTo>
                    <a:pt x="839" y="318"/>
                    <a:pt x="839" y="318"/>
                    <a:pt x="839" y="318"/>
                  </a:cubicBezTo>
                  <a:cubicBezTo>
                    <a:pt x="810" y="350"/>
                    <a:pt x="819" y="348"/>
                    <a:pt x="790" y="373"/>
                  </a:cubicBezTo>
                  <a:cubicBezTo>
                    <a:pt x="788" y="373"/>
                    <a:pt x="775" y="384"/>
                    <a:pt x="775" y="382"/>
                  </a:cubicBezTo>
                  <a:cubicBezTo>
                    <a:pt x="785" y="375"/>
                    <a:pt x="782" y="376"/>
                    <a:pt x="779" y="377"/>
                  </a:cubicBezTo>
                  <a:cubicBezTo>
                    <a:pt x="774" y="381"/>
                    <a:pt x="771" y="386"/>
                    <a:pt x="760" y="392"/>
                  </a:cubicBezTo>
                  <a:cubicBezTo>
                    <a:pt x="763" y="388"/>
                    <a:pt x="753" y="394"/>
                    <a:pt x="763" y="387"/>
                  </a:cubicBezTo>
                  <a:cubicBezTo>
                    <a:pt x="748" y="396"/>
                    <a:pt x="741" y="402"/>
                    <a:pt x="733" y="407"/>
                  </a:cubicBezTo>
                  <a:cubicBezTo>
                    <a:pt x="709" y="423"/>
                    <a:pt x="725" y="410"/>
                    <a:pt x="700" y="424"/>
                  </a:cubicBezTo>
                  <a:cubicBezTo>
                    <a:pt x="703" y="421"/>
                    <a:pt x="703" y="421"/>
                    <a:pt x="703" y="421"/>
                  </a:cubicBezTo>
                  <a:cubicBezTo>
                    <a:pt x="687" y="430"/>
                    <a:pt x="687" y="430"/>
                    <a:pt x="687" y="430"/>
                  </a:cubicBezTo>
                  <a:cubicBezTo>
                    <a:pt x="693" y="428"/>
                    <a:pt x="693" y="428"/>
                    <a:pt x="693" y="428"/>
                  </a:cubicBezTo>
                  <a:cubicBezTo>
                    <a:pt x="687" y="432"/>
                    <a:pt x="680" y="435"/>
                    <a:pt x="674" y="438"/>
                  </a:cubicBezTo>
                  <a:cubicBezTo>
                    <a:pt x="662" y="444"/>
                    <a:pt x="679" y="437"/>
                    <a:pt x="678" y="439"/>
                  </a:cubicBezTo>
                  <a:cubicBezTo>
                    <a:pt x="681" y="435"/>
                    <a:pt x="681" y="435"/>
                    <a:pt x="681" y="435"/>
                  </a:cubicBezTo>
                  <a:cubicBezTo>
                    <a:pt x="690" y="432"/>
                    <a:pt x="700" y="425"/>
                    <a:pt x="702" y="426"/>
                  </a:cubicBezTo>
                  <a:cubicBezTo>
                    <a:pt x="689" y="432"/>
                    <a:pt x="693" y="432"/>
                    <a:pt x="688" y="435"/>
                  </a:cubicBezTo>
                  <a:cubicBezTo>
                    <a:pt x="700" y="428"/>
                    <a:pt x="700" y="428"/>
                    <a:pt x="700" y="428"/>
                  </a:cubicBezTo>
                  <a:cubicBezTo>
                    <a:pt x="704" y="427"/>
                    <a:pt x="704" y="427"/>
                    <a:pt x="704" y="427"/>
                  </a:cubicBezTo>
                  <a:cubicBezTo>
                    <a:pt x="717" y="422"/>
                    <a:pt x="726" y="416"/>
                    <a:pt x="732" y="412"/>
                  </a:cubicBezTo>
                  <a:cubicBezTo>
                    <a:pt x="727" y="414"/>
                    <a:pt x="725" y="417"/>
                    <a:pt x="720" y="419"/>
                  </a:cubicBezTo>
                  <a:cubicBezTo>
                    <a:pt x="725" y="413"/>
                    <a:pt x="740" y="406"/>
                    <a:pt x="752" y="396"/>
                  </a:cubicBezTo>
                  <a:cubicBezTo>
                    <a:pt x="753" y="397"/>
                    <a:pt x="757" y="394"/>
                    <a:pt x="756" y="395"/>
                  </a:cubicBezTo>
                  <a:cubicBezTo>
                    <a:pt x="755" y="396"/>
                    <a:pt x="753" y="397"/>
                    <a:pt x="752" y="398"/>
                  </a:cubicBezTo>
                  <a:cubicBezTo>
                    <a:pt x="753" y="398"/>
                    <a:pt x="746" y="403"/>
                    <a:pt x="759" y="396"/>
                  </a:cubicBezTo>
                  <a:cubicBezTo>
                    <a:pt x="755" y="400"/>
                    <a:pt x="747" y="408"/>
                    <a:pt x="747" y="408"/>
                  </a:cubicBezTo>
                  <a:cubicBezTo>
                    <a:pt x="740" y="413"/>
                    <a:pt x="729" y="419"/>
                    <a:pt x="723" y="422"/>
                  </a:cubicBezTo>
                  <a:cubicBezTo>
                    <a:pt x="723" y="422"/>
                    <a:pt x="723" y="422"/>
                    <a:pt x="723" y="422"/>
                  </a:cubicBezTo>
                  <a:cubicBezTo>
                    <a:pt x="716" y="426"/>
                    <a:pt x="702" y="433"/>
                    <a:pt x="700" y="433"/>
                  </a:cubicBezTo>
                  <a:cubicBezTo>
                    <a:pt x="696" y="435"/>
                    <a:pt x="684" y="441"/>
                    <a:pt x="697" y="436"/>
                  </a:cubicBezTo>
                  <a:cubicBezTo>
                    <a:pt x="690" y="440"/>
                    <a:pt x="684" y="443"/>
                    <a:pt x="677" y="446"/>
                  </a:cubicBezTo>
                  <a:cubicBezTo>
                    <a:pt x="679" y="443"/>
                    <a:pt x="660" y="450"/>
                    <a:pt x="679" y="440"/>
                  </a:cubicBezTo>
                  <a:close/>
                  <a:moveTo>
                    <a:pt x="708" y="446"/>
                  </a:moveTo>
                  <a:cubicBezTo>
                    <a:pt x="708" y="448"/>
                    <a:pt x="694" y="455"/>
                    <a:pt x="690" y="458"/>
                  </a:cubicBezTo>
                  <a:cubicBezTo>
                    <a:pt x="687" y="460"/>
                    <a:pt x="670" y="467"/>
                    <a:pt x="673" y="465"/>
                  </a:cubicBezTo>
                  <a:cubicBezTo>
                    <a:pt x="685" y="460"/>
                    <a:pt x="683" y="457"/>
                    <a:pt x="694" y="455"/>
                  </a:cubicBezTo>
                  <a:cubicBezTo>
                    <a:pt x="695" y="453"/>
                    <a:pt x="693" y="454"/>
                    <a:pt x="688" y="455"/>
                  </a:cubicBezTo>
                  <a:cubicBezTo>
                    <a:pt x="690" y="454"/>
                    <a:pt x="690" y="454"/>
                    <a:pt x="690" y="454"/>
                  </a:cubicBezTo>
                  <a:cubicBezTo>
                    <a:pt x="695" y="452"/>
                    <a:pt x="698" y="450"/>
                    <a:pt x="702" y="448"/>
                  </a:cubicBezTo>
                  <a:cubicBezTo>
                    <a:pt x="706" y="447"/>
                    <a:pt x="709" y="445"/>
                    <a:pt x="708" y="446"/>
                  </a:cubicBezTo>
                  <a:close/>
                  <a:moveTo>
                    <a:pt x="751" y="423"/>
                  </a:moveTo>
                  <a:cubicBezTo>
                    <a:pt x="740" y="429"/>
                    <a:pt x="729" y="436"/>
                    <a:pt x="722" y="439"/>
                  </a:cubicBezTo>
                  <a:cubicBezTo>
                    <a:pt x="725" y="437"/>
                    <a:pt x="725" y="437"/>
                    <a:pt x="725" y="437"/>
                  </a:cubicBezTo>
                  <a:cubicBezTo>
                    <a:pt x="776" y="409"/>
                    <a:pt x="753" y="418"/>
                    <a:pt x="722" y="432"/>
                  </a:cubicBezTo>
                  <a:cubicBezTo>
                    <a:pt x="738" y="423"/>
                    <a:pt x="756" y="414"/>
                    <a:pt x="772" y="403"/>
                  </a:cubicBezTo>
                  <a:cubicBezTo>
                    <a:pt x="770" y="403"/>
                    <a:pt x="770" y="403"/>
                    <a:pt x="770" y="403"/>
                  </a:cubicBezTo>
                  <a:cubicBezTo>
                    <a:pt x="775" y="400"/>
                    <a:pt x="779" y="397"/>
                    <a:pt x="782" y="395"/>
                  </a:cubicBezTo>
                  <a:cubicBezTo>
                    <a:pt x="783" y="396"/>
                    <a:pt x="759" y="417"/>
                    <a:pt x="751" y="423"/>
                  </a:cubicBezTo>
                  <a:close/>
                  <a:moveTo>
                    <a:pt x="787" y="400"/>
                  </a:moveTo>
                  <a:cubicBezTo>
                    <a:pt x="788" y="399"/>
                    <a:pt x="787" y="399"/>
                    <a:pt x="785" y="400"/>
                  </a:cubicBezTo>
                  <a:cubicBezTo>
                    <a:pt x="795" y="393"/>
                    <a:pt x="795" y="393"/>
                    <a:pt x="795" y="393"/>
                  </a:cubicBezTo>
                  <a:cubicBezTo>
                    <a:pt x="794" y="394"/>
                    <a:pt x="796" y="393"/>
                    <a:pt x="787" y="400"/>
                  </a:cubicBezTo>
                  <a:close/>
                  <a:moveTo>
                    <a:pt x="881" y="298"/>
                  </a:moveTo>
                  <a:cubicBezTo>
                    <a:pt x="879" y="305"/>
                    <a:pt x="871" y="317"/>
                    <a:pt x="870" y="318"/>
                  </a:cubicBezTo>
                  <a:cubicBezTo>
                    <a:pt x="871" y="321"/>
                    <a:pt x="857" y="340"/>
                    <a:pt x="851" y="347"/>
                  </a:cubicBezTo>
                  <a:cubicBezTo>
                    <a:pt x="836" y="364"/>
                    <a:pt x="840" y="356"/>
                    <a:pt x="826" y="371"/>
                  </a:cubicBezTo>
                  <a:cubicBezTo>
                    <a:pt x="832" y="367"/>
                    <a:pt x="832" y="367"/>
                    <a:pt x="832" y="367"/>
                  </a:cubicBezTo>
                  <a:cubicBezTo>
                    <a:pt x="819" y="380"/>
                    <a:pt x="813" y="385"/>
                    <a:pt x="797" y="396"/>
                  </a:cubicBezTo>
                  <a:cubicBezTo>
                    <a:pt x="794" y="397"/>
                    <a:pt x="805" y="391"/>
                    <a:pt x="808" y="388"/>
                  </a:cubicBezTo>
                  <a:cubicBezTo>
                    <a:pt x="805" y="389"/>
                    <a:pt x="802" y="391"/>
                    <a:pt x="799" y="392"/>
                  </a:cubicBezTo>
                  <a:cubicBezTo>
                    <a:pt x="803" y="390"/>
                    <a:pt x="808" y="383"/>
                    <a:pt x="809" y="385"/>
                  </a:cubicBezTo>
                  <a:cubicBezTo>
                    <a:pt x="809" y="384"/>
                    <a:pt x="813" y="379"/>
                    <a:pt x="804" y="387"/>
                  </a:cubicBezTo>
                  <a:cubicBezTo>
                    <a:pt x="810" y="381"/>
                    <a:pt x="810" y="381"/>
                    <a:pt x="810" y="381"/>
                  </a:cubicBezTo>
                  <a:cubicBezTo>
                    <a:pt x="809" y="381"/>
                    <a:pt x="809" y="381"/>
                    <a:pt x="809" y="381"/>
                  </a:cubicBezTo>
                  <a:cubicBezTo>
                    <a:pt x="815" y="376"/>
                    <a:pt x="815" y="376"/>
                    <a:pt x="815" y="376"/>
                  </a:cubicBezTo>
                  <a:cubicBezTo>
                    <a:pt x="818" y="374"/>
                    <a:pt x="823" y="370"/>
                    <a:pt x="827" y="367"/>
                  </a:cubicBezTo>
                  <a:cubicBezTo>
                    <a:pt x="828" y="367"/>
                    <a:pt x="824" y="371"/>
                    <a:pt x="821" y="373"/>
                  </a:cubicBezTo>
                  <a:cubicBezTo>
                    <a:pt x="828" y="368"/>
                    <a:pt x="834" y="363"/>
                    <a:pt x="837" y="359"/>
                  </a:cubicBezTo>
                  <a:cubicBezTo>
                    <a:pt x="827" y="368"/>
                    <a:pt x="832" y="363"/>
                    <a:pt x="829" y="364"/>
                  </a:cubicBezTo>
                  <a:cubicBezTo>
                    <a:pt x="834" y="358"/>
                    <a:pt x="843" y="348"/>
                    <a:pt x="846" y="344"/>
                  </a:cubicBezTo>
                  <a:cubicBezTo>
                    <a:pt x="854" y="336"/>
                    <a:pt x="860" y="329"/>
                    <a:pt x="857" y="336"/>
                  </a:cubicBezTo>
                  <a:cubicBezTo>
                    <a:pt x="860" y="330"/>
                    <a:pt x="866" y="324"/>
                    <a:pt x="868" y="316"/>
                  </a:cubicBezTo>
                  <a:cubicBezTo>
                    <a:pt x="862" y="329"/>
                    <a:pt x="866" y="315"/>
                    <a:pt x="857" y="331"/>
                  </a:cubicBezTo>
                  <a:cubicBezTo>
                    <a:pt x="852" y="334"/>
                    <a:pt x="865" y="318"/>
                    <a:pt x="870" y="310"/>
                  </a:cubicBezTo>
                  <a:cubicBezTo>
                    <a:pt x="868" y="315"/>
                    <a:pt x="871" y="311"/>
                    <a:pt x="870" y="313"/>
                  </a:cubicBezTo>
                  <a:cubicBezTo>
                    <a:pt x="877" y="300"/>
                    <a:pt x="872" y="305"/>
                    <a:pt x="867" y="313"/>
                  </a:cubicBezTo>
                  <a:cubicBezTo>
                    <a:pt x="869" y="309"/>
                    <a:pt x="871" y="304"/>
                    <a:pt x="873" y="299"/>
                  </a:cubicBezTo>
                  <a:cubicBezTo>
                    <a:pt x="873" y="300"/>
                    <a:pt x="873" y="300"/>
                    <a:pt x="873" y="300"/>
                  </a:cubicBezTo>
                  <a:cubicBezTo>
                    <a:pt x="875" y="295"/>
                    <a:pt x="877" y="290"/>
                    <a:pt x="879" y="285"/>
                  </a:cubicBezTo>
                  <a:cubicBezTo>
                    <a:pt x="881" y="284"/>
                    <a:pt x="882" y="284"/>
                    <a:pt x="880" y="288"/>
                  </a:cubicBezTo>
                  <a:cubicBezTo>
                    <a:pt x="882" y="285"/>
                    <a:pt x="883" y="283"/>
                    <a:pt x="885" y="280"/>
                  </a:cubicBezTo>
                  <a:cubicBezTo>
                    <a:pt x="883" y="284"/>
                    <a:pt x="882" y="288"/>
                    <a:pt x="880" y="293"/>
                  </a:cubicBezTo>
                  <a:cubicBezTo>
                    <a:pt x="884" y="288"/>
                    <a:pt x="886" y="279"/>
                    <a:pt x="888" y="272"/>
                  </a:cubicBezTo>
                  <a:cubicBezTo>
                    <a:pt x="891" y="265"/>
                    <a:pt x="884" y="290"/>
                    <a:pt x="881" y="298"/>
                  </a:cubicBezTo>
                  <a:close/>
                  <a:moveTo>
                    <a:pt x="889" y="232"/>
                  </a:moveTo>
                  <a:cubicBezTo>
                    <a:pt x="889" y="226"/>
                    <a:pt x="889" y="220"/>
                    <a:pt x="888" y="215"/>
                  </a:cubicBezTo>
                  <a:cubicBezTo>
                    <a:pt x="889" y="213"/>
                    <a:pt x="889" y="213"/>
                    <a:pt x="889" y="213"/>
                  </a:cubicBezTo>
                  <a:cubicBezTo>
                    <a:pt x="887" y="186"/>
                    <a:pt x="878" y="168"/>
                    <a:pt x="864" y="143"/>
                  </a:cubicBezTo>
                  <a:cubicBezTo>
                    <a:pt x="867" y="146"/>
                    <a:pt x="872" y="156"/>
                    <a:pt x="871" y="154"/>
                  </a:cubicBezTo>
                  <a:cubicBezTo>
                    <a:pt x="863" y="139"/>
                    <a:pt x="862" y="143"/>
                    <a:pt x="854" y="128"/>
                  </a:cubicBezTo>
                  <a:cubicBezTo>
                    <a:pt x="868" y="148"/>
                    <a:pt x="845" y="116"/>
                    <a:pt x="859" y="133"/>
                  </a:cubicBezTo>
                  <a:cubicBezTo>
                    <a:pt x="841" y="109"/>
                    <a:pt x="817" y="86"/>
                    <a:pt x="800" y="75"/>
                  </a:cubicBezTo>
                  <a:cubicBezTo>
                    <a:pt x="804" y="79"/>
                    <a:pt x="793" y="72"/>
                    <a:pt x="792" y="72"/>
                  </a:cubicBezTo>
                  <a:cubicBezTo>
                    <a:pt x="788" y="69"/>
                    <a:pt x="790" y="69"/>
                    <a:pt x="793" y="72"/>
                  </a:cubicBezTo>
                  <a:cubicBezTo>
                    <a:pt x="785" y="66"/>
                    <a:pt x="784" y="64"/>
                    <a:pt x="786" y="64"/>
                  </a:cubicBezTo>
                  <a:cubicBezTo>
                    <a:pt x="792" y="67"/>
                    <a:pt x="798" y="71"/>
                    <a:pt x="804" y="75"/>
                  </a:cubicBezTo>
                  <a:cubicBezTo>
                    <a:pt x="798" y="71"/>
                    <a:pt x="796" y="68"/>
                    <a:pt x="791" y="65"/>
                  </a:cubicBezTo>
                  <a:cubicBezTo>
                    <a:pt x="791" y="65"/>
                    <a:pt x="791" y="65"/>
                    <a:pt x="791" y="65"/>
                  </a:cubicBezTo>
                  <a:cubicBezTo>
                    <a:pt x="791" y="65"/>
                    <a:pt x="791" y="65"/>
                    <a:pt x="791" y="65"/>
                  </a:cubicBezTo>
                  <a:cubicBezTo>
                    <a:pt x="789" y="63"/>
                    <a:pt x="786" y="62"/>
                    <a:pt x="783" y="60"/>
                  </a:cubicBezTo>
                  <a:cubicBezTo>
                    <a:pt x="780" y="59"/>
                    <a:pt x="780" y="60"/>
                    <a:pt x="780" y="60"/>
                  </a:cubicBezTo>
                  <a:cubicBezTo>
                    <a:pt x="773" y="58"/>
                    <a:pt x="765" y="55"/>
                    <a:pt x="755" y="52"/>
                  </a:cubicBezTo>
                  <a:cubicBezTo>
                    <a:pt x="756" y="52"/>
                    <a:pt x="756" y="52"/>
                    <a:pt x="756" y="52"/>
                  </a:cubicBezTo>
                  <a:cubicBezTo>
                    <a:pt x="749" y="49"/>
                    <a:pt x="741" y="46"/>
                    <a:pt x="734" y="44"/>
                  </a:cubicBezTo>
                  <a:cubicBezTo>
                    <a:pt x="737" y="44"/>
                    <a:pt x="737" y="44"/>
                    <a:pt x="737" y="44"/>
                  </a:cubicBezTo>
                  <a:cubicBezTo>
                    <a:pt x="733" y="43"/>
                    <a:pt x="729" y="42"/>
                    <a:pt x="724" y="41"/>
                  </a:cubicBezTo>
                  <a:cubicBezTo>
                    <a:pt x="725" y="39"/>
                    <a:pt x="720" y="39"/>
                    <a:pt x="722" y="38"/>
                  </a:cubicBezTo>
                  <a:cubicBezTo>
                    <a:pt x="714" y="33"/>
                    <a:pt x="693" y="31"/>
                    <a:pt x="675" y="27"/>
                  </a:cubicBezTo>
                  <a:cubicBezTo>
                    <a:pt x="678" y="27"/>
                    <a:pt x="678" y="27"/>
                    <a:pt x="678" y="27"/>
                  </a:cubicBezTo>
                  <a:cubicBezTo>
                    <a:pt x="668" y="27"/>
                    <a:pt x="644" y="21"/>
                    <a:pt x="628" y="20"/>
                  </a:cubicBezTo>
                  <a:cubicBezTo>
                    <a:pt x="629" y="19"/>
                    <a:pt x="629" y="19"/>
                    <a:pt x="629" y="19"/>
                  </a:cubicBezTo>
                  <a:cubicBezTo>
                    <a:pt x="638" y="20"/>
                    <a:pt x="640" y="19"/>
                    <a:pt x="636" y="18"/>
                  </a:cubicBezTo>
                  <a:cubicBezTo>
                    <a:pt x="639" y="18"/>
                    <a:pt x="644" y="18"/>
                    <a:pt x="648" y="18"/>
                  </a:cubicBezTo>
                  <a:cubicBezTo>
                    <a:pt x="653" y="19"/>
                    <a:pt x="668" y="21"/>
                    <a:pt x="669" y="23"/>
                  </a:cubicBezTo>
                  <a:cubicBezTo>
                    <a:pt x="658" y="21"/>
                    <a:pt x="659" y="21"/>
                    <a:pt x="664" y="23"/>
                  </a:cubicBezTo>
                  <a:cubicBezTo>
                    <a:pt x="675" y="24"/>
                    <a:pt x="695" y="28"/>
                    <a:pt x="694" y="25"/>
                  </a:cubicBezTo>
                  <a:cubicBezTo>
                    <a:pt x="709" y="29"/>
                    <a:pt x="699" y="27"/>
                    <a:pt x="709" y="30"/>
                  </a:cubicBezTo>
                  <a:cubicBezTo>
                    <a:pt x="710" y="31"/>
                    <a:pt x="707" y="31"/>
                    <a:pt x="703" y="30"/>
                  </a:cubicBezTo>
                  <a:cubicBezTo>
                    <a:pt x="717" y="34"/>
                    <a:pt x="732" y="38"/>
                    <a:pt x="746" y="43"/>
                  </a:cubicBezTo>
                  <a:cubicBezTo>
                    <a:pt x="748" y="42"/>
                    <a:pt x="719" y="32"/>
                    <a:pt x="734" y="35"/>
                  </a:cubicBezTo>
                  <a:cubicBezTo>
                    <a:pt x="738" y="36"/>
                    <a:pt x="738" y="34"/>
                    <a:pt x="753" y="40"/>
                  </a:cubicBezTo>
                  <a:cubicBezTo>
                    <a:pt x="753" y="40"/>
                    <a:pt x="751" y="40"/>
                    <a:pt x="750" y="39"/>
                  </a:cubicBezTo>
                  <a:cubicBezTo>
                    <a:pt x="757" y="42"/>
                    <a:pt x="757" y="43"/>
                    <a:pt x="764" y="46"/>
                  </a:cubicBezTo>
                  <a:cubicBezTo>
                    <a:pt x="766" y="49"/>
                    <a:pt x="755" y="43"/>
                    <a:pt x="750" y="42"/>
                  </a:cubicBezTo>
                  <a:cubicBezTo>
                    <a:pt x="755" y="44"/>
                    <a:pt x="760" y="46"/>
                    <a:pt x="765" y="48"/>
                  </a:cubicBezTo>
                  <a:cubicBezTo>
                    <a:pt x="764" y="48"/>
                    <a:pt x="764" y="48"/>
                    <a:pt x="764" y="48"/>
                  </a:cubicBezTo>
                  <a:cubicBezTo>
                    <a:pt x="769" y="50"/>
                    <a:pt x="773" y="53"/>
                    <a:pt x="778" y="55"/>
                  </a:cubicBezTo>
                  <a:cubicBezTo>
                    <a:pt x="785" y="57"/>
                    <a:pt x="767" y="49"/>
                    <a:pt x="767" y="48"/>
                  </a:cubicBezTo>
                  <a:cubicBezTo>
                    <a:pt x="770" y="49"/>
                    <a:pt x="773" y="51"/>
                    <a:pt x="777" y="52"/>
                  </a:cubicBezTo>
                  <a:cubicBezTo>
                    <a:pt x="788" y="56"/>
                    <a:pt x="815" y="73"/>
                    <a:pt x="822" y="83"/>
                  </a:cubicBezTo>
                  <a:cubicBezTo>
                    <a:pt x="832" y="92"/>
                    <a:pt x="829" y="87"/>
                    <a:pt x="832" y="88"/>
                  </a:cubicBezTo>
                  <a:cubicBezTo>
                    <a:pt x="839" y="93"/>
                    <a:pt x="844" y="100"/>
                    <a:pt x="850" y="105"/>
                  </a:cubicBezTo>
                  <a:cubicBezTo>
                    <a:pt x="851" y="104"/>
                    <a:pt x="857" y="112"/>
                    <a:pt x="858" y="111"/>
                  </a:cubicBezTo>
                  <a:cubicBezTo>
                    <a:pt x="861" y="115"/>
                    <a:pt x="864" y="119"/>
                    <a:pt x="866" y="122"/>
                  </a:cubicBezTo>
                  <a:cubicBezTo>
                    <a:pt x="873" y="127"/>
                    <a:pt x="857" y="109"/>
                    <a:pt x="855" y="106"/>
                  </a:cubicBezTo>
                  <a:cubicBezTo>
                    <a:pt x="852" y="99"/>
                    <a:pt x="862" y="113"/>
                    <a:pt x="860" y="109"/>
                  </a:cubicBezTo>
                  <a:cubicBezTo>
                    <a:pt x="853" y="101"/>
                    <a:pt x="851" y="101"/>
                    <a:pt x="847" y="98"/>
                  </a:cubicBezTo>
                  <a:cubicBezTo>
                    <a:pt x="843" y="93"/>
                    <a:pt x="841" y="91"/>
                    <a:pt x="842" y="90"/>
                  </a:cubicBezTo>
                  <a:cubicBezTo>
                    <a:pt x="853" y="103"/>
                    <a:pt x="850" y="95"/>
                    <a:pt x="859" y="106"/>
                  </a:cubicBezTo>
                  <a:cubicBezTo>
                    <a:pt x="859" y="107"/>
                    <a:pt x="859" y="107"/>
                    <a:pt x="859" y="107"/>
                  </a:cubicBezTo>
                  <a:cubicBezTo>
                    <a:pt x="860" y="106"/>
                    <a:pt x="872" y="122"/>
                    <a:pt x="876" y="128"/>
                  </a:cubicBezTo>
                  <a:cubicBezTo>
                    <a:pt x="883" y="142"/>
                    <a:pt x="868" y="119"/>
                    <a:pt x="867" y="120"/>
                  </a:cubicBezTo>
                  <a:cubicBezTo>
                    <a:pt x="871" y="125"/>
                    <a:pt x="875" y="130"/>
                    <a:pt x="878" y="135"/>
                  </a:cubicBezTo>
                  <a:cubicBezTo>
                    <a:pt x="873" y="129"/>
                    <a:pt x="877" y="136"/>
                    <a:pt x="870" y="128"/>
                  </a:cubicBezTo>
                  <a:cubicBezTo>
                    <a:pt x="876" y="137"/>
                    <a:pt x="876" y="139"/>
                    <a:pt x="882" y="148"/>
                  </a:cubicBezTo>
                  <a:cubicBezTo>
                    <a:pt x="874" y="138"/>
                    <a:pt x="887" y="162"/>
                    <a:pt x="886" y="164"/>
                  </a:cubicBezTo>
                  <a:cubicBezTo>
                    <a:pt x="882" y="153"/>
                    <a:pt x="872" y="134"/>
                    <a:pt x="872" y="134"/>
                  </a:cubicBezTo>
                  <a:cubicBezTo>
                    <a:pt x="871" y="132"/>
                    <a:pt x="864" y="121"/>
                    <a:pt x="861" y="117"/>
                  </a:cubicBezTo>
                  <a:cubicBezTo>
                    <a:pt x="854" y="111"/>
                    <a:pt x="854" y="111"/>
                    <a:pt x="854" y="111"/>
                  </a:cubicBezTo>
                  <a:cubicBezTo>
                    <a:pt x="860" y="119"/>
                    <a:pt x="868" y="129"/>
                    <a:pt x="865" y="127"/>
                  </a:cubicBezTo>
                  <a:cubicBezTo>
                    <a:pt x="868" y="130"/>
                    <a:pt x="870" y="134"/>
                    <a:pt x="873" y="138"/>
                  </a:cubicBezTo>
                  <a:cubicBezTo>
                    <a:pt x="864" y="127"/>
                    <a:pt x="864" y="128"/>
                    <a:pt x="855" y="119"/>
                  </a:cubicBezTo>
                  <a:cubicBezTo>
                    <a:pt x="869" y="140"/>
                    <a:pt x="882" y="156"/>
                    <a:pt x="887" y="176"/>
                  </a:cubicBezTo>
                  <a:cubicBezTo>
                    <a:pt x="886" y="173"/>
                    <a:pt x="886" y="173"/>
                    <a:pt x="886" y="173"/>
                  </a:cubicBezTo>
                  <a:cubicBezTo>
                    <a:pt x="898" y="213"/>
                    <a:pt x="892" y="224"/>
                    <a:pt x="889" y="232"/>
                  </a:cubicBezTo>
                  <a:close/>
                </a:path>
              </a:pathLst>
            </a:custGeom>
            <a:solidFill>
              <a:schemeClr val="tx1">
                <a:lumMod val="65000"/>
                <a:lumOff val="35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28" name="矩形 27"/>
            <p:cNvSpPr/>
            <p:nvPr/>
          </p:nvSpPr>
          <p:spPr>
            <a:xfrm>
              <a:off x="1308508" y="4610888"/>
              <a:ext cx="811705" cy="830997"/>
            </a:xfrm>
            <a:prstGeom prst="rect">
              <a:avLst/>
            </a:prstGeom>
          </p:spPr>
          <p:txBody>
            <a:bodyPr wrap="square">
              <a:spAutoFit/>
            </a:bodyPr>
            <a:lstStyle/>
            <a:p>
              <a:pPr algn="ctr"/>
              <a:r>
                <a:rPr lang="zh-CN" altLang="en-US" sz="2400" dirty="0">
                  <a:solidFill>
                    <a:schemeClr val="tx1">
                      <a:lumMod val="75000"/>
                      <a:lumOff val="25000"/>
                    </a:schemeClr>
                  </a:solidFill>
                  <a:latin typeface="+mj-lt"/>
                  <a:cs typeface="+mn-ea"/>
                  <a:sym typeface="+mn-lt"/>
                </a:rPr>
                <a:t>关键词</a:t>
              </a:r>
            </a:p>
          </p:txBody>
        </p:sp>
      </p:grpSp>
      <p:grpSp>
        <p:nvGrpSpPr>
          <p:cNvPr id="31" name="组合 30"/>
          <p:cNvGrpSpPr/>
          <p:nvPr/>
        </p:nvGrpSpPr>
        <p:grpSpPr>
          <a:xfrm>
            <a:off x="3547034" y="4097454"/>
            <a:ext cx="277960" cy="406961"/>
            <a:chOff x="5895033" y="2825440"/>
            <a:chExt cx="369965" cy="541665"/>
          </a:xfrm>
          <a:solidFill>
            <a:schemeClr val="tx1">
              <a:lumMod val="65000"/>
              <a:lumOff val="35000"/>
            </a:schemeClr>
          </a:solidFill>
        </p:grpSpPr>
        <p:sp>
          <p:nvSpPr>
            <p:cNvPr id="32" name="Freeform 548"/>
            <p:cNvSpPr>
              <a:spLocks noEditPoints="1"/>
            </p:cNvSpPr>
            <p:nvPr/>
          </p:nvSpPr>
          <p:spPr bwMode="auto">
            <a:xfrm rot="16200000">
              <a:off x="5809183" y="3079098"/>
              <a:ext cx="5416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33" name="Freeform 548"/>
            <p:cNvSpPr>
              <a:spLocks noEditPoints="1"/>
            </p:cNvSpPr>
            <p:nvPr/>
          </p:nvSpPr>
          <p:spPr bwMode="auto">
            <a:xfrm>
              <a:off x="5895033" y="3079098"/>
              <a:ext cx="3699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grpSp>
      <p:grpSp>
        <p:nvGrpSpPr>
          <p:cNvPr id="34" name="组合 33"/>
          <p:cNvGrpSpPr/>
          <p:nvPr/>
        </p:nvGrpSpPr>
        <p:grpSpPr>
          <a:xfrm>
            <a:off x="4086501" y="3643135"/>
            <a:ext cx="1557902" cy="1315602"/>
            <a:chOff x="941693" y="4368586"/>
            <a:chExt cx="1557902" cy="1315602"/>
          </a:xfrm>
        </p:grpSpPr>
        <p:sp>
          <p:nvSpPr>
            <p:cNvPr id="35" name="Freeform 376"/>
            <p:cNvSpPr>
              <a:spLocks noEditPoints="1"/>
            </p:cNvSpPr>
            <p:nvPr/>
          </p:nvSpPr>
          <p:spPr bwMode="auto">
            <a:xfrm rot="12101646">
              <a:off x="941693" y="4368586"/>
              <a:ext cx="1557902" cy="1315602"/>
            </a:xfrm>
            <a:custGeom>
              <a:avLst/>
              <a:gdLst>
                <a:gd name="T0" fmla="*/ 715 w 910"/>
                <a:gd name="T1" fmla="*/ 20 h 538"/>
                <a:gd name="T2" fmla="*/ 489 w 910"/>
                <a:gd name="T3" fmla="*/ 6 h 538"/>
                <a:gd name="T4" fmla="*/ 372 w 910"/>
                <a:gd name="T5" fmla="*/ 17 h 538"/>
                <a:gd name="T6" fmla="*/ 263 w 910"/>
                <a:gd name="T7" fmla="*/ 50 h 538"/>
                <a:gd name="T8" fmla="*/ 193 w 910"/>
                <a:gd name="T9" fmla="*/ 77 h 538"/>
                <a:gd name="T10" fmla="*/ 195 w 910"/>
                <a:gd name="T11" fmla="*/ 82 h 538"/>
                <a:gd name="T12" fmla="*/ 286 w 910"/>
                <a:gd name="T13" fmla="*/ 51 h 538"/>
                <a:gd name="T14" fmla="*/ 157 w 910"/>
                <a:gd name="T15" fmla="*/ 110 h 538"/>
                <a:gd name="T16" fmla="*/ 257 w 910"/>
                <a:gd name="T17" fmla="*/ 78 h 538"/>
                <a:gd name="T18" fmla="*/ 283 w 910"/>
                <a:gd name="T19" fmla="*/ 68 h 538"/>
                <a:gd name="T20" fmla="*/ 290 w 910"/>
                <a:gd name="T21" fmla="*/ 68 h 538"/>
                <a:gd name="T22" fmla="*/ 84 w 910"/>
                <a:gd name="T23" fmla="*/ 191 h 538"/>
                <a:gd name="T24" fmla="*/ 32 w 910"/>
                <a:gd name="T25" fmla="*/ 456 h 538"/>
                <a:gd name="T26" fmla="*/ 227 w 910"/>
                <a:gd name="T27" fmla="*/ 535 h 538"/>
                <a:gd name="T28" fmla="*/ 392 w 910"/>
                <a:gd name="T29" fmla="*/ 531 h 538"/>
                <a:gd name="T30" fmla="*/ 505 w 910"/>
                <a:gd name="T31" fmla="*/ 511 h 538"/>
                <a:gd name="T32" fmla="*/ 547 w 910"/>
                <a:gd name="T33" fmla="*/ 500 h 538"/>
                <a:gd name="T34" fmla="*/ 565 w 910"/>
                <a:gd name="T35" fmla="*/ 510 h 538"/>
                <a:gd name="T36" fmla="*/ 438 w 910"/>
                <a:gd name="T37" fmla="*/ 538 h 538"/>
                <a:gd name="T38" fmla="*/ 670 w 910"/>
                <a:gd name="T39" fmla="*/ 469 h 538"/>
                <a:gd name="T40" fmla="*/ 705 w 910"/>
                <a:gd name="T41" fmla="*/ 460 h 538"/>
                <a:gd name="T42" fmla="*/ 788 w 910"/>
                <a:gd name="T43" fmla="*/ 415 h 538"/>
                <a:gd name="T44" fmla="*/ 888 w 910"/>
                <a:gd name="T45" fmla="*/ 287 h 538"/>
                <a:gd name="T46" fmla="*/ 905 w 910"/>
                <a:gd name="T47" fmla="*/ 243 h 538"/>
                <a:gd name="T48" fmla="*/ 496 w 910"/>
                <a:gd name="T49" fmla="*/ 11 h 538"/>
                <a:gd name="T50" fmla="*/ 592 w 910"/>
                <a:gd name="T51" fmla="*/ 9 h 538"/>
                <a:gd name="T52" fmla="*/ 453 w 910"/>
                <a:gd name="T53" fmla="*/ 17 h 538"/>
                <a:gd name="T54" fmla="*/ 660 w 910"/>
                <a:gd name="T55" fmla="*/ 448 h 538"/>
                <a:gd name="T56" fmla="*/ 585 w 910"/>
                <a:gd name="T57" fmla="*/ 472 h 538"/>
                <a:gd name="T58" fmla="*/ 488 w 910"/>
                <a:gd name="T59" fmla="*/ 490 h 538"/>
                <a:gd name="T60" fmla="*/ 424 w 910"/>
                <a:gd name="T61" fmla="*/ 506 h 538"/>
                <a:gd name="T62" fmla="*/ 502 w 910"/>
                <a:gd name="T63" fmla="*/ 493 h 538"/>
                <a:gd name="T64" fmla="*/ 397 w 910"/>
                <a:gd name="T65" fmla="*/ 512 h 538"/>
                <a:gd name="T66" fmla="*/ 153 w 910"/>
                <a:gd name="T67" fmla="*/ 512 h 538"/>
                <a:gd name="T68" fmla="*/ 54 w 910"/>
                <a:gd name="T69" fmla="*/ 464 h 538"/>
                <a:gd name="T70" fmla="*/ 30 w 910"/>
                <a:gd name="T71" fmla="*/ 290 h 538"/>
                <a:gd name="T72" fmla="*/ 112 w 910"/>
                <a:gd name="T73" fmla="*/ 179 h 538"/>
                <a:gd name="T74" fmla="*/ 283 w 910"/>
                <a:gd name="T75" fmla="*/ 76 h 538"/>
                <a:gd name="T76" fmla="*/ 368 w 910"/>
                <a:gd name="T77" fmla="*/ 46 h 538"/>
                <a:gd name="T78" fmla="*/ 531 w 910"/>
                <a:gd name="T79" fmla="*/ 27 h 538"/>
                <a:gd name="T80" fmla="*/ 599 w 910"/>
                <a:gd name="T81" fmla="*/ 32 h 538"/>
                <a:gd name="T82" fmla="*/ 669 w 910"/>
                <a:gd name="T83" fmla="*/ 34 h 538"/>
                <a:gd name="T84" fmla="*/ 687 w 910"/>
                <a:gd name="T85" fmla="*/ 41 h 538"/>
                <a:gd name="T86" fmla="*/ 793 w 910"/>
                <a:gd name="T87" fmla="*/ 85 h 538"/>
                <a:gd name="T88" fmla="*/ 805 w 910"/>
                <a:gd name="T89" fmla="*/ 95 h 538"/>
                <a:gd name="T90" fmla="*/ 883 w 910"/>
                <a:gd name="T91" fmla="*/ 246 h 538"/>
                <a:gd name="T92" fmla="*/ 841 w 910"/>
                <a:gd name="T93" fmla="*/ 323 h 538"/>
                <a:gd name="T94" fmla="*/ 863 w 910"/>
                <a:gd name="T95" fmla="*/ 280 h 538"/>
                <a:gd name="T96" fmla="*/ 700 w 910"/>
                <a:gd name="T97" fmla="*/ 424 h 538"/>
                <a:gd name="T98" fmla="*/ 720 w 910"/>
                <a:gd name="T99" fmla="*/ 419 h 538"/>
                <a:gd name="T100" fmla="*/ 708 w 910"/>
                <a:gd name="T101" fmla="*/ 446 h 538"/>
                <a:gd name="T102" fmla="*/ 772 w 910"/>
                <a:gd name="T103" fmla="*/ 403 h 538"/>
                <a:gd name="T104" fmla="*/ 832 w 910"/>
                <a:gd name="T105" fmla="*/ 367 h 538"/>
                <a:gd name="T106" fmla="*/ 829 w 910"/>
                <a:gd name="T107" fmla="*/ 364 h 538"/>
                <a:gd name="T108" fmla="*/ 885 w 910"/>
                <a:gd name="T109" fmla="*/ 280 h 538"/>
                <a:gd name="T110" fmla="*/ 792 w 910"/>
                <a:gd name="T111" fmla="*/ 72 h 538"/>
                <a:gd name="T112" fmla="*/ 737 w 910"/>
                <a:gd name="T113" fmla="*/ 44 h 538"/>
                <a:gd name="T114" fmla="*/ 709 w 910"/>
                <a:gd name="T115" fmla="*/ 30 h 538"/>
                <a:gd name="T116" fmla="*/ 777 w 910"/>
                <a:gd name="T117" fmla="*/ 52 h 538"/>
                <a:gd name="T118" fmla="*/ 876 w 910"/>
                <a:gd name="T119" fmla="*/ 128 h 538"/>
                <a:gd name="T120" fmla="*/ 887 w 910"/>
                <a:gd name="T121"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0" h="538">
                  <a:moveTo>
                    <a:pt x="900" y="193"/>
                  </a:moveTo>
                  <a:cubicBezTo>
                    <a:pt x="905" y="215"/>
                    <a:pt x="899" y="195"/>
                    <a:pt x="900" y="207"/>
                  </a:cubicBezTo>
                  <a:cubicBezTo>
                    <a:pt x="899" y="203"/>
                    <a:pt x="899" y="199"/>
                    <a:pt x="899" y="196"/>
                  </a:cubicBezTo>
                  <a:cubicBezTo>
                    <a:pt x="898" y="195"/>
                    <a:pt x="895" y="184"/>
                    <a:pt x="895" y="185"/>
                  </a:cubicBezTo>
                  <a:cubicBezTo>
                    <a:pt x="899" y="179"/>
                    <a:pt x="879" y="134"/>
                    <a:pt x="886" y="143"/>
                  </a:cubicBezTo>
                  <a:cubicBezTo>
                    <a:pt x="882" y="129"/>
                    <a:pt x="854" y="95"/>
                    <a:pt x="830" y="77"/>
                  </a:cubicBezTo>
                  <a:cubicBezTo>
                    <a:pt x="832" y="79"/>
                    <a:pt x="835" y="80"/>
                    <a:pt x="837" y="82"/>
                  </a:cubicBezTo>
                  <a:cubicBezTo>
                    <a:pt x="815" y="59"/>
                    <a:pt x="813" y="67"/>
                    <a:pt x="798" y="58"/>
                  </a:cubicBezTo>
                  <a:cubicBezTo>
                    <a:pt x="812" y="65"/>
                    <a:pt x="787" y="49"/>
                    <a:pt x="782" y="45"/>
                  </a:cubicBezTo>
                  <a:cubicBezTo>
                    <a:pt x="768" y="40"/>
                    <a:pt x="757" y="37"/>
                    <a:pt x="739" y="30"/>
                  </a:cubicBezTo>
                  <a:cubicBezTo>
                    <a:pt x="736" y="27"/>
                    <a:pt x="736" y="25"/>
                    <a:pt x="724" y="21"/>
                  </a:cubicBezTo>
                  <a:cubicBezTo>
                    <a:pt x="715" y="20"/>
                    <a:pt x="715" y="20"/>
                    <a:pt x="715" y="20"/>
                  </a:cubicBezTo>
                  <a:cubicBezTo>
                    <a:pt x="703" y="16"/>
                    <a:pt x="686" y="14"/>
                    <a:pt x="678" y="12"/>
                  </a:cubicBezTo>
                  <a:cubicBezTo>
                    <a:pt x="680" y="12"/>
                    <a:pt x="680" y="12"/>
                    <a:pt x="680" y="12"/>
                  </a:cubicBezTo>
                  <a:cubicBezTo>
                    <a:pt x="666" y="9"/>
                    <a:pt x="666" y="11"/>
                    <a:pt x="676" y="13"/>
                  </a:cubicBezTo>
                  <a:cubicBezTo>
                    <a:pt x="663" y="12"/>
                    <a:pt x="663" y="12"/>
                    <a:pt x="663" y="12"/>
                  </a:cubicBezTo>
                  <a:cubicBezTo>
                    <a:pt x="663" y="11"/>
                    <a:pt x="663" y="11"/>
                    <a:pt x="663" y="11"/>
                  </a:cubicBezTo>
                  <a:cubicBezTo>
                    <a:pt x="645" y="9"/>
                    <a:pt x="629" y="10"/>
                    <a:pt x="601" y="8"/>
                  </a:cubicBezTo>
                  <a:cubicBezTo>
                    <a:pt x="609" y="7"/>
                    <a:pt x="581" y="4"/>
                    <a:pt x="606" y="5"/>
                  </a:cubicBezTo>
                  <a:cubicBezTo>
                    <a:pt x="598" y="5"/>
                    <a:pt x="610" y="7"/>
                    <a:pt x="611" y="8"/>
                  </a:cubicBezTo>
                  <a:cubicBezTo>
                    <a:pt x="620" y="9"/>
                    <a:pt x="628" y="8"/>
                    <a:pt x="632" y="8"/>
                  </a:cubicBezTo>
                  <a:cubicBezTo>
                    <a:pt x="629" y="7"/>
                    <a:pt x="632" y="6"/>
                    <a:pt x="637" y="5"/>
                  </a:cubicBezTo>
                  <a:cubicBezTo>
                    <a:pt x="619" y="5"/>
                    <a:pt x="569" y="0"/>
                    <a:pt x="565" y="4"/>
                  </a:cubicBezTo>
                  <a:cubicBezTo>
                    <a:pt x="542" y="4"/>
                    <a:pt x="514" y="5"/>
                    <a:pt x="489" y="6"/>
                  </a:cubicBezTo>
                  <a:cubicBezTo>
                    <a:pt x="490" y="6"/>
                    <a:pt x="492" y="6"/>
                    <a:pt x="491" y="7"/>
                  </a:cubicBezTo>
                  <a:cubicBezTo>
                    <a:pt x="469" y="6"/>
                    <a:pt x="469" y="6"/>
                    <a:pt x="469" y="6"/>
                  </a:cubicBezTo>
                  <a:cubicBezTo>
                    <a:pt x="474" y="6"/>
                    <a:pt x="474" y="6"/>
                    <a:pt x="474" y="6"/>
                  </a:cubicBezTo>
                  <a:cubicBezTo>
                    <a:pt x="469" y="6"/>
                    <a:pt x="465" y="6"/>
                    <a:pt x="460" y="6"/>
                  </a:cubicBezTo>
                  <a:cubicBezTo>
                    <a:pt x="458" y="6"/>
                    <a:pt x="464" y="4"/>
                    <a:pt x="470" y="3"/>
                  </a:cubicBezTo>
                  <a:cubicBezTo>
                    <a:pt x="473" y="3"/>
                    <a:pt x="476" y="3"/>
                    <a:pt x="473" y="4"/>
                  </a:cubicBezTo>
                  <a:cubicBezTo>
                    <a:pt x="488" y="1"/>
                    <a:pt x="460" y="4"/>
                    <a:pt x="470" y="2"/>
                  </a:cubicBezTo>
                  <a:cubicBezTo>
                    <a:pt x="474" y="2"/>
                    <a:pt x="479" y="1"/>
                    <a:pt x="481" y="1"/>
                  </a:cubicBezTo>
                  <a:cubicBezTo>
                    <a:pt x="464" y="1"/>
                    <a:pt x="456" y="5"/>
                    <a:pt x="445" y="4"/>
                  </a:cubicBezTo>
                  <a:cubicBezTo>
                    <a:pt x="436" y="6"/>
                    <a:pt x="420" y="10"/>
                    <a:pt x="404" y="12"/>
                  </a:cubicBezTo>
                  <a:cubicBezTo>
                    <a:pt x="410" y="10"/>
                    <a:pt x="387" y="15"/>
                    <a:pt x="394" y="12"/>
                  </a:cubicBezTo>
                  <a:cubicBezTo>
                    <a:pt x="388" y="14"/>
                    <a:pt x="374" y="15"/>
                    <a:pt x="372" y="17"/>
                  </a:cubicBezTo>
                  <a:cubicBezTo>
                    <a:pt x="374" y="16"/>
                    <a:pt x="381" y="14"/>
                    <a:pt x="386" y="14"/>
                  </a:cubicBezTo>
                  <a:cubicBezTo>
                    <a:pt x="379" y="16"/>
                    <a:pt x="379" y="17"/>
                    <a:pt x="371" y="18"/>
                  </a:cubicBezTo>
                  <a:cubicBezTo>
                    <a:pt x="370" y="19"/>
                    <a:pt x="370" y="18"/>
                    <a:pt x="370" y="18"/>
                  </a:cubicBezTo>
                  <a:cubicBezTo>
                    <a:pt x="360" y="21"/>
                    <a:pt x="368" y="22"/>
                    <a:pt x="350" y="26"/>
                  </a:cubicBezTo>
                  <a:cubicBezTo>
                    <a:pt x="303" y="38"/>
                    <a:pt x="355" y="21"/>
                    <a:pt x="349" y="22"/>
                  </a:cubicBezTo>
                  <a:cubicBezTo>
                    <a:pt x="347" y="23"/>
                    <a:pt x="327" y="29"/>
                    <a:pt x="317" y="31"/>
                  </a:cubicBezTo>
                  <a:cubicBezTo>
                    <a:pt x="319" y="30"/>
                    <a:pt x="319" y="30"/>
                    <a:pt x="319" y="30"/>
                  </a:cubicBezTo>
                  <a:cubicBezTo>
                    <a:pt x="315" y="31"/>
                    <a:pt x="308" y="34"/>
                    <a:pt x="303" y="34"/>
                  </a:cubicBezTo>
                  <a:cubicBezTo>
                    <a:pt x="300" y="37"/>
                    <a:pt x="295" y="39"/>
                    <a:pt x="292" y="41"/>
                  </a:cubicBezTo>
                  <a:cubicBezTo>
                    <a:pt x="272" y="48"/>
                    <a:pt x="272" y="48"/>
                    <a:pt x="272" y="48"/>
                  </a:cubicBezTo>
                  <a:cubicBezTo>
                    <a:pt x="276" y="46"/>
                    <a:pt x="276" y="46"/>
                    <a:pt x="276" y="46"/>
                  </a:cubicBezTo>
                  <a:cubicBezTo>
                    <a:pt x="271" y="48"/>
                    <a:pt x="267" y="49"/>
                    <a:pt x="263" y="50"/>
                  </a:cubicBezTo>
                  <a:cubicBezTo>
                    <a:pt x="261" y="50"/>
                    <a:pt x="267" y="48"/>
                    <a:pt x="273" y="46"/>
                  </a:cubicBezTo>
                  <a:cubicBezTo>
                    <a:pt x="269" y="46"/>
                    <a:pt x="265" y="47"/>
                    <a:pt x="261" y="50"/>
                  </a:cubicBezTo>
                  <a:cubicBezTo>
                    <a:pt x="263" y="49"/>
                    <a:pt x="263" y="49"/>
                    <a:pt x="263" y="49"/>
                  </a:cubicBezTo>
                  <a:cubicBezTo>
                    <a:pt x="258" y="51"/>
                    <a:pt x="239" y="59"/>
                    <a:pt x="255" y="54"/>
                  </a:cubicBezTo>
                  <a:cubicBezTo>
                    <a:pt x="244" y="59"/>
                    <a:pt x="239" y="59"/>
                    <a:pt x="232" y="62"/>
                  </a:cubicBezTo>
                  <a:cubicBezTo>
                    <a:pt x="231" y="61"/>
                    <a:pt x="238" y="59"/>
                    <a:pt x="234" y="59"/>
                  </a:cubicBezTo>
                  <a:cubicBezTo>
                    <a:pt x="226" y="62"/>
                    <a:pt x="221" y="63"/>
                    <a:pt x="215" y="66"/>
                  </a:cubicBezTo>
                  <a:cubicBezTo>
                    <a:pt x="221" y="64"/>
                    <a:pt x="214" y="68"/>
                    <a:pt x="223" y="65"/>
                  </a:cubicBezTo>
                  <a:cubicBezTo>
                    <a:pt x="220" y="66"/>
                    <a:pt x="210" y="70"/>
                    <a:pt x="211" y="70"/>
                  </a:cubicBezTo>
                  <a:cubicBezTo>
                    <a:pt x="214" y="69"/>
                    <a:pt x="216" y="68"/>
                    <a:pt x="221" y="67"/>
                  </a:cubicBezTo>
                  <a:cubicBezTo>
                    <a:pt x="211" y="70"/>
                    <a:pt x="201" y="75"/>
                    <a:pt x="190" y="78"/>
                  </a:cubicBezTo>
                  <a:cubicBezTo>
                    <a:pt x="191" y="78"/>
                    <a:pt x="192" y="77"/>
                    <a:pt x="193" y="77"/>
                  </a:cubicBezTo>
                  <a:cubicBezTo>
                    <a:pt x="180" y="83"/>
                    <a:pt x="160" y="91"/>
                    <a:pt x="152" y="97"/>
                  </a:cubicBezTo>
                  <a:cubicBezTo>
                    <a:pt x="156" y="96"/>
                    <a:pt x="156" y="96"/>
                    <a:pt x="156" y="96"/>
                  </a:cubicBezTo>
                  <a:cubicBezTo>
                    <a:pt x="159" y="94"/>
                    <a:pt x="165" y="91"/>
                    <a:pt x="168" y="90"/>
                  </a:cubicBezTo>
                  <a:cubicBezTo>
                    <a:pt x="158" y="95"/>
                    <a:pt x="175" y="89"/>
                    <a:pt x="165" y="94"/>
                  </a:cubicBezTo>
                  <a:cubicBezTo>
                    <a:pt x="151" y="101"/>
                    <a:pt x="138" y="105"/>
                    <a:pt x="131" y="110"/>
                  </a:cubicBezTo>
                  <a:cubicBezTo>
                    <a:pt x="144" y="104"/>
                    <a:pt x="163" y="97"/>
                    <a:pt x="168" y="94"/>
                  </a:cubicBezTo>
                  <a:cubicBezTo>
                    <a:pt x="160" y="98"/>
                    <a:pt x="160" y="98"/>
                    <a:pt x="160" y="98"/>
                  </a:cubicBezTo>
                  <a:cubicBezTo>
                    <a:pt x="166" y="94"/>
                    <a:pt x="172" y="90"/>
                    <a:pt x="179" y="87"/>
                  </a:cubicBezTo>
                  <a:cubicBezTo>
                    <a:pt x="180" y="87"/>
                    <a:pt x="197" y="79"/>
                    <a:pt x="197" y="81"/>
                  </a:cubicBezTo>
                  <a:cubicBezTo>
                    <a:pt x="190" y="84"/>
                    <a:pt x="184" y="86"/>
                    <a:pt x="178" y="89"/>
                  </a:cubicBezTo>
                  <a:cubicBezTo>
                    <a:pt x="180" y="89"/>
                    <a:pt x="197" y="81"/>
                    <a:pt x="205" y="79"/>
                  </a:cubicBezTo>
                  <a:cubicBezTo>
                    <a:pt x="195" y="82"/>
                    <a:pt x="195" y="82"/>
                    <a:pt x="195" y="82"/>
                  </a:cubicBezTo>
                  <a:cubicBezTo>
                    <a:pt x="211" y="74"/>
                    <a:pt x="233" y="67"/>
                    <a:pt x="249" y="60"/>
                  </a:cubicBezTo>
                  <a:cubicBezTo>
                    <a:pt x="236" y="66"/>
                    <a:pt x="266" y="55"/>
                    <a:pt x="256" y="60"/>
                  </a:cubicBezTo>
                  <a:cubicBezTo>
                    <a:pt x="252" y="62"/>
                    <a:pt x="245" y="64"/>
                    <a:pt x="247" y="63"/>
                  </a:cubicBezTo>
                  <a:cubicBezTo>
                    <a:pt x="246" y="65"/>
                    <a:pt x="257" y="60"/>
                    <a:pt x="260" y="60"/>
                  </a:cubicBezTo>
                  <a:cubicBezTo>
                    <a:pt x="262" y="58"/>
                    <a:pt x="279" y="53"/>
                    <a:pt x="268" y="55"/>
                  </a:cubicBezTo>
                  <a:cubicBezTo>
                    <a:pt x="274" y="54"/>
                    <a:pt x="286" y="49"/>
                    <a:pt x="293" y="47"/>
                  </a:cubicBezTo>
                  <a:cubicBezTo>
                    <a:pt x="291" y="46"/>
                    <a:pt x="307" y="42"/>
                    <a:pt x="310" y="41"/>
                  </a:cubicBezTo>
                  <a:cubicBezTo>
                    <a:pt x="313" y="40"/>
                    <a:pt x="316" y="40"/>
                    <a:pt x="318" y="39"/>
                  </a:cubicBezTo>
                  <a:cubicBezTo>
                    <a:pt x="312" y="42"/>
                    <a:pt x="303" y="45"/>
                    <a:pt x="295" y="48"/>
                  </a:cubicBezTo>
                  <a:cubicBezTo>
                    <a:pt x="295" y="48"/>
                    <a:pt x="295" y="48"/>
                    <a:pt x="295" y="48"/>
                  </a:cubicBezTo>
                  <a:cubicBezTo>
                    <a:pt x="291" y="49"/>
                    <a:pt x="284" y="51"/>
                    <a:pt x="286" y="50"/>
                  </a:cubicBezTo>
                  <a:cubicBezTo>
                    <a:pt x="286" y="51"/>
                    <a:pt x="286" y="51"/>
                    <a:pt x="286" y="51"/>
                  </a:cubicBezTo>
                  <a:cubicBezTo>
                    <a:pt x="269" y="58"/>
                    <a:pt x="252" y="65"/>
                    <a:pt x="244" y="69"/>
                  </a:cubicBezTo>
                  <a:cubicBezTo>
                    <a:pt x="248" y="66"/>
                    <a:pt x="248" y="66"/>
                    <a:pt x="248" y="66"/>
                  </a:cubicBezTo>
                  <a:cubicBezTo>
                    <a:pt x="235" y="73"/>
                    <a:pt x="221" y="76"/>
                    <a:pt x="209" y="82"/>
                  </a:cubicBezTo>
                  <a:cubicBezTo>
                    <a:pt x="209" y="82"/>
                    <a:pt x="211" y="81"/>
                    <a:pt x="208" y="82"/>
                  </a:cubicBezTo>
                  <a:cubicBezTo>
                    <a:pt x="192" y="88"/>
                    <a:pt x="186" y="93"/>
                    <a:pt x="173" y="97"/>
                  </a:cubicBezTo>
                  <a:cubicBezTo>
                    <a:pt x="174" y="96"/>
                    <a:pt x="174" y="96"/>
                    <a:pt x="174" y="96"/>
                  </a:cubicBezTo>
                  <a:cubicBezTo>
                    <a:pt x="173" y="96"/>
                    <a:pt x="166" y="100"/>
                    <a:pt x="168" y="100"/>
                  </a:cubicBezTo>
                  <a:cubicBezTo>
                    <a:pt x="178" y="95"/>
                    <a:pt x="180" y="95"/>
                    <a:pt x="190" y="91"/>
                  </a:cubicBezTo>
                  <a:cubicBezTo>
                    <a:pt x="186" y="93"/>
                    <a:pt x="178" y="97"/>
                    <a:pt x="172" y="100"/>
                  </a:cubicBezTo>
                  <a:cubicBezTo>
                    <a:pt x="171" y="101"/>
                    <a:pt x="171" y="101"/>
                    <a:pt x="171" y="101"/>
                  </a:cubicBezTo>
                  <a:cubicBezTo>
                    <a:pt x="164" y="106"/>
                    <a:pt x="155" y="108"/>
                    <a:pt x="147" y="113"/>
                  </a:cubicBezTo>
                  <a:cubicBezTo>
                    <a:pt x="157" y="110"/>
                    <a:pt x="157" y="110"/>
                    <a:pt x="157" y="110"/>
                  </a:cubicBezTo>
                  <a:cubicBezTo>
                    <a:pt x="157" y="110"/>
                    <a:pt x="156" y="110"/>
                    <a:pt x="156" y="111"/>
                  </a:cubicBezTo>
                  <a:cubicBezTo>
                    <a:pt x="160" y="109"/>
                    <a:pt x="163" y="107"/>
                    <a:pt x="164" y="106"/>
                  </a:cubicBezTo>
                  <a:cubicBezTo>
                    <a:pt x="178" y="99"/>
                    <a:pt x="187" y="98"/>
                    <a:pt x="189" y="98"/>
                  </a:cubicBezTo>
                  <a:cubicBezTo>
                    <a:pt x="196" y="96"/>
                    <a:pt x="187" y="101"/>
                    <a:pt x="189" y="101"/>
                  </a:cubicBezTo>
                  <a:cubicBezTo>
                    <a:pt x="199" y="97"/>
                    <a:pt x="198" y="95"/>
                    <a:pt x="209" y="91"/>
                  </a:cubicBezTo>
                  <a:cubicBezTo>
                    <a:pt x="212" y="90"/>
                    <a:pt x="211" y="90"/>
                    <a:pt x="210" y="91"/>
                  </a:cubicBezTo>
                  <a:cubicBezTo>
                    <a:pt x="217" y="87"/>
                    <a:pt x="217" y="87"/>
                    <a:pt x="217" y="87"/>
                  </a:cubicBezTo>
                  <a:cubicBezTo>
                    <a:pt x="217" y="88"/>
                    <a:pt x="236" y="81"/>
                    <a:pt x="225" y="86"/>
                  </a:cubicBezTo>
                  <a:cubicBezTo>
                    <a:pt x="224" y="87"/>
                    <a:pt x="221" y="88"/>
                    <a:pt x="218" y="89"/>
                  </a:cubicBezTo>
                  <a:cubicBezTo>
                    <a:pt x="230" y="85"/>
                    <a:pt x="248" y="80"/>
                    <a:pt x="256" y="78"/>
                  </a:cubicBezTo>
                  <a:cubicBezTo>
                    <a:pt x="254" y="79"/>
                    <a:pt x="254" y="79"/>
                    <a:pt x="255" y="79"/>
                  </a:cubicBezTo>
                  <a:cubicBezTo>
                    <a:pt x="256" y="79"/>
                    <a:pt x="256" y="78"/>
                    <a:pt x="257" y="78"/>
                  </a:cubicBezTo>
                  <a:cubicBezTo>
                    <a:pt x="259" y="77"/>
                    <a:pt x="261" y="77"/>
                    <a:pt x="261" y="78"/>
                  </a:cubicBezTo>
                  <a:cubicBezTo>
                    <a:pt x="269" y="75"/>
                    <a:pt x="267" y="75"/>
                    <a:pt x="280" y="72"/>
                  </a:cubicBezTo>
                  <a:cubicBezTo>
                    <a:pt x="284" y="70"/>
                    <a:pt x="282" y="69"/>
                    <a:pt x="285" y="68"/>
                  </a:cubicBezTo>
                  <a:cubicBezTo>
                    <a:pt x="288" y="67"/>
                    <a:pt x="291" y="66"/>
                    <a:pt x="293" y="65"/>
                  </a:cubicBezTo>
                  <a:cubicBezTo>
                    <a:pt x="292" y="66"/>
                    <a:pt x="292" y="66"/>
                    <a:pt x="292" y="66"/>
                  </a:cubicBezTo>
                  <a:cubicBezTo>
                    <a:pt x="300" y="63"/>
                    <a:pt x="300" y="63"/>
                    <a:pt x="300" y="63"/>
                  </a:cubicBezTo>
                  <a:cubicBezTo>
                    <a:pt x="297" y="64"/>
                    <a:pt x="292" y="65"/>
                    <a:pt x="287" y="67"/>
                  </a:cubicBezTo>
                  <a:cubicBezTo>
                    <a:pt x="289" y="66"/>
                    <a:pt x="291" y="65"/>
                    <a:pt x="293" y="64"/>
                  </a:cubicBezTo>
                  <a:cubicBezTo>
                    <a:pt x="282" y="67"/>
                    <a:pt x="282" y="67"/>
                    <a:pt x="282" y="67"/>
                  </a:cubicBezTo>
                  <a:cubicBezTo>
                    <a:pt x="279" y="68"/>
                    <a:pt x="277" y="69"/>
                    <a:pt x="275" y="70"/>
                  </a:cubicBezTo>
                  <a:cubicBezTo>
                    <a:pt x="287" y="66"/>
                    <a:pt x="287" y="66"/>
                    <a:pt x="287" y="66"/>
                  </a:cubicBezTo>
                  <a:cubicBezTo>
                    <a:pt x="285" y="67"/>
                    <a:pt x="284" y="67"/>
                    <a:pt x="283" y="68"/>
                  </a:cubicBezTo>
                  <a:cubicBezTo>
                    <a:pt x="279" y="69"/>
                    <a:pt x="275" y="70"/>
                    <a:pt x="273" y="71"/>
                  </a:cubicBezTo>
                  <a:cubicBezTo>
                    <a:pt x="275" y="71"/>
                    <a:pt x="278" y="70"/>
                    <a:pt x="281" y="69"/>
                  </a:cubicBezTo>
                  <a:cubicBezTo>
                    <a:pt x="280" y="70"/>
                    <a:pt x="280" y="70"/>
                    <a:pt x="279" y="71"/>
                  </a:cubicBezTo>
                  <a:cubicBezTo>
                    <a:pt x="261" y="77"/>
                    <a:pt x="255" y="77"/>
                    <a:pt x="245" y="80"/>
                  </a:cubicBezTo>
                  <a:cubicBezTo>
                    <a:pt x="251" y="77"/>
                    <a:pt x="261" y="73"/>
                    <a:pt x="257" y="73"/>
                  </a:cubicBezTo>
                  <a:cubicBezTo>
                    <a:pt x="266" y="72"/>
                    <a:pt x="267" y="69"/>
                    <a:pt x="278" y="67"/>
                  </a:cubicBezTo>
                  <a:cubicBezTo>
                    <a:pt x="276" y="68"/>
                    <a:pt x="276" y="68"/>
                    <a:pt x="276" y="68"/>
                  </a:cubicBezTo>
                  <a:cubicBezTo>
                    <a:pt x="284" y="64"/>
                    <a:pt x="286" y="65"/>
                    <a:pt x="293" y="62"/>
                  </a:cubicBezTo>
                  <a:cubicBezTo>
                    <a:pt x="292" y="62"/>
                    <a:pt x="293" y="62"/>
                    <a:pt x="294" y="62"/>
                  </a:cubicBezTo>
                  <a:cubicBezTo>
                    <a:pt x="310" y="56"/>
                    <a:pt x="289" y="62"/>
                    <a:pt x="305" y="56"/>
                  </a:cubicBezTo>
                  <a:cubicBezTo>
                    <a:pt x="319" y="53"/>
                    <a:pt x="310" y="57"/>
                    <a:pt x="314" y="57"/>
                  </a:cubicBezTo>
                  <a:cubicBezTo>
                    <a:pt x="291" y="65"/>
                    <a:pt x="315" y="59"/>
                    <a:pt x="290" y="68"/>
                  </a:cubicBezTo>
                  <a:cubicBezTo>
                    <a:pt x="290" y="68"/>
                    <a:pt x="290" y="68"/>
                    <a:pt x="291" y="68"/>
                  </a:cubicBezTo>
                  <a:cubicBezTo>
                    <a:pt x="279" y="72"/>
                    <a:pt x="269" y="76"/>
                    <a:pt x="256" y="80"/>
                  </a:cubicBezTo>
                  <a:cubicBezTo>
                    <a:pt x="260" y="78"/>
                    <a:pt x="256" y="79"/>
                    <a:pt x="255" y="79"/>
                  </a:cubicBezTo>
                  <a:cubicBezTo>
                    <a:pt x="247" y="82"/>
                    <a:pt x="237" y="86"/>
                    <a:pt x="233" y="89"/>
                  </a:cubicBezTo>
                  <a:cubicBezTo>
                    <a:pt x="220" y="95"/>
                    <a:pt x="220" y="95"/>
                    <a:pt x="220" y="95"/>
                  </a:cubicBezTo>
                  <a:cubicBezTo>
                    <a:pt x="220" y="94"/>
                    <a:pt x="224" y="90"/>
                    <a:pt x="237" y="85"/>
                  </a:cubicBezTo>
                  <a:cubicBezTo>
                    <a:pt x="192" y="104"/>
                    <a:pt x="161" y="126"/>
                    <a:pt x="123" y="156"/>
                  </a:cubicBezTo>
                  <a:cubicBezTo>
                    <a:pt x="121" y="157"/>
                    <a:pt x="128" y="152"/>
                    <a:pt x="125" y="154"/>
                  </a:cubicBezTo>
                  <a:cubicBezTo>
                    <a:pt x="120" y="158"/>
                    <a:pt x="114" y="164"/>
                    <a:pt x="113" y="165"/>
                  </a:cubicBezTo>
                  <a:cubicBezTo>
                    <a:pt x="113" y="165"/>
                    <a:pt x="114" y="164"/>
                    <a:pt x="117" y="161"/>
                  </a:cubicBezTo>
                  <a:cubicBezTo>
                    <a:pt x="98" y="179"/>
                    <a:pt x="87" y="187"/>
                    <a:pt x="77" y="200"/>
                  </a:cubicBezTo>
                  <a:cubicBezTo>
                    <a:pt x="76" y="200"/>
                    <a:pt x="85" y="190"/>
                    <a:pt x="84" y="191"/>
                  </a:cubicBezTo>
                  <a:cubicBezTo>
                    <a:pt x="66" y="209"/>
                    <a:pt x="60" y="221"/>
                    <a:pt x="46" y="242"/>
                  </a:cubicBezTo>
                  <a:cubicBezTo>
                    <a:pt x="50" y="235"/>
                    <a:pt x="42" y="246"/>
                    <a:pt x="38" y="252"/>
                  </a:cubicBezTo>
                  <a:cubicBezTo>
                    <a:pt x="27" y="270"/>
                    <a:pt x="8" y="310"/>
                    <a:pt x="5" y="342"/>
                  </a:cubicBezTo>
                  <a:cubicBezTo>
                    <a:pt x="2" y="333"/>
                    <a:pt x="1" y="376"/>
                    <a:pt x="0" y="379"/>
                  </a:cubicBezTo>
                  <a:cubicBezTo>
                    <a:pt x="0" y="386"/>
                    <a:pt x="2" y="397"/>
                    <a:pt x="3" y="398"/>
                  </a:cubicBezTo>
                  <a:cubicBezTo>
                    <a:pt x="2" y="394"/>
                    <a:pt x="2" y="384"/>
                    <a:pt x="2" y="386"/>
                  </a:cubicBezTo>
                  <a:cubicBezTo>
                    <a:pt x="3" y="396"/>
                    <a:pt x="7" y="411"/>
                    <a:pt x="9" y="412"/>
                  </a:cubicBezTo>
                  <a:cubicBezTo>
                    <a:pt x="10" y="416"/>
                    <a:pt x="11" y="420"/>
                    <a:pt x="12" y="424"/>
                  </a:cubicBezTo>
                  <a:cubicBezTo>
                    <a:pt x="13" y="425"/>
                    <a:pt x="16" y="428"/>
                    <a:pt x="19" y="434"/>
                  </a:cubicBezTo>
                  <a:cubicBezTo>
                    <a:pt x="25" y="449"/>
                    <a:pt x="19" y="432"/>
                    <a:pt x="30" y="451"/>
                  </a:cubicBezTo>
                  <a:cubicBezTo>
                    <a:pt x="26" y="448"/>
                    <a:pt x="23" y="444"/>
                    <a:pt x="22" y="443"/>
                  </a:cubicBezTo>
                  <a:cubicBezTo>
                    <a:pt x="27" y="452"/>
                    <a:pt x="27" y="451"/>
                    <a:pt x="32" y="456"/>
                  </a:cubicBezTo>
                  <a:cubicBezTo>
                    <a:pt x="33" y="459"/>
                    <a:pt x="25" y="452"/>
                    <a:pt x="20" y="445"/>
                  </a:cubicBezTo>
                  <a:cubicBezTo>
                    <a:pt x="23" y="449"/>
                    <a:pt x="25" y="453"/>
                    <a:pt x="28" y="457"/>
                  </a:cubicBezTo>
                  <a:cubicBezTo>
                    <a:pt x="38" y="467"/>
                    <a:pt x="56" y="481"/>
                    <a:pt x="74" y="492"/>
                  </a:cubicBezTo>
                  <a:cubicBezTo>
                    <a:pt x="71" y="491"/>
                    <a:pt x="65" y="488"/>
                    <a:pt x="69" y="492"/>
                  </a:cubicBezTo>
                  <a:cubicBezTo>
                    <a:pt x="77" y="496"/>
                    <a:pt x="89" y="500"/>
                    <a:pt x="100" y="506"/>
                  </a:cubicBezTo>
                  <a:cubicBezTo>
                    <a:pt x="98" y="505"/>
                    <a:pt x="99" y="506"/>
                    <a:pt x="98" y="505"/>
                  </a:cubicBezTo>
                  <a:cubicBezTo>
                    <a:pt x="118" y="512"/>
                    <a:pt x="112" y="512"/>
                    <a:pt x="131" y="518"/>
                  </a:cubicBezTo>
                  <a:cubicBezTo>
                    <a:pt x="131" y="518"/>
                    <a:pt x="130" y="518"/>
                    <a:pt x="130" y="518"/>
                  </a:cubicBezTo>
                  <a:cubicBezTo>
                    <a:pt x="134" y="519"/>
                    <a:pt x="138" y="519"/>
                    <a:pt x="141" y="520"/>
                  </a:cubicBezTo>
                  <a:cubicBezTo>
                    <a:pt x="166" y="523"/>
                    <a:pt x="168" y="527"/>
                    <a:pt x="183" y="530"/>
                  </a:cubicBezTo>
                  <a:cubicBezTo>
                    <a:pt x="179" y="530"/>
                    <a:pt x="179" y="530"/>
                    <a:pt x="179" y="530"/>
                  </a:cubicBezTo>
                  <a:cubicBezTo>
                    <a:pt x="189" y="533"/>
                    <a:pt x="219" y="534"/>
                    <a:pt x="227" y="535"/>
                  </a:cubicBezTo>
                  <a:cubicBezTo>
                    <a:pt x="217" y="533"/>
                    <a:pt x="224" y="534"/>
                    <a:pt x="216" y="532"/>
                  </a:cubicBezTo>
                  <a:cubicBezTo>
                    <a:pt x="207" y="531"/>
                    <a:pt x="209" y="534"/>
                    <a:pt x="194" y="531"/>
                  </a:cubicBezTo>
                  <a:cubicBezTo>
                    <a:pt x="196" y="530"/>
                    <a:pt x="216" y="531"/>
                    <a:pt x="220" y="530"/>
                  </a:cubicBezTo>
                  <a:cubicBezTo>
                    <a:pt x="228" y="530"/>
                    <a:pt x="234" y="533"/>
                    <a:pt x="235" y="534"/>
                  </a:cubicBezTo>
                  <a:cubicBezTo>
                    <a:pt x="256" y="535"/>
                    <a:pt x="268" y="536"/>
                    <a:pt x="295" y="535"/>
                  </a:cubicBezTo>
                  <a:cubicBezTo>
                    <a:pt x="304" y="534"/>
                    <a:pt x="311" y="530"/>
                    <a:pt x="333" y="532"/>
                  </a:cubicBezTo>
                  <a:cubicBezTo>
                    <a:pt x="332" y="532"/>
                    <a:pt x="332" y="532"/>
                    <a:pt x="332" y="532"/>
                  </a:cubicBezTo>
                  <a:cubicBezTo>
                    <a:pt x="334" y="531"/>
                    <a:pt x="343" y="532"/>
                    <a:pt x="347" y="531"/>
                  </a:cubicBezTo>
                  <a:cubicBezTo>
                    <a:pt x="339" y="530"/>
                    <a:pt x="356" y="529"/>
                    <a:pt x="347" y="528"/>
                  </a:cubicBezTo>
                  <a:cubicBezTo>
                    <a:pt x="360" y="527"/>
                    <a:pt x="362" y="529"/>
                    <a:pt x="363" y="531"/>
                  </a:cubicBezTo>
                  <a:cubicBezTo>
                    <a:pt x="372" y="528"/>
                    <a:pt x="389" y="530"/>
                    <a:pt x="408" y="527"/>
                  </a:cubicBezTo>
                  <a:cubicBezTo>
                    <a:pt x="405" y="528"/>
                    <a:pt x="383" y="530"/>
                    <a:pt x="392" y="531"/>
                  </a:cubicBezTo>
                  <a:cubicBezTo>
                    <a:pt x="401" y="529"/>
                    <a:pt x="409" y="528"/>
                    <a:pt x="417" y="526"/>
                  </a:cubicBezTo>
                  <a:cubicBezTo>
                    <a:pt x="406" y="527"/>
                    <a:pt x="406" y="527"/>
                    <a:pt x="406" y="527"/>
                  </a:cubicBezTo>
                  <a:cubicBezTo>
                    <a:pt x="425" y="523"/>
                    <a:pt x="430" y="524"/>
                    <a:pt x="441" y="524"/>
                  </a:cubicBezTo>
                  <a:cubicBezTo>
                    <a:pt x="444" y="524"/>
                    <a:pt x="437" y="525"/>
                    <a:pt x="431" y="526"/>
                  </a:cubicBezTo>
                  <a:cubicBezTo>
                    <a:pt x="437" y="525"/>
                    <a:pt x="446" y="524"/>
                    <a:pt x="454" y="522"/>
                  </a:cubicBezTo>
                  <a:cubicBezTo>
                    <a:pt x="459" y="520"/>
                    <a:pt x="479" y="517"/>
                    <a:pt x="487" y="514"/>
                  </a:cubicBezTo>
                  <a:cubicBezTo>
                    <a:pt x="490" y="513"/>
                    <a:pt x="490" y="513"/>
                    <a:pt x="490" y="513"/>
                  </a:cubicBezTo>
                  <a:cubicBezTo>
                    <a:pt x="490" y="514"/>
                    <a:pt x="489" y="514"/>
                    <a:pt x="489" y="514"/>
                  </a:cubicBezTo>
                  <a:cubicBezTo>
                    <a:pt x="490" y="514"/>
                    <a:pt x="492" y="513"/>
                    <a:pt x="493" y="513"/>
                  </a:cubicBezTo>
                  <a:cubicBezTo>
                    <a:pt x="503" y="512"/>
                    <a:pt x="503" y="512"/>
                    <a:pt x="503" y="512"/>
                  </a:cubicBezTo>
                  <a:cubicBezTo>
                    <a:pt x="501" y="512"/>
                    <a:pt x="501" y="512"/>
                    <a:pt x="501" y="512"/>
                  </a:cubicBezTo>
                  <a:cubicBezTo>
                    <a:pt x="505" y="511"/>
                    <a:pt x="505" y="511"/>
                    <a:pt x="505" y="511"/>
                  </a:cubicBezTo>
                  <a:cubicBezTo>
                    <a:pt x="515" y="510"/>
                    <a:pt x="515" y="510"/>
                    <a:pt x="515" y="510"/>
                  </a:cubicBezTo>
                  <a:cubicBezTo>
                    <a:pt x="520" y="508"/>
                    <a:pt x="520" y="508"/>
                    <a:pt x="520" y="508"/>
                  </a:cubicBezTo>
                  <a:cubicBezTo>
                    <a:pt x="518" y="509"/>
                    <a:pt x="518" y="509"/>
                    <a:pt x="518" y="509"/>
                  </a:cubicBezTo>
                  <a:cubicBezTo>
                    <a:pt x="518" y="507"/>
                    <a:pt x="530" y="503"/>
                    <a:pt x="545" y="500"/>
                  </a:cubicBezTo>
                  <a:cubicBezTo>
                    <a:pt x="544" y="500"/>
                    <a:pt x="536" y="501"/>
                    <a:pt x="525" y="503"/>
                  </a:cubicBezTo>
                  <a:cubicBezTo>
                    <a:pt x="529" y="502"/>
                    <a:pt x="529" y="502"/>
                    <a:pt x="529" y="502"/>
                  </a:cubicBezTo>
                  <a:cubicBezTo>
                    <a:pt x="545" y="499"/>
                    <a:pt x="560" y="496"/>
                    <a:pt x="574" y="492"/>
                  </a:cubicBezTo>
                  <a:cubicBezTo>
                    <a:pt x="569" y="494"/>
                    <a:pt x="564" y="495"/>
                    <a:pt x="558" y="497"/>
                  </a:cubicBezTo>
                  <a:cubicBezTo>
                    <a:pt x="573" y="495"/>
                    <a:pt x="596" y="486"/>
                    <a:pt x="603" y="486"/>
                  </a:cubicBezTo>
                  <a:cubicBezTo>
                    <a:pt x="581" y="495"/>
                    <a:pt x="569" y="496"/>
                    <a:pt x="545" y="503"/>
                  </a:cubicBezTo>
                  <a:cubicBezTo>
                    <a:pt x="532" y="504"/>
                    <a:pt x="561" y="498"/>
                    <a:pt x="561" y="497"/>
                  </a:cubicBezTo>
                  <a:cubicBezTo>
                    <a:pt x="557" y="498"/>
                    <a:pt x="552" y="499"/>
                    <a:pt x="547" y="500"/>
                  </a:cubicBezTo>
                  <a:cubicBezTo>
                    <a:pt x="549" y="500"/>
                    <a:pt x="520" y="507"/>
                    <a:pt x="528" y="507"/>
                  </a:cubicBezTo>
                  <a:cubicBezTo>
                    <a:pt x="559" y="501"/>
                    <a:pt x="589" y="494"/>
                    <a:pt x="615" y="485"/>
                  </a:cubicBezTo>
                  <a:cubicBezTo>
                    <a:pt x="608" y="492"/>
                    <a:pt x="601" y="498"/>
                    <a:pt x="593" y="505"/>
                  </a:cubicBezTo>
                  <a:cubicBezTo>
                    <a:pt x="593" y="505"/>
                    <a:pt x="593" y="505"/>
                    <a:pt x="592" y="506"/>
                  </a:cubicBezTo>
                  <a:cubicBezTo>
                    <a:pt x="593" y="505"/>
                    <a:pt x="593" y="505"/>
                    <a:pt x="593" y="505"/>
                  </a:cubicBezTo>
                  <a:cubicBezTo>
                    <a:pt x="593" y="504"/>
                    <a:pt x="588" y="506"/>
                    <a:pt x="582" y="508"/>
                  </a:cubicBezTo>
                  <a:cubicBezTo>
                    <a:pt x="583" y="507"/>
                    <a:pt x="584" y="506"/>
                    <a:pt x="577" y="508"/>
                  </a:cubicBezTo>
                  <a:cubicBezTo>
                    <a:pt x="563" y="511"/>
                    <a:pt x="555" y="516"/>
                    <a:pt x="545" y="518"/>
                  </a:cubicBezTo>
                  <a:cubicBezTo>
                    <a:pt x="548" y="517"/>
                    <a:pt x="548" y="517"/>
                    <a:pt x="548" y="517"/>
                  </a:cubicBezTo>
                  <a:cubicBezTo>
                    <a:pt x="538" y="519"/>
                    <a:pt x="525" y="522"/>
                    <a:pt x="518" y="524"/>
                  </a:cubicBezTo>
                  <a:cubicBezTo>
                    <a:pt x="509" y="524"/>
                    <a:pt x="546" y="517"/>
                    <a:pt x="530" y="519"/>
                  </a:cubicBezTo>
                  <a:cubicBezTo>
                    <a:pt x="541" y="517"/>
                    <a:pt x="557" y="512"/>
                    <a:pt x="565" y="510"/>
                  </a:cubicBezTo>
                  <a:cubicBezTo>
                    <a:pt x="551" y="513"/>
                    <a:pt x="538" y="513"/>
                    <a:pt x="542" y="511"/>
                  </a:cubicBezTo>
                  <a:cubicBezTo>
                    <a:pt x="512" y="520"/>
                    <a:pt x="543" y="516"/>
                    <a:pt x="517" y="523"/>
                  </a:cubicBezTo>
                  <a:cubicBezTo>
                    <a:pt x="498" y="526"/>
                    <a:pt x="498" y="526"/>
                    <a:pt x="498" y="526"/>
                  </a:cubicBezTo>
                  <a:cubicBezTo>
                    <a:pt x="492" y="529"/>
                    <a:pt x="492" y="529"/>
                    <a:pt x="492" y="529"/>
                  </a:cubicBezTo>
                  <a:cubicBezTo>
                    <a:pt x="481" y="531"/>
                    <a:pt x="499" y="526"/>
                    <a:pt x="482" y="529"/>
                  </a:cubicBezTo>
                  <a:cubicBezTo>
                    <a:pt x="477" y="531"/>
                    <a:pt x="466" y="532"/>
                    <a:pt x="463" y="533"/>
                  </a:cubicBezTo>
                  <a:cubicBezTo>
                    <a:pt x="463" y="532"/>
                    <a:pt x="463" y="532"/>
                    <a:pt x="454" y="533"/>
                  </a:cubicBezTo>
                  <a:cubicBezTo>
                    <a:pt x="454" y="534"/>
                    <a:pt x="455" y="534"/>
                    <a:pt x="448" y="535"/>
                  </a:cubicBezTo>
                  <a:cubicBezTo>
                    <a:pt x="443" y="534"/>
                    <a:pt x="465" y="532"/>
                    <a:pt x="457" y="531"/>
                  </a:cubicBezTo>
                  <a:cubicBezTo>
                    <a:pt x="436" y="534"/>
                    <a:pt x="446" y="535"/>
                    <a:pt x="441" y="537"/>
                  </a:cubicBezTo>
                  <a:cubicBezTo>
                    <a:pt x="442" y="536"/>
                    <a:pt x="443" y="536"/>
                    <a:pt x="446" y="536"/>
                  </a:cubicBezTo>
                  <a:cubicBezTo>
                    <a:pt x="445" y="537"/>
                    <a:pt x="437" y="537"/>
                    <a:pt x="438" y="538"/>
                  </a:cubicBezTo>
                  <a:cubicBezTo>
                    <a:pt x="441" y="538"/>
                    <a:pt x="445" y="537"/>
                    <a:pt x="448" y="536"/>
                  </a:cubicBezTo>
                  <a:cubicBezTo>
                    <a:pt x="442" y="538"/>
                    <a:pt x="458" y="537"/>
                    <a:pt x="464" y="536"/>
                  </a:cubicBezTo>
                  <a:cubicBezTo>
                    <a:pt x="477" y="533"/>
                    <a:pt x="505" y="528"/>
                    <a:pt x="524" y="524"/>
                  </a:cubicBezTo>
                  <a:cubicBezTo>
                    <a:pt x="522" y="524"/>
                    <a:pt x="519" y="525"/>
                    <a:pt x="521" y="525"/>
                  </a:cubicBezTo>
                  <a:cubicBezTo>
                    <a:pt x="548" y="519"/>
                    <a:pt x="559" y="518"/>
                    <a:pt x="589" y="509"/>
                  </a:cubicBezTo>
                  <a:cubicBezTo>
                    <a:pt x="592" y="506"/>
                    <a:pt x="592" y="506"/>
                    <a:pt x="592" y="506"/>
                  </a:cubicBezTo>
                  <a:cubicBezTo>
                    <a:pt x="618" y="498"/>
                    <a:pt x="603" y="498"/>
                    <a:pt x="609" y="495"/>
                  </a:cubicBezTo>
                  <a:cubicBezTo>
                    <a:pt x="615" y="494"/>
                    <a:pt x="619" y="491"/>
                    <a:pt x="625" y="490"/>
                  </a:cubicBezTo>
                  <a:cubicBezTo>
                    <a:pt x="622" y="492"/>
                    <a:pt x="622" y="492"/>
                    <a:pt x="622" y="492"/>
                  </a:cubicBezTo>
                  <a:cubicBezTo>
                    <a:pt x="638" y="486"/>
                    <a:pt x="627" y="488"/>
                    <a:pt x="641" y="484"/>
                  </a:cubicBezTo>
                  <a:cubicBezTo>
                    <a:pt x="652" y="478"/>
                    <a:pt x="631" y="487"/>
                    <a:pt x="638" y="483"/>
                  </a:cubicBezTo>
                  <a:cubicBezTo>
                    <a:pt x="653" y="478"/>
                    <a:pt x="646" y="477"/>
                    <a:pt x="670" y="469"/>
                  </a:cubicBezTo>
                  <a:cubicBezTo>
                    <a:pt x="669" y="470"/>
                    <a:pt x="673" y="470"/>
                    <a:pt x="660" y="476"/>
                  </a:cubicBezTo>
                  <a:cubicBezTo>
                    <a:pt x="664" y="475"/>
                    <a:pt x="669" y="473"/>
                    <a:pt x="673" y="472"/>
                  </a:cubicBezTo>
                  <a:cubicBezTo>
                    <a:pt x="658" y="479"/>
                    <a:pt x="667" y="475"/>
                    <a:pt x="651" y="481"/>
                  </a:cubicBezTo>
                  <a:cubicBezTo>
                    <a:pt x="644" y="485"/>
                    <a:pt x="646" y="486"/>
                    <a:pt x="640" y="490"/>
                  </a:cubicBezTo>
                  <a:cubicBezTo>
                    <a:pt x="646" y="487"/>
                    <a:pt x="644" y="486"/>
                    <a:pt x="654" y="483"/>
                  </a:cubicBezTo>
                  <a:cubicBezTo>
                    <a:pt x="665" y="479"/>
                    <a:pt x="652" y="484"/>
                    <a:pt x="651" y="485"/>
                  </a:cubicBezTo>
                  <a:cubicBezTo>
                    <a:pt x="665" y="478"/>
                    <a:pt x="668" y="481"/>
                    <a:pt x="681" y="474"/>
                  </a:cubicBezTo>
                  <a:cubicBezTo>
                    <a:pt x="677" y="473"/>
                    <a:pt x="680" y="472"/>
                    <a:pt x="670" y="474"/>
                  </a:cubicBezTo>
                  <a:cubicBezTo>
                    <a:pt x="679" y="470"/>
                    <a:pt x="691" y="466"/>
                    <a:pt x="691" y="468"/>
                  </a:cubicBezTo>
                  <a:cubicBezTo>
                    <a:pt x="692" y="466"/>
                    <a:pt x="692" y="466"/>
                    <a:pt x="692" y="466"/>
                  </a:cubicBezTo>
                  <a:cubicBezTo>
                    <a:pt x="695" y="466"/>
                    <a:pt x="702" y="462"/>
                    <a:pt x="702" y="462"/>
                  </a:cubicBezTo>
                  <a:cubicBezTo>
                    <a:pt x="705" y="460"/>
                    <a:pt x="705" y="460"/>
                    <a:pt x="705" y="460"/>
                  </a:cubicBezTo>
                  <a:cubicBezTo>
                    <a:pt x="698" y="462"/>
                    <a:pt x="692" y="464"/>
                    <a:pt x="681" y="469"/>
                  </a:cubicBezTo>
                  <a:cubicBezTo>
                    <a:pt x="685" y="467"/>
                    <a:pt x="674" y="470"/>
                    <a:pt x="688" y="463"/>
                  </a:cubicBezTo>
                  <a:cubicBezTo>
                    <a:pt x="695" y="460"/>
                    <a:pt x="690" y="464"/>
                    <a:pt x="690" y="464"/>
                  </a:cubicBezTo>
                  <a:cubicBezTo>
                    <a:pt x="723" y="447"/>
                    <a:pt x="725" y="451"/>
                    <a:pt x="750" y="436"/>
                  </a:cubicBezTo>
                  <a:cubicBezTo>
                    <a:pt x="744" y="440"/>
                    <a:pt x="728" y="448"/>
                    <a:pt x="716" y="455"/>
                  </a:cubicBezTo>
                  <a:cubicBezTo>
                    <a:pt x="724" y="452"/>
                    <a:pt x="732" y="446"/>
                    <a:pt x="739" y="442"/>
                  </a:cubicBezTo>
                  <a:cubicBezTo>
                    <a:pt x="733" y="446"/>
                    <a:pt x="732" y="448"/>
                    <a:pt x="740" y="444"/>
                  </a:cubicBezTo>
                  <a:cubicBezTo>
                    <a:pt x="743" y="441"/>
                    <a:pt x="743" y="441"/>
                    <a:pt x="743" y="441"/>
                  </a:cubicBezTo>
                  <a:cubicBezTo>
                    <a:pt x="747" y="439"/>
                    <a:pt x="755" y="434"/>
                    <a:pt x="756" y="434"/>
                  </a:cubicBezTo>
                  <a:cubicBezTo>
                    <a:pt x="756" y="434"/>
                    <a:pt x="754" y="435"/>
                    <a:pt x="749" y="437"/>
                  </a:cubicBezTo>
                  <a:cubicBezTo>
                    <a:pt x="760" y="430"/>
                    <a:pt x="780" y="416"/>
                    <a:pt x="799" y="403"/>
                  </a:cubicBezTo>
                  <a:cubicBezTo>
                    <a:pt x="799" y="406"/>
                    <a:pt x="773" y="422"/>
                    <a:pt x="788" y="415"/>
                  </a:cubicBezTo>
                  <a:cubicBezTo>
                    <a:pt x="795" y="409"/>
                    <a:pt x="800" y="403"/>
                    <a:pt x="813" y="394"/>
                  </a:cubicBezTo>
                  <a:cubicBezTo>
                    <a:pt x="809" y="399"/>
                    <a:pt x="820" y="390"/>
                    <a:pt x="820" y="391"/>
                  </a:cubicBezTo>
                  <a:cubicBezTo>
                    <a:pt x="826" y="385"/>
                    <a:pt x="831" y="379"/>
                    <a:pt x="836" y="374"/>
                  </a:cubicBezTo>
                  <a:cubicBezTo>
                    <a:pt x="844" y="366"/>
                    <a:pt x="853" y="357"/>
                    <a:pt x="859" y="348"/>
                  </a:cubicBezTo>
                  <a:cubicBezTo>
                    <a:pt x="857" y="351"/>
                    <a:pt x="854" y="355"/>
                    <a:pt x="850" y="359"/>
                  </a:cubicBezTo>
                  <a:cubicBezTo>
                    <a:pt x="858" y="345"/>
                    <a:pt x="870" y="337"/>
                    <a:pt x="879" y="319"/>
                  </a:cubicBezTo>
                  <a:cubicBezTo>
                    <a:pt x="875" y="328"/>
                    <a:pt x="875" y="328"/>
                    <a:pt x="875" y="328"/>
                  </a:cubicBezTo>
                  <a:cubicBezTo>
                    <a:pt x="883" y="315"/>
                    <a:pt x="888" y="304"/>
                    <a:pt x="892" y="292"/>
                  </a:cubicBezTo>
                  <a:cubicBezTo>
                    <a:pt x="893" y="293"/>
                    <a:pt x="893" y="293"/>
                    <a:pt x="893" y="293"/>
                  </a:cubicBezTo>
                  <a:cubicBezTo>
                    <a:pt x="893" y="291"/>
                    <a:pt x="900" y="266"/>
                    <a:pt x="900" y="260"/>
                  </a:cubicBezTo>
                  <a:cubicBezTo>
                    <a:pt x="892" y="296"/>
                    <a:pt x="890" y="290"/>
                    <a:pt x="875" y="322"/>
                  </a:cubicBezTo>
                  <a:cubicBezTo>
                    <a:pt x="880" y="310"/>
                    <a:pt x="884" y="301"/>
                    <a:pt x="888" y="287"/>
                  </a:cubicBezTo>
                  <a:cubicBezTo>
                    <a:pt x="890" y="282"/>
                    <a:pt x="891" y="280"/>
                    <a:pt x="891" y="280"/>
                  </a:cubicBezTo>
                  <a:cubicBezTo>
                    <a:pt x="892" y="275"/>
                    <a:pt x="891" y="273"/>
                    <a:pt x="893" y="265"/>
                  </a:cubicBezTo>
                  <a:cubicBezTo>
                    <a:pt x="894" y="263"/>
                    <a:pt x="894" y="263"/>
                    <a:pt x="894" y="263"/>
                  </a:cubicBezTo>
                  <a:cubicBezTo>
                    <a:pt x="900" y="239"/>
                    <a:pt x="895" y="241"/>
                    <a:pt x="896" y="219"/>
                  </a:cubicBezTo>
                  <a:cubicBezTo>
                    <a:pt x="898" y="214"/>
                    <a:pt x="899" y="238"/>
                    <a:pt x="897" y="253"/>
                  </a:cubicBezTo>
                  <a:cubicBezTo>
                    <a:pt x="901" y="242"/>
                    <a:pt x="894" y="275"/>
                    <a:pt x="898" y="263"/>
                  </a:cubicBezTo>
                  <a:cubicBezTo>
                    <a:pt x="899" y="256"/>
                    <a:pt x="899" y="256"/>
                    <a:pt x="899" y="256"/>
                  </a:cubicBezTo>
                  <a:cubicBezTo>
                    <a:pt x="900" y="249"/>
                    <a:pt x="901" y="250"/>
                    <a:pt x="900" y="254"/>
                  </a:cubicBezTo>
                  <a:cubicBezTo>
                    <a:pt x="901" y="245"/>
                    <a:pt x="901" y="247"/>
                    <a:pt x="901" y="243"/>
                  </a:cubicBezTo>
                  <a:cubicBezTo>
                    <a:pt x="902" y="206"/>
                    <a:pt x="905" y="248"/>
                    <a:pt x="905" y="211"/>
                  </a:cubicBezTo>
                  <a:cubicBezTo>
                    <a:pt x="905" y="215"/>
                    <a:pt x="906" y="225"/>
                    <a:pt x="907" y="223"/>
                  </a:cubicBezTo>
                  <a:cubicBezTo>
                    <a:pt x="907" y="230"/>
                    <a:pt x="906" y="237"/>
                    <a:pt x="905" y="243"/>
                  </a:cubicBezTo>
                  <a:cubicBezTo>
                    <a:pt x="907" y="244"/>
                    <a:pt x="907" y="244"/>
                    <a:pt x="907" y="244"/>
                  </a:cubicBezTo>
                  <a:cubicBezTo>
                    <a:pt x="910" y="218"/>
                    <a:pt x="905" y="203"/>
                    <a:pt x="900" y="193"/>
                  </a:cubicBezTo>
                  <a:close/>
                  <a:moveTo>
                    <a:pt x="568" y="512"/>
                  </a:moveTo>
                  <a:cubicBezTo>
                    <a:pt x="578" y="510"/>
                    <a:pt x="578" y="510"/>
                    <a:pt x="578" y="510"/>
                  </a:cubicBezTo>
                  <a:cubicBezTo>
                    <a:pt x="574" y="511"/>
                    <a:pt x="571" y="512"/>
                    <a:pt x="568" y="512"/>
                  </a:cubicBezTo>
                  <a:close/>
                  <a:moveTo>
                    <a:pt x="443" y="18"/>
                  </a:moveTo>
                  <a:cubicBezTo>
                    <a:pt x="465" y="12"/>
                    <a:pt x="465" y="12"/>
                    <a:pt x="465" y="12"/>
                  </a:cubicBezTo>
                  <a:cubicBezTo>
                    <a:pt x="454" y="13"/>
                    <a:pt x="452" y="16"/>
                    <a:pt x="438" y="18"/>
                  </a:cubicBezTo>
                  <a:cubicBezTo>
                    <a:pt x="439" y="16"/>
                    <a:pt x="438" y="15"/>
                    <a:pt x="453" y="12"/>
                  </a:cubicBezTo>
                  <a:cubicBezTo>
                    <a:pt x="466" y="11"/>
                    <a:pt x="452" y="13"/>
                    <a:pt x="459" y="13"/>
                  </a:cubicBezTo>
                  <a:cubicBezTo>
                    <a:pt x="469" y="9"/>
                    <a:pt x="472" y="13"/>
                    <a:pt x="483" y="10"/>
                  </a:cubicBezTo>
                  <a:cubicBezTo>
                    <a:pt x="496" y="9"/>
                    <a:pt x="492" y="11"/>
                    <a:pt x="496" y="11"/>
                  </a:cubicBezTo>
                  <a:cubicBezTo>
                    <a:pt x="483" y="12"/>
                    <a:pt x="502" y="12"/>
                    <a:pt x="486" y="14"/>
                  </a:cubicBezTo>
                  <a:cubicBezTo>
                    <a:pt x="499" y="14"/>
                    <a:pt x="495" y="11"/>
                    <a:pt x="506" y="11"/>
                  </a:cubicBezTo>
                  <a:cubicBezTo>
                    <a:pt x="508" y="13"/>
                    <a:pt x="508" y="13"/>
                    <a:pt x="508" y="13"/>
                  </a:cubicBezTo>
                  <a:cubicBezTo>
                    <a:pt x="518" y="13"/>
                    <a:pt x="540" y="14"/>
                    <a:pt x="553" y="12"/>
                  </a:cubicBezTo>
                  <a:cubicBezTo>
                    <a:pt x="542" y="11"/>
                    <a:pt x="560" y="11"/>
                    <a:pt x="558" y="10"/>
                  </a:cubicBezTo>
                  <a:cubicBezTo>
                    <a:pt x="556" y="12"/>
                    <a:pt x="540" y="11"/>
                    <a:pt x="541" y="10"/>
                  </a:cubicBezTo>
                  <a:cubicBezTo>
                    <a:pt x="548" y="9"/>
                    <a:pt x="565" y="9"/>
                    <a:pt x="573" y="10"/>
                  </a:cubicBezTo>
                  <a:cubicBezTo>
                    <a:pt x="560" y="8"/>
                    <a:pt x="560" y="8"/>
                    <a:pt x="560" y="8"/>
                  </a:cubicBezTo>
                  <a:cubicBezTo>
                    <a:pt x="566" y="8"/>
                    <a:pt x="588" y="7"/>
                    <a:pt x="589" y="7"/>
                  </a:cubicBezTo>
                  <a:cubicBezTo>
                    <a:pt x="596" y="8"/>
                    <a:pt x="606" y="8"/>
                    <a:pt x="609" y="10"/>
                  </a:cubicBezTo>
                  <a:cubicBezTo>
                    <a:pt x="605" y="9"/>
                    <a:pt x="601" y="10"/>
                    <a:pt x="597" y="10"/>
                  </a:cubicBezTo>
                  <a:cubicBezTo>
                    <a:pt x="592" y="9"/>
                    <a:pt x="592" y="9"/>
                    <a:pt x="592" y="9"/>
                  </a:cubicBezTo>
                  <a:cubicBezTo>
                    <a:pt x="585" y="10"/>
                    <a:pt x="585" y="10"/>
                    <a:pt x="585" y="10"/>
                  </a:cubicBezTo>
                  <a:cubicBezTo>
                    <a:pt x="593" y="11"/>
                    <a:pt x="610" y="13"/>
                    <a:pt x="614" y="15"/>
                  </a:cubicBezTo>
                  <a:cubicBezTo>
                    <a:pt x="595" y="13"/>
                    <a:pt x="565" y="12"/>
                    <a:pt x="530" y="16"/>
                  </a:cubicBezTo>
                  <a:cubicBezTo>
                    <a:pt x="530" y="16"/>
                    <a:pt x="530" y="16"/>
                    <a:pt x="532" y="16"/>
                  </a:cubicBezTo>
                  <a:cubicBezTo>
                    <a:pt x="514" y="16"/>
                    <a:pt x="512" y="16"/>
                    <a:pt x="498" y="17"/>
                  </a:cubicBezTo>
                  <a:cubicBezTo>
                    <a:pt x="502" y="16"/>
                    <a:pt x="502" y="16"/>
                    <a:pt x="502" y="16"/>
                  </a:cubicBezTo>
                  <a:cubicBezTo>
                    <a:pt x="500" y="15"/>
                    <a:pt x="488" y="17"/>
                    <a:pt x="476" y="18"/>
                  </a:cubicBezTo>
                  <a:cubicBezTo>
                    <a:pt x="473" y="19"/>
                    <a:pt x="466" y="20"/>
                    <a:pt x="461" y="20"/>
                  </a:cubicBezTo>
                  <a:cubicBezTo>
                    <a:pt x="463" y="19"/>
                    <a:pt x="463" y="19"/>
                    <a:pt x="463" y="19"/>
                  </a:cubicBezTo>
                  <a:cubicBezTo>
                    <a:pt x="460" y="19"/>
                    <a:pt x="449" y="20"/>
                    <a:pt x="436" y="22"/>
                  </a:cubicBezTo>
                  <a:cubicBezTo>
                    <a:pt x="441" y="20"/>
                    <a:pt x="441" y="20"/>
                    <a:pt x="441" y="20"/>
                  </a:cubicBezTo>
                  <a:cubicBezTo>
                    <a:pt x="444" y="19"/>
                    <a:pt x="448" y="18"/>
                    <a:pt x="453" y="17"/>
                  </a:cubicBezTo>
                  <a:cubicBezTo>
                    <a:pt x="450" y="18"/>
                    <a:pt x="447" y="18"/>
                    <a:pt x="443" y="18"/>
                  </a:cubicBezTo>
                  <a:close/>
                  <a:moveTo>
                    <a:pt x="598" y="486"/>
                  </a:moveTo>
                  <a:cubicBezTo>
                    <a:pt x="594" y="487"/>
                    <a:pt x="592" y="488"/>
                    <a:pt x="591" y="488"/>
                  </a:cubicBezTo>
                  <a:cubicBezTo>
                    <a:pt x="599" y="486"/>
                    <a:pt x="599" y="486"/>
                    <a:pt x="599" y="486"/>
                  </a:cubicBezTo>
                  <a:lnTo>
                    <a:pt x="598" y="486"/>
                  </a:lnTo>
                  <a:close/>
                  <a:moveTo>
                    <a:pt x="620" y="481"/>
                  </a:moveTo>
                  <a:cubicBezTo>
                    <a:pt x="617" y="481"/>
                    <a:pt x="616" y="481"/>
                    <a:pt x="615" y="481"/>
                  </a:cubicBezTo>
                  <a:cubicBezTo>
                    <a:pt x="622" y="479"/>
                    <a:pt x="622" y="479"/>
                    <a:pt x="622" y="479"/>
                  </a:cubicBezTo>
                  <a:lnTo>
                    <a:pt x="620" y="481"/>
                  </a:lnTo>
                  <a:close/>
                  <a:moveTo>
                    <a:pt x="679" y="440"/>
                  </a:moveTo>
                  <a:cubicBezTo>
                    <a:pt x="679" y="440"/>
                    <a:pt x="671" y="444"/>
                    <a:pt x="660" y="449"/>
                  </a:cubicBezTo>
                  <a:cubicBezTo>
                    <a:pt x="660" y="448"/>
                    <a:pt x="660" y="448"/>
                    <a:pt x="660" y="448"/>
                  </a:cubicBezTo>
                  <a:cubicBezTo>
                    <a:pt x="661" y="448"/>
                    <a:pt x="661" y="448"/>
                    <a:pt x="661" y="447"/>
                  </a:cubicBezTo>
                  <a:cubicBezTo>
                    <a:pt x="664" y="446"/>
                    <a:pt x="665" y="446"/>
                    <a:pt x="666" y="446"/>
                  </a:cubicBezTo>
                  <a:cubicBezTo>
                    <a:pt x="672" y="441"/>
                    <a:pt x="662" y="445"/>
                    <a:pt x="651" y="450"/>
                  </a:cubicBezTo>
                  <a:cubicBezTo>
                    <a:pt x="648" y="452"/>
                    <a:pt x="648" y="452"/>
                    <a:pt x="648" y="452"/>
                  </a:cubicBezTo>
                  <a:cubicBezTo>
                    <a:pt x="638" y="455"/>
                    <a:pt x="632" y="456"/>
                    <a:pt x="619" y="461"/>
                  </a:cubicBezTo>
                  <a:cubicBezTo>
                    <a:pt x="590" y="476"/>
                    <a:pt x="590" y="476"/>
                    <a:pt x="590" y="476"/>
                  </a:cubicBezTo>
                  <a:cubicBezTo>
                    <a:pt x="581" y="479"/>
                    <a:pt x="581" y="479"/>
                    <a:pt x="581" y="479"/>
                  </a:cubicBezTo>
                  <a:cubicBezTo>
                    <a:pt x="577" y="479"/>
                    <a:pt x="563" y="483"/>
                    <a:pt x="568" y="480"/>
                  </a:cubicBezTo>
                  <a:cubicBezTo>
                    <a:pt x="566" y="480"/>
                    <a:pt x="571" y="478"/>
                    <a:pt x="577" y="477"/>
                  </a:cubicBezTo>
                  <a:cubicBezTo>
                    <a:pt x="578" y="477"/>
                    <a:pt x="577" y="477"/>
                    <a:pt x="578" y="477"/>
                  </a:cubicBezTo>
                  <a:cubicBezTo>
                    <a:pt x="579" y="476"/>
                    <a:pt x="579" y="475"/>
                    <a:pt x="572" y="476"/>
                  </a:cubicBezTo>
                  <a:cubicBezTo>
                    <a:pt x="579" y="474"/>
                    <a:pt x="580" y="474"/>
                    <a:pt x="585" y="472"/>
                  </a:cubicBezTo>
                  <a:cubicBezTo>
                    <a:pt x="578" y="474"/>
                    <a:pt x="578" y="474"/>
                    <a:pt x="578" y="474"/>
                  </a:cubicBezTo>
                  <a:cubicBezTo>
                    <a:pt x="589" y="471"/>
                    <a:pt x="605" y="463"/>
                    <a:pt x="605" y="462"/>
                  </a:cubicBezTo>
                  <a:cubicBezTo>
                    <a:pt x="602" y="465"/>
                    <a:pt x="594" y="466"/>
                    <a:pt x="588" y="467"/>
                  </a:cubicBezTo>
                  <a:cubicBezTo>
                    <a:pt x="593" y="465"/>
                    <a:pt x="602" y="461"/>
                    <a:pt x="595" y="464"/>
                  </a:cubicBezTo>
                  <a:cubicBezTo>
                    <a:pt x="592" y="465"/>
                    <a:pt x="572" y="472"/>
                    <a:pt x="587" y="468"/>
                  </a:cubicBezTo>
                  <a:cubicBezTo>
                    <a:pt x="581" y="471"/>
                    <a:pt x="573" y="474"/>
                    <a:pt x="566" y="475"/>
                  </a:cubicBezTo>
                  <a:cubicBezTo>
                    <a:pt x="574" y="472"/>
                    <a:pt x="568" y="473"/>
                    <a:pt x="570" y="471"/>
                  </a:cubicBezTo>
                  <a:cubicBezTo>
                    <a:pt x="563" y="474"/>
                    <a:pt x="564" y="475"/>
                    <a:pt x="563" y="476"/>
                  </a:cubicBezTo>
                  <a:cubicBezTo>
                    <a:pt x="541" y="480"/>
                    <a:pt x="532" y="479"/>
                    <a:pt x="509" y="485"/>
                  </a:cubicBezTo>
                  <a:cubicBezTo>
                    <a:pt x="506" y="486"/>
                    <a:pt x="523" y="482"/>
                    <a:pt x="521" y="483"/>
                  </a:cubicBezTo>
                  <a:cubicBezTo>
                    <a:pt x="504" y="489"/>
                    <a:pt x="498" y="486"/>
                    <a:pt x="483" y="489"/>
                  </a:cubicBezTo>
                  <a:cubicBezTo>
                    <a:pt x="488" y="490"/>
                    <a:pt x="488" y="490"/>
                    <a:pt x="488" y="490"/>
                  </a:cubicBezTo>
                  <a:cubicBezTo>
                    <a:pt x="483" y="492"/>
                    <a:pt x="472" y="494"/>
                    <a:pt x="466" y="495"/>
                  </a:cubicBezTo>
                  <a:cubicBezTo>
                    <a:pt x="464" y="494"/>
                    <a:pt x="448" y="496"/>
                    <a:pt x="460" y="493"/>
                  </a:cubicBezTo>
                  <a:cubicBezTo>
                    <a:pt x="434" y="496"/>
                    <a:pt x="437" y="500"/>
                    <a:pt x="407" y="504"/>
                  </a:cubicBezTo>
                  <a:cubicBezTo>
                    <a:pt x="421" y="502"/>
                    <a:pt x="423" y="502"/>
                    <a:pt x="434" y="501"/>
                  </a:cubicBezTo>
                  <a:cubicBezTo>
                    <a:pt x="422" y="503"/>
                    <a:pt x="432" y="502"/>
                    <a:pt x="431" y="503"/>
                  </a:cubicBezTo>
                  <a:cubicBezTo>
                    <a:pt x="424" y="503"/>
                    <a:pt x="401" y="507"/>
                    <a:pt x="417" y="503"/>
                  </a:cubicBezTo>
                  <a:cubicBezTo>
                    <a:pt x="407" y="505"/>
                    <a:pt x="388" y="506"/>
                    <a:pt x="384" y="507"/>
                  </a:cubicBezTo>
                  <a:cubicBezTo>
                    <a:pt x="392" y="507"/>
                    <a:pt x="392" y="507"/>
                    <a:pt x="392" y="507"/>
                  </a:cubicBezTo>
                  <a:cubicBezTo>
                    <a:pt x="379" y="508"/>
                    <a:pt x="366" y="510"/>
                    <a:pt x="360" y="512"/>
                  </a:cubicBezTo>
                  <a:cubicBezTo>
                    <a:pt x="377" y="511"/>
                    <a:pt x="376" y="508"/>
                    <a:pt x="398" y="507"/>
                  </a:cubicBezTo>
                  <a:cubicBezTo>
                    <a:pt x="421" y="506"/>
                    <a:pt x="392" y="508"/>
                    <a:pt x="408" y="509"/>
                  </a:cubicBezTo>
                  <a:cubicBezTo>
                    <a:pt x="424" y="506"/>
                    <a:pt x="424" y="506"/>
                    <a:pt x="424" y="506"/>
                  </a:cubicBezTo>
                  <a:cubicBezTo>
                    <a:pt x="416" y="506"/>
                    <a:pt x="416" y="506"/>
                    <a:pt x="416" y="506"/>
                  </a:cubicBezTo>
                  <a:cubicBezTo>
                    <a:pt x="419" y="504"/>
                    <a:pt x="442" y="503"/>
                    <a:pt x="439" y="501"/>
                  </a:cubicBezTo>
                  <a:cubicBezTo>
                    <a:pt x="456" y="501"/>
                    <a:pt x="461" y="499"/>
                    <a:pt x="480" y="498"/>
                  </a:cubicBezTo>
                  <a:cubicBezTo>
                    <a:pt x="484" y="496"/>
                    <a:pt x="477" y="497"/>
                    <a:pt x="472" y="498"/>
                  </a:cubicBezTo>
                  <a:cubicBezTo>
                    <a:pt x="481" y="497"/>
                    <a:pt x="481" y="494"/>
                    <a:pt x="494" y="493"/>
                  </a:cubicBezTo>
                  <a:cubicBezTo>
                    <a:pt x="500" y="492"/>
                    <a:pt x="495" y="491"/>
                    <a:pt x="485" y="493"/>
                  </a:cubicBezTo>
                  <a:cubicBezTo>
                    <a:pt x="494" y="492"/>
                    <a:pt x="503" y="490"/>
                    <a:pt x="513" y="488"/>
                  </a:cubicBezTo>
                  <a:cubicBezTo>
                    <a:pt x="502" y="489"/>
                    <a:pt x="502" y="489"/>
                    <a:pt x="502" y="489"/>
                  </a:cubicBezTo>
                  <a:cubicBezTo>
                    <a:pt x="513" y="487"/>
                    <a:pt x="513" y="487"/>
                    <a:pt x="513" y="487"/>
                  </a:cubicBezTo>
                  <a:cubicBezTo>
                    <a:pt x="504" y="487"/>
                    <a:pt x="504" y="487"/>
                    <a:pt x="504" y="487"/>
                  </a:cubicBezTo>
                  <a:cubicBezTo>
                    <a:pt x="524" y="483"/>
                    <a:pt x="548" y="478"/>
                    <a:pt x="559" y="477"/>
                  </a:cubicBezTo>
                  <a:cubicBezTo>
                    <a:pt x="541" y="483"/>
                    <a:pt x="512" y="489"/>
                    <a:pt x="502" y="493"/>
                  </a:cubicBezTo>
                  <a:cubicBezTo>
                    <a:pt x="506" y="493"/>
                    <a:pt x="516" y="489"/>
                    <a:pt x="521" y="490"/>
                  </a:cubicBezTo>
                  <a:cubicBezTo>
                    <a:pt x="527" y="487"/>
                    <a:pt x="527" y="487"/>
                    <a:pt x="527" y="487"/>
                  </a:cubicBezTo>
                  <a:cubicBezTo>
                    <a:pt x="533" y="485"/>
                    <a:pt x="547" y="482"/>
                    <a:pt x="549" y="483"/>
                  </a:cubicBezTo>
                  <a:cubicBezTo>
                    <a:pt x="532" y="487"/>
                    <a:pt x="527" y="490"/>
                    <a:pt x="519" y="493"/>
                  </a:cubicBezTo>
                  <a:cubicBezTo>
                    <a:pt x="519" y="493"/>
                    <a:pt x="518" y="494"/>
                    <a:pt x="515" y="494"/>
                  </a:cubicBezTo>
                  <a:cubicBezTo>
                    <a:pt x="515" y="494"/>
                    <a:pt x="515" y="494"/>
                    <a:pt x="515" y="494"/>
                  </a:cubicBezTo>
                  <a:cubicBezTo>
                    <a:pt x="515" y="494"/>
                    <a:pt x="515" y="494"/>
                    <a:pt x="515" y="494"/>
                  </a:cubicBezTo>
                  <a:cubicBezTo>
                    <a:pt x="510" y="495"/>
                    <a:pt x="501" y="497"/>
                    <a:pt x="497" y="498"/>
                  </a:cubicBezTo>
                  <a:cubicBezTo>
                    <a:pt x="490" y="499"/>
                    <a:pt x="495" y="497"/>
                    <a:pt x="495" y="497"/>
                  </a:cubicBezTo>
                  <a:cubicBezTo>
                    <a:pt x="474" y="499"/>
                    <a:pt x="460" y="505"/>
                    <a:pt x="438" y="507"/>
                  </a:cubicBezTo>
                  <a:cubicBezTo>
                    <a:pt x="437" y="506"/>
                    <a:pt x="420" y="508"/>
                    <a:pt x="425" y="507"/>
                  </a:cubicBezTo>
                  <a:cubicBezTo>
                    <a:pt x="412" y="508"/>
                    <a:pt x="405" y="510"/>
                    <a:pt x="397" y="512"/>
                  </a:cubicBezTo>
                  <a:cubicBezTo>
                    <a:pt x="395" y="511"/>
                    <a:pt x="377" y="513"/>
                    <a:pt x="384" y="512"/>
                  </a:cubicBezTo>
                  <a:cubicBezTo>
                    <a:pt x="372" y="514"/>
                    <a:pt x="372" y="514"/>
                    <a:pt x="372" y="514"/>
                  </a:cubicBezTo>
                  <a:cubicBezTo>
                    <a:pt x="363" y="514"/>
                    <a:pt x="346" y="516"/>
                    <a:pt x="343" y="515"/>
                  </a:cubicBezTo>
                  <a:cubicBezTo>
                    <a:pt x="334" y="516"/>
                    <a:pt x="341" y="517"/>
                    <a:pt x="328" y="517"/>
                  </a:cubicBezTo>
                  <a:cubicBezTo>
                    <a:pt x="329" y="517"/>
                    <a:pt x="328" y="517"/>
                    <a:pt x="331" y="517"/>
                  </a:cubicBezTo>
                  <a:cubicBezTo>
                    <a:pt x="325" y="516"/>
                    <a:pt x="311" y="517"/>
                    <a:pt x="305" y="518"/>
                  </a:cubicBezTo>
                  <a:cubicBezTo>
                    <a:pt x="314" y="518"/>
                    <a:pt x="307" y="518"/>
                    <a:pt x="318" y="518"/>
                  </a:cubicBezTo>
                  <a:cubicBezTo>
                    <a:pt x="318" y="519"/>
                    <a:pt x="306" y="520"/>
                    <a:pt x="294" y="519"/>
                  </a:cubicBezTo>
                  <a:cubicBezTo>
                    <a:pt x="310" y="518"/>
                    <a:pt x="281" y="518"/>
                    <a:pt x="289" y="517"/>
                  </a:cubicBezTo>
                  <a:cubicBezTo>
                    <a:pt x="263" y="517"/>
                    <a:pt x="248" y="519"/>
                    <a:pt x="226" y="520"/>
                  </a:cubicBezTo>
                  <a:cubicBezTo>
                    <a:pt x="201" y="519"/>
                    <a:pt x="170" y="514"/>
                    <a:pt x="151" y="511"/>
                  </a:cubicBezTo>
                  <a:cubicBezTo>
                    <a:pt x="153" y="512"/>
                    <a:pt x="153" y="512"/>
                    <a:pt x="153" y="512"/>
                  </a:cubicBezTo>
                  <a:cubicBezTo>
                    <a:pt x="142" y="510"/>
                    <a:pt x="142" y="510"/>
                    <a:pt x="142" y="510"/>
                  </a:cubicBezTo>
                  <a:cubicBezTo>
                    <a:pt x="135" y="508"/>
                    <a:pt x="142" y="508"/>
                    <a:pt x="132" y="506"/>
                  </a:cubicBezTo>
                  <a:cubicBezTo>
                    <a:pt x="136" y="505"/>
                    <a:pt x="150" y="510"/>
                    <a:pt x="160" y="511"/>
                  </a:cubicBezTo>
                  <a:cubicBezTo>
                    <a:pt x="143" y="506"/>
                    <a:pt x="177" y="513"/>
                    <a:pt x="166" y="509"/>
                  </a:cubicBezTo>
                  <a:cubicBezTo>
                    <a:pt x="158" y="512"/>
                    <a:pt x="128" y="502"/>
                    <a:pt x="113" y="497"/>
                  </a:cubicBezTo>
                  <a:cubicBezTo>
                    <a:pt x="99" y="491"/>
                    <a:pt x="120" y="498"/>
                    <a:pt x="113" y="495"/>
                  </a:cubicBezTo>
                  <a:cubicBezTo>
                    <a:pt x="108" y="495"/>
                    <a:pt x="108" y="495"/>
                    <a:pt x="108" y="495"/>
                  </a:cubicBezTo>
                  <a:cubicBezTo>
                    <a:pt x="102" y="492"/>
                    <a:pt x="101" y="491"/>
                    <a:pt x="101" y="490"/>
                  </a:cubicBezTo>
                  <a:cubicBezTo>
                    <a:pt x="87" y="484"/>
                    <a:pt x="71" y="475"/>
                    <a:pt x="60" y="467"/>
                  </a:cubicBezTo>
                  <a:cubicBezTo>
                    <a:pt x="74" y="477"/>
                    <a:pt x="54" y="465"/>
                    <a:pt x="68" y="475"/>
                  </a:cubicBezTo>
                  <a:cubicBezTo>
                    <a:pt x="63" y="473"/>
                    <a:pt x="54" y="466"/>
                    <a:pt x="47" y="459"/>
                  </a:cubicBezTo>
                  <a:cubicBezTo>
                    <a:pt x="54" y="465"/>
                    <a:pt x="39" y="448"/>
                    <a:pt x="54" y="464"/>
                  </a:cubicBezTo>
                  <a:cubicBezTo>
                    <a:pt x="53" y="460"/>
                    <a:pt x="46" y="456"/>
                    <a:pt x="40" y="448"/>
                  </a:cubicBezTo>
                  <a:cubicBezTo>
                    <a:pt x="42" y="450"/>
                    <a:pt x="44" y="452"/>
                    <a:pt x="47" y="454"/>
                  </a:cubicBezTo>
                  <a:cubicBezTo>
                    <a:pt x="35" y="443"/>
                    <a:pt x="25" y="419"/>
                    <a:pt x="23" y="415"/>
                  </a:cubicBezTo>
                  <a:cubicBezTo>
                    <a:pt x="18" y="406"/>
                    <a:pt x="13" y="390"/>
                    <a:pt x="12" y="376"/>
                  </a:cubicBezTo>
                  <a:cubicBezTo>
                    <a:pt x="12" y="363"/>
                    <a:pt x="13" y="348"/>
                    <a:pt x="17" y="333"/>
                  </a:cubicBezTo>
                  <a:cubicBezTo>
                    <a:pt x="17" y="336"/>
                    <a:pt x="17" y="336"/>
                    <a:pt x="17" y="336"/>
                  </a:cubicBezTo>
                  <a:cubicBezTo>
                    <a:pt x="19" y="327"/>
                    <a:pt x="22" y="314"/>
                    <a:pt x="27" y="303"/>
                  </a:cubicBezTo>
                  <a:cubicBezTo>
                    <a:pt x="29" y="300"/>
                    <a:pt x="29" y="300"/>
                    <a:pt x="29" y="300"/>
                  </a:cubicBezTo>
                  <a:cubicBezTo>
                    <a:pt x="32" y="292"/>
                    <a:pt x="39" y="277"/>
                    <a:pt x="45" y="265"/>
                  </a:cubicBezTo>
                  <a:cubicBezTo>
                    <a:pt x="45" y="265"/>
                    <a:pt x="39" y="276"/>
                    <a:pt x="41" y="270"/>
                  </a:cubicBezTo>
                  <a:cubicBezTo>
                    <a:pt x="38" y="276"/>
                    <a:pt x="35" y="281"/>
                    <a:pt x="37" y="280"/>
                  </a:cubicBezTo>
                  <a:cubicBezTo>
                    <a:pt x="34" y="286"/>
                    <a:pt x="33" y="285"/>
                    <a:pt x="30" y="290"/>
                  </a:cubicBezTo>
                  <a:cubicBezTo>
                    <a:pt x="34" y="282"/>
                    <a:pt x="37" y="274"/>
                    <a:pt x="41" y="266"/>
                  </a:cubicBezTo>
                  <a:cubicBezTo>
                    <a:pt x="42" y="265"/>
                    <a:pt x="43" y="264"/>
                    <a:pt x="43" y="264"/>
                  </a:cubicBezTo>
                  <a:cubicBezTo>
                    <a:pt x="43" y="262"/>
                    <a:pt x="43" y="262"/>
                    <a:pt x="43" y="262"/>
                  </a:cubicBezTo>
                  <a:cubicBezTo>
                    <a:pt x="46" y="256"/>
                    <a:pt x="48" y="254"/>
                    <a:pt x="47" y="255"/>
                  </a:cubicBezTo>
                  <a:cubicBezTo>
                    <a:pt x="55" y="243"/>
                    <a:pt x="56" y="237"/>
                    <a:pt x="66" y="225"/>
                  </a:cubicBezTo>
                  <a:cubicBezTo>
                    <a:pt x="63" y="231"/>
                    <a:pt x="61" y="235"/>
                    <a:pt x="55" y="244"/>
                  </a:cubicBezTo>
                  <a:cubicBezTo>
                    <a:pt x="58" y="239"/>
                    <a:pt x="62" y="234"/>
                    <a:pt x="65" y="230"/>
                  </a:cubicBezTo>
                  <a:cubicBezTo>
                    <a:pt x="61" y="237"/>
                    <a:pt x="44" y="262"/>
                    <a:pt x="49" y="259"/>
                  </a:cubicBezTo>
                  <a:cubicBezTo>
                    <a:pt x="58" y="242"/>
                    <a:pt x="74" y="218"/>
                    <a:pt x="84" y="205"/>
                  </a:cubicBezTo>
                  <a:cubicBezTo>
                    <a:pt x="92" y="199"/>
                    <a:pt x="100" y="188"/>
                    <a:pt x="111" y="178"/>
                  </a:cubicBezTo>
                  <a:cubicBezTo>
                    <a:pt x="113" y="177"/>
                    <a:pt x="116" y="174"/>
                    <a:pt x="115" y="176"/>
                  </a:cubicBezTo>
                  <a:cubicBezTo>
                    <a:pt x="112" y="179"/>
                    <a:pt x="112" y="179"/>
                    <a:pt x="112" y="179"/>
                  </a:cubicBezTo>
                  <a:cubicBezTo>
                    <a:pt x="126" y="166"/>
                    <a:pt x="144" y="151"/>
                    <a:pt x="157" y="140"/>
                  </a:cubicBezTo>
                  <a:cubicBezTo>
                    <a:pt x="166" y="136"/>
                    <a:pt x="166" y="136"/>
                    <a:pt x="166" y="136"/>
                  </a:cubicBezTo>
                  <a:cubicBezTo>
                    <a:pt x="192" y="120"/>
                    <a:pt x="159" y="137"/>
                    <a:pt x="186" y="120"/>
                  </a:cubicBezTo>
                  <a:cubicBezTo>
                    <a:pt x="193" y="117"/>
                    <a:pt x="220" y="102"/>
                    <a:pt x="222" y="103"/>
                  </a:cubicBezTo>
                  <a:cubicBezTo>
                    <a:pt x="227" y="101"/>
                    <a:pt x="229" y="100"/>
                    <a:pt x="230" y="99"/>
                  </a:cubicBezTo>
                  <a:cubicBezTo>
                    <a:pt x="225" y="100"/>
                    <a:pt x="214" y="106"/>
                    <a:pt x="220" y="102"/>
                  </a:cubicBezTo>
                  <a:cubicBezTo>
                    <a:pt x="229" y="97"/>
                    <a:pt x="234" y="96"/>
                    <a:pt x="242" y="93"/>
                  </a:cubicBezTo>
                  <a:cubicBezTo>
                    <a:pt x="242" y="93"/>
                    <a:pt x="236" y="96"/>
                    <a:pt x="239" y="95"/>
                  </a:cubicBezTo>
                  <a:cubicBezTo>
                    <a:pt x="258" y="86"/>
                    <a:pt x="295" y="75"/>
                    <a:pt x="314" y="69"/>
                  </a:cubicBezTo>
                  <a:cubicBezTo>
                    <a:pt x="307" y="71"/>
                    <a:pt x="306" y="72"/>
                    <a:pt x="296" y="74"/>
                  </a:cubicBezTo>
                  <a:cubicBezTo>
                    <a:pt x="296" y="73"/>
                    <a:pt x="301" y="72"/>
                    <a:pt x="303" y="71"/>
                  </a:cubicBezTo>
                  <a:cubicBezTo>
                    <a:pt x="302" y="70"/>
                    <a:pt x="294" y="74"/>
                    <a:pt x="283" y="76"/>
                  </a:cubicBezTo>
                  <a:cubicBezTo>
                    <a:pt x="289" y="74"/>
                    <a:pt x="294" y="72"/>
                    <a:pt x="300" y="70"/>
                  </a:cubicBezTo>
                  <a:cubicBezTo>
                    <a:pt x="290" y="71"/>
                    <a:pt x="290" y="71"/>
                    <a:pt x="290" y="71"/>
                  </a:cubicBezTo>
                  <a:cubicBezTo>
                    <a:pt x="303" y="66"/>
                    <a:pt x="315" y="63"/>
                    <a:pt x="328" y="59"/>
                  </a:cubicBezTo>
                  <a:cubicBezTo>
                    <a:pt x="322" y="60"/>
                    <a:pt x="316" y="61"/>
                    <a:pt x="311" y="63"/>
                  </a:cubicBezTo>
                  <a:cubicBezTo>
                    <a:pt x="312" y="61"/>
                    <a:pt x="315" y="59"/>
                    <a:pt x="307" y="61"/>
                  </a:cubicBezTo>
                  <a:cubicBezTo>
                    <a:pt x="327" y="54"/>
                    <a:pt x="325" y="51"/>
                    <a:pt x="348" y="47"/>
                  </a:cubicBezTo>
                  <a:cubicBezTo>
                    <a:pt x="348" y="47"/>
                    <a:pt x="348" y="47"/>
                    <a:pt x="348" y="47"/>
                  </a:cubicBezTo>
                  <a:cubicBezTo>
                    <a:pt x="357" y="44"/>
                    <a:pt x="357" y="44"/>
                    <a:pt x="357" y="44"/>
                  </a:cubicBezTo>
                  <a:cubicBezTo>
                    <a:pt x="371" y="41"/>
                    <a:pt x="371" y="41"/>
                    <a:pt x="371" y="41"/>
                  </a:cubicBezTo>
                  <a:cubicBezTo>
                    <a:pt x="363" y="45"/>
                    <a:pt x="353" y="47"/>
                    <a:pt x="346" y="49"/>
                  </a:cubicBezTo>
                  <a:cubicBezTo>
                    <a:pt x="363" y="48"/>
                    <a:pt x="367" y="42"/>
                    <a:pt x="386" y="38"/>
                  </a:cubicBezTo>
                  <a:cubicBezTo>
                    <a:pt x="402" y="38"/>
                    <a:pt x="367" y="44"/>
                    <a:pt x="368" y="46"/>
                  </a:cubicBezTo>
                  <a:cubicBezTo>
                    <a:pt x="372" y="44"/>
                    <a:pt x="382" y="43"/>
                    <a:pt x="381" y="44"/>
                  </a:cubicBezTo>
                  <a:cubicBezTo>
                    <a:pt x="363" y="47"/>
                    <a:pt x="370" y="48"/>
                    <a:pt x="351" y="51"/>
                  </a:cubicBezTo>
                  <a:cubicBezTo>
                    <a:pt x="360" y="48"/>
                    <a:pt x="349" y="50"/>
                    <a:pt x="351" y="49"/>
                  </a:cubicBezTo>
                  <a:cubicBezTo>
                    <a:pt x="348" y="50"/>
                    <a:pt x="331" y="55"/>
                    <a:pt x="318" y="58"/>
                  </a:cubicBezTo>
                  <a:cubicBezTo>
                    <a:pt x="315" y="61"/>
                    <a:pt x="329" y="57"/>
                    <a:pt x="337" y="55"/>
                  </a:cubicBezTo>
                  <a:cubicBezTo>
                    <a:pt x="352" y="50"/>
                    <a:pt x="368" y="49"/>
                    <a:pt x="380" y="45"/>
                  </a:cubicBezTo>
                  <a:cubicBezTo>
                    <a:pt x="396" y="41"/>
                    <a:pt x="381" y="46"/>
                    <a:pt x="382" y="46"/>
                  </a:cubicBezTo>
                  <a:cubicBezTo>
                    <a:pt x="397" y="44"/>
                    <a:pt x="388" y="43"/>
                    <a:pt x="393" y="42"/>
                  </a:cubicBezTo>
                  <a:cubicBezTo>
                    <a:pt x="415" y="37"/>
                    <a:pt x="418" y="39"/>
                    <a:pt x="434" y="37"/>
                  </a:cubicBezTo>
                  <a:cubicBezTo>
                    <a:pt x="447" y="34"/>
                    <a:pt x="480" y="30"/>
                    <a:pt x="503" y="29"/>
                  </a:cubicBezTo>
                  <a:cubicBezTo>
                    <a:pt x="500" y="30"/>
                    <a:pt x="503" y="31"/>
                    <a:pt x="505" y="31"/>
                  </a:cubicBezTo>
                  <a:cubicBezTo>
                    <a:pt x="518" y="27"/>
                    <a:pt x="514" y="29"/>
                    <a:pt x="531" y="27"/>
                  </a:cubicBezTo>
                  <a:cubicBezTo>
                    <a:pt x="516" y="26"/>
                    <a:pt x="516" y="26"/>
                    <a:pt x="516" y="26"/>
                  </a:cubicBezTo>
                  <a:cubicBezTo>
                    <a:pt x="528" y="26"/>
                    <a:pt x="537" y="24"/>
                    <a:pt x="548" y="25"/>
                  </a:cubicBezTo>
                  <a:cubicBezTo>
                    <a:pt x="534" y="23"/>
                    <a:pt x="567" y="23"/>
                    <a:pt x="575" y="23"/>
                  </a:cubicBezTo>
                  <a:cubicBezTo>
                    <a:pt x="587" y="24"/>
                    <a:pt x="599" y="23"/>
                    <a:pt x="605" y="25"/>
                  </a:cubicBezTo>
                  <a:cubicBezTo>
                    <a:pt x="604" y="25"/>
                    <a:pt x="604" y="25"/>
                    <a:pt x="604" y="25"/>
                  </a:cubicBezTo>
                  <a:cubicBezTo>
                    <a:pt x="621" y="27"/>
                    <a:pt x="621" y="27"/>
                    <a:pt x="621" y="27"/>
                  </a:cubicBezTo>
                  <a:cubicBezTo>
                    <a:pt x="619" y="29"/>
                    <a:pt x="619" y="29"/>
                    <a:pt x="619" y="29"/>
                  </a:cubicBezTo>
                  <a:cubicBezTo>
                    <a:pt x="630" y="31"/>
                    <a:pt x="645" y="31"/>
                    <a:pt x="641" y="30"/>
                  </a:cubicBezTo>
                  <a:cubicBezTo>
                    <a:pt x="653" y="32"/>
                    <a:pt x="646" y="31"/>
                    <a:pt x="648" y="33"/>
                  </a:cubicBezTo>
                  <a:cubicBezTo>
                    <a:pt x="641" y="33"/>
                    <a:pt x="625" y="33"/>
                    <a:pt x="621" y="31"/>
                  </a:cubicBezTo>
                  <a:cubicBezTo>
                    <a:pt x="622" y="31"/>
                    <a:pt x="625" y="31"/>
                    <a:pt x="626" y="31"/>
                  </a:cubicBezTo>
                  <a:cubicBezTo>
                    <a:pt x="594" y="27"/>
                    <a:pt x="615" y="33"/>
                    <a:pt x="599" y="32"/>
                  </a:cubicBezTo>
                  <a:cubicBezTo>
                    <a:pt x="607" y="33"/>
                    <a:pt x="613" y="35"/>
                    <a:pt x="622" y="35"/>
                  </a:cubicBezTo>
                  <a:cubicBezTo>
                    <a:pt x="626" y="35"/>
                    <a:pt x="643" y="36"/>
                    <a:pt x="652" y="36"/>
                  </a:cubicBezTo>
                  <a:cubicBezTo>
                    <a:pt x="640" y="36"/>
                    <a:pt x="634" y="34"/>
                    <a:pt x="625" y="33"/>
                  </a:cubicBezTo>
                  <a:cubicBezTo>
                    <a:pt x="633" y="34"/>
                    <a:pt x="634" y="32"/>
                    <a:pt x="641" y="34"/>
                  </a:cubicBezTo>
                  <a:cubicBezTo>
                    <a:pt x="639" y="34"/>
                    <a:pt x="639" y="34"/>
                    <a:pt x="639" y="34"/>
                  </a:cubicBezTo>
                  <a:cubicBezTo>
                    <a:pt x="647" y="34"/>
                    <a:pt x="647" y="34"/>
                    <a:pt x="647" y="34"/>
                  </a:cubicBezTo>
                  <a:cubicBezTo>
                    <a:pt x="648" y="36"/>
                    <a:pt x="670" y="39"/>
                    <a:pt x="657" y="38"/>
                  </a:cubicBezTo>
                  <a:cubicBezTo>
                    <a:pt x="669" y="40"/>
                    <a:pt x="661" y="37"/>
                    <a:pt x="672" y="39"/>
                  </a:cubicBezTo>
                  <a:cubicBezTo>
                    <a:pt x="651" y="35"/>
                    <a:pt x="651" y="35"/>
                    <a:pt x="651" y="35"/>
                  </a:cubicBezTo>
                  <a:cubicBezTo>
                    <a:pt x="652" y="33"/>
                    <a:pt x="652" y="33"/>
                    <a:pt x="652" y="33"/>
                  </a:cubicBezTo>
                  <a:cubicBezTo>
                    <a:pt x="660" y="34"/>
                    <a:pt x="661" y="35"/>
                    <a:pt x="669" y="36"/>
                  </a:cubicBezTo>
                  <a:cubicBezTo>
                    <a:pt x="669" y="34"/>
                    <a:pt x="669" y="34"/>
                    <a:pt x="669" y="34"/>
                  </a:cubicBezTo>
                  <a:cubicBezTo>
                    <a:pt x="683" y="38"/>
                    <a:pt x="683" y="38"/>
                    <a:pt x="683" y="38"/>
                  </a:cubicBezTo>
                  <a:cubicBezTo>
                    <a:pt x="682" y="37"/>
                    <a:pt x="694" y="39"/>
                    <a:pt x="696" y="40"/>
                  </a:cubicBezTo>
                  <a:cubicBezTo>
                    <a:pt x="703" y="42"/>
                    <a:pt x="698" y="44"/>
                    <a:pt x="711" y="46"/>
                  </a:cubicBezTo>
                  <a:cubicBezTo>
                    <a:pt x="710" y="45"/>
                    <a:pt x="710" y="45"/>
                    <a:pt x="710" y="45"/>
                  </a:cubicBezTo>
                  <a:cubicBezTo>
                    <a:pt x="718" y="47"/>
                    <a:pt x="723" y="48"/>
                    <a:pt x="733" y="52"/>
                  </a:cubicBezTo>
                  <a:cubicBezTo>
                    <a:pt x="732" y="52"/>
                    <a:pt x="730" y="51"/>
                    <a:pt x="728" y="51"/>
                  </a:cubicBezTo>
                  <a:cubicBezTo>
                    <a:pt x="743" y="57"/>
                    <a:pt x="766" y="65"/>
                    <a:pt x="771" y="71"/>
                  </a:cubicBezTo>
                  <a:cubicBezTo>
                    <a:pt x="770" y="71"/>
                    <a:pt x="764" y="68"/>
                    <a:pt x="763" y="69"/>
                  </a:cubicBezTo>
                  <a:cubicBezTo>
                    <a:pt x="743" y="57"/>
                    <a:pt x="747" y="64"/>
                    <a:pt x="721" y="53"/>
                  </a:cubicBezTo>
                  <a:cubicBezTo>
                    <a:pt x="721" y="49"/>
                    <a:pt x="698" y="48"/>
                    <a:pt x="694" y="44"/>
                  </a:cubicBezTo>
                  <a:cubicBezTo>
                    <a:pt x="704" y="47"/>
                    <a:pt x="719" y="49"/>
                    <a:pt x="717" y="48"/>
                  </a:cubicBezTo>
                  <a:cubicBezTo>
                    <a:pt x="708" y="46"/>
                    <a:pt x="693" y="42"/>
                    <a:pt x="687" y="41"/>
                  </a:cubicBezTo>
                  <a:cubicBezTo>
                    <a:pt x="693" y="43"/>
                    <a:pt x="691" y="44"/>
                    <a:pt x="686" y="44"/>
                  </a:cubicBezTo>
                  <a:cubicBezTo>
                    <a:pt x="701" y="46"/>
                    <a:pt x="730" y="57"/>
                    <a:pt x="751" y="67"/>
                  </a:cubicBezTo>
                  <a:cubicBezTo>
                    <a:pt x="749" y="64"/>
                    <a:pt x="749" y="64"/>
                    <a:pt x="749" y="64"/>
                  </a:cubicBezTo>
                  <a:cubicBezTo>
                    <a:pt x="768" y="71"/>
                    <a:pt x="746" y="65"/>
                    <a:pt x="760" y="71"/>
                  </a:cubicBezTo>
                  <a:cubicBezTo>
                    <a:pt x="767" y="73"/>
                    <a:pt x="767" y="73"/>
                    <a:pt x="767" y="73"/>
                  </a:cubicBezTo>
                  <a:cubicBezTo>
                    <a:pt x="768" y="74"/>
                    <a:pt x="768" y="74"/>
                    <a:pt x="768" y="74"/>
                  </a:cubicBezTo>
                  <a:cubicBezTo>
                    <a:pt x="771" y="75"/>
                    <a:pt x="775" y="76"/>
                    <a:pt x="779" y="78"/>
                  </a:cubicBezTo>
                  <a:cubicBezTo>
                    <a:pt x="772" y="73"/>
                    <a:pt x="774" y="77"/>
                    <a:pt x="767" y="72"/>
                  </a:cubicBezTo>
                  <a:cubicBezTo>
                    <a:pt x="760" y="68"/>
                    <a:pt x="768" y="71"/>
                    <a:pt x="770" y="71"/>
                  </a:cubicBezTo>
                  <a:cubicBezTo>
                    <a:pt x="775" y="73"/>
                    <a:pt x="791" y="83"/>
                    <a:pt x="781" y="78"/>
                  </a:cubicBezTo>
                  <a:cubicBezTo>
                    <a:pt x="787" y="81"/>
                    <a:pt x="793" y="84"/>
                    <a:pt x="799" y="88"/>
                  </a:cubicBezTo>
                  <a:cubicBezTo>
                    <a:pt x="799" y="88"/>
                    <a:pt x="795" y="86"/>
                    <a:pt x="793" y="85"/>
                  </a:cubicBezTo>
                  <a:cubicBezTo>
                    <a:pt x="797" y="88"/>
                    <a:pt x="801" y="91"/>
                    <a:pt x="805" y="94"/>
                  </a:cubicBezTo>
                  <a:cubicBezTo>
                    <a:pt x="805" y="94"/>
                    <a:pt x="805" y="94"/>
                    <a:pt x="805" y="94"/>
                  </a:cubicBezTo>
                  <a:cubicBezTo>
                    <a:pt x="815" y="100"/>
                    <a:pt x="827" y="112"/>
                    <a:pt x="835" y="118"/>
                  </a:cubicBezTo>
                  <a:cubicBezTo>
                    <a:pt x="821" y="102"/>
                    <a:pt x="843" y="124"/>
                    <a:pt x="842" y="122"/>
                  </a:cubicBezTo>
                  <a:cubicBezTo>
                    <a:pt x="847" y="128"/>
                    <a:pt x="846" y="132"/>
                    <a:pt x="835" y="121"/>
                  </a:cubicBezTo>
                  <a:cubicBezTo>
                    <a:pt x="832" y="117"/>
                    <a:pt x="824" y="110"/>
                    <a:pt x="818" y="105"/>
                  </a:cubicBezTo>
                  <a:cubicBezTo>
                    <a:pt x="825" y="112"/>
                    <a:pt x="828" y="114"/>
                    <a:pt x="833" y="120"/>
                  </a:cubicBezTo>
                  <a:cubicBezTo>
                    <a:pt x="829" y="116"/>
                    <a:pt x="840" y="128"/>
                    <a:pt x="839" y="129"/>
                  </a:cubicBezTo>
                  <a:cubicBezTo>
                    <a:pt x="837" y="128"/>
                    <a:pt x="835" y="127"/>
                    <a:pt x="828" y="119"/>
                  </a:cubicBezTo>
                  <a:cubicBezTo>
                    <a:pt x="818" y="108"/>
                    <a:pt x="828" y="117"/>
                    <a:pt x="825" y="114"/>
                  </a:cubicBezTo>
                  <a:cubicBezTo>
                    <a:pt x="823" y="109"/>
                    <a:pt x="809" y="100"/>
                    <a:pt x="802" y="94"/>
                  </a:cubicBezTo>
                  <a:cubicBezTo>
                    <a:pt x="801" y="93"/>
                    <a:pt x="804" y="95"/>
                    <a:pt x="805" y="95"/>
                  </a:cubicBezTo>
                  <a:cubicBezTo>
                    <a:pt x="799" y="91"/>
                    <a:pt x="784" y="81"/>
                    <a:pt x="782" y="82"/>
                  </a:cubicBezTo>
                  <a:cubicBezTo>
                    <a:pt x="789" y="85"/>
                    <a:pt x="794" y="89"/>
                    <a:pt x="800" y="92"/>
                  </a:cubicBezTo>
                  <a:cubicBezTo>
                    <a:pt x="803" y="95"/>
                    <a:pt x="794" y="90"/>
                    <a:pt x="799" y="94"/>
                  </a:cubicBezTo>
                  <a:cubicBezTo>
                    <a:pt x="803" y="96"/>
                    <a:pt x="807" y="99"/>
                    <a:pt x="811" y="103"/>
                  </a:cubicBezTo>
                  <a:cubicBezTo>
                    <a:pt x="810" y="103"/>
                    <a:pt x="810" y="103"/>
                    <a:pt x="810" y="103"/>
                  </a:cubicBezTo>
                  <a:cubicBezTo>
                    <a:pt x="819" y="111"/>
                    <a:pt x="832" y="124"/>
                    <a:pt x="841" y="135"/>
                  </a:cubicBezTo>
                  <a:cubicBezTo>
                    <a:pt x="845" y="135"/>
                    <a:pt x="851" y="140"/>
                    <a:pt x="856" y="143"/>
                  </a:cubicBezTo>
                  <a:cubicBezTo>
                    <a:pt x="867" y="161"/>
                    <a:pt x="876" y="182"/>
                    <a:pt x="879" y="203"/>
                  </a:cubicBezTo>
                  <a:cubicBezTo>
                    <a:pt x="879" y="203"/>
                    <a:pt x="880" y="203"/>
                    <a:pt x="880" y="204"/>
                  </a:cubicBezTo>
                  <a:cubicBezTo>
                    <a:pt x="881" y="210"/>
                    <a:pt x="882" y="222"/>
                    <a:pt x="880" y="221"/>
                  </a:cubicBezTo>
                  <a:cubicBezTo>
                    <a:pt x="883" y="228"/>
                    <a:pt x="882" y="247"/>
                    <a:pt x="883" y="244"/>
                  </a:cubicBezTo>
                  <a:cubicBezTo>
                    <a:pt x="883" y="246"/>
                    <a:pt x="883" y="246"/>
                    <a:pt x="883" y="246"/>
                  </a:cubicBezTo>
                  <a:cubicBezTo>
                    <a:pt x="880" y="254"/>
                    <a:pt x="877" y="266"/>
                    <a:pt x="868" y="286"/>
                  </a:cubicBezTo>
                  <a:cubicBezTo>
                    <a:pt x="867" y="290"/>
                    <a:pt x="867" y="291"/>
                    <a:pt x="869" y="291"/>
                  </a:cubicBezTo>
                  <a:cubicBezTo>
                    <a:pt x="867" y="295"/>
                    <a:pt x="864" y="298"/>
                    <a:pt x="862" y="302"/>
                  </a:cubicBezTo>
                  <a:cubicBezTo>
                    <a:pt x="863" y="299"/>
                    <a:pt x="863" y="297"/>
                    <a:pt x="866" y="291"/>
                  </a:cubicBezTo>
                  <a:cubicBezTo>
                    <a:pt x="861" y="301"/>
                    <a:pt x="855" y="311"/>
                    <a:pt x="849" y="320"/>
                  </a:cubicBezTo>
                  <a:cubicBezTo>
                    <a:pt x="850" y="318"/>
                    <a:pt x="850" y="318"/>
                    <a:pt x="850" y="318"/>
                  </a:cubicBezTo>
                  <a:cubicBezTo>
                    <a:pt x="842" y="329"/>
                    <a:pt x="842" y="329"/>
                    <a:pt x="842" y="329"/>
                  </a:cubicBezTo>
                  <a:cubicBezTo>
                    <a:pt x="847" y="323"/>
                    <a:pt x="854" y="313"/>
                    <a:pt x="853" y="317"/>
                  </a:cubicBezTo>
                  <a:cubicBezTo>
                    <a:pt x="845" y="330"/>
                    <a:pt x="839" y="336"/>
                    <a:pt x="831" y="347"/>
                  </a:cubicBezTo>
                  <a:cubicBezTo>
                    <a:pt x="829" y="345"/>
                    <a:pt x="826" y="348"/>
                    <a:pt x="828" y="344"/>
                  </a:cubicBezTo>
                  <a:cubicBezTo>
                    <a:pt x="828" y="343"/>
                    <a:pt x="829" y="343"/>
                    <a:pt x="829" y="343"/>
                  </a:cubicBezTo>
                  <a:cubicBezTo>
                    <a:pt x="831" y="338"/>
                    <a:pt x="837" y="329"/>
                    <a:pt x="841" y="323"/>
                  </a:cubicBezTo>
                  <a:cubicBezTo>
                    <a:pt x="823" y="344"/>
                    <a:pt x="828" y="339"/>
                    <a:pt x="810" y="356"/>
                  </a:cubicBezTo>
                  <a:cubicBezTo>
                    <a:pt x="807" y="357"/>
                    <a:pt x="825" y="339"/>
                    <a:pt x="820" y="342"/>
                  </a:cubicBezTo>
                  <a:cubicBezTo>
                    <a:pt x="826" y="337"/>
                    <a:pt x="831" y="331"/>
                    <a:pt x="836" y="325"/>
                  </a:cubicBezTo>
                  <a:cubicBezTo>
                    <a:pt x="833" y="328"/>
                    <a:pt x="833" y="329"/>
                    <a:pt x="832" y="331"/>
                  </a:cubicBezTo>
                  <a:cubicBezTo>
                    <a:pt x="841" y="318"/>
                    <a:pt x="846" y="314"/>
                    <a:pt x="850" y="303"/>
                  </a:cubicBezTo>
                  <a:cubicBezTo>
                    <a:pt x="855" y="297"/>
                    <a:pt x="845" y="313"/>
                    <a:pt x="850" y="306"/>
                  </a:cubicBezTo>
                  <a:cubicBezTo>
                    <a:pt x="847" y="313"/>
                    <a:pt x="844" y="319"/>
                    <a:pt x="843" y="323"/>
                  </a:cubicBezTo>
                  <a:cubicBezTo>
                    <a:pt x="854" y="308"/>
                    <a:pt x="847" y="313"/>
                    <a:pt x="855" y="300"/>
                  </a:cubicBezTo>
                  <a:cubicBezTo>
                    <a:pt x="861" y="290"/>
                    <a:pt x="861" y="290"/>
                    <a:pt x="861" y="290"/>
                  </a:cubicBezTo>
                  <a:cubicBezTo>
                    <a:pt x="864" y="284"/>
                    <a:pt x="859" y="292"/>
                    <a:pt x="859" y="292"/>
                  </a:cubicBezTo>
                  <a:cubicBezTo>
                    <a:pt x="862" y="285"/>
                    <a:pt x="864" y="282"/>
                    <a:pt x="866" y="276"/>
                  </a:cubicBezTo>
                  <a:cubicBezTo>
                    <a:pt x="865" y="278"/>
                    <a:pt x="863" y="281"/>
                    <a:pt x="863" y="280"/>
                  </a:cubicBezTo>
                  <a:cubicBezTo>
                    <a:pt x="868" y="271"/>
                    <a:pt x="870" y="261"/>
                    <a:pt x="874" y="252"/>
                  </a:cubicBezTo>
                  <a:cubicBezTo>
                    <a:pt x="872" y="257"/>
                    <a:pt x="873" y="246"/>
                    <a:pt x="873" y="241"/>
                  </a:cubicBezTo>
                  <a:cubicBezTo>
                    <a:pt x="872" y="248"/>
                    <a:pt x="869" y="254"/>
                    <a:pt x="867" y="260"/>
                  </a:cubicBezTo>
                  <a:cubicBezTo>
                    <a:pt x="861" y="283"/>
                    <a:pt x="853" y="297"/>
                    <a:pt x="838" y="320"/>
                  </a:cubicBezTo>
                  <a:cubicBezTo>
                    <a:pt x="839" y="318"/>
                    <a:pt x="839" y="318"/>
                    <a:pt x="839" y="318"/>
                  </a:cubicBezTo>
                  <a:cubicBezTo>
                    <a:pt x="810" y="350"/>
                    <a:pt x="819" y="348"/>
                    <a:pt x="790" y="373"/>
                  </a:cubicBezTo>
                  <a:cubicBezTo>
                    <a:pt x="788" y="373"/>
                    <a:pt x="775" y="384"/>
                    <a:pt x="775" y="382"/>
                  </a:cubicBezTo>
                  <a:cubicBezTo>
                    <a:pt x="785" y="375"/>
                    <a:pt x="782" y="376"/>
                    <a:pt x="779" y="377"/>
                  </a:cubicBezTo>
                  <a:cubicBezTo>
                    <a:pt x="774" y="381"/>
                    <a:pt x="771" y="386"/>
                    <a:pt x="760" y="392"/>
                  </a:cubicBezTo>
                  <a:cubicBezTo>
                    <a:pt x="763" y="388"/>
                    <a:pt x="753" y="394"/>
                    <a:pt x="763" y="387"/>
                  </a:cubicBezTo>
                  <a:cubicBezTo>
                    <a:pt x="748" y="396"/>
                    <a:pt x="741" y="402"/>
                    <a:pt x="733" y="407"/>
                  </a:cubicBezTo>
                  <a:cubicBezTo>
                    <a:pt x="709" y="423"/>
                    <a:pt x="725" y="410"/>
                    <a:pt x="700" y="424"/>
                  </a:cubicBezTo>
                  <a:cubicBezTo>
                    <a:pt x="703" y="421"/>
                    <a:pt x="703" y="421"/>
                    <a:pt x="703" y="421"/>
                  </a:cubicBezTo>
                  <a:cubicBezTo>
                    <a:pt x="687" y="430"/>
                    <a:pt x="687" y="430"/>
                    <a:pt x="687" y="430"/>
                  </a:cubicBezTo>
                  <a:cubicBezTo>
                    <a:pt x="693" y="428"/>
                    <a:pt x="693" y="428"/>
                    <a:pt x="693" y="428"/>
                  </a:cubicBezTo>
                  <a:cubicBezTo>
                    <a:pt x="687" y="432"/>
                    <a:pt x="680" y="435"/>
                    <a:pt x="674" y="438"/>
                  </a:cubicBezTo>
                  <a:cubicBezTo>
                    <a:pt x="662" y="444"/>
                    <a:pt x="679" y="437"/>
                    <a:pt x="678" y="439"/>
                  </a:cubicBezTo>
                  <a:cubicBezTo>
                    <a:pt x="681" y="435"/>
                    <a:pt x="681" y="435"/>
                    <a:pt x="681" y="435"/>
                  </a:cubicBezTo>
                  <a:cubicBezTo>
                    <a:pt x="690" y="432"/>
                    <a:pt x="700" y="425"/>
                    <a:pt x="702" y="426"/>
                  </a:cubicBezTo>
                  <a:cubicBezTo>
                    <a:pt x="689" y="432"/>
                    <a:pt x="693" y="432"/>
                    <a:pt x="688" y="435"/>
                  </a:cubicBezTo>
                  <a:cubicBezTo>
                    <a:pt x="700" y="428"/>
                    <a:pt x="700" y="428"/>
                    <a:pt x="700" y="428"/>
                  </a:cubicBezTo>
                  <a:cubicBezTo>
                    <a:pt x="704" y="427"/>
                    <a:pt x="704" y="427"/>
                    <a:pt x="704" y="427"/>
                  </a:cubicBezTo>
                  <a:cubicBezTo>
                    <a:pt x="717" y="422"/>
                    <a:pt x="726" y="416"/>
                    <a:pt x="732" y="412"/>
                  </a:cubicBezTo>
                  <a:cubicBezTo>
                    <a:pt x="727" y="414"/>
                    <a:pt x="725" y="417"/>
                    <a:pt x="720" y="419"/>
                  </a:cubicBezTo>
                  <a:cubicBezTo>
                    <a:pt x="725" y="413"/>
                    <a:pt x="740" y="406"/>
                    <a:pt x="752" y="396"/>
                  </a:cubicBezTo>
                  <a:cubicBezTo>
                    <a:pt x="753" y="397"/>
                    <a:pt x="757" y="394"/>
                    <a:pt x="756" y="395"/>
                  </a:cubicBezTo>
                  <a:cubicBezTo>
                    <a:pt x="755" y="396"/>
                    <a:pt x="753" y="397"/>
                    <a:pt x="752" y="398"/>
                  </a:cubicBezTo>
                  <a:cubicBezTo>
                    <a:pt x="753" y="398"/>
                    <a:pt x="746" y="403"/>
                    <a:pt x="759" y="396"/>
                  </a:cubicBezTo>
                  <a:cubicBezTo>
                    <a:pt x="755" y="400"/>
                    <a:pt x="747" y="408"/>
                    <a:pt x="747" y="408"/>
                  </a:cubicBezTo>
                  <a:cubicBezTo>
                    <a:pt x="740" y="413"/>
                    <a:pt x="729" y="419"/>
                    <a:pt x="723" y="422"/>
                  </a:cubicBezTo>
                  <a:cubicBezTo>
                    <a:pt x="723" y="422"/>
                    <a:pt x="723" y="422"/>
                    <a:pt x="723" y="422"/>
                  </a:cubicBezTo>
                  <a:cubicBezTo>
                    <a:pt x="716" y="426"/>
                    <a:pt x="702" y="433"/>
                    <a:pt x="700" y="433"/>
                  </a:cubicBezTo>
                  <a:cubicBezTo>
                    <a:pt x="696" y="435"/>
                    <a:pt x="684" y="441"/>
                    <a:pt x="697" y="436"/>
                  </a:cubicBezTo>
                  <a:cubicBezTo>
                    <a:pt x="690" y="440"/>
                    <a:pt x="684" y="443"/>
                    <a:pt x="677" y="446"/>
                  </a:cubicBezTo>
                  <a:cubicBezTo>
                    <a:pt x="679" y="443"/>
                    <a:pt x="660" y="450"/>
                    <a:pt x="679" y="440"/>
                  </a:cubicBezTo>
                  <a:close/>
                  <a:moveTo>
                    <a:pt x="708" y="446"/>
                  </a:moveTo>
                  <a:cubicBezTo>
                    <a:pt x="708" y="448"/>
                    <a:pt x="694" y="455"/>
                    <a:pt x="690" y="458"/>
                  </a:cubicBezTo>
                  <a:cubicBezTo>
                    <a:pt x="687" y="460"/>
                    <a:pt x="670" y="467"/>
                    <a:pt x="673" y="465"/>
                  </a:cubicBezTo>
                  <a:cubicBezTo>
                    <a:pt x="685" y="460"/>
                    <a:pt x="683" y="457"/>
                    <a:pt x="694" y="455"/>
                  </a:cubicBezTo>
                  <a:cubicBezTo>
                    <a:pt x="695" y="453"/>
                    <a:pt x="693" y="454"/>
                    <a:pt x="688" y="455"/>
                  </a:cubicBezTo>
                  <a:cubicBezTo>
                    <a:pt x="690" y="454"/>
                    <a:pt x="690" y="454"/>
                    <a:pt x="690" y="454"/>
                  </a:cubicBezTo>
                  <a:cubicBezTo>
                    <a:pt x="695" y="452"/>
                    <a:pt x="698" y="450"/>
                    <a:pt x="702" y="448"/>
                  </a:cubicBezTo>
                  <a:cubicBezTo>
                    <a:pt x="706" y="447"/>
                    <a:pt x="709" y="445"/>
                    <a:pt x="708" y="446"/>
                  </a:cubicBezTo>
                  <a:close/>
                  <a:moveTo>
                    <a:pt x="751" y="423"/>
                  </a:moveTo>
                  <a:cubicBezTo>
                    <a:pt x="740" y="429"/>
                    <a:pt x="729" y="436"/>
                    <a:pt x="722" y="439"/>
                  </a:cubicBezTo>
                  <a:cubicBezTo>
                    <a:pt x="725" y="437"/>
                    <a:pt x="725" y="437"/>
                    <a:pt x="725" y="437"/>
                  </a:cubicBezTo>
                  <a:cubicBezTo>
                    <a:pt x="776" y="409"/>
                    <a:pt x="753" y="418"/>
                    <a:pt x="722" y="432"/>
                  </a:cubicBezTo>
                  <a:cubicBezTo>
                    <a:pt x="738" y="423"/>
                    <a:pt x="756" y="414"/>
                    <a:pt x="772" y="403"/>
                  </a:cubicBezTo>
                  <a:cubicBezTo>
                    <a:pt x="770" y="403"/>
                    <a:pt x="770" y="403"/>
                    <a:pt x="770" y="403"/>
                  </a:cubicBezTo>
                  <a:cubicBezTo>
                    <a:pt x="775" y="400"/>
                    <a:pt x="779" y="397"/>
                    <a:pt x="782" y="395"/>
                  </a:cubicBezTo>
                  <a:cubicBezTo>
                    <a:pt x="783" y="396"/>
                    <a:pt x="759" y="417"/>
                    <a:pt x="751" y="423"/>
                  </a:cubicBezTo>
                  <a:close/>
                  <a:moveTo>
                    <a:pt x="787" y="400"/>
                  </a:moveTo>
                  <a:cubicBezTo>
                    <a:pt x="788" y="399"/>
                    <a:pt x="787" y="399"/>
                    <a:pt x="785" y="400"/>
                  </a:cubicBezTo>
                  <a:cubicBezTo>
                    <a:pt x="795" y="393"/>
                    <a:pt x="795" y="393"/>
                    <a:pt x="795" y="393"/>
                  </a:cubicBezTo>
                  <a:cubicBezTo>
                    <a:pt x="794" y="394"/>
                    <a:pt x="796" y="393"/>
                    <a:pt x="787" y="400"/>
                  </a:cubicBezTo>
                  <a:close/>
                  <a:moveTo>
                    <a:pt x="881" y="298"/>
                  </a:moveTo>
                  <a:cubicBezTo>
                    <a:pt x="879" y="305"/>
                    <a:pt x="871" y="317"/>
                    <a:pt x="870" y="318"/>
                  </a:cubicBezTo>
                  <a:cubicBezTo>
                    <a:pt x="871" y="321"/>
                    <a:pt x="857" y="340"/>
                    <a:pt x="851" y="347"/>
                  </a:cubicBezTo>
                  <a:cubicBezTo>
                    <a:pt x="836" y="364"/>
                    <a:pt x="840" y="356"/>
                    <a:pt x="826" y="371"/>
                  </a:cubicBezTo>
                  <a:cubicBezTo>
                    <a:pt x="832" y="367"/>
                    <a:pt x="832" y="367"/>
                    <a:pt x="832" y="367"/>
                  </a:cubicBezTo>
                  <a:cubicBezTo>
                    <a:pt x="819" y="380"/>
                    <a:pt x="813" y="385"/>
                    <a:pt x="797" y="396"/>
                  </a:cubicBezTo>
                  <a:cubicBezTo>
                    <a:pt x="794" y="397"/>
                    <a:pt x="805" y="391"/>
                    <a:pt x="808" y="388"/>
                  </a:cubicBezTo>
                  <a:cubicBezTo>
                    <a:pt x="805" y="389"/>
                    <a:pt x="802" y="391"/>
                    <a:pt x="799" y="392"/>
                  </a:cubicBezTo>
                  <a:cubicBezTo>
                    <a:pt x="803" y="390"/>
                    <a:pt x="808" y="383"/>
                    <a:pt x="809" y="385"/>
                  </a:cubicBezTo>
                  <a:cubicBezTo>
                    <a:pt x="809" y="384"/>
                    <a:pt x="813" y="379"/>
                    <a:pt x="804" y="387"/>
                  </a:cubicBezTo>
                  <a:cubicBezTo>
                    <a:pt x="810" y="381"/>
                    <a:pt x="810" y="381"/>
                    <a:pt x="810" y="381"/>
                  </a:cubicBezTo>
                  <a:cubicBezTo>
                    <a:pt x="809" y="381"/>
                    <a:pt x="809" y="381"/>
                    <a:pt x="809" y="381"/>
                  </a:cubicBezTo>
                  <a:cubicBezTo>
                    <a:pt x="815" y="376"/>
                    <a:pt x="815" y="376"/>
                    <a:pt x="815" y="376"/>
                  </a:cubicBezTo>
                  <a:cubicBezTo>
                    <a:pt x="818" y="374"/>
                    <a:pt x="823" y="370"/>
                    <a:pt x="827" y="367"/>
                  </a:cubicBezTo>
                  <a:cubicBezTo>
                    <a:pt x="828" y="367"/>
                    <a:pt x="824" y="371"/>
                    <a:pt x="821" y="373"/>
                  </a:cubicBezTo>
                  <a:cubicBezTo>
                    <a:pt x="828" y="368"/>
                    <a:pt x="834" y="363"/>
                    <a:pt x="837" y="359"/>
                  </a:cubicBezTo>
                  <a:cubicBezTo>
                    <a:pt x="827" y="368"/>
                    <a:pt x="832" y="363"/>
                    <a:pt x="829" y="364"/>
                  </a:cubicBezTo>
                  <a:cubicBezTo>
                    <a:pt x="834" y="358"/>
                    <a:pt x="843" y="348"/>
                    <a:pt x="846" y="344"/>
                  </a:cubicBezTo>
                  <a:cubicBezTo>
                    <a:pt x="854" y="336"/>
                    <a:pt x="860" y="329"/>
                    <a:pt x="857" y="336"/>
                  </a:cubicBezTo>
                  <a:cubicBezTo>
                    <a:pt x="860" y="330"/>
                    <a:pt x="866" y="324"/>
                    <a:pt x="868" y="316"/>
                  </a:cubicBezTo>
                  <a:cubicBezTo>
                    <a:pt x="862" y="329"/>
                    <a:pt x="866" y="315"/>
                    <a:pt x="857" y="331"/>
                  </a:cubicBezTo>
                  <a:cubicBezTo>
                    <a:pt x="852" y="334"/>
                    <a:pt x="865" y="318"/>
                    <a:pt x="870" y="310"/>
                  </a:cubicBezTo>
                  <a:cubicBezTo>
                    <a:pt x="868" y="315"/>
                    <a:pt x="871" y="311"/>
                    <a:pt x="870" y="313"/>
                  </a:cubicBezTo>
                  <a:cubicBezTo>
                    <a:pt x="877" y="300"/>
                    <a:pt x="872" y="305"/>
                    <a:pt x="867" y="313"/>
                  </a:cubicBezTo>
                  <a:cubicBezTo>
                    <a:pt x="869" y="309"/>
                    <a:pt x="871" y="304"/>
                    <a:pt x="873" y="299"/>
                  </a:cubicBezTo>
                  <a:cubicBezTo>
                    <a:pt x="873" y="300"/>
                    <a:pt x="873" y="300"/>
                    <a:pt x="873" y="300"/>
                  </a:cubicBezTo>
                  <a:cubicBezTo>
                    <a:pt x="875" y="295"/>
                    <a:pt x="877" y="290"/>
                    <a:pt x="879" y="285"/>
                  </a:cubicBezTo>
                  <a:cubicBezTo>
                    <a:pt x="881" y="284"/>
                    <a:pt x="882" y="284"/>
                    <a:pt x="880" y="288"/>
                  </a:cubicBezTo>
                  <a:cubicBezTo>
                    <a:pt x="882" y="285"/>
                    <a:pt x="883" y="283"/>
                    <a:pt x="885" y="280"/>
                  </a:cubicBezTo>
                  <a:cubicBezTo>
                    <a:pt x="883" y="284"/>
                    <a:pt x="882" y="288"/>
                    <a:pt x="880" y="293"/>
                  </a:cubicBezTo>
                  <a:cubicBezTo>
                    <a:pt x="884" y="288"/>
                    <a:pt x="886" y="279"/>
                    <a:pt x="888" y="272"/>
                  </a:cubicBezTo>
                  <a:cubicBezTo>
                    <a:pt x="891" y="265"/>
                    <a:pt x="884" y="290"/>
                    <a:pt x="881" y="298"/>
                  </a:cubicBezTo>
                  <a:close/>
                  <a:moveTo>
                    <a:pt x="889" y="232"/>
                  </a:moveTo>
                  <a:cubicBezTo>
                    <a:pt x="889" y="226"/>
                    <a:pt x="889" y="220"/>
                    <a:pt x="888" y="215"/>
                  </a:cubicBezTo>
                  <a:cubicBezTo>
                    <a:pt x="889" y="213"/>
                    <a:pt x="889" y="213"/>
                    <a:pt x="889" y="213"/>
                  </a:cubicBezTo>
                  <a:cubicBezTo>
                    <a:pt x="887" y="186"/>
                    <a:pt x="878" y="168"/>
                    <a:pt x="864" y="143"/>
                  </a:cubicBezTo>
                  <a:cubicBezTo>
                    <a:pt x="867" y="146"/>
                    <a:pt x="872" y="156"/>
                    <a:pt x="871" y="154"/>
                  </a:cubicBezTo>
                  <a:cubicBezTo>
                    <a:pt x="863" y="139"/>
                    <a:pt x="862" y="143"/>
                    <a:pt x="854" y="128"/>
                  </a:cubicBezTo>
                  <a:cubicBezTo>
                    <a:pt x="868" y="148"/>
                    <a:pt x="845" y="116"/>
                    <a:pt x="859" y="133"/>
                  </a:cubicBezTo>
                  <a:cubicBezTo>
                    <a:pt x="841" y="109"/>
                    <a:pt x="817" y="86"/>
                    <a:pt x="800" y="75"/>
                  </a:cubicBezTo>
                  <a:cubicBezTo>
                    <a:pt x="804" y="79"/>
                    <a:pt x="793" y="72"/>
                    <a:pt x="792" y="72"/>
                  </a:cubicBezTo>
                  <a:cubicBezTo>
                    <a:pt x="788" y="69"/>
                    <a:pt x="790" y="69"/>
                    <a:pt x="793" y="72"/>
                  </a:cubicBezTo>
                  <a:cubicBezTo>
                    <a:pt x="785" y="66"/>
                    <a:pt x="784" y="64"/>
                    <a:pt x="786" y="64"/>
                  </a:cubicBezTo>
                  <a:cubicBezTo>
                    <a:pt x="792" y="67"/>
                    <a:pt x="798" y="71"/>
                    <a:pt x="804" y="75"/>
                  </a:cubicBezTo>
                  <a:cubicBezTo>
                    <a:pt x="798" y="71"/>
                    <a:pt x="796" y="68"/>
                    <a:pt x="791" y="65"/>
                  </a:cubicBezTo>
                  <a:cubicBezTo>
                    <a:pt x="791" y="65"/>
                    <a:pt x="791" y="65"/>
                    <a:pt x="791" y="65"/>
                  </a:cubicBezTo>
                  <a:cubicBezTo>
                    <a:pt x="791" y="65"/>
                    <a:pt x="791" y="65"/>
                    <a:pt x="791" y="65"/>
                  </a:cubicBezTo>
                  <a:cubicBezTo>
                    <a:pt x="789" y="63"/>
                    <a:pt x="786" y="62"/>
                    <a:pt x="783" y="60"/>
                  </a:cubicBezTo>
                  <a:cubicBezTo>
                    <a:pt x="780" y="59"/>
                    <a:pt x="780" y="60"/>
                    <a:pt x="780" y="60"/>
                  </a:cubicBezTo>
                  <a:cubicBezTo>
                    <a:pt x="773" y="58"/>
                    <a:pt x="765" y="55"/>
                    <a:pt x="755" y="52"/>
                  </a:cubicBezTo>
                  <a:cubicBezTo>
                    <a:pt x="756" y="52"/>
                    <a:pt x="756" y="52"/>
                    <a:pt x="756" y="52"/>
                  </a:cubicBezTo>
                  <a:cubicBezTo>
                    <a:pt x="749" y="49"/>
                    <a:pt x="741" y="46"/>
                    <a:pt x="734" y="44"/>
                  </a:cubicBezTo>
                  <a:cubicBezTo>
                    <a:pt x="737" y="44"/>
                    <a:pt x="737" y="44"/>
                    <a:pt x="737" y="44"/>
                  </a:cubicBezTo>
                  <a:cubicBezTo>
                    <a:pt x="733" y="43"/>
                    <a:pt x="729" y="42"/>
                    <a:pt x="724" y="41"/>
                  </a:cubicBezTo>
                  <a:cubicBezTo>
                    <a:pt x="725" y="39"/>
                    <a:pt x="720" y="39"/>
                    <a:pt x="722" y="38"/>
                  </a:cubicBezTo>
                  <a:cubicBezTo>
                    <a:pt x="714" y="33"/>
                    <a:pt x="693" y="31"/>
                    <a:pt x="675" y="27"/>
                  </a:cubicBezTo>
                  <a:cubicBezTo>
                    <a:pt x="678" y="27"/>
                    <a:pt x="678" y="27"/>
                    <a:pt x="678" y="27"/>
                  </a:cubicBezTo>
                  <a:cubicBezTo>
                    <a:pt x="668" y="27"/>
                    <a:pt x="644" y="21"/>
                    <a:pt x="628" y="20"/>
                  </a:cubicBezTo>
                  <a:cubicBezTo>
                    <a:pt x="629" y="19"/>
                    <a:pt x="629" y="19"/>
                    <a:pt x="629" y="19"/>
                  </a:cubicBezTo>
                  <a:cubicBezTo>
                    <a:pt x="638" y="20"/>
                    <a:pt x="640" y="19"/>
                    <a:pt x="636" y="18"/>
                  </a:cubicBezTo>
                  <a:cubicBezTo>
                    <a:pt x="639" y="18"/>
                    <a:pt x="644" y="18"/>
                    <a:pt x="648" y="18"/>
                  </a:cubicBezTo>
                  <a:cubicBezTo>
                    <a:pt x="653" y="19"/>
                    <a:pt x="668" y="21"/>
                    <a:pt x="669" y="23"/>
                  </a:cubicBezTo>
                  <a:cubicBezTo>
                    <a:pt x="658" y="21"/>
                    <a:pt x="659" y="21"/>
                    <a:pt x="664" y="23"/>
                  </a:cubicBezTo>
                  <a:cubicBezTo>
                    <a:pt x="675" y="24"/>
                    <a:pt x="695" y="28"/>
                    <a:pt x="694" y="25"/>
                  </a:cubicBezTo>
                  <a:cubicBezTo>
                    <a:pt x="709" y="29"/>
                    <a:pt x="699" y="27"/>
                    <a:pt x="709" y="30"/>
                  </a:cubicBezTo>
                  <a:cubicBezTo>
                    <a:pt x="710" y="31"/>
                    <a:pt x="707" y="31"/>
                    <a:pt x="703" y="30"/>
                  </a:cubicBezTo>
                  <a:cubicBezTo>
                    <a:pt x="717" y="34"/>
                    <a:pt x="732" y="38"/>
                    <a:pt x="746" y="43"/>
                  </a:cubicBezTo>
                  <a:cubicBezTo>
                    <a:pt x="748" y="42"/>
                    <a:pt x="719" y="32"/>
                    <a:pt x="734" y="35"/>
                  </a:cubicBezTo>
                  <a:cubicBezTo>
                    <a:pt x="738" y="36"/>
                    <a:pt x="738" y="34"/>
                    <a:pt x="753" y="40"/>
                  </a:cubicBezTo>
                  <a:cubicBezTo>
                    <a:pt x="753" y="40"/>
                    <a:pt x="751" y="40"/>
                    <a:pt x="750" y="39"/>
                  </a:cubicBezTo>
                  <a:cubicBezTo>
                    <a:pt x="757" y="42"/>
                    <a:pt x="757" y="43"/>
                    <a:pt x="764" y="46"/>
                  </a:cubicBezTo>
                  <a:cubicBezTo>
                    <a:pt x="766" y="49"/>
                    <a:pt x="755" y="43"/>
                    <a:pt x="750" y="42"/>
                  </a:cubicBezTo>
                  <a:cubicBezTo>
                    <a:pt x="755" y="44"/>
                    <a:pt x="760" y="46"/>
                    <a:pt x="765" y="48"/>
                  </a:cubicBezTo>
                  <a:cubicBezTo>
                    <a:pt x="764" y="48"/>
                    <a:pt x="764" y="48"/>
                    <a:pt x="764" y="48"/>
                  </a:cubicBezTo>
                  <a:cubicBezTo>
                    <a:pt x="769" y="50"/>
                    <a:pt x="773" y="53"/>
                    <a:pt x="778" y="55"/>
                  </a:cubicBezTo>
                  <a:cubicBezTo>
                    <a:pt x="785" y="57"/>
                    <a:pt x="767" y="49"/>
                    <a:pt x="767" y="48"/>
                  </a:cubicBezTo>
                  <a:cubicBezTo>
                    <a:pt x="770" y="49"/>
                    <a:pt x="773" y="51"/>
                    <a:pt x="777" y="52"/>
                  </a:cubicBezTo>
                  <a:cubicBezTo>
                    <a:pt x="788" y="56"/>
                    <a:pt x="815" y="73"/>
                    <a:pt x="822" y="83"/>
                  </a:cubicBezTo>
                  <a:cubicBezTo>
                    <a:pt x="832" y="92"/>
                    <a:pt x="829" y="87"/>
                    <a:pt x="832" y="88"/>
                  </a:cubicBezTo>
                  <a:cubicBezTo>
                    <a:pt x="839" y="93"/>
                    <a:pt x="844" y="100"/>
                    <a:pt x="850" y="105"/>
                  </a:cubicBezTo>
                  <a:cubicBezTo>
                    <a:pt x="851" y="104"/>
                    <a:pt x="857" y="112"/>
                    <a:pt x="858" y="111"/>
                  </a:cubicBezTo>
                  <a:cubicBezTo>
                    <a:pt x="861" y="115"/>
                    <a:pt x="864" y="119"/>
                    <a:pt x="866" y="122"/>
                  </a:cubicBezTo>
                  <a:cubicBezTo>
                    <a:pt x="873" y="127"/>
                    <a:pt x="857" y="109"/>
                    <a:pt x="855" y="106"/>
                  </a:cubicBezTo>
                  <a:cubicBezTo>
                    <a:pt x="852" y="99"/>
                    <a:pt x="862" y="113"/>
                    <a:pt x="860" y="109"/>
                  </a:cubicBezTo>
                  <a:cubicBezTo>
                    <a:pt x="853" y="101"/>
                    <a:pt x="851" y="101"/>
                    <a:pt x="847" y="98"/>
                  </a:cubicBezTo>
                  <a:cubicBezTo>
                    <a:pt x="843" y="93"/>
                    <a:pt x="841" y="91"/>
                    <a:pt x="842" y="90"/>
                  </a:cubicBezTo>
                  <a:cubicBezTo>
                    <a:pt x="853" y="103"/>
                    <a:pt x="850" y="95"/>
                    <a:pt x="859" y="106"/>
                  </a:cubicBezTo>
                  <a:cubicBezTo>
                    <a:pt x="859" y="107"/>
                    <a:pt x="859" y="107"/>
                    <a:pt x="859" y="107"/>
                  </a:cubicBezTo>
                  <a:cubicBezTo>
                    <a:pt x="860" y="106"/>
                    <a:pt x="872" y="122"/>
                    <a:pt x="876" y="128"/>
                  </a:cubicBezTo>
                  <a:cubicBezTo>
                    <a:pt x="883" y="142"/>
                    <a:pt x="868" y="119"/>
                    <a:pt x="867" y="120"/>
                  </a:cubicBezTo>
                  <a:cubicBezTo>
                    <a:pt x="871" y="125"/>
                    <a:pt x="875" y="130"/>
                    <a:pt x="878" y="135"/>
                  </a:cubicBezTo>
                  <a:cubicBezTo>
                    <a:pt x="873" y="129"/>
                    <a:pt x="877" y="136"/>
                    <a:pt x="870" y="128"/>
                  </a:cubicBezTo>
                  <a:cubicBezTo>
                    <a:pt x="876" y="137"/>
                    <a:pt x="876" y="139"/>
                    <a:pt x="882" y="148"/>
                  </a:cubicBezTo>
                  <a:cubicBezTo>
                    <a:pt x="874" y="138"/>
                    <a:pt x="887" y="162"/>
                    <a:pt x="886" y="164"/>
                  </a:cubicBezTo>
                  <a:cubicBezTo>
                    <a:pt x="882" y="153"/>
                    <a:pt x="872" y="134"/>
                    <a:pt x="872" y="134"/>
                  </a:cubicBezTo>
                  <a:cubicBezTo>
                    <a:pt x="871" y="132"/>
                    <a:pt x="864" y="121"/>
                    <a:pt x="861" y="117"/>
                  </a:cubicBezTo>
                  <a:cubicBezTo>
                    <a:pt x="854" y="111"/>
                    <a:pt x="854" y="111"/>
                    <a:pt x="854" y="111"/>
                  </a:cubicBezTo>
                  <a:cubicBezTo>
                    <a:pt x="860" y="119"/>
                    <a:pt x="868" y="129"/>
                    <a:pt x="865" y="127"/>
                  </a:cubicBezTo>
                  <a:cubicBezTo>
                    <a:pt x="868" y="130"/>
                    <a:pt x="870" y="134"/>
                    <a:pt x="873" y="138"/>
                  </a:cubicBezTo>
                  <a:cubicBezTo>
                    <a:pt x="864" y="127"/>
                    <a:pt x="864" y="128"/>
                    <a:pt x="855" y="119"/>
                  </a:cubicBezTo>
                  <a:cubicBezTo>
                    <a:pt x="869" y="140"/>
                    <a:pt x="882" y="156"/>
                    <a:pt x="887" y="176"/>
                  </a:cubicBezTo>
                  <a:cubicBezTo>
                    <a:pt x="886" y="173"/>
                    <a:pt x="886" y="173"/>
                    <a:pt x="886" y="173"/>
                  </a:cubicBezTo>
                  <a:cubicBezTo>
                    <a:pt x="898" y="213"/>
                    <a:pt x="892" y="224"/>
                    <a:pt x="889" y="232"/>
                  </a:cubicBezTo>
                  <a:close/>
                </a:path>
              </a:pathLst>
            </a:custGeom>
            <a:solidFill>
              <a:srgbClr val="49919F"/>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36" name="矩形 35"/>
            <p:cNvSpPr/>
            <p:nvPr/>
          </p:nvSpPr>
          <p:spPr>
            <a:xfrm>
              <a:off x="1308508" y="4610888"/>
              <a:ext cx="811705" cy="830997"/>
            </a:xfrm>
            <a:prstGeom prst="rect">
              <a:avLst/>
            </a:prstGeom>
          </p:spPr>
          <p:txBody>
            <a:bodyPr wrap="square">
              <a:spAutoFit/>
            </a:bodyPr>
            <a:lstStyle/>
            <a:p>
              <a:pPr algn="ctr"/>
              <a:r>
                <a:rPr lang="zh-CN" altLang="en-US" dirty="0">
                  <a:solidFill>
                    <a:schemeClr val="tx1">
                      <a:lumMod val="75000"/>
                      <a:lumOff val="25000"/>
                    </a:schemeClr>
                  </a:solidFill>
                  <a:latin typeface="+mj-lt"/>
                  <a:cs typeface="+mn-ea"/>
                  <a:sym typeface="+mn-lt"/>
                </a:rPr>
                <a:t>关键词</a:t>
              </a:r>
            </a:p>
          </p:txBody>
        </p:sp>
      </p:grpSp>
      <p:grpSp>
        <p:nvGrpSpPr>
          <p:cNvPr id="37" name="组合 36"/>
          <p:cNvGrpSpPr/>
          <p:nvPr/>
        </p:nvGrpSpPr>
        <p:grpSpPr>
          <a:xfrm>
            <a:off x="6496956" y="3643135"/>
            <a:ext cx="1557902" cy="1315602"/>
            <a:chOff x="941693" y="4368586"/>
            <a:chExt cx="1557902" cy="1315602"/>
          </a:xfrm>
        </p:grpSpPr>
        <p:sp>
          <p:nvSpPr>
            <p:cNvPr id="38" name="Freeform 376"/>
            <p:cNvSpPr>
              <a:spLocks noEditPoints="1"/>
            </p:cNvSpPr>
            <p:nvPr/>
          </p:nvSpPr>
          <p:spPr bwMode="auto">
            <a:xfrm rot="12101646">
              <a:off x="941693" y="4368586"/>
              <a:ext cx="1557902" cy="1315602"/>
            </a:xfrm>
            <a:custGeom>
              <a:avLst/>
              <a:gdLst>
                <a:gd name="T0" fmla="*/ 715 w 910"/>
                <a:gd name="T1" fmla="*/ 20 h 538"/>
                <a:gd name="T2" fmla="*/ 489 w 910"/>
                <a:gd name="T3" fmla="*/ 6 h 538"/>
                <a:gd name="T4" fmla="*/ 372 w 910"/>
                <a:gd name="T5" fmla="*/ 17 h 538"/>
                <a:gd name="T6" fmla="*/ 263 w 910"/>
                <a:gd name="T7" fmla="*/ 50 h 538"/>
                <a:gd name="T8" fmla="*/ 193 w 910"/>
                <a:gd name="T9" fmla="*/ 77 h 538"/>
                <a:gd name="T10" fmla="*/ 195 w 910"/>
                <a:gd name="T11" fmla="*/ 82 h 538"/>
                <a:gd name="T12" fmla="*/ 286 w 910"/>
                <a:gd name="T13" fmla="*/ 51 h 538"/>
                <a:gd name="T14" fmla="*/ 157 w 910"/>
                <a:gd name="T15" fmla="*/ 110 h 538"/>
                <a:gd name="T16" fmla="*/ 257 w 910"/>
                <a:gd name="T17" fmla="*/ 78 h 538"/>
                <a:gd name="T18" fmla="*/ 283 w 910"/>
                <a:gd name="T19" fmla="*/ 68 h 538"/>
                <a:gd name="T20" fmla="*/ 290 w 910"/>
                <a:gd name="T21" fmla="*/ 68 h 538"/>
                <a:gd name="T22" fmla="*/ 84 w 910"/>
                <a:gd name="T23" fmla="*/ 191 h 538"/>
                <a:gd name="T24" fmla="*/ 32 w 910"/>
                <a:gd name="T25" fmla="*/ 456 h 538"/>
                <a:gd name="T26" fmla="*/ 227 w 910"/>
                <a:gd name="T27" fmla="*/ 535 h 538"/>
                <a:gd name="T28" fmla="*/ 392 w 910"/>
                <a:gd name="T29" fmla="*/ 531 h 538"/>
                <a:gd name="T30" fmla="*/ 505 w 910"/>
                <a:gd name="T31" fmla="*/ 511 h 538"/>
                <a:gd name="T32" fmla="*/ 547 w 910"/>
                <a:gd name="T33" fmla="*/ 500 h 538"/>
                <a:gd name="T34" fmla="*/ 565 w 910"/>
                <a:gd name="T35" fmla="*/ 510 h 538"/>
                <a:gd name="T36" fmla="*/ 438 w 910"/>
                <a:gd name="T37" fmla="*/ 538 h 538"/>
                <a:gd name="T38" fmla="*/ 670 w 910"/>
                <a:gd name="T39" fmla="*/ 469 h 538"/>
                <a:gd name="T40" fmla="*/ 705 w 910"/>
                <a:gd name="T41" fmla="*/ 460 h 538"/>
                <a:gd name="T42" fmla="*/ 788 w 910"/>
                <a:gd name="T43" fmla="*/ 415 h 538"/>
                <a:gd name="T44" fmla="*/ 888 w 910"/>
                <a:gd name="T45" fmla="*/ 287 h 538"/>
                <a:gd name="T46" fmla="*/ 905 w 910"/>
                <a:gd name="T47" fmla="*/ 243 h 538"/>
                <a:gd name="T48" fmla="*/ 496 w 910"/>
                <a:gd name="T49" fmla="*/ 11 h 538"/>
                <a:gd name="T50" fmla="*/ 592 w 910"/>
                <a:gd name="T51" fmla="*/ 9 h 538"/>
                <a:gd name="T52" fmla="*/ 453 w 910"/>
                <a:gd name="T53" fmla="*/ 17 h 538"/>
                <a:gd name="T54" fmla="*/ 660 w 910"/>
                <a:gd name="T55" fmla="*/ 448 h 538"/>
                <a:gd name="T56" fmla="*/ 585 w 910"/>
                <a:gd name="T57" fmla="*/ 472 h 538"/>
                <a:gd name="T58" fmla="*/ 488 w 910"/>
                <a:gd name="T59" fmla="*/ 490 h 538"/>
                <a:gd name="T60" fmla="*/ 424 w 910"/>
                <a:gd name="T61" fmla="*/ 506 h 538"/>
                <a:gd name="T62" fmla="*/ 502 w 910"/>
                <a:gd name="T63" fmla="*/ 493 h 538"/>
                <a:gd name="T64" fmla="*/ 397 w 910"/>
                <a:gd name="T65" fmla="*/ 512 h 538"/>
                <a:gd name="T66" fmla="*/ 153 w 910"/>
                <a:gd name="T67" fmla="*/ 512 h 538"/>
                <a:gd name="T68" fmla="*/ 54 w 910"/>
                <a:gd name="T69" fmla="*/ 464 h 538"/>
                <a:gd name="T70" fmla="*/ 30 w 910"/>
                <a:gd name="T71" fmla="*/ 290 h 538"/>
                <a:gd name="T72" fmla="*/ 112 w 910"/>
                <a:gd name="T73" fmla="*/ 179 h 538"/>
                <a:gd name="T74" fmla="*/ 283 w 910"/>
                <a:gd name="T75" fmla="*/ 76 h 538"/>
                <a:gd name="T76" fmla="*/ 368 w 910"/>
                <a:gd name="T77" fmla="*/ 46 h 538"/>
                <a:gd name="T78" fmla="*/ 531 w 910"/>
                <a:gd name="T79" fmla="*/ 27 h 538"/>
                <a:gd name="T80" fmla="*/ 599 w 910"/>
                <a:gd name="T81" fmla="*/ 32 h 538"/>
                <a:gd name="T82" fmla="*/ 669 w 910"/>
                <a:gd name="T83" fmla="*/ 34 h 538"/>
                <a:gd name="T84" fmla="*/ 687 w 910"/>
                <a:gd name="T85" fmla="*/ 41 h 538"/>
                <a:gd name="T86" fmla="*/ 793 w 910"/>
                <a:gd name="T87" fmla="*/ 85 h 538"/>
                <a:gd name="T88" fmla="*/ 805 w 910"/>
                <a:gd name="T89" fmla="*/ 95 h 538"/>
                <a:gd name="T90" fmla="*/ 883 w 910"/>
                <a:gd name="T91" fmla="*/ 246 h 538"/>
                <a:gd name="T92" fmla="*/ 841 w 910"/>
                <a:gd name="T93" fmla="*/ 323 h 538"/>
                <a:gd name="T94" fmla="*/ 863 w 910"/>
                <a:gd name="T95" fmla="*/ 280 h 538"/>
                <a:gd name="T96" fmla="*/ 700 w 910"/>
                <a:gd name="T97" fmla="*/ 424 h 538"/>
                <a:gd name="T98" fmla="*/ 720 w 910"/>
                <a:gd name="T99" fmla="*/ 419 h 538"/>
                <a:gd name="T100" fmla="*/ 708 w 910"/>
                <a:gd name="T101" fmla="*/ 446 h 538"/>
                <a:gd name="T102" fmla="*/ 772 w 910"/>
                <a:gd name="T103" fmla="*/ 403 h 538"/>
                <a:gd name="T104" fmla="*/ 832 w 910"/>
                <a:gd name="T105" fmla="*/ 367 h 538"/>
                <a:gd name="T106" fmla="*/ 829 w 910"/>
                <a:gd name="T107" fmla="*/ 364 h 538"/>
                <a:gd name="T108" fmla="*/ 885 w 910"/>
                <a:gd name="T109" fmla="*/ 280 h 538"/>
                <a:gd name="T110" fmla="*/ 792 w 910"/>
                <a:gd name="T111" fmla="*/ 72 h 538"/>
                <a:gd name="T112" fmla="*/ 737 w 910"/>
                <a:gd name="T113" fmla="*/ 44 h 538"/>
                <a:gd name="T114" fmla="*/ 709 w 910"/>
                <a:gd name="T115" fmla="*/ 30 h 538"/>
                <a:gd name="T116" fmla="*/ 777 w 910"/>
                <a:gd name="T117" fmla="*/ 52 h 538"/>
                <a:gd name="T118" fmla="*/ 876 w 910"/>
                <a:gd name="T119" fmla="*/ 128 h 538"/>
                <a:gd name="T120" fmla="*/ 887 w 910"/>
                <a:gd name="T121"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0" h="538">
                  <a:moveTo>
                    <a:pt x="900" y="193"/>
                  </a:moveTo>
                  <a:cubicBezTo>
                    <a:pt x="905" y="215"/>
                    <a:pt x="899" y="195"/>
                    <a:pt x="900" y="207"/>
                  </a:cubicBezTo>
                  <a:cubicBezTo>
                    <a:pt x="899" y="203"/>
                    <a:pt x="899" y="199"/>
                    <a:pt x="899" y="196"/>
                  </a:cubicBezTo>
                  <a:cubicBezTo>
                    <a:pt x="898" y="195"/>
                    <a:pt x="895" y="184"/>
                    <a:pt x="895" y="185"/>
                  </a:cubicBezTo>
                  <a:cubicBezTo>
                    <a:pt x="899" y="179"/>
                    <a:pt x="879" y="134"/>
                    <a:pt x="886" y="143"/>
                  </a:cubicBezTo>
                  <a:cubicBezTo>
                    <a:pt x="882" y="129"/>
                    <a:pt x="854" y="95"/>
                    <a:pt x="830" y="77"/>
                  </a:cubicBezTo>
                  <a:cubicBezTo>
                    <a:pt x="832" y="79"/>
                    <a:pt x="835" y="80"/>
                    <a:pt x="837" y="82"/>
                  </a:cubicBezTo>
                  <a:cubicBezTo>
                    <a:pt x="815" y="59"/>
                    <a:pt x="813" y="67"/>
                    <a:pt x="798" y="58"/>
                  </a:cubicBezTo>
                  <a:cubicBezTo>
                    <a:pt x="812" y="65"/>
                    <a:pt x="787" y="49"/>
                    <a:pt x="782" y="45"/>
                  </a:cubicBezTo>
                  <a:cubicBezTo>
                    <a:pt x="768" y="40"/>
                    <a:pt x="757" y="37"/>
                    <a:pt x="739" y="30"/>
                  </a:cubicBezTo>
                  <a:cubicBezTo>
                    <a:pt x="736" y="27"/>
                    <a:pt x="736" y="25"/>
                    <a:pt x="724" y="21"/>
                  </a:cubicBezTo>
                  <a:cubicBezTo>
                    <a:pt x="715" y="20"/>
                    <a:pt x="715" y="20"/>
                    <a:pt x="715" y="20"/>
                  </a:cubicBezTo>
                  <a:cubicBezTo>
                    <a:pt x="703" y="16"/>
                    <a:pt x="686" y="14"/>
                    <a:pt x="678" y="12"/>
                  </a:cubicBezTo>
                  <a:cubicBezTo>
                    <a:pt x="680" y="12"/>
                    <a:pt x="680" y="12"/>
                    <a:pt x="680" y="12"/>
                  </a:cubicBezTo>
                  <a:cubicBezTo>
                    <a:pt x="666" y="9"/>
                    <a:pt x="666" y="11"/>
                    <a:pt x="676" y="13"/>
                  </a:cubicBezTo>
                  <a:cubicBezTo>
                    <a:pt x="663" y="12"/>
                    <a:pt x="663" y="12"/>
                    <a:pt x="663" y="12"/>
                  </a:cubicBezTo>
                  <a:cubicBezTo>
                    <a:pt x="663" y="11"/>
                    <a:pt x="663" y="11"/>
                    <a:pt x="663" y="11"/>
                  </a:cubicBezTo>
                  <a:cubicBezTo>
                    <a:pt x="645" y="9"/>
                    <a:pt x="629" y="10"/>
                    <a:pt x="601" y="8"/>
                  </a:cubicBezTo>
                  <a:cubicBezTo>
                    <a:pt x="609" y="7"/>
                    <a:pt x="581" y="4"/>
                    <a:pt x="606" y="5"/>
                  </a:cubicBezTo>
                  <a:cubicBezTo>
                    <a:pt x="598" y="5"/>
                    <a:pt x="610" y="7"/>
                    <a:pt x="611" y="8"/>
                  </a:cubicBezTo>
                  <a:cubicBezTo>
                    <a:pt x="620" y="9"/>
                    <a:pt x="628" y="8"/>
                    <a:pt x="632" y="8"/>
                  </a:cubicBezTo>
                  <a:cubicBezTo>
                    <a:pt x="629" y="7"/>
                    <a:pt x="632" y="6"/>
                    <a:pt x="637" y="5"/>
                  </a:cubicBezTo>
                  <a:cubicBezTo>
                    <a:pt x="619" y="5"/>
                    <a:pt x="569" y="0"/>
                    <a:pt x="565" y="4"/>
                  </a:cubicBezTo>
                  <a:cubicBezTo>
                    <a:pt x="542" y="4"/>
                    <a:pt x="514" y="5"/>
                    <a:pt x="489" y="6"/>
                  </a:cubicBezTo>
                  <a:cubicBezTo>
                    <a:pt x="490" y="6"/>
                    <a:pt x="492" y="6"/>
                    <a:pt x="491" y="7"/>
                  </a:cubicBezTo>
                  <a:cubicBezTo>
                    <a:pt x="469" y="6"/>
                    <a:pt x="469" y="6"/>
                    <a:pt x="469" y="6"/>
                  </a:cubicBezTo>
                  <a:cubicBezTo>
                    <a:pt x="474" y="6"/>
                    <a:pt x="474" y="6"/>
                    <a:pt x="474" y="6"/>
                  </a:cubicBezTo>
                  <a:cubicBezTo>
                    <a:pt x="469" y="6"/>
                    <a:pt x="465" y="6"/>
                    <a:pt x="460" y="6"/>
                  </a:cubicBezTo>
                  <a:cubicBezTo>
                    <a:pt x="458" y="6"/>
                    <a:pt x="464" y="4"/>
                    <a:pt x="470" y="3"/>
                  </a:cubicBezTo>
                  <a:cubicBezTo>
                    <a:pt x="473" y="3"/>
                    <a:pt x="476" y="3"/>
                    <a:pt x="473" y="4"/>
                  </a:cubicBezTo>
                  <a:cubicBezTo>
                    <a:pt x="488" y="1"/>
                    <a:pt x="460" y="4"/>
                    <a:pt x="470" y="2"/>
                  </a:cubicBezTo>
                  <a:cubicBezTo>
                    <a:pt x="474" y="2"/>
                    <a:pt x="479" y="1"/>
                    <a:pt x="481" y="1"/>
                  </a:cubicBezTo>
                  <a:cubicBezTo>
                    <a:pt x="464" y="1"/>
                    <a:pt x="456" y="5"/>
                    <a:pt x="445" y="4"/>
                  </a:cubicBezTo>
                  <a:cubicBezTo>
                    <a:pt x="436" y="6"/>
                    <a:pt x="420" y="10"/>
                    <a:pt x="404" y="12"/>
                  </a:cubicBezTo>
                  <a:cubicBezTo>
                    <a:pt x="410" y="10"/>
                    <a:pt x="387" y="15"/>
                    <a:pt x="394" y="12"/>
                  </a:cubicBezTo>
                  <a:cubicBezTo>
                    <a:pt x="388" y="14"/>
                    <a:pt x="374" y="15"/>
                    <a:pt x="372" y="17"/>
                  </a:cubicBezTo>
                  <a:cubicBezTo>
                    <a:pt x="374" y="16"/>
                    <a:pt x="381" y="14"/>
                    <a:pt x="386" y="14"/>
                  </a:cubicBezTo>
                  <a:cubicBezTo>
                    <a:pt x="379" y="16"/>
                    <a:pt x="379" y="17"/>
                    <a:pt x="371" y="18"/>
                  </a:cubicBezTo>
                  <a:cubicBezTo>
                    <a:pt x="370" y="19"/>
                    <a:pt x="370" y="18"/>
                    <a:pt x="370" y="18"/>
                  </a:cubicBezTo>
                  <a:cubicBezTo>
                    <a:pt x="360" y="21"/>
                    <a:pt x="368" y="22"/>
                    <a:pt x="350" y="26"/>
                  </a:cubicBezTo>
                  <a:cubicBezTo>
                    <a:pt x="303" y="38"/>
                    <a:pt x="355" y="21"/>
                    <a:pt x="349" y="22"/>
                  </a:cubicBezTo>
                  <a:cubicBezTo>
                    <a:pt x="347" y="23"/>
                    <a:pt x="327" y="29"/>
                    <a:pt x="317" y="31"/>
                  </a:cubicBezTo>
                  <a:cubicBezTo>
                    <a:pt x="319" y="30"/>
                    <a:pt x="319" y="30"/>
                    <a:pt x="319" y="30"/>
                  </a:cubicBezTo>
                  <a:cubicBezTo>
                    <a:pt x="315" y="31"/>
                    <a:pt x="308" y="34"/>
                    <a:pt x="303" y="34"/>
                  </a:cubicBezTo>
                  <a:cubicBezTo>
                    <a:pt x="300" y="37"/>
                    <a:pt x="295" y="39"/>
                    <a:pt x="292" y="41"/>
                  </a:cubicBezTo>
                  <a:cubicBezTo>
                    <a:pt x="272" y="48"/>
                    <a:pt x="272" y="48"/>
                    <a:pt x="272" y="48"/>
                  </a:cubicBezTo>
                  <a:cubicBezTo>
                    <a:pt x="276" y="46"/>
                    <a:pt x="276" y="46"/>
                    <a:pt x="276" y="46"/>
                  </a:cubicBezTo>
                  <a:cubicBezTo>
                    <a:pt x="271" y="48"/>
                    <a:pt x="267" y="49"/>
                    <a:pt x="263" y="50"/>
                  </a:cubicBezTo>
                  <a:cubicBezTo>
                    <a:pt x="261" y="50"/>
                    <a:pt x="267" y="48"/>
                    <a:pt x="273" y="46"/>
                  </a:cubicBezTo>
                  <a:cubicBezTo>
                    <a:pt x="269" y="46"/>
                    <a:pt x="265" y="47"/>
                    <a:pt x="261" y="50"/>
                  </a:cubicBezTo>
                  <a:cubicBezTo>
                    <a:pt x="263" y="49"/>
                    <a:pt x="263" y="49"/>
                    <a:pt x="263" y="49"/>
                  </a:cubicBezTo>
                  <a:cubicBezTo>
                    <a:pt x="258" y="51"/>
                    <a:pt x="239" y="59"/>
                    <a:pt x="255" y="54"/>
                  </a:cubicBezTo>
                  <a:cubicBezTo>
                    <a:pt x="244" y="59"/>
                    <a:pt x="239" y="59"/>
                    <a:pt x="232" y="62"/>
                  </a:cubicBezTo>
                  <a:cubicBezTo>
                    <a:pt x="231" y="61"/>
                    <a:pt x="238" y="59"/>
                    <a:pt x="234" y="59"/>
                  </a:cubicBezTo>
                  <a:cubicBezTo>
                    <a:pt x="226" y="62"/>
                    <a:pt x="221" y="63"/>
                    <a:pt x="215" y="66"/>
                  </a:cubicBezTo>
                  <a:cubicBezTo>
                    <a:pt x="221" y="64"/>
                    <a:pt x="214" y="68"/>
                    <a:pt x="223" y="65"/>
                  </a:cubicBezTo>
                  <a:cubicBezTo>
                    <a:pt x="220" y="66"/>
                    <a:pt x="210" y="70"/>
                    <a:pt x="211" y="70"/>
                  </a:cubicBezTo>
                  <a:cubicBezTo>
                    <a:pt x="214" y="69"/>
                    <a:pt x="216" y="68"/>
                    <a:pt x="221" y="67"/>
                  </a:cubicBezTo>
                  <a:cubicBezTo>
                    <a:pt x="211" y="70"/>
                    <a:pt x="201" y="75"/>
                    <a:pt x="190" y="78"/>
                  </a:cubicBezTo>
                  <a:cubicBezTo>
                    <a:pt x="191" y="78"/>
                    <a:pt x="192" y="77"/>
                    <a:pt x="193" y="77"/>
                  </a:cubicBezTo>
                  <a:cubicBezTo>
                    <a:pt x="180" y="83"/>
                    <a:pt x="160" y="91"/>
                    <a:pt x="152" y="97"/>
                  </a:cubicBezTo>
                  <a:cubicBezTo>
                    <a:pt x="156" y="96"/>
                    <a:pt x="156" y="96"/>
                    <a:pt x="156" y="96"/>
                  </a:cubicBezTo>
                  <a:cubicBezTo>
                    <a:pt x="159" y="94"/>
                    <a:pt x="165" y="91"/>
                    <a:pt x="168" y="90"/>
                  </a:cubicBezTo>
                  <a:cubicBezTo>
                    <a:pt x="158" y="95"/>
                    <a:pt x="175" y="89"/>
                    <a:pt x="165" y="94"/>
                  </a:cubicBezTo>
                  <a:cubicBezTo>
                    <a:pt x="151" y="101"/>
                    <a:pt x="138" y="105"/>
                    <a:pt x="131" y="110"/>
                  </a:cubicBezTo>
                  <a:cubicBezTo>
                    <a:pt x="144" y="104"/>
                    <a:pt x="163" y="97"/>
                    <a:pt x="168" y="94"/>
                  </a:cubicBezTo>
                  <a:cubicBezTo>
                    <a:pt x="160" y="98"/>
                    <a:pt x="160" y="98"/>
                    <a:pt x="160" y="98"/>
                  </a:cubicBezTo>
                  <a:cubicBezTo>
                    <a:pt x="166" y="94"/>
                    <a:pt x="172" y="90"/>
                    <a:pt x="179" y="87"/>
                  </a:cubicBezTo>
                  <a:cubicBezTo>
                    <a:pt x="180" y="87"/>
                    <a:pt x="197" y="79"/>
                    <a:pt x="197" y="81"/>
                  </a:cubicBezTo>
                  <a:cubicBezTo>
                    <a:pt x="190" y="84"/>
                    <a:pt x="184" y="86"/>
                    <a:pt x="178" y="89"/>
                  </a:cubicBezTo>
                  <a:cubicBezTo>
                    <a:pt x="180" y="89"/>
                    <a:pt x="197" y="81"/>
                    <a:pt x="205" y="79"/>
                  </a:cubicBezTo>
                  <a:cubicBezTo>
                    <a:pt x="195" y="82"/>
                    <a:pt x="195" y="82"/>
                    <a:pt x="195" y="82"/>
                  </a:cubicBezTo>
                  <a:cubicBezTo>
                    <a:pt x="211" y="74"/>
                    <a:pt x="233" y="67"/>
                    <a:pt x="249" y="60"/>
                  </a:cubicBezTo>
                  <a:cubicBezTo>
                    <a:pt x="236" y="66"/>
                    <a:pt x="266" y="55"/>
                    <a:pt x="256" y="60"/>
                  </a:cubicBezTo>
                  <a:cubicBezTo>
                    <a:pt x="252" y="62"/>
                    <a:pt x="245" y="64"/>
                    <a:pt x="247" y="63"/>
                  </a:cubicBezTo>
                  <a:cubicBezTo>
                    <a:pt x="246" y="65"/>
                    <a:pt x="257" y="60"/>
                    <a:pt x="260" y="60"/>
                  </a:cubicBezTo>
                  <a:cubicBezTo>
                    <a:pt x="262" y="58"/>
                    <a:pt x="279" y="53"/>
                    <a:pt x="268" y="55"/>
                  </a:cubicBezTo>
                  <a:cubicBezTo>
                    <a:pt x="274" y="54"/>
                    <a:pt x="286" y="49"/>
                    <a:pt x="293" y="47"/>
                  </a:cubicBezTo>
                  <a:cubicBezTo>
                    <a:pt x="291" y="46"/>
                    <a:pt x="307" y="42"/>
                    <a:pt x="310" y="41"/>
                  </a:cubicBezTo>
                  <a:cubicBezTo>
                    <a:pt x="313" y="40"/>
                    <a:pt x="316" y="40"/>
                    <a:pt x="318" y="39"/>
                  </a:cubicBezTo>
                  <a:cubicBezTo>
                    <a:pt x="312" y="42"/>
                    <a:pt x="303" y="45"/>
                    <a:pt x="295" y="48"/>
                  </a:cubicBezTo>
                  <a:cubicBezTo>
                    <a:pt x="295" y="48"/>
                    <a:pt x="295" y="48"/>
                    <a:pt x="295" y="48"/>
                  </a:cubicBezTo>
                  <a:cubicBezTo>
                    <a:pt x="291" y="49"/>
                    <a:pt x="284" y="51"/>
                    <a:pt x="286" y="50"/>
                  </a:cubicBezTo>
                  <a:cubicBezTo>
                    <a:pt x="286" y="51"/>
                    <a:pt x="286" y="51"/>
                    <a:pt x="286" y="51"/>
                  </a:cubicBezTo>
                  <a:cubicBezTo>
                    <a:pt x="269" y="58"/>
                    <a:pt x="252" y="65"/>
                    <a:pt x="244" y="69"/>
                  </a:cubicBezTo>
                  <a:cubicBezTo>
                    <a:pt x="248" y="66"/>
                    <a:pt x="248" y="66"/>
                    <a:pt x="248" y="66"/>
                  </a:cubicBezTo>
                  <a:cubicBezTo>
                    <a:pt x="235" y="73"/>
                    <a:pt x="221" y="76"/>
                    <a:pt x="209" y="82"/>
                  </a:cubicBezTo>
                  <a:cubicBezTo>
                    <a:pt x="209" y="82"/>
                    <a:pt x="211" y="81"/>
                    <a:pt x="208" y="82"/>
                  </a:cubicBezTo>
                  <a:cubicBezTo>
                    <a:pt x="192" y="88"/>
                    <a:pt x="186" y="93"/>
                    <a:pt x="173" y="97"/>
                  </a:cubicBezTo>
                  <a:cubicBezTo>
                    <a:pt x="174" y="96"/>
                    <a:pt x="174" y="96"/>
                    <a:pt x="174" y="96"/>
                  </a:cubicBezTo>
                  <a:cubicBezTo>
                    <a:pt x="173" y="96"/>
                    <a:pt x="166" y="100"/>
                    <a:pt x="168" y="100"/>
                  </a:cubicBezTo>
                  <a:cubicBezTo>
                    <a:pt x="178" y="95"/>
                    <a:pt x="180" y="95"/>
                    <a:pt x="190" y="91"/>
                  </a:cubicBezTo>
                  <a:cubicBezTo>
                    <a:pt x="186" y="93"/>
                    <a:pt x="178" y="97"/>
                    <a:pt x="172" y="100"/>
                  </a:cubicBezTo>
                  <a:cubicBezTo>
                    <a:pt x="171" y="101"/>
                    <a:pt x="171" y="101"/>
                    <a:pt x="171" y="101"/>
                  </a:cubicBezTo>
                  <a:cubicBezTo>
                    <a:pt x="164" y="106"/>
                    <a:pt x="155" y="108"/>
                    <a:pt x="147" y="113"/>
                  </a:cubicBezTo>
                  <a:cubicBezTo>
                    <a:pt x="157" y="110"/>
                    <a:pt x="157" y="110"/>
                    <a:pt x="157" y="110"/>
                  </a:cubicBezTo>
                  <a:cubicBezTo>
                    <a:pt x="157" y="110"/>
                    <a:pt x="156" y="110"/>
                    <a:pt x="156" y="111"/>
                  </a:cubicBezTo>
                  <a:cubicBezTo>
                    <a:pt x="160" y="109"/>
                    <a:pt x="163" y="107"/>
                    <a:pt x="164" y="106"/>
                  </a:cubicBezTo>
                  <a:cubicBezTo>
                    <a:pt x="178" y="99"/>
                    <a:pt x="187" y="98"/>
                    <a:pt x="189" y="98"/>
                  </a:cubicBezTo>
                  <a:cubicBezTo>
                    <a:pt x="196" y="96"/>
                    <a:pt x="187" y="101"/>
                    <a:pt x="189" y="101"/>
                  </a:cubicBezTo>
                  <a:cubicBezTo>
                    <a:pt x="199" y="97"/>
                    <a:pt x="198" y="95"/>
                    <a:pt x="209" y="91"/>
                  </a:cubicBezTo>
                  <a:cubicBezTo>
                    <a:pt x="212" y="90"/>
                    <a:pt x="211" y="90"/>
                    <a:pt x="210" y="91"/>
                  </a:cubicBezTo>
                  <a:cubicBezTo>
                    <a:pt x="217" y="87"/>
                    <a:pt x="217" y="87"/>
                    <a:pt x="217" y="87"/>
                  </a:cubicBezTo>
                  <a:cubicBezTo>
                    <a:pt x="217" y="88"/>
                    <a:pt x="236" y="81"/>
                    <a:pt x="225" y="86"/>
                  </a:cubicBezTo>
                  <a:cubicBezTo>
                    <a:pt x="224" y="87"/>
                    <a:pt x="221" y="88"/>
                    <a:pt x="218" y="89"/>
                  </a:cubicBezTo>
                  <a:cubicBezTo>
                    <a:pt x="230" y="85"/>
                    <a:pt x="248" y="80"/>
                    <a:pt x="256" y="78"/>
                  </a:cubicBezTo>
                  <a:cubicBezTo>
                    <a:pt x="254" y="79"/>
                    <a:pt x="254" y="79"/>
                    <a:pt x="255" y="79"/>
                  </a:cubicBezTo>
                  <a:cubicBezTo>
                    <a:pt x="256" y="79"/>
                    <a:pt x="256" y="78"/>
                    <a:pt x="257" y="78"/>
                  </a:cubicBezTo>
                  <a:cubicBezTo>
                    <a:pt x="259" y="77"/>
                    <a:pt x="261" y="77"/>
                    <a:pt x="261" y="78"/>
                  </a:cubicBezTo>
                  <a:cubicBezTo>
                    <a:pt x="269" y="75"/>
                    <a:pt x="267" y="75"/>
                    <a:pt x="280" y="72"/>
                  </a:cubicBezTo>
                  <a:cubicBezTo>
                    <a:pt x="284" y="70"/>
                    <a:pt x="282" y="69"/>
                    <a:pt x="285" y="68"/>
                  </a:cubicBezTo>
                  <a:cubicBezTo>
                    <a:pt x="288" y="67"/>
                    <a:pt x="291" y="66"/>
                    <a:pt x="293" y="65"/>
                  </a:cubicBezTo>
                  <a:cubicBezTo>
                    <a:pt x="292" y="66"/>
                    <a:pt x="292" y="66"/>
                    <a:pt x="292" y="66"/>
                  </a:cubicBezTo>
                  <a:cubicBezTo>
                    <a:pt x="300" y="63"/>
                    <a:pt x="300" y="63"/>
                    <a:pt x="300" y="63"/>
                  </a:cubicBezTo>
                  <a:cubicBezTo>
                    <a:pt x="297" y="64"/>
                    <a:pt x="292" y="65"/>
                    <a:pt x="287" y="67"/>
                  </a:cubicBezTo>
                  <a:cubicBezTo>
                    <a:pt x="289" y="66"/>
                    <a:pt x="291" y="65"/>
                    <a:pt x="293" y="64"/>
                  </a:cubicBezTo>
                  <a:cubicBezTo>
                    <a:pt x="282" y="67"/>
                    <a:pt x="282" y="67"/>
                    <a:pt x="282" y="67"/>
                  </a:cubicBezTo>
                  <a:cubicBezTo>
                    <a:pt x="279" y="68"/>
                    <a:pt x="277" y="69"/>
                    <a:pt x="275" y="70"/>
                  </a:cubicBezTo>
                  <a:cubicBezTo>
                    <a:pt x="287" y="66"/>
                    <a:pt x="287" y="66"/>
                    <a:pt x="287" y="66"/>
                  </a:cubicBezTo>
                  <a:cubicBezTo>
                    <a:pt x="285" y="67"/>
                    <a:pt x="284" y="67"/>
                    <a:pt x="283" y="68"/>
                  </a:cubicBezTo>
                  <a:cubicBezTo>
                    <a:pt x="279" y="69"/>
                    <a:pt x="275" y="70"/>
                    <a:pt x="273" y="71"/>
                  </a:cubicBezTo>
                  <a:cubicBezTo>
                    <a:pt x="275" y="71"/>
                    <a:pt x="278" y="70"/>
                    <a:pt x="281" y="69"/>
                  </a:cubicBezTo>
                  <a:cubicBezTo>
                    <a:pt x="280" y="70"/>
                    <a:pt x="280" y="70"/>
                    <a:pt x="279" y="71"/>
                  </a:cubicBezTo>
                  <a:cubicBezTo>
                    <a:pt x="261" y="77"/>
                    <a:pt x="255" y="77"/>
                    <a:pt x="245" y="80"/>
                  </a:cubicBezTo>
                  <a:cubicBezTo>
                    <a:pt x="251" y="77"/>
                    <a:pt x="261" y="73"/>
                    <a:pt x="257" y="73"/>
                  </a:cubicBezTo>
                  <a:cubicBezTo>
                    <a:pt x="266" y="72"/>
                    <a:pt x="267" y="69"/>
                    <a:pt x="278" y="67"/>
                  </a:cubicBezTo>
                  <a:cubicBezTo>
                    <a:pt x="276" y="68"/>
                    <a:pt x="276" y="68"/>
                    <a:pt x="276" y="68"/>
                  </a:cubicBezTo>
                  <a:cubicBezTo>
                    <a:pt x="284" y="64"/>
                    <a:pt x="286" y="65"/>
                    <a:pt x="293" y="62"/>
                  </a:cubicBezTo>
                  <a:cubicBezTo>
                    <a:pt x="292" y="62"/>
                    <a:pt x="293" y="62"/>
                    <a:pt x="294" y="62"/>
                  </a:cubicBezTo>
                  <a:cubicBezTo>
                    <a:pt x="310" y="56"/>
                    <a:pt x="289" y="62"/>
                    <a:pt x="305" y="56"/>
                  </a:cubicBezTo>
                  <a:cubicBezTo>
                    <a:pt x="319" y="53"/>
                    <a:pt x="310" y="57"/>
                    <a:pt x="314" y="57"/>
                  </a:cubicBezTo>
                  <a:cubicBezTo>
                    <a:pt x="291" y="65"/>
                    <a:pt x="315" y="59"/>
                    <a:pt x="290" y="68"/>
                  </a:cubicBezTo>
                  <a:cubicBezTo>
                    <a:pt x="290" y="68"/>
                    <a:pt x="290" y="68"/>
                    <a:pt x="291" y="68"/>
                  </a:cubicBezTo>
                  <a:cubicBezTo>
                    <a:pt x="279" y="72"/>
                    <a:pt x="269" y="76"/>
                    <a:pt x="256" y="80"/>
                  </a:cubicBezTo>
                  <a:cubicBezTo>
                    <a:pt x="260" y="78"/>
                    <a:pt x="256" y="79"/>
                    <a:pt x="255" y="79"/>
                  </a:cubicBezTo>
                  <a:cubicBezTo>
                    <a:pt x="247" y="82"/>
                    <a:pt x="237" y="86"/>
                    <a:pt x="233" y="89"/>
                  </a:cubicBezTo>
                  <a:cubicBezTo>
                    <a:pt x="220" y="95"/>
                    <a:pt x="220" y="95"/>
                    <a:pt x="220" y="95"/>
                  </a:cubicBezTo>
                  <a:cubicBezTo>
                    <a:pt x="220" y="94"/>
                    <a:pt x="224" y="90"/>
                    <a:pt x="237" y="85"/>
                  </a:cubicBezTo>
                  <a:cubicBezTo>
                    <a:pt x="192" y="104"/>
                    <a:pt x="161" y="126"/>
                    <a:pt x="123" y="156"/>
                  </a:cubicBezTo>
                  <a:cubicBezTo>
                    <a:pt x="121" y="157"/>
                    <a:pt x="128" y="152"/>
                    <a:pt x="125" y="154"/>
                  </a:cubicBezTo>
                  <a:cubicBezTo>
                    <a:pt x="120" y="158"/>
                    <a:pt x="114" y="164"/>
                    <a:pt x="113" y="165"/>
                  </a:cubicBezTo>
                  <a:cubicBezTo>
                    <a:pt x="113" y="165"/>
                    <a:pt x="114" y="164"/>
                    <a:pt x="117" y="161"/>
                  </a:cubicBezTo>
                  <a:cubicBezTo>
                    <a:pt x="98" y="179"/>
                    <a:pt x="87" y="187"/>
                    <a:pt x="77" y="200"/>
                  </a:cubicBezTo>
                  <a:cubicBezTo>
                    <a:pt x="76" y="200"/>
                    <a:pt x="85" y="190"/>
                    <a:pt x="84" y="191"/>
                  </a:cubicBezTo>
                  <a:cubicBezTo>
                    <a:pt x="66" y="209"/>
                    <a:pt x="60" y="221"/>
                    <a:pt x="46" y="242"/>
                  </a:cubicBezTo>
                  <a:cubicBezTo>
                    <a:pt x="50" y="235"/>
                    <a:pt x="42" y="246"/>
                    <a:pt x="38" y="252"/>
                  </a:cubicBezTo>
                  <a:cubicBezTo>
                    <a:pt x="27" y="270"/>
                    <a:pt x="8" y="310"/>
                    <a:pt x="5" y="342"/>
                  </a:cubicBezTo>
                  <a:cubicBezTo>
                    <a:pt x="2" y="333"/>
                    <a:pt x="1" y="376"/>
                    <a:pt x="0" y="379"/>
                  </a:cubicBezTo>
                  <a:cubicBezTo>
                    <a:pt x="0" y="386"/>
                    <a:pt x="2" y="397"/>
                    <a:pt x="3" y="398"/>
                  </a:cubicBezTo>
                  <a:cubicBezTo>
                    <a:pt x="2" y="394"/>
                    <a:pt x="2" y="384"/>
                    <a:pt x="2" y="386"/>
                  </a:cubicBezTo>
                  <a:cubicBezTo>
                    <a:pt x="3" y="396"/>
                    <a:pt x="7" y="411"/>
                    <a:pt x="9" y="412"/>
                  </a:cubicBezTo>
                  <a:cubicBezTo>
                    <a:pt x="10" y="416"/>
                    <a:pt x="11" y="420"/>
                    <a:pt x="12" y="424"/>
                  </a:cubicBezTo>
                  <a:cubicBezTo>
                    <a:pt x="13" y="425"/>
                    <a:pt x="16" y="428"/>
                    <a:pt x="19" y="434"/>
                  </a:cubicBezTo>
                  <a:cubicBezTo>
                    <a:pt x="25" y="449"/>
                    <a:pt x="19" y="432"/>
                    <a:pt x="30" y="451"/>
                  </a:cubicBezTo>
                  <a:cubicBezTo>
                    <a:pt x="26" y="448"/>
                    <a:pt x="23" y="444"/>
                    <a:pt x="22" y="443"/>
                  </a:cubicBezTo>
                  <a:cubicBezTo>
                    <a:pt x="27" y="452"/>
                    <a:pt x="27" y="451"/>
                    <a:pt x="32" y="456"/>
                  </a:cubicBezTo>
                  <a:cubicBezTo>
                    <a:pt x="33" y="459"/>
                    <a:pt x="25" y="452"/>
                    <a:pt x="20" y="445"/>
                  </a:cubicBezTo>
                  <a:cubicBezTo>
                    <a:pt x="23" y="449"/>
                    <a:pt x="25" y="453"/>
                    <a:pt x="28" y="457"/>
                  </a:cubicBezTo>
                  <a:cubicBezTo>
                    <a:pt x="38" y="467"/>
                    <a:pt x="56" y="481"/>
                    <a:pt x="74" y="492"/>
                  </a:cubicBezTo>
                  <a:cubicBezTo>
                    <a:pt x="71" y="491"/>
                    <a:pt x="65" y="488"/>
                    <a:pt x="69" y="492"/>
                  </a:cubicBezTo>
                  <a:cubicBezTo>
                    <a:pt x="77" y="496"/>
                    <a:pt x="89" y="500"/>
                    <a:pt x="100" y="506"/>
                  </a:cubicBezTo>
                  <a:cubicBezTo>
                    <a:pt x="98" y="505"/>
                    <a:pt x="99" y="506"/>
                    <a:pt x="98" y="505"/>
                  </a:cubicBezTo>
                  <a:cubicBezTo>
                    <a:pt x="118" y="512"/>
                    <a:pt x="112" y="512"/>
                    <a:pt x="131" y="518"/>
                  </a:cubicBezTo>
                  <a:cubicBezTo>
                    <a:pt x="131" y="518"/>
                    <a:pt x="130" y="518"/>
                    <a:pt x="130" y="518"/>
                  </a:cubicBezTo>
                  <a:cubicBezTo>
                    <a:pt x="134" y="519"/>
                    <a:pt x="138" y="519"/>
                    <a:pt x="141" y="520"/>
                  </a:cubicBezTo>
                  <a:cubicBezTo>
                    <a:pt x="166" y="523"/>
                    <a:pt x="168" y="527"/>
                    <a:pt x="183" y="530"/>
                  </a:cubicBezTo>
                  <a:cubicBezTo>
                    <a:pt x="179" y="530"/>
                    <a:pt x="179" y="530"/>
                    <a:pt x="179" y="530"/>
                  </a:cubicBezTo>
                  <a:cubicBezTo>
                    <a:pt x="189" y="533"/>
                    <a:pt x="219" y="534"/>
                    <a:pt x="227" y="535"/>
                  </a:cubicBezTo>
                  <a:cubicBezTo>
                    <a:pt x="217" y="533"/>
                    <a:pt x="224" y="534"/>
                    <a:pt x="216" y="532"/>
                  </a:cubicBezTo>
                  <a:cubicBezTo>
                    <a:pt x="207" y="531"/>
                    <a:pt x="209" y="534"/>
                    <a:pt x="194" y="531"/>
                  </a:cubicBezTo>
                  <a:cubicBezTo>
                    <a:pt x="196" y="530"/>
                    <a:pt x="216" y="531"/>
                    <a:pt x="220" y="530"/>
                  </a:cubicBezTo>
                  <a:cubicBezTo>
                    <a:pt x="228" y="530"/>
                    <a:pt x="234" y="533"/>
                    <a:pt x="235" y="534"/>
                  </a:cubicBezTo>
                  <a:cubicBezTo>
                    <a:pt x="256" y="535"/>
                    <a:pt x="268" y="536"/>
                    <a:pt x="295" y="535"/>
                  </a:cubicBezTo>
                  <a:cubicBezTo>
                    <a:pt x="304" y="534"/>
                    <a:pt x="311" y="530"/>
                    <a:pt x="333" y="532"/>
                  </a:cubicBezTo>
                  <a:cubicBezTo>
                    <a:pt x="332" y="532"/>
                    <a:pt x="332" y="532"/>
                    <a:pt x="332" y="532"/>
                  </a:cubicBezTo>
                  <a:cubicBezTo>
                    <a:pt x="334" y="531"/>
                    <a:pt x="343" y="532"/>
                    <a:pt x="347" y="531"/>
                  </a:cubicBezTo>
                  <a:cubicBezTo>
                    <a:pt x="339" y="530"/>
                    <a:pt x="356" y="529"/>
                    <a:pt x="347" y="528"/>
                  </a:cubicBezTo>
                  <a:cubicBezTo>
                    <a:pt x="360" y="527"/>
                    <a:pt x="362" y="529"/>
                    <a:pt x="363" y="531"/>
                  </a:cubicBezTo>
                  <a:cubicBezTo>
                    <a:pt x="372" y="528"/>
                    <a:pt x="389" y="530"/>
                    <a:pt x="408" y="527"/>
                  </a:cubicBezTo>
                  <a:cubicBezTo>
                    <a:pt x="405" y="528"/>
                    <a:pt x="383" y="530"/>
                    <a:pt x="392" y="531"/>
                  </a:cubicBezTo>
                  <a:cubicBezTo>
                    <a:pt x="401" y="529"/>
                    <a:pt x="409" y="528"/>
                    <a:pt x="417" y="526"/>
                  </a:cubicBezTo>
                  <a:cubicBezTo>
                    <a:pt x="406" y="527"/>
                    <a:pt x="406" y="527"/>
                    <a:pt x="406" y="527"/>
                  </a:cubicBezTo>
                  <a:cubicBezTo>
                    <a:pt x="425" y="523"/>
                    <a:pt x="430" y="524"/>
                    <a:pt x="441" y="524"/>
                  </a:cubicBezTo>
                  <a:cubicBezTo>
                    <a:pt x="444" y="524"/>
                    <a:pt x="437" y="525"/>
                    <a:pt x="431" y="526"/>
                  </a:cubicBezTo>
                  <a:cubicBezTo>
                    <a:pt x="437" y="525"/>
                    <a:pt x="446" y="524"/>
                    <a:pt x="454" y="522"/>
                  </a:cubicBezTo>
                  <a:cubicBezTo>
                    <a:pt x="459" y="520"/>
                    <a:pt x="479" y="517"/>
                    <a:pt x="487" y="514"/>
                  </a:cubicBezTo>
                  <a:cubicBezTo>
                    <a:pt x="490" y="513"/>
                    <a:pt x="490" y="513"/>
                    <a:pt x="490" y="513"/>
                  </a:cubicBezTo>
                  <a:cubicBezTo>
                    <a:pt x="490" y="514"/>
                    <a:pt x="489" y="514"/>
                    <a:pt x="489" y="514"/>
                  </a:cubicBezTo>
                  <a:cubicBezTo>
                    <a:pt x="490" y="514"/>
                    <a:pt x="492" y="513"/>
                    <a:pt x="493" y="513"/>
                  </a:cubicBezTo>
                  <a:cubicBezTo>
                    <a:pt x="503" y="512"/>
                    <a:pt x="503" y="512"/>
                    <a:pt x="503" y="512"/>
                  </a:cubicBezTo>
                  <a:cubicBezTo>
                    <a:pt x="501" y="512"/>
                    <a:pt x="501" y="512"/>
                    <a:pt x="501" y="512"/>
                  </a:cubicBezTo>
                  <a:cubicBezTo>
                    <a:pt x="505" y="511"/>
                    <a:pt x="505" y="511"/>
                    <a:pt x="505" y="511"/>
                  </a:cubicBezTo>
                  <a:cubicBezTo>
                    <a:pt x="515" y="510"/>
                    <a:pt x="515" y="510"/>
                    <a:pt x="515" y="510"/>
                  </a:cubicBezTo>
                  <a:cubicBezTo>
                    <a:pt x="520" y="508"/>
                    <a:pt x="520" y="508"/>
                    <a:pt x="520" y="508"/>
                  </a:cubicBezTo>
                  <a:cubicBezTo>
                    <a:pt x="518" y="509"/>
                    <a:pt x="518" y="509"/>
                    <a:pt x="518" y="509"/>
                  </a:cubicBezTo>
                  <a:cubicBezTo>
                    <a:pt x="518" y="507"/>
                    <a:pt x="530" y="503"/>
                    <a:pt x="545" y="500"/>
                  </a:cubicBezTo>
                  <a:cubicBezTo>
                    <a:pt x="544" y="500"/>
                    <a:pt x="536" y="501"/>
                    <a:pt x="525" y="503"/>
                  </a:cubicBezTo>
                  <a:cubicBezTo>
                    <a:pt x="529" y="502"/>
                    <a:pt x="529" y="502"/>
                    <a:pt x="529" y="502"/>
                  </a:cubicBezTo>
                  <a:cubicBezTo>
                    <a:pt x="545" y="499"/>
                    <a:pt x="560" y="496"/>
                    <a:pt x="574" y="492"/>
                  </a:cubicBezTo>
                  <a:cubicBezTo>
                    <a:pt x="569" y="494"/>
                    <a:pt x="564" y="495"/>
                    <a:pt x="558" y="497"/>
                  </a:cubicBezTo>
                  <a:cubicBezTo>
                    <a:pt x="573" y="495"/>
                    <a:pt x="596" y="486"/>
                    <a:pt x="603" y="486"/>
                  </a:cubicBezTo>
                  <a:cubicBezTo>
                    <a:pt x="581" y="495"/>
                    <a:pt x="569" y="496"/>
                    <a:pt x="545" y="503"/>
                  </a:cubicBezTo>
                  <a:cubicBezTo>
                    <a:pt x="532" y="504"/>
                    <a:pt x="561" y="498"/>
                    <a:pt x="561" y="497"/>
                  </a:cubicBezTo>
                  <a:cubicBezTo>
                    <a:pt x="557" y="498"/>
                    <a:pt x="552" y="499"/>
                    <a:pt x="547" y="500"/>
                  </a:cubicBezTo>
                  <a:cubicBezTo>
                    <a:pt x="549" y="500"/>
                    <a:pt x="520" y="507"/>
                    <a:pt x="528" y="507"/>
                  </a:cubicBezTo>
                  <a:cubicBezTo>
                    <a:pt x="559" y="501"/>
                    <a:pt x="589" y="494"/>
                    <a:pt x="615" y="485"/>
                  </a:cubicBezTo>
                  <a:cubicBezTo>
                    <a:pt x="608" y="492"/>
                    <a:pt x="601" y="498"/>
                    <a:pt x="593" y="505"/>
                  </a:cubicBezTo>
                  <a:cubicBezTo>
                    <a:pt x="593" y="505"/>
                    <a:pt x="593" y="505"/>
                    <a:pt x="592" y="506"/>
                  </a:cubicBezTo>
                  <a:cubicBezTo>
                    <a:pt x="593" y="505"/>
                    <a:pt x="593" y="505"/>
                    <a:pt x="593" y="505"/>
                  </a:cubicBezTo>
                  <a:cubicBezTo>
                    <a:pt x="593" y="504"/>
                    <a:pt x="588" y="506"/>
                    <a:pt x="582" y="508"/>
                  </a:cubicBezTo>
                  <a:cubicBezTo>
                    <a:pt x="583" y="507"/>
                    <a:pt x="584" y="506"/>
                    <a:pt x="577" y="508"/>
                  </a:cubicBezTo>
                  <a:cubicBezTo>
                    <a:pt x="563" y="511"/>
                    <a:pt x="555" y="516"/>
                    <a:pt x="545" y="518"/>
                  </a:cubicBezTo>
                  <a:cubicBezTo>
                    <a:pt x="548" y="517"/>
                    <a:pt x="548" y="517"/>
                    <a:pt x="548" y="517"/>
                  </a:cubicBezTo>
                  <a:cubicBezTo>
                    <a:pt x="538" y="519"/>
                    <a:pt x="525" y="522"/>
                    <a:pt x="518" y="524"/>
                  </a:cubicBezTo>
                  <a:cubicBezTo>
                    <a:pt x="509" y="524"/>
                    <a:pt x="546" y="517"/>
                    <a:pt x="530" y="519"/>
                  </a:cubicBezTo>
                  <a:cubicBezTo>
                    <a:pt x="541" y="517"/>
                    <a:pt x="557" y="512"/>
                    <a:pt x="565" y="510"/>
                  </a:cubicBezTo>
                  <a:cubicBezTo>
                    <a:pt x="551" y="513"/>
                    <a:pt x="538" y="513"/>
                    <a:pt x="542" y="511"/>
                  </a:cubicBezTo>
                  <a:cubicBezTo>
                    <a:pt x="512" y="520"/>
                    <a:pt x="543" y="516"/>
                    <a:pt x="517" y="523"/>
                  </a:cubicBezTo>
                  <a:cubicBezTo>
                    <a:pt x="498" y="526"/>
                    <a:pt x="498" y="526"/>
                    <a:pt x="498" y="526"/>
                  </a:cubicBezTo>
                  <a:cubicBezTo>
                    <a:pt x="492" y="529"/>
                    <a:pt x="492" y="529"/>
                    <a:pt x="492" y="529"/>
                  </a:cubicBezTo>
                  <a:cubicBezTo>
                    <a:pt x="481" y="531"/>
                    <a:pt x="499" y="526"/>
                    <a:pt x="482" y="529"/>
                  </a:cubicBezTo>
                  <a:cubicBezTo>
                    <a:pt x="477" y="531"/>
                    <a:pt x="466" y="532"/>
                    <a:pt x="463" y="533"/>
                  </a:cubicBezTo>
                  <a:cubicBezTo>
                    <a:pt x="463" y="532"/>
                    <a:pt x="463" y="532"/>
                    <a:pt x="454" y="533"/>
                  </a:cubicBezTo>
                  <a:cubicBezTo>
                    <a:pt x="454" y="534"/>
                    <a:pt x="455" y="534"/>
                    <a:pt x="448" y="535"/>
                  </a:cubicBezTo>
                  <a:cubicBezTo>
                    <a:pt x="443" y="534"/>
                    <a:pt x="465" y="532"/>
                    <a:pt x="457" y="531"/>
                  </a:cubicBezTo>
                  <a:cubicBezTo>
                    <a:pt x="436" y="534"/>
                    <a:pt x="446" y="535"/>
                    <a:pt x="441" y="537"/>
                  </a:cubicBezTo>
                  <a:cubicBezTo>
                    <a:pt x="442" y="536"/>
                    <a:pt x="443" y="536"/>
                    <a:pt x="446" y="536"/>
                  </a:cubicBezTo>
                  <a:cubicBezTo>
                    <a:pt x="445" y="537"/>
                    <a:pt x="437" y="537"/>
                    <a:pt x="438" y="538"/>
                  </a:cubicBezTo>
                  <a:cubicBezTo>
                    <a:pt x="441" y="538"/>
                    <a:pt x="445" y="537"/>
                    <a:pt x="448" y="536"/>
                  </a:cubicBezTo>
                  <a:cubicBezTo>
                    <a:pt x="442" y="538"/>
                    <a:pt x="458" y="537"/>
                    <a:pt x="464" y="536"/>
                  </a:cubicBezTo>
                  <a:cubicBezTo>
                    <a:pt x="477" y="533"/>
                    <a:pt x="505" y="528"/>
                    <a:pt x="524" y="524"/>
                  </a:cubicBezTo>
                  <a:cubicBezTo>
                    <a:pt x="522" y="524"/>
                    <a:pt x="519" y="525"/>
                    <a:pt x="521" y="525"/>
                  </a:cubicBezTo>
                  <a:cubicBezTo>
                    <a:pt x="548" y="519"/>
                    <a:pt x="559" y="518"/>
                    <a:pt x="589" y="509"/>
                  </a:cubicBezTo>
                  <a:cubicBezTo>
                    <a:pt x="592" y="506"/>
                    <a:pt x="592" y="506"/>
                    <a:pt x="592" y="506"/>
                  </a:cubicBezTo>
                  <a:cubicBezTo>
                    <a:pt x="618" y="498"/>
                    <a:pt x="603" y="498"/>
                    <a:pt x="609" y="495"/>
                  </a:cubicBezTo>
                  <a:cubicBezTo>
                    <a:pt x="615" y="494"/>
                    <a:pt x="619" y="491"/>
                    <a:pt x="625" y="490"/>
                  </a:cubicBezTo>
                  <a:cubicBezTo>
                    <a:pt x="622" y="492"/>
                    <a:pt x="622" y="492"/>
                    <a:pt x="622" y="492"/>
                  </a:cubicBezTo>
                  <a:cubicBezTo>
                    <a:pt x="638" y="486"/>
                    <a:pt x="627" y="488"/>
                    <a:pt x="641" y="484"/>
                  </a:cubicBezTo>
                  <a:cubicBezTo>
                    <a:pt x="652" y="478"/>
                    <a:pt x="631" y="487"/>
                    <a:pt x="638" y="483"/>
                  </a:cubicBezTo>
                  <a:cubicBezTo>
                    <a:pt x="653" y="478"/>
                    <a:pt x="646" y="477"/>
                    <a:pt x="670" y="469"/>
                  </a:cubicBezTo>
                  <a:cubicBezTo>
                    <a:pt x="669" y="470"/>
                    <a:pt x="673" y="470"/>
                    <a:pt x="660" y="476"/>
                  </a:cubicBezTo>
                  <a:cubicBezTo>
                    <a:pt x="664" y="475"/>
                    <a:pt x="669" y="473"/>
                    <a:pt x="673" y="472"/>
                  </a:cubicBezTo>
                  <a:cubicBezTo>
                    <a:pt x="658" y="479"/>
                    <a:pt x="667" y="475"/>
                    <a:pt x="651" y="481"/>
                  </a:cubicBezTo>
                  <a:cubicBezTo>
                    <a:pt x="644" y="485"/>
                    <a:pt x="646" y="486"/>
                    <a:pt x="640" y="490"/>
                  </a:cubicBezTo>
                  <a:cubicBezTo>
                    <a:pt x="646" y="487"/>
                    <a:pt x="644" y="486"/>
                    <a:pt x="654" y="483"/>
                  </a:cubicBezTo>
                  <a:cubicBezTo>
                    <a:pt x="665" y="479"/>
                    <a:pt x="652" y="484"/>
                    <a:pt x="651" y="485"/>
                  </a:cubicBezTo>
                  <a:cubicBezTo>
                    <a:pt x="665" y="478"/>
                    <a:pt x="668" y="481"/>
                    <a:pt x="681" y="474"/>
                  </a:cubicBezTo>
                  <a:cubicBezTo>
                    <a:pt x="677" y="473"/>
                    <a:pt x="680" y="472"/>
                    <a:pt x="670" y="474"/>
                  </a:cubicBezTo>
                  <a:cubicBezTo>
                    <a:pt x="679" y="470"/>
                    <a:pt x="691" y="466"/>
                    <a:pt x="691" y="468"/>
                  </a:cubicBezTo>
                  <a:cubicBezTo>
                    <a:pt x="692" y="466"/>
                    <a:pt x="692" y="466"/>
                    <a:pt x="692" y="466"/>
                  </a:cubicBezTo>
                  <a:cubicBezTo>
                    <a:pt x="695" y="466"/>
                    <a:pt x="702" y="462"/>
                    <a:pt x="702" y="462"/>
                  </a:cubicBezTo>
                  <a:cubicBezTo>
                    <a:pt x="705" y="460"/>
                    <a:pt x="705" y="460"/>
                    <a:pt x="705" y="460"/>
                  </a:cubicBezTo>
                  <a:cubicBezTo>
                    <a:pt x="698" y="462"/>
                    <a:pt x="692" y="464"/>
                    <a:pt x="681" y="469"/>
                  </a:cubicBezTo>
                  <a:cubicBezTo>
                    <a:pt x="685" y="467"/>
                    <a:pt x="674" y="470"/>
                    <a:pt x="688" y="463"/>
                  </a:cubicBezTo>
                  <a:cubicBezTo>
                    <a:pt x="695" y="460"/>
                    <a:pt x="690" y="464"/>
                    <a:pt x="690" y="464"/>
                  </a:cubicBezTo>
                  <a:cubicBezTo>
                    <a:pt x="723" y="447"/>
                    <a:pt x="725" y="451"/>
                    <a:pt x="750" y="436"/>
                  </a:cubicBezTo>
                  <a:cubicBezTo>
                    <a:pt x="744" y="440"/>
                    <a:pt x="728" y="448"/>
                    <a:pt x="716" y="455"/>
                  </a:cubicBezTo>
                  <a:cubicBezTo>
                    <a:pt x="724" y="452"/>
                    <a:pt x="732" y="446"/>
                    <a:pt x="739" y="442"/>
                  </a:cubicBezTo>
                  <a:cubicBezTo>
                    <a:pt x="733" y="446"/>
                    <a:pt x="732" y="448"/>
                    <a:pt x="740" y="444"/>
                  </a:cubicBezTo>
                  <a:cubicBezTo>
                    <a:pt x="743" y="441"/>
                    <a:pt x="743" y="441"/>
                    <a:pt x="743" y="441"/>
                  </a:cubicBezTo>
                  <a:cubicBezTo>
                    <a:pt x="747" y="439"/>
                    <a:pt x="755" y="434"/>
                    <a:pt x="756" y="434"/>
                  </a:cubicBezTo>
                  <a:cubicBezTo>
                    <a:pt x="756" y="434"/>
                    <a:pt x="754" y="435"/>
                    <a:pt x="749" y="437"/>
                  </a:cubicBezTo>
                  <a:cubicBezTo>
                    <a:pt x="760" y="430"/>
                    <a:pt x="780" y="416"/>
                    <a:pt x="799" y="403"/>
                  </a:cubicBezTo>
                  <a:cubicBezTo>
                    <a:pt x="799" y="406"/>
                    <a:pt x="773" y="422"/>
                    <a:pt x="788" y="415"/>
                  </a:cubicBezTo>
                  <a:cubicBezTo>
                    <a:pt x="795" y="409"/>
                    <a:pt x="800" y="403"/>
                    <a:pt x="813" y="394"/>
                  </a:cubicBezTo>
                  <a:cubicBezTo>
                    <a:pt x="809" y="399"/>
                    <a:pt x="820" y="390"/>
                    <a:pt x="820" y="391"/>
                  </a:cubicBezTo>
                  <a:cubicBezTo>
                    <a:pt x="826" y="385"/>
                    <a:pt x="831" y="379"/>
                    <a:pt x="836" y="374"/>
                  </a:cubicBezTo>
                  <a:cubicBezTo>
                    <a:pt x="844" y="366"/>
                    <a:pt x="853" y="357"/>
                    <a:pt x="859" y="348"/>
                  </a:cubicBezTo>
                  <a:cubicBezTo>
                    <a:pt x="857" y="351"/>
                    <a:pt x="854" y="355"/>
                    <a:pt x="850" y="359"/>
                  </a:cubicBezTo>
                  <a:cubicBezTo>
                    <a:pt x="858" y="345"/>
                    <a:pt x="870" y="337"/>
                    <a:pt x="879" y="319"/>
                  </a:cubicBezTo>
                  <a:cubicBezTo>
                    <a:pt x="875" y="328"/>
                    <a:pt x="875" y="328"/>
                    <a:pt x="875" y="328"/>
                  </a:cubicBezTo>
                  <a:cubicBezTo>
                    <a:pt x="883" y="315"/>
                    <a:pt x="888" y="304"/>
                    <a:pt x="892" y="292"/>
                  </a:cubicBezTo>
                  <a:cubicBezTo>
                    <a:pt x="893" y="293"/>
                    <a:pt x="893" y="293"/>
                    <a:pt x="893" y="293"/>
                  </a:cubicBezTo>
                  <a:cubicBezTo>
                    <a:pt x="893" y="291"/>
                    <a:pt x="900" y="266"/>
                    <a:pt x="900" y="260"/>
                  </a:cubicBezTo>
                  <a:cubicBezTo>
                    <a:pt x="892" y="296"/>
                    <a:pt x="890" y="290"/>
                    <a:pt x="875" y="322"/>
                  </a:cubicBezTo>
                  <a:cubicBezTo>
                    <a:pt x="880" y="310"/>
                    <a:pt x="884" y="301"/>
                    <a:pt x="888" y="287"/>
                  </a:cubicBezTo>
                  <a:cubicBezTo>
                    <a:pt x="890" y="282"/>
                    <a:pt x="891" y="280"/>
                    <a:pt x="891" y="280"/>
                  </a:cubicBezTo>
                  <a:cubicBezTo>
                    <a:pt x="892" y="275"/>
                    <a:pt x="891" y="273"/>
                    <a:pt x="893" y="265"/>
                  </a:cubicBezTo>
                  <a:cubicBezTo>
                    <a:pt x="894" y="263"/>
                    <a:pt x="894" y="263"/>
                    <a:pt x="894" y="263"/>
                  </a:cubicBezTo>
                  <a:cubicBezTo>
                    <a:pt x="900" y="239"/>
                    <a:pt x="895" y="241"/>
                    <a:pt x="896" y="219"/>
                  </a:cubicBezTo>
                  <a:cubicBezTo>
                    <a:pt x="898" y="214"/>
                    <a:pt x="899" y="238"/>
                    <a:pt x="897" y="253"/>
                  </a:cubicBezTo>
                  <a:cubicBezTo>
                    <a:pt x="901" y="242"/>
                    <a:pt x="894" y="275"/>
                    <a:pt x="898" y="263"/>
                  </a:cubicBezTo>
                  <a:cubicBezTo>
                    <a:pt x="899" y="256"/>
                    <a:pt x="899" y="256"/>
                    <a:pt x="899" y="256"/>
                  </a:cubicBezTo>
                  <a:cubicBezTo>
                    <a:pt x="900" y="249"/>
                    <a:pt x="901" y="250"/>
                    <a:pt x="900" y="254"/>
                  </a:cubicBezTo>
                  <a:cubicBezTo>
                    <a:pt x="901" y="245"/>
                    <a:pt x="901" y="247"/>
                    <a:pt x="901" y="243"/>
                  </a:cubicBezTo>
                  <a:cubicBezTo>
                    <a:pt x="902" y="206"/>
                    <a:pt x="905" y="248"/>
                    <a:pt x="905" y="211"/>
                  </a:cubicBezTo>
                  <a:cubicBezTo>
                    <a:pt x="905" y="215"/>
                    <a:pt x="906" y="225"/>
                    <a:pt x="907" y="223"/>
                  </a:cubicBezTo>
                  <a:cubicBezTo>
                    <a:pt x="907" y="230"/>
                    <a:pt x="906" y="237"/>
                    <a:pt x="905" y="243"/>
                  </a:cubicBezTo>
                  <a:cubicBezTo>
                    <a:pt x="907" y="244"/>
                    <a:pt x="907" y="244"/>
                    <a:pt x="907" y="244"/>
                  </a:cubicBezTo>
                  <a:cubicBezTo>
                    <a:pt x="910" y="218"/>
                    <a:pt x="905" y="203"/>
                    <a:pt x="900" y="193"/>
                  </a:cubicBezTo>
                  <a:close/>
                  <a:moveTo>
                    <a:pt x="568" y="512"/>
                  </a:moveTo>
                  <a:cubicBezTo>
                    <a:pt x="578" y="510"/>
                    <a:pt x="578" y="510"/>
                    <a:pt x="578" y="510"/>
                  </a:cubicBezTo>
                  <a:cubicBezTo>
                    <a:pt x="574" y="511"/>
                    <a:pt x="571" y="512"/>
                    <a:pt x="568" y="512"/>
                  </a:cubicBezTo>
                  <a:close/>
                  <a:moveTo>
                    <a:pt x="443" y="18"/>
                  </a:moveTo>
                  <a:cubicBezTo>
                    <a:pt x="465" y="12"/>
                    <a:pt x="465" y="12"/>
                    <a:pt x="465" y="12"/>
                  </a:cubicBezTo>
                  <a:cubicBezTo>
                    <a:pt x="454" y="13"/>
                    <a:pt x="452" y="16"/>
                    <a:pt x="438" y="18"/>
                  </a:cubicBezTo>
                  <a:cubicBezTo>
                    <a:pt x="439" y="16"/>
                    <a:pt x="438" y="15"/>
                    <a:pt x="453" y="12"/>
                  </a:cubicBezTo>
                  <a:cubicBezTo>
                    <a:pt x="466" y="11"/>
                    <a:pt x="452" y="13"/>
                    <a:pt x="459" y="13"/>
                  </a:cubicBezTo>
                  <a:cubicBezTo>
                    <a:pt x="469" y="9"/>
                    <a:pt x="472" y="13"/>
                    <a:pt x="483" y="10"/>
                  </a:cubicBezTo>
                  <a:cubicBezTo>
                    <a:pt x="496" y="9"/>
                    <a:pt x="492" y="11"/>
                    <a:pt x="496" y="11"/>
                  </a:cubicBezTo>
                  <a:cubicBezTo>
                    <a:pt x="483" y="12"/>
                    <a:pt x="502" y="12"/>
                    <a:pt x="486" y="14"/>
                  </a:cubicBezTo>
                  <a:cubicBezTo>
                    <a:pt x="499" y="14"/>
                    <a:pt x="495" y="11"/>
                    <a:pt x="506" y="11"/>
                  </a:cubicBezTo>
                  <a:cubicBezTo>
                    <a:pt x="508" y="13"/>
                    <a:pt x="508" y="13"/>
                    <a:pt x="508" y="13"/>
                  </a:cubicBezTo>
                  <a:cubicBezTo>
                    <a:pt x="518" y="13"/>
                    <a:pt x="540" y="14"/>
                    <a:pt x="553" y="12"/>
                  </a:cubicBezTo>
                  <a:cubicBezTo>
                    <a:pt x="542" y="11"/>
                    <a:pt x="560" y="11"/>
                    <a:pt x="558" y="10"/>
                  </a:cubicBezTo>
                  <a:cubicBezTo>
                    <a:pt x="556" y="12"/>
                    <a:pt x="540" y="11"/>
                    <a:pt x="541" y="10"/>
                  </a:cubicBezTo>
                  <a:cubicBezTo>
                    <a:pt x="548" y="9"/>
                    <a:pt x="565" y="9"/>
                    <a:pt x="573" y="10"/>
                  </a:cubicBezTo>
                  <a:cubicBezTo>
                    <a:pt x="560" y="8"/>
                    <a:pt x="560" y="8"/>
                    <a:pt x="560" y="8"/>
                  </a:cubicBezTo>
                  <a:cubicBezTo>
                    <a:pt x="566" y="8"/>
                    <a:pt x="588" y="7"/>
                    <a:pt x="589" y="7"/>
                  </a:cubicBezTo>
                  <a:cubicBezTo>
                    <a:pt x="596" y="8"/>
                    <a:pt x="606" y="8"/>
                    <a:pt x="609" y="10"/>
                  </a:cubicBezTo>
                  <a:cubicBezTo>
                    <a:pt x="605" y="9"/>
                    <a:pt x="601" y="10"/>
                    <a:pt x="597" y="10"/>
                  </a:cubicBezTo>
                  <a:cubicBezTo>
                    <a:pt x="592" y="9"/>
                    <a:pt x="592" y="9"/>
                    <a:pt x="592" y="9"/>
                  </a:cubicBezTo>
                  <a:cubicBezTo>
                    <a:pt x="585" y="10"/>
                    <a:pt x="585" y="10"/>
                    <a:pt x="585" y="10"/>
                  </a:cubicBezTo>
                  <a:cubicBezTo>
                    <a:pt x="593" y="11"/>
                    <a:pt x="610" y="13"/>
                    <a:pt x="614" y="15"/>
                  </a:cubicBezTo>
                  <a:cubicBezTo>
                    <a:pt x="595" y="13"/>
                    <a:pt x="565" y="12"/>
                    <a:pt x="530" y="16"/>
                  </a:cubicBezTo>
                  <a:cubicBezTo>
                    <a:pt x="530" y="16"/>
                    <a:pt x="530" y="16"/>
                    <a:pt x="532" y="16"/>
                  </a:cubicBezTo>
                  <a:cubicBezTo>
                    <a:pt x="514" y="16"/>
                    <a:pt x="512" y="16"/>
                    <a:pt x="498" y="17"/>
                  </a:cubicBezTo>
                  <a:cubicBezTo>
                    <a:pt x="502" y="16"/>
                    <a:pt x="502" y="16"/>
                    <a:pt x="502" y="16"/>
                  </a:cubicBezTo>
                  <a:cubicBezTo>
                    <a:pt x="500" y="15"/>
                    <a:pt x="488" y="17"/>
                    <a:pt x="476" y="18"/>
                  </a:cubicBezTo>
                  <a:cubicBezTo>
                    <a:pt x="473" y="19"/>
                    <a:pt x="466" y="20"/>
                    <a:pt x="461" y="20"/>
                  </a:cubicBezTo>
                  <a:cubicBezTo>
                    <a:pt x="463" y="19"/>
                    <a:pt x="463" y="19"/>
                    <a:pt x="463" y="19"/>
                  </a:cubicBezTo>
                  <a:cubicBezTo>
                    <a:pt x="460" y="19"/>
                    <a:pt x="449" y="20"/>
                    <a:pt x="436" y="22"/>
                  </a:cubicBezTo>
                  <a:cubicBezTo>
                    <a:pt x="441" y="20"/>
                    <a:pt x="441" y="20"/>
                    <a:pt x="441" y="20"/>
                  </a:cubicBezTo>
                  <a:cubicBezTo>
                    <a:pt x="444" y="19"/>
                    <a:pt x="448" y="18"/>
                    <a:pt x="453" y="17"/>
                  </a:cubicBezTo>
                  <a:cubicBezTo>
                    <a:pt x="450" y="18"/>
                    <a:pt x="447" y="18"/>
                    <a:pt x="443" y="18"/>
                  </a:cubicBezTo>
                  <a:close/>
                  <a:moveTo>
                    <a:pt x="598" y="486"/>
                  </a:moveTo>
                  <a:cubicBezTo>
                    <a:pt x="594" y="487"/>
                    <a:pt x="592" y="488"/>
                    <a:pt x="591" y="488"/>
                  </a:cubicBezTo>
                  <a:cubicBezTo>
                    <a:pt x="599" y="486"/>
                    <a:pt x="599" y="486"/>
                    <a:pt x="599" y="486"/>
                  </a:cubicBezTo>
                  <a:lnTo>
                    <a:pt x="598" y="486"/>
                  </a:lnTo>
                  <a:close/>
                  <a:moveTo>
                    <a:pt x="620" y="481"/>
                  </a:moveTo>
                  <a:cubicBezTo>
                    <a:pt x="617" y="481"/>
                    <a:pt x="616" y="481"/>
                    <a:pt x="615" y="481"/>
                  </a:cubicBezTo>
                  <a:cubicBezTo>
                    <a:pt x="622" y="479"/>
                    <a:pt x="622" y="479"/>
                    <a:pt x="622" y="479"/>
                  </a:cubicBezTo>
                  <a:lnTo>
                    <a:pt x="620" y="481"/>
                  </a:lnTo>
                  <a:close/>
                  <a:moveTo>
                    <a:pt x="679" y="440"/>
                  </a:moveTo>
                  <a:cubicBezTo>
                    <a:pt x="679" y="440"/>
                    <a:pt x="671" y="444"/>
                    <a:pt x="660" y="449"/>
                  </a:cubicBezTo>
                  <a:cubicBezTo>
                    <a:pt x="660" y="448"/>
                    <a:pt x="660" y="448"/>
                    <a:pt x="660" y="448"/>
                  </a:cubicBezTo>
                  <a:cubicBezTo>
                    <a:pt x="661" y="448"/>
                    <a:pt x="661" y="448"/>
                    <a:pt x="661" y="447"/>
                  </a:cubicBezTo>
                  <a:cubicBezTo>
                    <a:pt x="664" y="446"/>
                    <a:pt x="665" y="446"/>
                    <a:pt x="666" y="446"/>
                  </a:cubicBezTo>
                  <a:cubicBezTo>
                    <a:pt x="672" y="441"/>
                    <a:pt x="662" y="445"/>
                    <a:pt x="651" y="450"/>
                  </a:cubicBezTo>
                  <a:cubicBezTo>
                    <a:pt x="648" y="452"/>
                    <a:pt x="648" y="452"/>
                    <a:pt x="648" y="452"/>
                  </a:cubicBezTo>
                  <a:cubicBezTo>
                    <a:pt x="638" y="455"/>
                    <a:pt x="632" y="456"/>
                    <a:pt x="619" y="461"/>
                  </a:cubicBezTo>
                  <a:cubicBezTo>
                    <a:pt x="590" y="476"/>
                    <a:pt x="590" y="476"/>
                    <a:pt x="590" y="476"/>
                  </a:cubicBezTo>
                  <a:cubicBezTo>
                    <a:pt x="581" y="479"/>
                    <a:pt x="581" y="479"/>
                    <a:pt x="581" y="479"/>
                  </a:cubicBezTo>
                  <a:cubicBezTo>
                    <a:pt x="577" y="479"/>
                    <a:pt x="563" y="483"/>
                    <a:pt x="568" y="480"/>
                  </a:cubicBezTo>
                  <a:cubicBezTo>
                    <a:pt x="566" y="480"/>
                    <a:pt x="571" y="478"/>
                    <a:pt x="577" y="477"/>
                  </a:cubicBezTo>
                  <a:cubicBezTo>
                    <a:pt x="578" y="477"/>
                    <a:pt x="577" y="477"/>
                    <a:pt x="578" y="477"/>
                  </a:cubicBezTo>
                  <a:cubicBezTo>
                    <a:pt x="579" y="476"/>
                    <a:pt x="579" y="475"/>
                    <a:pt x="572" y="476"/>
                  </a:cubicBezTo>
                  <a:cubicBezTo>
                    <a:pt x="579" y="474"/>
                    <a:pt x="580" y="474"/>
                    <a:pt x="585" y="472"/>
                  </a:cubicBezTo>
                  <a:cubicBezTo>
                    <a:pt x="578" y="474"/>
                    <a:pt x="578" y="474"/>
                    <a:pt x="578" y="474"/>
                  </a:cubicBezTo>
                  <a:cubicBezTo>
                    <a:pt x="589" y="471"/>
                    <a:pt x="605" y="463"/>
                    <a:pt x="605" y="462"/>
                  </a:cubicBezTo>
                  <a:cubicBezTo>
                    <a:pt x="602" y="465"/>
                    <a:pt x="594" y="466"/>
                    <a:pt x="588" y="467"/>
                  </a:cubicBezTo>
                  <a:cubicBezTo>
                    <a:pt x="593" y="465"/>
                    <a:pt x="602" y="461"/>
                    <a:pt x="595" y="464"/>
                  </a:cubicBezTo>
                  <a:cubicBezTo>
                    <a:pt x="592" y="465"/>
                    <a:pt x="572" y="472"/>
                    <a:pt x="587" y="468"/>
                  </a:cubicBezTo>
                  <a:cubicBezTo>
                    <a:pt x="581" y="471"/>
                    <a:pt x="573" y="474"/>
                    <a:pt x="566" y="475"/>
                  </a:cubicBezTo>
                  <a:cubicBezTo>
                    <a:pt x="574" y="472"/>
                    <a:pt x="568" y="473"/>
                    <a:pt x="570" y="471"/>
                  </a:cubicBezTo>
                  <a:cubicBezTo>
                    <a:pt x="563" y="474"/>
                    <a:pt x="564" y="475"/>
                    <a:pt x="563" y="476"/>
                  </a:cubicBezTo>
                  <a:cubicBezTo>
                    <a:pt x="541" y="480"/>
                    <a:pt x="532" y="479"/>
                    <a:pt x="509" y="485"/>
                  </a:cubicBezTo>
                  <a:cubicBezTo>
                    <a:pt x="506" y="486"/>
                    <a:pt x="523" y="482"/>
                    <a:pt x="521" y="483"/>
                  </a:cubicBezTo>
                  <a:cubicBezTo>
                    <a:pt x="504" y="489"/>
                    <a:pt x="498" y="486"/>
                    <a:pt x="483" y="489"/>
                  </a:cubicBezTo>
                  <a:cubicBezTo>
                    <a:pt x="488" y="490"/>
                    <a:pt x="488" y="490"/>
                    <a:pt x="488" y="490"/>
                  </a:cubicBezTo>
                  <a:cubicBezTo>
                    <a:pt x="483" y="492"/>
                    <a:pt x="472" y="494"/>
                    <a:pt x="466" y="495"/>
                  </a:cubicBezTo>
                  <a:cubicBezTo>
                    <a:pt x="464" y="494"/>
                    <a:pt x="448" y="496"/>
                    <a:pt x="460" y="493"/>
                  </a:cubicBezTo>
                  <a:cubicBezTo>
                    <a:pt x="434" y="496"/>
                    <a:pt x="437" y="500"/>
                    <a:pt x="407" y="504"/>
                  </a:cubicBezTo>
                  <a:cubicBezTo>
                    <a:pt x="421" y="502"/>
                    <a:pt x="423" y="502"/>
                    <a:pt x="434" y="501"/>
                  </a:cubicBezTo>
                  <a:cubicBezTo>
                    <a:pt x="422" y="503"/>
                    <a:pt x="432" y="502"/>
                    <a:pt x="431" y="503"/>
                  </a:cubicBezTo>
                  <a:cubicBezTo>
                    <a:pt x="424" y="503"/>
                    <a:pt x="401" y="507"/>
                    <a:pt x="417" y="503"/>
                  </a:cubicBezTo>
                  <a:cubicBezTo>
                    <a:pt x="407" y="505"/>
                    <a:pt x="388" y="506"/>
                    <a:pt x="384" y="507"/>
                  </a:cubicBezTo>
                  <a:cubicBezTo>
                    <a:pt x="392" y="507"/>
                    <a:pt x="392" y="507"/>
                    <a:pt x="392" y="507"/>
                  </a:cubicBezTo>
                  <a:cubicBezTo>
                    <a:pt x="379" y="508"/>
                    <a:pt x="366" y="510"/>
                    <a:pt x="360" y="512"/>
                  </a:cubicBezTo>
                  <a:cubicBezTo>
                    <a:pt x="377" y="511"/>
                    <a:pt x="376" y="508"/>
                    <a:pt x="398" y="507"/>
                  </a:cubicBezTo>
                  <a:cubicBezTo>
                    <a:pt x="421" y="506"/>
                    <a:pt x="392" y="508"/>
                    <a:pt x="408" y="509"/>
                  </a:cubicBezTo>
                  <a:cubicBezTo>
                    <a:pt x="424" y="506"/>
                    <a:pt x="424" y="506"/>
                    <a:pt x="424" y="506"/>
                  </a:cubicBezTo>
                  <a:cubicBezTo>
                    <a:pt x="416" y="506"/>
                    <a:pt x="416" y="506"/>
                    <a:pt x="416" y="506"/>
                  </a:cubicBezTo>
                  <a:cubicBezTo>
                    <a:pt x="419" y="504"/>
                    <a:pt x="442" y="503"/>
                    <a:pt x="439" y="501"/>
                  </a:cubicBezTo>
                  <a:cubicBezTo>
                    <a:pt x="456" y="501"/>
                    <a:pt x="461" y="499"/>
                    <a:pt x="480" y="498"/>
                  </a:cubicBezTo>
                  <a:cubicBezTo>
                    <a:pt x="484" y="496"/>
                    <a:pt x="477" y="497"/>
                    <a:pt x="472" y="498"/>
                  </a:cubicBezTo>
                  <a:cubicBezTo>
                    <a:pt x="481" y="497"/>
                    <a:pt x="481" y="494"/>
                    <a:pt x="494" y="493"/>
                  </a:cubicBezTo>
                  <a:cubicBezTo>
                    <a:pt x="500" y="492"/>
                    <a:pt x="495" y="491"/>
                    <a:pt x="485" y="493"/>
                  </a:cubicBezTo>
                  <a:cubicBezTo>
                    <a:pt x="494" y="492"/>
                    <a:pt x="503" y="490"/>
                    <a:pt x="513" y="488"/>
                  </a:cubicBezTo>
                  <a:cubicBezTo>
                    <a:pt x="502" y="489"/>
                    <a:pt x="502" y="489"/>
                    <a:pt x="502" y="489"/>
                  </a:cubicBezTo>
                  <a:cubicBezTo>
                    <a:pt x="513" y="487"/>
                    <a:pt x="513" y="487"/>
                    <a:pt x="513" y="487"/>
                  </a:cubicBezTo>
                  <a:cubicBezTo>
                    <a:pt x="504" y="487"/>
                    <a:pt x="504" y="487"/>
                    <a:pt x="504" y="487"/>
                  </a:cubicBezTo>
                  <a:cubicBezTo>
                    <a:pt x="524" y="483"/>
                    <a:pt x="548" y="478"/>
                    <a:pt x="559" y="477"/>
                  </a:cubicBezTo>
                  <a:cubicBezTo>
                    <a:pt x="541" y="483"/>
                    <a:pt x="512" y="489"/>
                    <a:pt x="502" y="493"/>
                  </a:cubicBezTo>
                  <a:cubicBezTo>
                    <a:pt x="506" y="493"/>
                    <a:pt x="516" y="489"/>
                    <a:pt x="521" y="490"/>
                  </a:cubicBezTo>
                  <a:cubicBezTo>
                    <a:pt x="527" y="487"/>
                    <a:pt x="527" y="487"/>
                    <a:pt x="527" y="487"/>
                  </a:cubicBezTo>
                  <a:cubicBezTo>
                    <a:pt x="533" y="485"/>
                    <a:pt x="547" y="482"/>
                    <a:pt x="549" y="483"/>
                  </a:cubicBezTo>
                  <a:cubicBezTo>
                    <a:pt x="532" y="487"/>
                    <a:pt x="527" y="490"/>
                    <a:pt x="519" y="493"/>
                  </a:cubicBezTo>
                  <a:cubicBezTo>
                    <a:pt x="519" y="493"/>
                    <a:pt x="518" y="494"/>
                    <a:pt x="515" y="494"/>
                  </a:cubicBezTo>
                  <a:cubicBezTo>
                    <a:pt x="515" y="494"/>
                    <a:pt x="515" y="494"/>
                    <a:pt x="515" y="494"/>
                  </a:cubicBezTo>
                  <a:cubicBezTo>
                    <a:pt x="515" y="494"/>
                    <a:pt x="515" y="494"/>
                    <a:pt x="515" y="494"/>
                  </a:cubicBezTo>
                  <a:cubicBezTo>
                    <a:pt x="510" y="495"/>
                    <a:pt x="501" y="497"/>
                    <a:pt x="497" y="498"/>
                  </a:cubicBezTo>
                  <a:cubicBezTo>
                    <a:pt x="490" y="499"/>
                    <a:pt x="495" y="497"/>
                    <a:pt x="495" y="497"/>
                  </a:cubicBezTo>
                  <a:cubicBezTo>
                    <a:pt x="474" y="499"/>
                    <a:pt x="460" y="505"/>
                    <a:pt x="438" y="507"/>
                  </a:cubicBezTo>
                  <a:cubicBezTo>
                    <a:pt x="437" y="506"/>
                    <a:pt x="420" y="508"/>
                    <a:pt x="425" y="507"/>
                  </a:cubicBezTo>
                  <a:cubicBezTo>
                    <a:pt x="412" y="508"/>
                    <a:pt x="405" y="510"/>
                    <a:pt x="397" y="512"/>
                  </a:cubicBezTo>
                  <a:cubicBezTo>
                    <a:pt x="395" y="511"/>
                    <a:pt x="377" y="513"/>
                    <a:pt x="384" y="512"/>
                  </a:cubicBezTo>
                  <a:cubicBezTo>
                    <a:pt x="372" y="514"/>
                    <a:pt x="372" y="514"/>
                    <a:pt x="372" y="514"/>
                  </a:cubicBezTo>
                  <a:cubicBezTo>
                    <a:pt x="363" y="514"/>
                    <a:pt x="346" y="516"/>
                    <a:pt x="343" y="515"/>
                  </a:cubicBezTo>
                  <a:cubicBezTo>
                    <a:pt x="334" y="516"/>
                    <a:pt x="341" y="517"/>
                    <a:pt x="328" y="517"/>
                  </a:cubicBezTo>
                  <a:cubicBezTo>
                    <a:pt x="329" y="517"/>
                    <a:pt x="328" y="517"/>
                    <a:pt x="331" y="517"/>
                  </a:cubicBezTo>
                  <a:cubicBezTo>
                    <a:pt x="325" y="516"/>
                    <a:pt x="311" y="517"/>
                    <a:pt x="305" y="518"/>
                  </a:cubicBezTo>
                  <a:cubicBezTo>
                    <a:pt x="314" y="518"/>
                    <a:pt x="307" y="518"/>
                    <a:pt x="318" y="518"/>
                  </a:cubicBezTo>
                  <a:cubicBezTo>
                    <a:pt x="318" y="519"/>
                    <a:pt x="306" y="520"/>
                    <a:pt x="294" y="519"/>
                  </a:cubicBezTo>
                  <a:cubicBezTo>
                    <a:pt x="310" y="518"/>
                    <a:pt x="281" y="518"/>
                    <a:pt x="289" y="517"/>
                  </a:cubicBezTo>
                  <a:cubicBezTo>
                    <a:pt x="263" y="517"/>
                    <a:pt x="248" y="519"/>
                    <a:pt x="226" y="520"/>
                  </a:cubicBezTo>
                  <a:cubicBezTo>
                    <a:pt x="201" y="519"/>
                    <a:pt x="170" y="514"/>
                    <a:pt x="151" y="511"/>
                  </a:cubicBezTo>
                  <a:cubicBezTo>
                    <a:pt x="153" y="512"/>
                    <a:pt x="153" y="512"/>
                    <a:pt x="153" y="512"/>
                  </a:cubicBezTo>
                  <a:cubicBezTo>
                    <a:pt x="142" y="510"/>
                    <a:pt x="142" y="510"/>
                    <a:pt x="142" y="510"/>
                  </a:cubicBezTo>
                  <a:cubicBezTo>
                    <a:pt x="135" y="508"/>
                    <a:pt x="142" y="508"/>
                    <a:pt x="132" y="506"/>
                  </a:cubicBezTo>
                  <a:cubicBezTo>
                    <a:pt x="136" y="505"/>
                    <a:pt x="150" y="510"/>
                    <a:pt x="160" y="511"/>
                  </a:cubicBezTo>
                  <a:cubicBezTo>
                    <a:pt x="143" y="506"/>
                    <a:pt x="177" y="513"/>
                    <a:pt x="166" y="509"/>
                  </a:cubicBezTo>
                  <a:cubicBezTo>
                    <a:pt x="158" y="512"/>
                    <a:pt x="128" y="502"/>
                    <a:pt x="113" y="497"/>
                  </a:cubicBezTo>
                  <a:cubicBezTo>
                    <a:pt x="99" y="491"/>
                    <a:pt x="120" y="498"/>
                    <a:pt x="113" y="495"/>
                  </a:cubicBezTo>
                  <a:cubicBezTo>
                    <a:pt x="108" y="495"/>
                    <a:pt x="108" y="495"/>
                    <a:pt x="108" y="495"/>
                  </a:cubicBezTo>
                  <a:cubicBezTo>
                    <a:pt x="102" y="492"/>
                    <a:pt x="101" y="491"/>
                    <a:pt x="101" y="490"/>
                  </a:cubicBezTo>
                  <a:cubicBezTo>
                    <a:pt x="87" y="484"/>
                    <a:pt x="71" y="475"/>
                    <a:pt x="60" y="467"/>
                  </a:cubicBezTo>
                  <a:cubicBezTo>
                    <a:pt x="74" y="477"/>
                    <a:pt x="54" y="465"/>
                    <a:pt x="68" y="475"/>
                  </a:cubicBezTo>
                  <a:cubicBezTo>
                    <a:pt x="63" y="473"/>
                    <a:pt x="54" y="466"/>
                    <a:pt x="47" y="459"/>
                  </a:cubicBezTo>
                  <a:cubicBezTo>
                    <a:pt x="54" y="465"/>
                    <a:pt x="39" y="448"/>
                    <a:pt x="54" y="464"/>
                  </a:cubicBezTo>
                  <a:cubicBezTo>
                    <a:pt x="53" y="460"/>
                    <a:pt x="46" y="456"/>
                    <a:pt x="40" y="448"/>
                  </a:cubicBezTo>
                  <a:cubicBezTo>
                    <a:pt x="42" y="450"/>
                    <a:pt x="44" y="452"/>
                    <a:pt x="47" y="454"/>
                  </a:cubicBezTo>
                  <a:cubicBezTo>
                    <a:pt x="35" y="443"/>
                    <a:pt x="25" y="419"/>
                    <a:pt x="23" y="415"/>
                  </a:cubicBezTo>
                  <a:cubicBezTo>
                    <a:pt x="18" y="406"/>
                    <a:pt x="13" y="390"/>
                    <a:pt x="12" y="376"/>
                  </a:cubicBezTo>
                  <a:cubicBezTo>
                    <a:pt x="12" y="363"/>
                    <a:pt x="13" y="348"/>
                    <a:pt x="17" y="333"/>
                  </a:cubicBezTo>
                  <a:cubicBezTo>
                    <a:pt x="17" y="336"/>
                    <a:pt x="17" y="336"/>
                    <a:pt x="17" y="336"/>
                  </a:cubicBezTo>
                  <a:cubicBezTo>
                    <a:pt x="19" y="327"/>
                    <a:pt x="22" y="314"/>
                    <a:pt x="27" y="303"/>
                  </a:cubicBezTo>
                  <a:cubicBezTo>
                    <a:pt x="29" y="300"/>
                    <a:pt x="29" y="300"/>
                    <a:pt x="29" y="300"/>
                  </a:cubicBezTo>
                  <a:cubicBezTo>
                    <a:pt x="32" y="292"/>
                    <a:pt x="39" y="277"/>
                    <a:pt x="45" y="265"/>
                  </a:cubicBezTo>
                  <a:cubicBezTo>
                    <a:pt x="45" y="265"/>
                    <a:pt x="39" y="276"/>
                    <a:pt x="41" y="270"/>
                  </a:cubicBezTo>
                  <a:cubicBezTo>
                    <a:pt x="38" y="276"/>
                    <a:pt x="35" y="281"/>
                    <a:pt x="37" y="280"/>
                  </a:cubicBezTo>
                  <a:cubicBezTo>
                    <a:pt x="34" y="286"/>
                    <a:pt x="33" y="285"/>
                    <a:pt x="30" y="290"/>
                  </a:cubicBezTo>
                  <a:cubicBezTo>
                    <a:pt x="34" y="282"/>
                    <a:pt x="37" y="274"/>
                    <a:pt x="41" y="266"/>
                  </a:cubicBezTo>
                  <a:cubicBezTo>
                    <a:pt x="42" y="265"/>
                    <a:pt x="43" y="264"/>
                    <a:pt x="43" y="264"/>
                  </a:cubicBezTo>
                  <a:cubicBezTo>
                    <a:pt x="43" y="262"/>
                    <a:pt x="43" y="262"/>
                    <a:pt x="43" y="262"/>
                  </a:cubicBezTo>
                  <a:cubicBezTo>
                    <a:pt x="46" y="256"/>
                    <a:pt x="48" y="254"/>
                    <a:pt x="47" y="255"/>
                  </a:cubicBezTo>
                  <a:cubicBezTo>
                    <a:pt x="55" y="243"/>
                    <a:pt x="56" y="237"/>
                    <a:pt x="66" y="225"/>
                  </a:cubicBezTo>
                  <a:cubicBezTo>
                    <a:pt x="63" y="231"/>
                    <a:pt x="61" y="235"/>
                    <a:pt x="55" y="244"/>
                  </a:cubicBezTo>
                  <a:cubicBezTo>
                    <a:pt x="58" y="239"/>
                    <a:pt x="62" y="234"/>
                    <a:pt x="65" y="230"/>
                  </a:cubicBezTo>
                  <a:cubicBezTo>
                    <a:pt x="61" y="237"/>
                    <a:pt x="44" y="262"/>
                    <a:pt x="49" y="259"/>
                  </a:cubicBezTo>
                  <a:cubicBezTo>
                    <a:pt x="58" y="242"/>
                    <a:pt x="74" y="218"/>
                    <a:pt x="84" y="205"/>
                  </a:cubicBezTo>
                  <a:cubicBezTo>
                    <a:pt x="92" y="199"/>
                    <a:pt x="100" y="188"/>
                    <a:pt x="111" y="178"/>
                  </a:cubicBezTo>
                  <a:cubicBezTo>
                    <a:pt x="113" y="177"/>
                    <a:pt x="116" y="174"/>
                    <a:pt x="115" y="176"/>
                  </a:cubicBezTo>
                  <a:cubicBezTo>
                    <a:pt x="112" y="179"/>
                    <a:pt x="112" y="179"/>
                    <a:pt x="112" y="179"/>
                  </a:cubicBezTo>
                  <a:cubicBezTo>
                    <a:pt x="126" y="166"/>
                    <a:pt x="144" y="151"/>
                    <a:pt x="157" y="140"/>
                  </a:cubicBezTo>
                  <a:cubicBezTo>
                    <a:pt x="166" y="136"/>
                    <a:pt x="166" y="136"/>
                    <a:pt x="166" y="136"/>
                  </a:cubicBezTo>
                  <a:cubicBezTo>
                    <a:pt x="192" y="120"/>
                    <a:pt x="159" y="137"/>
                    <a:pt x="186" y="120"/>
                  </a:cubicBezTo>
                  <a:cubicBezTo>
                    <a:pt x="193" y="117"/>
                    <a:pt x="220" y="102"/>
                    <a:pt x="222" y="103"/>
                  </a:cubicBezTo>
                  <a:cubicBezTo>
                    <a:pt x="227" y="101"/>
                    <a:pt x="229" y="100"/>
                    <a:pt x="230" y="99"/>
                  </a:cubicBezTo>
                  <a:cubicBezTo>
                    <a:pt x="225" y="100"/>
                    <a:pt x="214" y="106"/>
                    <a:pt x="220" y="102"/>
                  </a:cubicBezTo>
                  <a:cubicBezTo>
                    <a:pt x="229" y="97"/>
                    <a:pt x="234" y="96"/>
                    <a:pt x="242" y="93"/>
                  </a:cubicBezTo>
                  <a:cubicBezTo>
                    <a:pt x="242" y="93"/>
                    <a:pt x="236" y="96"/>
                    <a:pt x="239" y="95"/>
                  </a:cubicBezTo>
                  <a:cubicBezTo>
                    <a:pt x="258" y="86"/>
                    <a:pt x="295" y="75"/>
                    <a:pt x="314" y="69"/>
                  </a:cubicBezTo>
                  <a:cubicBezTo>
                    <a:pt x="307" y="71"/>
                    <a:pt x="306" y="72"/>
                    <a:pt x="296" y="74"/>
                  </a:cubicBezTo>
                  <a:cubicBezTo>
                    <a:pt x="296" y="73"/>
                    <a:pt x="301" y="72"/>
                    <a:pt x="303" y="71"/>
                  </a:cubicBezTo>
                  <a:cubicBezTo>
                    <a:pt x="302" y="70"/>
                    <a:pt x="294" y="74"/>
                    <a:pt x="283" y="76"/>
                  </a:cubicBezTo>
                  <a:cubicBezTo>
                    <a:pt x="289" y="74"/>
                    <a:pt x="294" y="72"/>
                    <a:pt x="300" y="70"/>
                  </a:cubicBezTo>
                  <a:cubicBezTo>
                    <a:pt x="290" y="71"/>
                    <a:pt x="290" y="71"/>
                    <a:pt x="290" y="71"/>
                  </a:cubicBezTo>
                  <a:cubicBezTo>
                    <a:pt x="303" y="66"/>
                    <a:pt x="315" y="63"/>
                    <a:pt x="328" y="59"/>
                  </a:cubicBezTo>
                  <a:cubicBezTo>
                    <a:pt x="322" y="60"/>
                    <a:pt x="316" y="61"/>
                    <a:pt x="311" y="63"/>
                  </a:cubicBezTo>
                  <a:cubicBezTo>
                    <a:pt x="312" y="61"/>
                    <a:pt x="315" y="59"/>
                    <a:pt x="307" y="61"/>
                  </a:cubicBezTo>
                  <a:cubicBezTo>
                    <a:pt x="327" y="54"/>
                    <a:pt x="325" y="51"/>
                    <a:pt x="348" y="47"/>
                  </a:cubicBezTo>
                  <a:cubicBezTo>
                    <a:pt x="348" y="47"/>
                    <a:pt x="348" y="47"/>
                    <a:pt x="348" y="47"/>
                  </a:cubicBezTo>
                  <a:cubicBezTo>
                    <a:pt x="357" y="44"/>
                    <a:pt x="357" y="44"/>
                    <a:pt x="357" y="44"/>
                  </a:cubicBezTo>
                  <a:cubicBezTo>
                    <a:pt x="371" y="41"/>
                    <a:pt x="371" y="41"/>
                    <a:pt x="371" y="41"/>
                  </a:cubicBezTo>
                  <a:cubicBezTo>
                    <a:pt x="363" y="45"/>
                    <a:pt x="353" y="47"/>
                    <a:pt x="346" y="49"/>
                  </a:cubicBezTo>
                  <a:cubicBezTo>
                    <a:pt x="363" y="48"/>
                    <a:pt x="367" y="42"/>
                    <a:pt x="386" y="38"/>
                  </a:cubicBezTo>
                  <a:cubicBezTo>
                    <a:pt x="402" y="38"/>
                    <a:pt x="367" y="44"/>
                    <a:pt x="368" y="46"/>
                  </a:cubicBezTo>
                  <a:cubicBezTo>
                    <a:pt x="372" y="44"/>
                    <a:pt x="382" y="43"/>
                    <a:pt x="381" y="44"/>
                  </a:cubicBezTo>
                  <a:cubicBezTo>
                    <a:pt x="363" y="47"/>
                    <a:pt x="370" y="48"/>
                    <a:pt x="351" y="51"/>
                  </a:cubicBezTo>
                  <a:cubicBezTo>
                    <a:pt x="360" y="48"/>
                    <a:pt x="349" y="50"/>
                    <a:pt x="351" y="49"/>
                  </a:cubicBezTo>
                  <a:cubicBezTo>
                    <a:pt x="348" y="50"/>
                    <a:pt x="331" y="55"/>
                    <a:pt x="318" y="58"/>
                  </a:cubicBezTo>
                  <a:cubicBezTo>
                    <a:pt x="315" y="61"/>
                    <a:pt x="329" y="57"/>
                    <a:pt x="337" y="55"/>
                  </a:cubicBezTo>
                  <a:cubicBezTo>
                    <a:pt x="352" y="50"/>
                    <a:pt x="368" y="49"/>
                    <a:pt x="380" y="45"/>
                  </a:cubicBezTo>
                  <a:cubicBezTo>
                    <a:pt x="396" y="41"/>
                    <a:pt x="381" y="46"/>
                    <a:pt x="382" y="46"/>
                  </a:cubicBezTo>
                  <a:cubicBezTo>
                    <a:pt x="397" y="44"/>
                    <a:pt x="388" y="43"/>
                    <a:pt x="393" y="42"/>
                  </a:cubicBezTo>
                  <a:cubicBezTo>
                    <a:pt x="415" y="37"/>
                    <a:pt x="418" y="39"/>
                    <a:pt x="434" y="37"/>
                  </a:cubicBezTo>
                  <a:cubicBezTo>
                    <a:pt x="447" y="34"/>
                    <a:pt x="480" y="30"/>
                    <a:pt x="503" y="29"/>
                  </a:cubicBezTo>
                  <a:cubicBezTo>
                    <a:pt x="500" y="30"/>
                    <a:pt x="503" y="31"/>
                    <a:pt x="505" y="31"/>
                  </a:cubicBezTo>
                  <a:cubicBezTo>
                    <a:pt x="518" y="27"/>
                    <a:pt x="514" y="29"/>
                    <a:pt x="531" y="27"/>
                  </a:cubicBezTo>
                  <a:cubicBezTo>
                    <a:pt x="516" y="26"/>
                    <a:pt x="516" y="26"/>
                    <a:pt x="516" y="26"/>
                  </a:cubicBezTo>
                  <a:cubicBezTo>
                    <a:pt x="528" y="26"/>
                    <a:pt x="537" y="24"/>
                    <a:pt x="548" y="25"/>
                  </a:cubicBezTo>
                  <a:cubicBezTo>
                    <a:pt x="534" y="23"/>
                    <a:pt x="567" y="23"/>
                    <a:pt x="575" y="23"/>
                  </a:cubicBezTo>
                  <a:cubicBezTo>
                    <a:pt x="587" y="24"/>
                    <a:pt x="599" y="23"/>
                    <a:pt x="605" y="25"/>
                  </a:cubicBezTo>
                  <a:cubicBezTo>
                    <a:pt x="604" y="25"/>
                    <a:pt x="604" y="25"/>
                    <a:pt x="604" y="25"/>
                  </a:cubicBezTo>
                  <a:cubicBezTo>
                    <a:pt x="621" y="27"/>
                    <a:pt x="621" y="27"/>
                    <a:pt x="621" y="27"/>
                  </a:cubicBezTo>
                  <a:cubicBezTo>
                    <a:pt x="619" y="29"/>
                    <a:pt x="619" y="29"/>
                    <a:pt x="619" y="29"/>
                  </a:cubicBezTo>
                  <a:cubicBezTo>
                    <a:pt x="630" y="31"/>
                    <a:pt x="645" y="31"/>
                    <a:pt x="641" y="30"/>
                  </a:cubicBezTo>
                  <a:cubicBezTo>
                    <a:pt x="653" y="32"/>
                    <a:pt x="646" y="31"/>
                    <a:pt x="648" y="33"/>
                  </a:cubicBezTo>
                  <a:cubicBezTo>
                    <a:pt x="641" y="33"/>
                    <a:pt x="625" y="33"/>
                    <a:pt x="621" y="31"/>
                  </a:cubicBezTo>
                  <a:cubicBezTo>
                    <a:pt x="622" y="31"/>
                    <a:pt x="625" y="31"/>
                    <a:pt x="626" y="31"/>
                  </a:cubicBezTo>
                  <a:cubicBezTo>
                    <a:pt x="594" y="27"/>
                    <a:pt x="615" y="33"/>
                    <a:pt x="599" y="32"/>
                  </a:cubicBezTo>
                  <a:cubicBezTo>
                    <a:pt x="607" y="33"/>
                    <a:pt x="613" y="35"/>
                    <a:pt x="622" y="35"/>
                  </a:cubicBezTo>
                  <a:cubicBezTo>
                    <a:pt x="626" y="35"/>
                    <a:pt x="643" y="36"/>
                    <a:pt x="652" y="36"/>
                  </a:cubicBezTo>
                  <a:cubicBezTo>
                    <a:pt x="640" y="36"/>
                    <a:pt x="634" y="34"/>
                    <a:pt x="625" y="33"/>
                  </a:cubicBezTo>
                  <a:cubicBezTo>
                    <a:pt x="633" y="34"/>
                    <a:pt x="634" y="32"/>
                    <a:pt x="641" y="34"/>
                  </a:cubicBezTo>
                  <a:cubicBezTo>
                    <a:pt x="639" y="34"/>
                    <a:pt x="639" y="34"/>
                    <a:pt x="639" y="34"/>
                  </a:cubicBezTo>
                  <a:cubicBezTo>
                    <a:pt x="647" y="34"/>
                    <a:pt x="647" y="34"/>
                    <a:pt x="647" y="34"/>
                  </a:cubicBezTo>
                  <a:cubicBezTo>
                    <a:pt x="648" y="36"/>
                    <a:pt x="670" y="39"/>
                    <a:pt x="657" y="38"/>
                  </a:cubicBezTo>
                  <a:cubicBezTo>
                    <a:pt x="669" y="40"/>
                    <a:pt x="661" y="37"/>
                    <a:pt x="672" y="39"/>
                  </a:cubicBezTo>
                  <a:cubicBezTo>
                    <a:pt x="651" y="35"/>
                    <a:pt x="651" y="35"/>
                    <a:pt x="651" y="35"/>
                  </a:cubicBezTo>
                  <a:cubicBezTo>
                    <a:pt x="652" y="33"/>
                    <a:pt x="652" y="33"/>
                    <a:pt x="652" y="33"/>
                  </a:cubicBezTo>
                  <a:cubicBezTo>
                    <a:pt x="660" y="34"/>
                    <a:pt x="661" y="35"/>
                    <a:pt x="669" y="36"/>
                  </a:cubicBezTo>
                  <a:cubicBezTo>
                    <a:pt x="669" y="34"/>
                    <a:pt x="669" y="34"/>
                    <a:pt x="669" y="34"/>
                  </a:cubicBezTo>
                  <a:cubicBezTo>
                    <a:pt x="683" y="38"/>
                    <a:pt x="683" y="38"/>
                    <a:pt x="683" y="38"/>
                  </a:cubicBezTo>
                  <a:cubicBezTo>
                    <a:pt x="682" y="37"/>
                    <a:pt x="694" y="39"/>
                    <a:pt x="696" y="40"/>
                  </a:cubicBezTo>
                  <a:cubicBezTo>
                    <a:pt x="703" y="42"/>
                    <a:pt x="698" y="44"/>
                    <a:pt x="711" y="46"/>
                  </a:cubicBezTo>
                  <a:cubicBezTo>
                    <a:pt x="710" y="45"/>
                    <a:pt x="710" y="45"/>
                    <a:pt x="710" y="45"/>
                  </a:cubicBezTo>
                  <a:cubicBezTo>
                    <a:pt x="718" y="47"/>
                    <a:pt x="723" y="48"/>
                    <a:pt x="733" y="52"/>
                  </a:cubicBezTo>
                  <a:cubicBezTo>
                    <a:pt x="732" y="52"/>
                    <a:pt x="730" y="51"/>
                    <a:pt x="728" y="51"/>
                  </a:cubicBezTo>
                  <a:cubicBezTo>
                    <a:pt x="743" y="57"/>
                    <a:pt x="766" y="65"/>
                    <a:pt x="771" y="71"/>
                  </a:cubicBezTo>
                  <a:cubicBezTo>
                    <a:pt x="770" y="71"/>
                    <a:pt x="764" y="68"/>
                    <a:pt x="763" y="69"/>
                  </a:cubicBezTo>
                  <a:cubicBezTo>
                    <a:pt x="743" y="57"/>
                    <a:pt x="747" y="64"/>
                    <a:pt x="721" y="53"/>
                  </a:cubicBezTo>
                  <a:cubicBezTo>
                    <a:pt x="721" y="49"/>
                    <a:pt x="698" y="48"/>
                    <a:pt x="694" y="44"/>
                  </a:cubicBezTo>
                  <a:cubicBezTo>
                    <a:pt x="704" y="47"/>
                    <a:pt x="719" y="49"/>
                    <a:pt x="717" y="48"/>
                  </a:cubicBezTo>
                  <a:cubicBezTo>
                    <a:pt x="708" y="46"/>
                    <a:pt x="693" y="42"/>
                    <a:pt x="687" y="41"/>
                  </a:cubicBezTo>
                  <a:cubicBezTo>
                    <a:pt x="693" y="43"/>
                    <a:pt x="691" y="44"/>
                    <a:pt x="686" y="44"/>
                  </a:cubicBezTo>
                  <a:cubicBezTo>
                    <a:pt x="701" y="46"/>
                    <a:pt x="730" y="57"/>
                    <a:pt x="751" y="67"/>
                  </a:cubicBezTo>
                  <a:cubicBezTo>
                    <a:pt x="749" y="64"/>
                    <a:pt x="749" y="64"/>
                    <a:pt x="749" y="64"/>
                  </a:cubicBezTo>
                  <a:cubicBezTo>
                    <a:pt x="768" y="71"/>
                    <a:pt x="746" y="65"/>
                    <a:pt x="760" y="71"/>
                  </a:cubicBezTo>
                  <a:cubicBezTo>
                    <a:pt x="767" y="73"/>
                    <a:pt x="767" y="73"/>
                    <a:pt x="767" y="73"/>
                  </a:cubicBezTo>
                  <a:cubicBezTo>
                    <a:pt x="768" y="74"/>
                    <a:pt x="768" y="74"/>
                    <a:pt x="768" y="74"/>
                  </a:cubicBezTo>
                  <a:cubicBezTo>
                    <a:pt x="771" y="75"/>
                    <a:pt x="775" y="76"/>
                    <a:pt x="779" y="78"/>
                  </a:cubicBezTo>
                  <a:cubicBezTo>
                    <a:pt x="772" y="73"/>
                    <a:pt x="774" y="77"/>
                    <a:pt x="767" y="72"/>
                  </a:cubicBezTo>
                  <a:cubicBezTo>
                    <a:pt x="760" y="68"/>
                    <a:pt x="768" y="71"/>
                    <a:pt x="770" y="71"/>
                  </a:cubicBezTo>
                  <a:cubicBezTo>
                    <a:pt x="775" y="73"/>
                    <a:pt x="791" y="83"/>
                    <a:pt x="781" y="78"/>
                  </a:cubicBezTo>
                  <a:cubicBezTo>
                    <a:pt x="787" y="81"/>
                    <a:pt x="793" y="84"/>
                    <a:pt x="799" y="88"/>
                  </a:cubicBezTo>
                  <a:cubicBezTo>
                    <a:pt x="799" y="88"/>
                    <a:pt x="795" y="86"/>
                    <a:pt x="793" y="85"/>
                  </a:cubicBezTo>
                  <a:cubicBezTo>
                    <a:pt x="797" y="88"/>
                    <a:pt x="801" y="91"/>
                    <a:pt x="805" y="94"/>
                  </a:cubicBezTo>
                  <a:cubicBezTo>
                    <a:pt x="805" y="94"/>
                    <a:pt x="805" y="94"/>
                    <a:pt x="805" y="94"/>
                  </a:cubicBezTo>
                  <a:cubicBezTo>
                    <a:pt x="815" y="100"/>
                    <a:pt x="827" y="112"/>
                    <a:pt x="835" y="118"/>
                  </a:cubicBezTo>
                  <a:cubicBezTo>
                    <a:pt x="821" y="102"/>
                    <a:pt x="843" y="124"/>
                    <a:pt x="842" y="122"/>
                  </a:cubicBezTo>
                  <a:cubicBezTo>
                    <a:pt x="847" y="128"/>
                    <a:pt x="846" y="132"/>
                    <a:pt x="835" y="121"/>
                  </a:cubicBezTo>
                  <a:cubicBezTo>
                    <a:pt x="832" y="117"/>
                    <a:pt x="824" y="110"/>
                    <a:pt x="818" y="105"/>
                  </a:cubicBezTo>
                  <a:cubicBezTo>
                    <a:pt x="825" y="112"/>
                    <a:pt x="828" y="114"/>
                    <a:pt x="833" y="120"/>
                  </a:cubicBezTo>
                  <a:cubicBezTo>
                    <a:pt x="829" y="116"/>
                    <a:pt x="840" y="128"/>
                    <a:pt x="839" y="129"/>
                  </a:cubicBezTo>
                  <a:cubicBezTo>
                    <a:pt x="837" y="128"/>
                    <a:pt x="835" y="127"/>
                    <a:pt x="828" y="119"/>
                  </a:cubicBezTo>
                  <a:cubicBezTo>
                    <a:pt x="818" y="108"/>
                    <a:pt x="828" y="117"/>
                    <a:pt x="825" y="114"/>
                  </a:cubicBezTo>
                  <a:cubicBezTo>
                    <a:pt x="823" y="109"/>
                    <a:pt x="809" y="100"/>
                    <a:pt x="802" y="94"/>
                  </a:cubicBezTo>
                  <a:cubicBezTo>
                    <a:pt x="801" y="93"/>
                    <a:pt x="804" y="95"/>
                    <a:pt x="805" y="95"/>
                  </a:cubicBezTo>
                  <a:cubicBezTo>
                    <a:pt x="799" y="91"/>
                    <a:pt x="784" y="81"/>
                    <a:pt x="782" y="82"/>
                  </a:cubicBezTo>
                  <a:cubicBezTo>
                    <a:pt x="789" y="85"/>
                    <a:pt x="794" y="89"/>
                    <a:pt x="800" y="92"/>
                  </a:cubicBezTo>
                  <a:cubicBezTo>
                    <a:pt x="803" y="95"/>
                    <a:pt x="794" y="90"/>
                    <a:pt x="799" y="94"/>
                  </a:cubicBezTo>
                  <a:cubicBezTo>
                    <a:pt x="803" y="96"/>
                    <a:pt x="807" y="99"/>
                    <a:pt x="811" y="103"/>
                  </a:cubicBezTo>
                  <a:cubicBezTo>
                    <a:pt x="810" y="103"/>
                    <a:pt x="810" y="103"/>
                    <a:pt x="810" y="103"/>
                  </a:cubicBezTo>
                  <a:cubicBezTo>
                    <a:pt x="819" y="111"/>
                    <a:pt x="832" y="124"/>
                    <a:pt x="841" y="135"/>
                  </a:cubicBezTo>
                  <a:cubicBezTo>
                    <a:pt x="845" y="135"/>
                    <a:pt x="851" y="140"/>
                    <a:pt x="856" y="143"/>
                  </a:cubicBezTo>
                  <a:cubicBezTo>
                    <a:pt x="867" y="161"/>
                    <a:pt x="876" y="182"/>
                    <a:pt x="879" y="203"/>
                  </a:cubicBezTo>
                  <a:cubicBezTo>
                    <a:pt x="879" y="203"/>
                    <a:pt x="880" y="203"/>
                    <a:pt x="880" y="204"/>
                  </a:cubicBezTo>
                  <a:cubicBezTo>
                    <a:pt x="881" y="210"/>
                    <a:pt x="882" y="222"/>
                    <a:pt x="880" y="221"/>
                  </a:cubicBezTo>
                  <a:cubicBezTo>
                    <a:pt x="883" y="228"/>
                    <a:pt x="882" y="247"/>
                    <a:pt x="883" y="244"/>
                  </a:cubicBezTo>
                  <a:cubicBezTo>
                    <a:pt x="883" y="246"/>
                    <a:pt x="883" y="246"/>
                    <a:pt x="883" y="246"/>
                  </a:cubicBezTo>
                  <a:cubicBezTo>
                    <a:pt x="880" y="254"/>
                    <a:pt x="877" y="266"/>
                    <a:pt x="868" y="286"/>
                  </a:cubicBezTo>
                  <a:cubicBezTo>
                    <a:pt x="867" y="290"/>
                    <a:pt x="867" y="291"/>
                    <a:pt x="869" y="291"/>
                  </a:cubicBezTo>
                  <a:cubicBezTo>
                    <a:pt x="867" y="295"/>
                    <a:pt x="864" y="298"/>
                    <a:pt x="862" y="302"/>
                  </a:cubicBezTo>
                  <a:cubicBezTo>
                    <a:pt x="863" y="299"/>
                    <a:pt x="863" y="297"/>
                    <a:pt x="866" y="291"/>
                  </a:cubicBezTo>
                  <a:cubicBezTo>
                    <a:pt x="861" y="301"/>
                    <a:pt x="855" y="311"/>
                    <a:pt x="849" y="320"/>
                  </a:cubicBezTo>
                  <a:cubicBezTo>
                    <a:pt x="850" y="318"/>
                    <a:pt x="850" y="318"/>
                    <a:pt x="850" y="318"/>
                  </a:cubicBezTo>
                  <a:cubicBezTo>
                    <a:pt x="842" y="329"/>
                    <a:pt x="842" y="329"/>
                    <a:pt x="842" y="329"/>
                  </a:cubicBezTo>
                  <a:cubicBezTo>
                    <a:pt x="847" y="323"/>
                    <a:pt x="854" y="313"/>
                    <a:pt x="853" y="317"/>
                  </a:cubicBezTo>
                  <a:cubicBezTo>
                    <a:pt x="845" y="330"/>
                    <a:pt x="839" y="336"/>
                    <a:pt x="831" y="347"/>
                  </a:cubicBezTo>
                  <a:cubicBezTo>
                    <a:pt x="829" y="345"/>
                    <a:pt x="826" y="348"/>
                    <a:pt x="828" y="344"/>
                  </a:cubicBezTo>
                  <a:cubicBezTo>
                    <a:pt x="828" y="343"/>
                    <a:pt x="829" y="343"/>
                    <a:pt x="829" y="343"/>
                  </a:cubicBezTo>
                  <a:cubicBezTo>
                    <a:pt x="831" y="338"/>
                    <a:pt x="837" y="329"/>
                    <a:pt x="841" y="323"/>
                  </a:cubicBezTo>
                  <a:cubicBezTo>
                    <a:pt x="823" y="344"/>
                    <a:pt x="828" y="339"/>
                    <a:pt x="810" y="356"/>
                  </a:cubicBezTo>
                  <a:cubicBezTo>
                    <a:pt x="807" y="357"/>
                    <a:pt x="825" y="339"/>
                    <a:pt x="820" y="342"/>
                  </a:cubicBezTo>
                  <a:cubicBezTo>
                    <a:pt x="826" y="337"/>
                    <a:pt x="831" y="331"/>
                    <a:pt x="836" y="325"/>
                  </a:cubicBezTo>
                  <a:cubicBezTo>
                    <a:pt x="833" y="328"/>
                    <a:pt x="833" y="329"/>
                    <a:pt x="832" y="331"/>
                  </a:cubicBezTo>
                  <a:cubicBezTo>
                    <a:pt x="841" y="318"/>
                    <a:pt x="846" y="314"/>
                    <a:pt x="850" y="303"/>
                  </a:cubicBezTo>
                  <a:cubicBezTo>
                    <a:pt x="855" y="297"/>
                    <a:pt x="845" y="313"/>
                    <a:pt x="850" y="306"/>
                  </a:cubicBezTo>
                  <a:cubicBezTo>
                    <a:pt x="847" y="313"/>
                    <a:pt x="844" y="319"/>
                    <a:pt x="843" y="323"/>
                  </a:cubicBezTo>
                  <a:cubicBezTo>
                    <a:pt x="854" y="308"/>
                    <a:pt x="847" y="313"/>
                    <a:pt x="855" y="300"/>
                  </a:cubicBezTo>
                  <a:cubicBezTo>
                    <a:pt x="861" y="290"/>
                    <a:pt x="861" y="290"/>
                    <a:pt x="861" y="290"/>
                  </a:cubicBezTo>
                  <a:cubicBezTo>
                    <a:pt x="864" y="284"/>
                    <a:pt x="859" y="292"/>
                    <a:pt x="859" y="292"/>
                  </a:cubicBezTo>
                  <a:cubicBezTo>
                    <a:pt x="862" y="285"/>
                    <a:pt x="864" y="282"/>
                    <a:pt x="866" y="276"/>
                  </a:cubicBezTo>
                  <a:cubicBezTo>
                    <a:pt x="865" y="278"/>
                    <a:pt x="863" y="281"/>
                    <a:pt x="863" y="280"/>
                  </a:cubicBezTo>
                  <a:cubicBezTo>
                    <a:pt x="868" y="271"/>
                    <a:pt x="870" y="261"/>
                    <a:pt x="874" y="252"/>
                  </a:cubicBezTo>
                  <a:cubicBezTo>
                    <a:pt x="872" y="257"/>
                    <a:pt x="873" y="246"/>
                    <a:pt x="873" y="241"/>
                  </a:cubicBezTo>
                  <a:cubicBezTo>
                    <a:pt x="872" y="248"/>
                    <a:pt x="869" y="254"/>
                    <a:pt x="867" y="260"/>
                  </a:cubicBezTo>
                  <a:cubicBezTo>
                    <a:pt x="861" y="283"/>
                    <a:pt x="853" y="297"/>
                    <a:pt x="838" y="320"/>
                  </a:cubicBezTo>
                  <a:cubicBezTo>
                    <a:pt x="839" y="318"/>
                    <a:pt x="839" y="318"/>
                    <a:pt x="839" y="318"/>
                  </a:cubicBezTo>
                  <a:cubicBezTo>
                    <a:pt x="810" y="350"/>
                    <a:pt x="819" y="348"/>
                    <a:pt x="790" y="373"/>
                  </a:cubicBezTo>
                  <a:cubicBezTo>
                    <a:pt x="788" y="373"/>
                    <a:pt x="775" y="384"/>
                    <a:pt x="775" y="382"/>
                  </a:cubicBezTo>
                  <a:cubicBezTo>
                    <a:pt x="785" y="375"/>
                    <a:pt x="782" y="376"/>
                    <a:pt x="779" y="377"/>
                  </a:cubicBezTo>
                  <a:cubicBezTo>
                    <a:pt x="774" y="381"/>
                    <a:pt x="771" y="386"/>
                    <a:pt x="760" y="392"/>
                  </a:cubicBezTo>
                  <a:cubicBezTo>
                    <a:pt x="763" y="388"/>
                    <a:pt x="753" y="394"/>
                    <a:pt x="763" y="387"/>
                  </a:cubicBezTo>
                  <a:cubicBezTo>
                    <a:pt x="748" y="396"/>
                    <a:pt x="741" y="402"/>
                    <a:pt x="733" y="407"/>
                  </a:cubicBezTo>
                  <a:cubicBezTo>
                    <a:pt x="709" y="423"/>
                    <a:pt x="725" y="410"/>
                    <a:pt x="700" y="424"/>
                  </a:cubicBezTo>
                  <a:cubicBezTo>
                    <a:pt x="703" y="421"/>
                    <a:pt x="703" y="421"/>
                    <a:pt x="703" y="421"/>
                  </a:cubicBezTo>
                  <a:cubicBezTo>
                    <a:pt x="687" y="430"/>
                    <a:pt x="687" y="430"/>
                    <a:pt x="687" y="430"/>
                  </a:cubicBezTo>
                  <a:cubicBezTo>
                    <a:pt x="693" y="428"/>
                    <a:pt x="693" y="428"/>
                    <a:pt x="693" y="428"/>
                  </a:cubicBezTo>
                  <a:cubicBezTo>
                    <a:pt x="687" y="432"/>
                    <a:pt x="680" y="435"/>
                    <a:pt x="674" y="438"/>
                  </a:cubicBezTo>
                  <a:cubicBezTo>
                    <a:pt x="662" y="444"/>
                    <a:pt x="679" y="437"/>
                    <a:pt x="678" y="439"/>
                  </a:cubicBezTo>
                  <a:cubicBezTo>
                    <a:pt x="681" y="435"/>
                    <a:pt x="681" y="435"/>
                    <a:pt x="681" y="435"/>
                  </a:cubicBezTo>
                  <a:cubicBezTo>
                    <a:pt x="690" y="432"/>
                    <a:pt x="700" y="425"/>
                    <a:pt x="702" y="426"/>
                  </a:cubicBezTo>
                  <a:cubicBezTo>
                    <a:pt x="689" y="432"/>
                    <a:pt x="693" y="432"/>
                    <a:pt x="688" y="435"/>
                  </a:cubicBezTo>
                  <a:cubicBezTo>
                    <a:pt x="700" y="428"/>
                    <a:pt x="700" y="428"/>
                    <a:pt x="700" y="428"/>
                  </a:cubicBezTo>
                  <a:cubicBezTo>
                    <a:pt x="704" y="427"/>
                    <a:pt x="704" y="427"/>
                    <a:pt x="704" y="427"/>
                  </a:cubicBezTo>
                  <a:cubicBezTo>
                    <a:pt x="717" y="422"/>
                    <a:pt x="726" y="416"/>
                    <a:pt x="732" y="412"/>
                  </a:cubicBezTo>
                  <a:cubicBezTo>
                    <a:pt x="727" y="414"/>
                    <a:pt x="725" y="417"/>
                    <a:pt x="720" y="419"/>
                  </a:cubicBezTo>
                  <a:cubicBezTo>
                    <a:pt x="725" y="413"/>
                    <a:pt x="740" y="406"/>
                    <a:pt x="752" y="396"/>
                  </a:cubicBezTo>
                  <a:cubicBezTo>
                    <a:pt x="753" y="397"/>
                    <a:pt x="757" y="394"/>
                    <a:pt x="756" y="395"/>
                  </a:cubicBezTo>
                  <a:cubicBezTo>
                    <a:pt x="755" y="396"/>
                    <a:pt x="753" y="397"/>
                    <a:pt x="752" y="398"/>
                  </a:cubicBezTo>
                  <a:cubicBezTo>
                    <a:pt x="753" y="398"/>
                    <a:pt x="746" y="403"/>
                    <a:pt x="759" y="396"/>
                  </a:cubicBezTo>
                  <a:cubicBezTo>
                    <a:pt x="755" y="400"/>
                    <a:pt x="747" y="408"/>
                    <a:pt x="747" y="408"/>
                  </a:cubicBezTo>
                  <a:cubicBezTo>
                    <a:pt x="740" y="413"/>
                    <a:pt x="729" y="419"/>
                    <a:pt x="723" y="422"/>
                  </a:cubicBezTo>
                  <a:cubicBezTo>
                    <a:pt x="723" y="422"/>
                    <a:pt x="723" y="422"/>
                    <a:pt x="723" y="422"/>
                  </a:cubicBezTo>
                  <a:cubicBezTo>
                    <a:pt x="716" y="426"/>
                    <a:pt x="702" y="433"/>
                    <a:pt x="700" y="433"/>
                  </a:cubicBezTo>
                  <a:cubicBezTo>
                    <a:pt x="696" y="435"/>
                    <a:pt x="684" y="441"/>
                    <a:pt x="697" y="436"/>
                  </a:cubicBezTo>
                  <a:cubicBezTo>
                    <a:pt x="690" y="440"/>
                    <a:pt x="684" y="443"/>
                    <a:pt x="677" y="446"/>
                  </a:cubicBezTo>
                  <a:cubicBezTo>
                    <a:pt x="679" y="443"/>
                    <a:pt x="660" y="450"/>
                    <a:pt x="679" y="440"/>
                  </a:cubicBezTo>
                  <a:close/>
                  <a:moveTo>
                    <a:pt x="708" y="446"/>
                  </a:moveTo>
                  <a:cubicBezTo>
                    <a:pt x="708" y="448"/>
                    <a:pt x="694" y="455"/>
                    <a:pt x="690" y="458"/>
                  </a:cubicBezTo>
                  <a:cubicBezTo>
                    <a:pt x="687" y="460"/>
                    <a:pt x="670" y="467"/>
                    <a:pt x="673" y="465"/>
                  </a:cubicBezTo>
                  <a:cubicBezTo>
                    <a:pt x="685" y="460"/>
                    <a:pt x="683" y="457"/>
                    <a:pt x="694" y="455"/>
                  </a:cubicBezTo>
                  <a:cubicBezTo>
                    <a:pt x="695" y="453"/>
                    <a:pt x="693" y="454"/>
                    <a:pt x="688" y="455"/>
                  </a:cubicBezTo>
                  <a:cubicBezTo>
                    <a:pt x="690" y="454"/>
                    <a:pt x="690" y="454"/>
                    <a:pt x="690" y="454"/>
                  </a:cubicBezTo>
                  <a:cubicBezTo>
                    <a:pt x="695" y="452"/>
                    <a:pt x="698" y="450"/>
                    <a:pt x="702" y="448"/>
                  </a:cubicBezTo>
                  <a:cubicBezTo>
                    <a:pt x="706" y="447"/>
                    <a:pt x="709" y="445"/>
                    <a:pt x="708" y="446"/>
                  </a:cubicBezTo>
                  <a:close/>
                  <a:moveTo>
                    <a:pt x="751" y="423"/>
                  </a:moveTo>
                  <a:cubicBezTo>
                    <a:pt x="740" y="429"/>
                    <a:pt x="729" y="436"/>
                    <a:pt x="722" y="439"/>
                  </a:cubicBezTo>
                  <a:cubicBezTo>
                    <a:pt x="725" y="437"/>
                    <a:pt x="725" y="437"/>
                    <a:pt x="725" y="437"/>
                  </a:cubicBezTo>
                  <a:cubicBezTo>
                    <a:pt x="776" y="409"/>
                    <a:pt x="753" y="418"/>
                    <a:pt x="722" y="432"/>
                  </a:cubicBezTo>
                  <a:cubicBezTo>
                    <a:pt x="738" y="423"/>
                    <a:pt x="756" y="414"/>
                    <a:pt x="772" y="403"/>
                  </a:cubicBezTo>
                  <a:cubicBezTo>
                    <a:pt x="770" y="403"/>
                    <a:pt x="770" y="403"/>
                    <a:pt x="770" y="403"/>
                  </a:cubicBezTo>
                  <a:cubicBezTo>
                    <a:pt x="775" y="400"/>
                    <a:pt x="779" y="397"/>
                    <a:pt x="782" y="395"/>
                  </a:cubicBezTo>
                  <a:cubicBezTo>
                    <a:pt x="783" y="396"/>
                    <a:pt x="759" y="417"/>
                    <a:pt x="751" y="423"/>
                  </a:cubicBezTo>
                  <a:close/>
                  <a:moveTo>
                    <a:pt x="787" y="400"/>
                  </a:moveTo>
                  <a:cubicBezTo>
                    <a:pt x="788" y="399"/>
                    <a:pt x="787" y="399"/>
                    <a:pt x="785" y="400"/>
                  </a:cubicBezTo>
                  <a:cubicBezTo>
                    <a:pt x="795" y="393"/>
                    <a:pt x="795" y="393"/>
                    <a:pt x="795" y="393"/>
                  </a:cubicBezTo>
                  <a:cubicBezTo>
                    <a:pt x="794" y="394"/>
                    <a:pt x="796" y="393"/>
                    <a:pt x="787" y="400"/>
                  </a:cubicBezTo>
                  <a:close/>
                  <a:moveTo>
                    <a:pt x="881" y="298"/>
                  </a:moveTo>
                  <a:cubicBezTo>
                    <a:pt x="879" y="305"/>
                    <a:pt x="871" y="317"/>
                    <a:pt x="870" y="318"/>
                  </a:cubicBezTo>
                  <a:cubicBezTo>
                    <a:pt x="871" y="321"/>
                    <a:pt x="857" y="340"/>
                    <a:pt x="851" y="347"/>
                  </a:cubicBezTo>
                  <a:cubicBezTo>
                    <a:pt x="836" y="364"/>
                    <a:pt x="840" y="356"/>
                    <a:pt x="826" y="371"/>
                  </a:cubicBezTo>
                  <a:cubicBezTo>
                    <a:pt x="832" y="367"/>
                    <a:pt x="832" y="367"/>
                    <a:pt x="832" y="367"/>
                  </a:cubicBezTo>
                  <a:cubicBezTo>
                    <a:pt x="819" y="380"/>
                    <a:pt x="813" y="385"/>
                    <a:pt x="797" y="396"/>
                  </a:cubicBezTo>
                  <a:cubicBezTo>
                    <a:pt x="794" y="397"/>
                    <a:pt x="805" y="391"/>
                    <a:pt x="808" y="388"/>
                  </a:cubicBezTo>
                  <a:cubicBezTo>
                    <a:pt x="805" y="389"/>
                    <a:pt x="802" y="391"/>
                    <a:pt x="799" y="392"/>
                  </a:cubicBezTo>
                  <a:cubicBezTo>
                    <a:pt x="803" y="390"/>
                    <a:pt x="808" y="383"/>
                    <a:pt x="809" y="385"/>
                  </a:cubicBezTo>
                  <a:cubicBezTo>
                    <a:pt x="809" y="384"/>
                    <a:pt x="813" y="379"/>
                    <a:pt x="804" y="387"/>
                  </a:cubicBezTo>
                  <a:cubicBezTo>
                    <a:pt x="810" y="381"/>
                    <a:pt x="810" y="381"/>
                    <a:pt x="810" y="381"/>
                  </a:cubicBezTo>
                  <a:cubicBezTo>
                    <a:pt x="809" y="381"/>
                    <a:pt x="809" y="381"/>
                    <a:pt x="809" y="381"/>
                  </a:cubicBezTo>
                  <a:cubicBezTo>
                    <a:pt x="815" y="376"/>
                    <a:pt x="815" y="376"/>
                    <a:pt x="815" y="376"/>
                  </a:cubicBezTo>
                  <a:cubicBezTo>
                    <a:pt x="818" y="374"/>
                    <a:pt x="823" y="370"/>
                    <a:pt x="827" y="367"/>
                  </a:cubicBezTo>
                  <a:cubicBezTo>
                    <a:pt x="828" y="367"/>
                    <a:pt x="824" y="371"/>
                    <a:pt x="821" y="373"/>
                  </a:cubicBezTo>
                  <a:cubicBezTo>
                    <a:pt x="828" y="368"/>
                    <a:pt x="834" y="363"/>
                    <a:pt x="837" y="359"/>
                  </a:cubicBezTo>
                  <a:cubicBezTo>
                    <a:pt x="827" y="368"/>
                    <a:pt x="832" y="363"/>
                    <a:pt x="829" y="364"/>
                  </a:cubicBezTo>
                  <a:cubicBezTo>
                    <a:pt x="834" y="358"/>
                    <a:pt x="843" y="348"/>
                    <a:pt x="846" y="344"/>
                  </a:cubicBezTo>
                  <a:cubicBezTo>
                    <a:pt x="854" y="336"/>
                    <a:pt x="860" y="329"/>
                    <a:pt x="857" y="336"/>
                  </a:cubicBezTo>
                  <a:cubicBezTo>
                    <a:pt x="860" y="330"/>
                    <a:pt x="866" y="324"/>
                    <a:pt x="868" y="316"/>
                  </a:cubicBezTo>
                  <a:cubicBezTo>
                    <a:pt x="862" y="329"/>
                    <a:pt x="866" y="315"/>
                    <a:pt x="857" y="331"/>
                  </a:cubicBezTo>
                  <a:cubicBezTo>
                    <a:pt x="852" y="334"/>
                    <a:pt x="865" y="318"/>
                    <a:pt x="870" y="310"/>
                  </a:cubicBezTo>
                  <a:cubicBezTo>
                    <a:pt x="868" y="315"/>
                    <a:pt x="871" y="311"/>
                    <a:pt x="870" y="313"/>
                  </a:cubicBezTo>
                  <a:cubicBezTo>
                    <a:pt x="877" y="300"/>
                    <a:pt x="872" y="305"/>
                    <a:pt x="867" y="313"/>
                  </a:cubicBezTo>
                  <a:cubicBezTo>
                    <a:pt x="869" y="309"/>
                    <a:pt x="871" y="304"/>
                    <a:pt x="873" y="299"/>
                  </a:cubicBezTo>
                  <a:cubicBezTo>
                    <a:pt x="873" y="300"/>
                    <a:pt x="873" y="300"/>
                    <a:pt x="873" y="300"/>
                  </a:cubicBezTo>
                  <a:cubicBezTo>
                    <a:pt x="875" y="295"/>
                    <a:pt x="877" y="290"/>
                    <a:pt x="879" y="285"/>
                  </a:cubicBezTo>
                  <a:cubicBezTo>
                    <a:pt x="881" y="284"/>
                    <a:pt x="882" y="284"/>
                    <a:pt x="880" y="288"/>
                  </a:cubicBezTo>
                  <a:cubicBezTo>
                    <a:pt x="882" y="285"/>
                    <a:pt x="883" y="283"/>
                    <a:pt x="885" y="280"/>
                  </a:cubicBezTo>
                  <a:cubicBezTo>
                    <a:pt x="883" y="284"/>
                    <a:pt x="882" y="288"/>
                    <a:pt x="880" y="293"/>
                  </a:cubicBezTo>
                  <a:cubicBezTo>
                    <a:pt x="884" y="288"/>
                    <a:pt x="886" y="279"/>
                    <a:pt x="888" y="272"/>
                  </a:cubicBezTo>
                  <a:cubicBezTo>
                    <a:pt x="891" y="265"/>
                    <a:pt x="884" y="290"/>
                    <a:pt x="881" y="298"/>
                  </a:cubicBezTo>
                  <a:close/>
                  <a:moveTo>
                    <a:pt x="889" y="232"/>
                  </a:moveTo>
                  <a:cubicBezTo>
                    <a:pt x="889" y="226"/>
                    <a:pt x="889" y="220"/>
                    <a:pt x="888" y="215"/>
                  </a:cubicBezTo>
                  <a:cubicBezTo>
                    <a:pt x="889" y="213"/>
                    <a:pt x="889" y="213"/>
                    <a:pt x="889" y="213"/>
                  </a:cubicBezTo>
                  <a:cubicBezTo>
                    <a:pt x="887" y="186"/>
                    <a:pt x="878" y="168"/>
                    <a:pt x="864" y="143"/>
                  </a:cubicBezTo>
                  <a:cubicBezTo>
                    <a:pt x="867" y="146"/>
                    <a:pt x="872" y="156"/>
                    <a:pt x="871" y="154"/>
                  </a:cubicBezTo>
                  <a:cubicBezTo>
                    <a:pt x="863" y="139"/>
                    <a:pt x="862" y="143"/>
                    <a:pt x="854" y="128"/>
                  </a:cubicBezTo>
                  <a:cubicBezTo>
                    <a:pt x="868" y="148"/>
                    <a:pt x="845" y="116"/>
                    <a:pt x="859" y="133"/>
                  </a:cubicBezTo>
                  <a:cubicBezTo>
                    <a:pt x="841" y="109"/>
                    <a:pt x="817" y="86"/>
                    <a:pt x="800" y="75"/>
                  </a:cubicBezTo>
                  <a:cubicBezTo>
                    <a:pt x="804" y="79"/>
                    <a:pt x="793" y="72"/>
                    <a:pt x="792" y="72"/>
                  </a:cubicBezTo>
                  <a:cubicBezTo>
                    <a:pt x="788" y="69"/>
                    <a:pt x="790" y="69"/>
                    <a:pt x="793" y="72"/>
                  </a:cubicBezTo>
                  <a:cubicBezTo>
                    <a:pt x="785" y="66"/>
                    <a:pt x="784" y="64"/>
                    <a:pt x="786" y="64"/>
                  </a:cubicBezTo>
                  <a:cubicBezTo>
                    <a:pt x="792" y="67"/>
                    <a:pt x="798" y="71"/>
                    <a:pt x="804" y="75"/>
                  </a:cubicBezTo>
                  <a:cubicBezTo>
                    <a:pt x="798" y="71"/>
                    <a:pt x="796" y="68"/>
                    <a:pt x="791" y="65"/>
                  </a:cubicBezTo>
                  <a:cubicBezTo>
                    <a:pt x="791" y="65"/>
                    <a:pt x="791" y="65"/>
                    <a:pt x="791" y="65"/>
                  </a:cubicBezTo>
                  <a:cubicBezTo>
                    <a:pt x="791" y="65"/>
                    <a:pt x="791" y="65"/>
                    <a:pt x="791" y="65"/>
                  </a:cubicBezTo>
                  <a:cubicBezTo>
                    <a:pt x="789" y="63"/>
                    <a:pt x="786" y="62"/>
                    <a:pt x="783" y="60"/>
                  </a:cubicBezTo>
                  <a:cubicBezTo>
                    <a:pt x="780" y="59"/>
                    <a:pt x="780" y="60"/>
                    <a:pt x="780" y="60"/>
                  </a:cubicBezTo>
                  <a:cubicBezTo>
                    <a:pt x="773" y="58"/>
                    <a:pt x="765" y="55"/>
                    <a:pt x="755" y="52"/>
                  </a:cubicBezTo>
                  <a:cubicBezTo>
                    <a:pt x="756" y="52"/>
                    <a:pt x="756" y="52"/>
                    <a:pt x="756" y="52"/>
                  </a:cubicBezTo>
                  <a:cubicBezTo>
                    <a:pt x="749" y="49"/>
                    <a:pt x="741" y="46"/>
                    <a:pt x="734" y="44"/>
                  </a:cubicBezTo>
                  <a:cubicBezTo>
                    <a:pt x="737" y="44"/>
                    <a:pt x="737" y="44"/>
                    <a:pt x="737" y="44"/>
                  </a:cubicBezTo>
                  <a:cubicBezTo>
                    <a:pt x="733" y="43"/>
                    <a:pt x="729" y="42"/>
                    <a:pt x="724" y="41"/>
                  </a:cubicBezTo>
                  <a:cubicBezTo>
                    <a:pt x="725" y="39"/>
                    <a:pt x="720" y="39"/>
                    <a:pt x="722" y="38"/>
                  </a:cubicBezTo>
                  <a:cubicBezTo>
                    <a:pt x="714" y="33"/>
                    <a:pt x="693" y="31"/>
                    <a:pt x="675" y="27"/>
                  </a:cubicBezTo>
                  <a:cubicBezTo>
                    <a:pt x="678" y="27"/>
                    <a:pt x="678" y="27"/>
                    <a:pt x="678" y="27"/>
                  </a:cubicBezTo>
                  <a:cubicBezTo>
                    <a:pt x="668" y="27"/>
                    <a:pt x="644" y="21"/>
                    <a:pt x="628" y="20"/>
                  </a:cubicBezTo>
                  <a:cubicBezTo>
                    <a:pt x="629" y="19"/>
                    <a:pt x="629" y="19"/>
                    <a:pt x="629" y="19"/>
                  </a:cubicBezTo>
                  <a:cubicBezTo>
                    <a:pt x="638" y="20"/>
                    <a:pt x="640" y="19"/>
                    <a:pt x="636" y="18"/>
                  </a:cubicBezTo>
                  <a:cubicBezTo>
                    <a:pt x="639" y="18"/>
                    <a:pt x="644" y="18"/>
                    <a:pt x="648" y="18"/>
                  </a:cubicBezTo>
                  <a:cubicBezTo>
                    <a:pt x="653" y="19"/>
                    <a:pt x="668" y="21"/>
                    <a:pt x="669" y="23"/>
                  </a:cubicBezTo>
                  <a:cubicBezTo>
                    <a:pt x="658" y="21"/>
                    <a:pt x="659" y="21"/>
                    <a:pt x="664" y="23"/>
                  </a:cubicBezTo>
                  <a:cubicBezTo>
                    <a:pt x="675" y="24"/>
                    <a:pt x="695" y="28"/>
                    <a:pt x="694" y="25"/>
                  </a:cubicBezTo>
                  <a:cubicBezTo>
                    <a:pt x="709" y="29"/>
                    <a:pt x="699" y="27"/>
                    <a:pt x="709" y="30"/>
                  </a:cubicBezTo>
                  <a:cubicBezTo>
                    <a:pt x="710" y="31"/>
                    <a:pt x="707" y="31"/>
                    <a:pt x="703" y="30"/>
                  </a:cubicBezTo>
                  <a:cubicBezTo>
                    <a:pt x="717" y="34"/>
                    <a:pt x="732" y="38"/>
                    <a:pt x="746" y="43"/>
                  </a:cubicBezTo>
                  <a:cubicBezTo>
                    <a:pt x="748" y="42"/>
                    <a:pt x="719" y="32"/>
                    <a:pt x="734" y="35"/>
                  </a:cubicBezTo>
                  <a:cubicBezTo>
                    <a:pt x="738" y="36"/>
                    <a:pt x="738" y="34"/>
                    <a:pt x="753" y="40"/>
                  </a:cubicBezTo>
                  <a:cubicBezTo>
                    <a:pt x="753" y="40"/>
                    <a:pt x="751" y="40"/>
                    <a:pt x="750" y="39"/>
                  </a:cubicBezTo>
                  <a:cubicBezTo>
                    <a:pt x="757" y="42"/>
                    <a:pt x="757" y="43"/>
                    <a:pt x="764" y="46"/>
                  </a:cubicBezTo>
                  <a:cubicBezTo>
                    <a:pt x="766" y="49"/>
                    <a:pt x="755" y="43"/>
                    <a:pt x="750" y="42"/>
                  </a:cubicBezTo>
                  <a:cubicBezTo>
                    <a:pt x="755" y="44"/>
                    <a:pt x="760" y="46"/>
                    <a:pt x="765" y="48"/>
                  </a:cubicBezTo>
                  <a:cubicBezTo>
                    <a:pt x="764" y="48"/>
                    <a:pt x="764" y="48"/>
                    <a:pt x="764" y="48"/>
                  </a:cubicBezTo>
                  <a:cubicBezTo>
                    <a:pt x="769" y="50"/>
                    <a:pt x="773" y="53"/>
                    <a:pt x="778" y="55"/>
                  </a:cubicBezTo>
                  <a:cubicBezTo>
                    <a:pt x="785" y="57"/>
                    <a:pt x="767" y="49"/>
                    <a:pt x="767" y="48"/>
                  </a:cubicBezTo>
                  <a:cubicBezTo>
                    <a:pt x="770" y="49"/>
                    <a:pt x="773" y="51"/>
                    <a:pt x="777" y="52"/>
                  </a:cubicBezTo>
                  <a:cubicBezTo>
                    <a:pt x="788" y="56"/>
                    <a:pt x="815" y="73"/>
                    <a:pt x="822" y="83"/>
                  </a:cubicBezTo>
                  <a:cubicBezTo>
                    <a:pt x="832" y="92"/>
                    <a:pt x="829" y="87"/>
                    <a:pt x="832" y="88"/>
                  </a:cubicBezTo>
                  <a:cubicBezTo>
                    <a:pt x="839" y="93"/>
                    <a:pt x="844" y="100"/>
                    <a:pt x="850" y="105"/>
                  </a:cubicBezTo>
                  <a:cubicBezTo>
                    <a:pt x="851" y="104"/>
                    <a:pt x="857" y="112"/>
                    <a:pt x="858" y="111"/>
                  </a:cubicBezTo>
                  <a:cubicBezTo>
                    <a:pt x="861" y="115"/>
                    <a:pt x="864" y="119"/>
                    <a:pt x="866" y="122"/>
                  </a:cubicBezTo>
                  <a:cubicBezTo>
                    <a:pt x="873" y="127"/>
                    <a:pt x="857" y="109"/>
                    <a:pt x="855" y="106"/>
                  </a:cubicBezTo>
                  <a:cubicBezTo>
                    <a:pt x="852" y="99"/>
                    <a:pt x="862" y="113"/>
                    <a:pt x="860" y="109"/>
                  </a:cubicBezTo>
                  <a:cubicBezTo>
                    <a:pt x="853" y="101"/>
                    <a:pt x="851" y="101"/>
                    <a:pt x="847" y="98"/>
                  </a:cubicBezTo>
                  <a:cubicBezTo>
                    <a:pt x="843" y="93"/>
                    <a:pt x="841" y="91"/>
                    <a:pt x="842" y="90"/>
                  </a:cubicBezTo>
                  <a:cubicBezTo>
                    <a:pt x="853" y="103"/>
                    <a:pt x="850" y="95"/>
                    <a:pt x="859" y="106"/>
                  </a:cubicBezTo>
                  <a:cubicBezTo>
                    <a:pt x="859" y="107"/>
                    <a:pt x="859" y="107"/>
                    <a:pt x="859" y="107"/>
                  </a:cubicBezTo>
                  <a:cubicBezTo>
                    <a:pt x="860" y="106"/>
                    <a:pt x="872" y="122"/>
                    <a:pt x="876" y="128"/>
                  </a:cubicBezTo>
                  <a:cubicBezTo>
                    <a:pt x="883" y="142"/>
                    <a:pt x="868" y="119"/>
                    <a:pt x="867" y="120"/>
                  </a:cubicBezTo>
                  <a:cubicBezTo>
                    <a:pt x="871" y="125"/>
                    <a:pt x="875" y="130"/>
                    <a:pt x="878" y="135"/>
                  </a:cubicBezTo>
                  <a:cubicBezTo>
                    <a:pt x="873" y="129"/>
                    <a:pt x="877" y="136"/>
                    <a:pt x="870" y="128"/>
                  </a:cubicBezTo>
                  <a:cubicBezTo>
                    <a:pt x="876" y="137"/>
                    <a:pt x="876" y="139"/>
                    <a:pt x="882" y="148"/>
                  </a:cubicBezTo>
                  <a:cubicBezTo>
                    <a:pt x="874" y="138"/>
                    <a:pt x="887" y="162"/>
                    <a:pt x="886" y="164"/>
                  </a:cubicBezTo>
                  <a:cubicBezTo>
                    <a:pt x="882" y="153"/>
                    <a:pt x="872" y="134"/>
                    <a:pt x="872" y="134"/>
                  </a:cubicBezTo>
                  <a:cubicBezTo>
                    <a:pt x="871" y="132"/>
                    <a:pt x="864" y="121"/>
                    <a:pt x="861" y="117"/>
                  </a:cubicBezTo>
                  <a:cubicBezTo>
                    <a:pt x="854" y="111"/>
                    <a:pt x="854" y="111"/>
                    <a:pt x="854" y="111"/>
                  </a:cubicBezTo>
                  <a:cubicBezTo>
                    <a:pt x="860" y="119"/>
                    <a:pt x="868" y="129"/>
                    <a:pt x="865" y="127"/>
                  </a:cubicBezTo>
                  <a:cubicBezTo>
                    <a:pt x="868" y="130"/>
                    <a:pt x="870" y="134"/>
                    <a:pt x="873" y="138"/>
                  </a:cubicBezTo>
                  <a:cubicBezTo>
                    <a:pt x="864" y="127"/>
                    <a:pt x="864" y="128"/>
                    <a:pt x="855" y="119"/>
                  </a:cubicBezTo>
                  <a:cubicBezTo>
                    <a:pt x="869" y="140"/>
                    <a:pt x="882" y="156"/>
                    <a:pt x="887" y="176"/>
                  </a:cubicBezTo>
                  <a:cubicBezTo>
                    <a:pt x="886" y="173"/>
                    <a:pt x="886" y="173"/>
                    <a:pt x="886" y="173"/>
                  </a:cubicBezTo>
                  <a:cubicBezTo>
                    <a:pt x="898" y="213"/>
                    <a:pt x="892" y="224"/>
                    <a:pt x="889" y="232"/>
                  </a:cubicBezTo>
                  <a:close/>
                </a:path>
              </a:pathLst>
            </a:custGeom>
            <a:solidFill>
              <a:schemeClr val="tx1">
                <a:lumMod val="65000"/>
                <a:lumOff val="35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39" name="矩形 38"/>
            <p:cNvSpPr/>
            <p:nvPr/>
          </p:nvSpPr>
          <p:spPr>
            <a:xfrm>
              <a:off x="1308508" y="4610888"/>
              <a:ext cx="811705" cy="830997"/>
            </a:xfrm>
            <a:prstGeom prst="rect">
              <a:avLst/>
            </a:prstGeom>
          </p:spPr>
          <p:txBody>
            <a:bodyPr wrap="square">
              <a:spAutoFit/>
            </a:bodyPr>
            <a:lstStyle/>
            <a:p>
              <a:pPr algn="ctr"/>
              <a:r>
                <a:rPr lang="zh-CN" altLang="en-US" sz="2400" dirty="0">
                  <a:solidFill>
                    <a:schemeClr val="tx1">
                      <a:lumMod val="75000"/>
                      <a:lumOff val="25000"/>
                    </a:schemeClr>
                  </a:solidFill>
                  <a:latin typeface="+mj-lt"/>
                  <a:cs typeface="+mn-ea"/>
                  <a:sym typeface="+mn-lt"/>
                </a:rPr>
                <a:t>循序渐进</a:t>
              </a:r>
            </a:p>
          </p:txBody>
        </p:sp>
      </p:grpSp>
      <p:grpSp>
        <p:nvGrpSpPr>
          <p:cNvPr id="40" name="组合 39"/>
          <p:cNvGrpSpPr/>
          <p:nvPr/>
        </p:nvGrpSpPr>
        <p:grpSpPr>
          <a:xfrm>
            <a:off x="8937857" y="3643135"/>
            <a:ext cx="1557902" cy="1315602"/>
            <a:chOff x="941693" y="4368586"/>
            <a:chExt cx="1557902" cy="1315602"/>
          </a:xfrm>
        </p:grpSpPr>
        <p:sp>
          <p:nvSpPr>
            <p:cNvPr id="41" name="Freeform 376"/>
            <p:cNvSpPr>
              <a:spLocks noEditPoints="1"/>
            </p:cNvSpPr>
            <p:nvPr/>
          </p:nvSpPr>
          <p:spPr bwMode="auto">
            <a:xfrm rot="12101646">
              <a:off x="941693" y="4368586"/>
              <a:ext cx="1557902" cy="1315602"/>
            </a:xfrm>
            <a:custGeom>
              <a:avLst/>
              <a:gdLst>
                <a:gd name="T0" fmla="*/ 715 w 910"/>
                <a:gd name="T1" fmla="*/ 20 h 538"/>
                <a:gd name="T2" fmla="*/ 489 w 910"/>
                <a:gd name="T3" fmla="*/ 6 h 538"/>
                <a:gd name="T4" fmla="*/ 372 w 910"/>
                <a:gd name="T5" fmla="*/ 17 h 538"/>
                <a:gd name="T6" fmla="*/ 263 w 910"/>
                <a:gd name="T7" fmla="*/ 50 h 538"/>
                <a:gd name="T8" fmla="*/ 193 w 910"/>
                <a:gd name="T9" fmla="*/ 77 h 538"/>
                <a:gd name="T10" fmla="*/ 195 w 910"/>
                <a:gd name="T11" fmla="*/ 82 h 538"/>
                <a:gd name="T12" fmla="*/ 286 w 910"/>
                <a:gd name="T13" fmla="*/ 51 h 538"/>
                <a:gd name="T14" fmla="*/ 157 w 910"/>
                <a:gd name="T15" fmla="*/ 110 h 538"/>
                <a:gd name="T16" fmla="*/ 257 w 910"/>
                <a:gd name="T17" fmla="*/ 78 h 538"/>
                <a:gd name="T18" fmla="*/ 283 w 910"/>
                <a:gd name="T19" fmla="*/ 68 h 538"/>
                <a:gd name="T20" fmla="*/ 290 w 910"/>
                <a:gd name="T21" fmla="*/ 68 h 538"/>
                <a:gd name="T22" fmla="*/ 84 w 910"/>
                <a:gd name="T23" fmla="*/ 191 h 538"/>
                <a:gd name="T24" fmla="*/ 32 w 910"/>
                <a:gd name="T25" fmla="*/ 456 h 538"/>
                <a:gd name="T26" fmla="*/ 227 w 910"/>
                <a:gd name="T27" fmla="*/ 535 h 538"/>
                <a:gd name="T28" fmla="*/ 392 w 910"/>
                <a:gd name="T29" fmla="*/ 531 h 538"/>
                <a:gd name="T30" fmla="*/ 505 w 910"/>
                <a:gd name="T31" fmla="*/ 511 h 538"/>
                <a:gd name="T32" fmla="*/ 547 w 910"/>
                <a:gd name="T33" fmla="*/ 500 h 538"/>
                <a:gd name="T34" fmla="*/ 565 w 910"/>
                <a:gd name="T35" fmla="*/ 510 h 538"/>
                <a:gd name="T36" fmla="*/ 438 w 910"/>
                <a:gd name="T37" fmla="*/ 538 h 538"/>
                <a:gd name="T38" fmla="*/ 670 w 910"/>
                <a:gd name="T39" fmla="*/ 469 h 538"/>
                <a:gd name="T40" fmla="*/ 705 w 910"/>
                <a:gd name="T41" fmla="*/ 460 h 538"/>
                <a:gd name="T42" fmla="*/ 788 w 910"/>
                <a:gd name="T43" fmla="*/ 415 h 538"/>
                <a:gd name="T44" fmla="*/ 888 w 910"/>
                <a:gd name="T45" fmla="*/ 287 h 538"/>
                <a:gd name="T46" fmla="*/ 905 w 910"/>
                <a:gd name="T47" fmla="*/ 243 h 538"/>
                <a:gd name="T48" fmla="*/ 496 w 910"/>
                <a:gd name="T49" fmla="*/ 11 h 538"/>
                <a:gd name="T50" fmla="*/ 592 w 910"/>
                <a:gd name="T51" fmla="*/ 9 h 538"/>
                <a:gd name="T52" fmla="*/ 453 w 910"/>
                <a:gd name="T53" fmla="*/ 17 h 538"/>
                <a:gd name="T54" fmla="*/ 660 w 910"/>
                <a:gd name="T55" fmla="*/ 448 h 538"/>
                <a:gd name="T56" fmla="*/ 585 w 910"/>
                <a:gd name="T57" fmla="*/ 472 h 538"/>
                <a:gd name="T58" fmla="*/ 488 w 910"/>
                <a:gd name="T59" fmla="*/ 490 h 538"/>
                <a:gd name="T60" fmla="*/ 424 w 910"/>
                <a:gd name="T61" fmla="*/ 506 h 538"/>
                <a:gd name="T62" fmla="*/ 502 w 910"/>
                <a:gd name="T63" fmla="*/ 493 h 538"/>
                <a:gd name="T64" fmla="*/ 397 w 910"/>
                <a:gd name="T65" fmla="*/ 512 h 538"/>
                <a:gd name="T66" fmla="*/ 153 w 910"/>
                <a:gd name="T67" fmla="*/ 512 h 538"/>
                <a:gd name="T68" fmla="*/ 54 w 910"/>
                <a:gd name="T69" fmla="*/ 464 h 538"/>
                <a:gd name="T70" fmla="*/ 30 w 910"/>
                <a:gd name="T71" fmla="*/ 290 h 538"/>
                <a:gd name="T72" fmla="*/ 112 w 910"/>
                <a:gd name="T73" fmla="*/ 179 h 538"/>
                <a:gd name="T74" fmla="*/ 283 w 910"/>
                <a:gd name="T75" fmla="*/ 76 h 538"/>
                <a:gd name="T76" fmla="*/ 368 w 910"/>
                <a:gd name="T77" fmla="*/ 46 h 538"/>
                <a:gd name="T78" fmla="*/ 531 w 910"/>
                <a:gd name="T79" fmla="*/ 27 h 538"/>
                <a:gd name="T80" fmla="*/ 599 w 910"/>
                <a:gd name="T81" fmla="*/ 32 h 538"/>
                <a:gd name="T82" fmla="*/ 669 w 910"/>
                <a:gd name="T83" fmla="*/ 34 h 538"/>
                <a:gd name="T84" fmla="*/ 687 w 910"/>
                <a:gd name="T85" fmla="*/ 41 h 538"/>
                <a:gd name="T86" fmla="*/ 793 w 910"/>
                <a:gd name="T87" fmla="*/ 85 h 538"/>
                <a:gd name="T88" fmla="*/ 805 w 910"/>
                <a:gd name="T89" fmla="*/ 95 h 538"/>
                <a:gd name="T90" fmla="*/ 883 w 910"/>
                <a:gd name="T91" fmla="*/ 246 h 538"/>
                <a:gd name="T92" fmla="*/ 841 w 910"/>
                <a:gd name="T93" fmla="*/ 323 h 538"/>
                <a:gd name="T94" fmla="*/ 863 w 910"/>
                <a:gd name="T95" fmla="*/ 280 h 538"/>
                <a:gd name="T96" fmla="*/ 700 w 910"/>
                <a:gd name="T97" fmla="*/ 424 h 538"/>
                <a:gd name="T98" fmla="*/ 720 w 910"/>
                <a:gd name="T99" fmla="*/ 419 h 538"/>
                <a:gd name="T100" fmla="*/ 708 w 910"/>
                <a:gd name="T101" fmla="*/ 446 h 538"/>
                <a:gd name="T102" fmla="*/ 772 w 910"/>
                <a:gd name="T103" fmla="*/ 403 h 538"/>
                <a:gd name="T104" fmla="*/ 832 w 910"/>
                <a:gd name="T105" fmla="*/ 367 h 538"/>
                <a:gd name="T106" fmla="*/ 829 w 910"/>
                <a:gd name="T107" fmla="*/ 364 h 538"/>
                <a:gd name="T108" fmla="*/ 885 w 910"/>
                <a:gd name="T109" fmla="*/ 280 h 538"/>
                <a:gd name="T110" fmla="*/ 792 w 910"/>
                <a:gd name="T111" fmla="*/ 72 h 538"/>
                <a:gd name="T112" fmla="*/ 737 w 910"/>
                <a:gd name="T113" fmla="*/ 44 h 538"/>
                <a:gd name="T114" fmla="*/ 709 w 910"/>
                <a:gd name="T115" fmla="*/ 30 h 538"/>
                <a:gd name="T116" fmla="*/ 777 w 910"/>
                <a:gd name="T117" fmla="*/ 52 h 538"/>
                <a:gd name="T118" fmla="*/ 876 w 910"/>
                <a:gd name="T119" fmla="*/ 128 h 538"/>
                <a:gd name="T120" fmla="*/ 887 w 910"/>
                <a:gd name="T121" fmla="*/ 176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0" h="538">
                  <a:moveTo>
                    <a:pt x="900" y="193"/>
                  </a:moveTo>
                  <a:cubicBezTo>
                    <a:pt x="905" y="215"/>
                    <a:pt x="899" y="195"/>
                    <a:pt x="900" y="207"/>
                  </a:cubicBezTo>
                  <a:cubicBezTo>
                    <a:pt x="899" y="203"/>
                    <a:pt x="899" y="199"/>
                    <a:pt x="899" y="196"/>
                  </a:cubicBezTo>
                  <a:cubicBezTo>
                    <a:pt x="898" y="195"/>
                    <a:pt x="895" y="184"/>
                    <a:pt x="895" y="185"/>
                  </a:cubicBezTo>
                  <a:cubicBezTo>
                    <a:pt x="899" y="179"/>
                    <a:pt x="879" y="134"/>
                    <a:pt x="886" y="143"/>
                  </a:cubicBezTo>
                  <a:cubicBezTo>
                    <a:pt x="882" y="129"/>
                    <a:pt x="854" y="95"/>
                    <a:pt x="830" y="77"/>
                  </a:cubicBezTo>
                  <a:cubicBezTo>
                    <a:pt x="832" y="79"/>
                    <a:pt x="835" y="80"/>
                    <a:pt x="837" y="82"/>
                  </a:cubicBezTo>
                  <a:cubicBezTo>
                    <a:pt x="815" y="59"/>
                    <a:pt x="813" y="67"/>
                    <a:pt x="798" y="58"/>
                  </a:cubicBezTo>
                  <a:cubicBezTo>
                    <a:pt x="812" y="65"/>
                    <a:pt x="787" y="49"/>
                    <a:pt x="782" y="45"/>
                  </a:cubicBezTo>
                  <a:cubicBezTo>
                    <a:pt x="768" y="40"/>
                    <a:pt x="757" y="37"/>
                    <a:pt x="739" y="30"/>
                  </a:cubicBezTo>
                  <a:cubicBezTo>
                    <a:pt x="736" y="27"/>
                    <a:pt x="736" y="25"/>
                    <a:pt x="724" y="21"/>
                  </a:cubicBezTo>
                  <a:cubicBezTo>
                    <a:pt x="715" y="20"/>
                    <a:pt x="715" y="20"/>
                    <a:pt x="715" y="20"/>
                  </a:cubicBezTo>
                  <a:cubicBezTo>
                    <a:pt x="703" y="16"/>
                    <a:pt x="686" y="14"/>
                    <a:pt x="678" y="12"/>
                  </a:cubicBezTo>
                  <a:cubicBezTo>
                    <a:pt x="680" y="12"/>
                    <a:pt x="680" y="12"/>
                    <a:pt x="680" y="12"/>
                  </a:cubicBezTo>
                  <a:cubicBezTo>
                    <a:pt x="666" y="9"/>
                    <a:pt x="666" y="11"/>
                    <a:pt x="676" y="13"/>
                  </a:cubicBezTo>
                  <a:cubicBezTo>
                    <a:pt x="663" y="12"/>
                    <a:pt x="663" y="12"/>
                    <a:pt x="663" y="12"/>
                  </a:cubicBezTo>
                  <a:cubicBezTo>
                    <a:pt x="663" y="11"/>
                    <a:pt x="663" y="11"/>
                    <a:pt x="663" y="11"/>
                  </a:cubicBezTo>
                  <a:cubicBezTo>
                    <a:pt x="645" y="9"/>
                    <a:pt x="629" y="10"/>
                    <a:pt x="601" y="8"/>
                  </a:cubicBezTo>
                  <a:cubicBezTo>
                    <a:pt x="609" y="7"/>
                    <a:pt x="581" y="4"/>
                    <a:pt x="606" y="5"/>
                  </a:cubicBezTo>
                  <a:cubicBezTo>
                    <a:pt x="598" y="5"/>
                    <a:pt x="610" y="7"/>
                    <a:pt x="611" y="8"/>
                  </a:cubicBezTo>
                  <a:cubicBezTo>
                    <a:pt x="620" y="9"/>
                    <a:pt x="628" y="8"/>
                    <a:pt x="632" y="8"/>
                  </a:cubicBezTo>
                  <a:cubicBezTo>
                    <a:pt x="629" y="7"/>
                    <a:pt x="632" y="6"/>
                    <a:pt x="637" y="5"/>
                  </a:cubicBezTo>
                  <a:cubicBezTo>
                    <a:pt x="619" y="5"/>
                    <a:pt x="569" y="0"/>
                    <a:pt x="565" y="4"/>
                  </a:cubicBezTo>
                  <a:cubicBezTo>
                    <a:pt x="542" y="4"/>
                    <a:pt x="514" y="5"/>
                    <a:pt x="489" y="6"/>
                  </a:cubicBezTo>
                  <a:cubicBezTo>
                    <a:pt x="490" y="6"/>
                    <a:pt x="492" y="6"/>
                    <a:pt x="491" y="7"/>
                  </a:cubicBezTo>
                  <a:cubicBezTo>
                    <a:pt x="469" y="6"/>
                    <a:pt x="469" y="6"/>
                    <a:pt x="469" y="6"/>
                  </a:cubicBezTo>
                  <a:cubicBezTo>
                    <a:pt x="474" y="6"/>
                    <a:pt x="474" y="6"/>
                    <a:pt x="474" y="6"/>
                  </a:cubicBezTo>
                  <a:cubicBezTo>
                    <a:pt x="469" y="6"/>
                    <a:pt x="465" y="6"/>
                    <a:pt x="460" y="6"/>
                  </a:cubicBezTo>
                  <a:cubicBezTo>
                    <a:pt x="458" y="6"/>
                    <a:pt x="464" y="4"/>
                    <a:pt x="470" y="3"/>
                  </a:cubicBezTo>
                  <a:cubicBezTo>
                    <a:pt x="473" y="3"/>
                    <a:pt x="476" y="3"/>
                    <a:pt x="473" y="4"/>
                  </a:cubicBezTo>
                  <a:cubicBezTo>
                    <a:pt x="488" y="1"/>
                    <a:pt x="460" y="4"/>
                    <a:pt x="470" y="2"/>
                  </a:cubicBezTo>
                  <a:cubicBezTo>
                    <a:pt x="474" y="2"/>
                    <a:pt x="479" y="1"/>
                    <a:pt x="481" y="1"/>
                  </a:cubicBezTo>
                  <a:cubicBezTo>
                    <a:pt x="464" y="1"/>
                    <a:pt x="456" y="5"/>
                    <a:pt x="445" y="4"/>
                  </a:cubicBezTo>
                  <a:cubicBezTo>
                    <a:pt x="436" y="6"/>
                    <a:pt x="420" y="10"/>
                    <a:pt x="404" y="12"/>
                  </a:cubicBezTo>
                  <a:cubicBezTo>
                    <a:pt x="410" y="10"/>
                    <a:pt x="387" y="15"/>
                    <a:pt x="394" y="12"/>
                  </a:cubicBezTo>
                  <a:cubicBezTo>
                    <a:pt x="388" y="14"/>
                    <a:pt x="374" y="15"/>
                    <a:pt x="372" y="17"/>
                  </a:cubicBezTo>
                  <a:cubicBezTo>
                    <a:pt x="374" y="16"/>
                    <a:pt x="381" y="14"/>
                    <a:pt x="386" y="14"/>
                  </a:cubicBezTo>
                  <a:cubicBezTo>
                    <a:pt x="379" y="16"/>
                    <a:pt x="379" y="17"/>
                    <a:pt x="371" y="18"/>
                  </a:cubicBezTo>
                  <a:cubicBezTo>
                    <a:pt x="370" y="19"/>
                    <a:pt x="370" y="18"/>
                    <a:pt x="370" y="18"/>
                  </a:cubicBezTo>
                  <a:cubicBezTo>
                    <a:pt x="360" y="21"/>
                    <a:pt x="368" y="22"/>
                    <a:pt x="350" y="26"/>
                  </a:cubicBezTo>
                  <a:cubicBezTo>
                    <a:pt x="303" y="38"/>
                    <a:pt x="355" y="21"/>
                    <a:pt x="349" y="22"/>
                  </a:cubicBezTo>
                  <a:cubicBezTo>
                    <a:pt x="347" y="23"/>
                    <a:pt x="327" y="29"/>
                    <a:pt x="317" y="31"/>
                  </a:cubicBezTo>
                  <a:cubicBezTo>
                    <a:pt x="319" y="30"/>
                    <a:pt x="319" y="30"/>
                    <a:pt x="319" y="30"/>
                  </a:cubicBezTo>
                  <a:cubicBezTo>
                    <a:pt x="315" y="31"/>
                    <a:pt x="308" y="34"/>
                    <a:pt x="303" y="34"/>
                  </a:cubicBezTo>
                  <a:cubicBezTo>
                    <a:pt x="300" y="37"/>
                    <a:pt x="295" y="39"/>
                    <a:pt x="292" y="41"/>
                  </a:cubicBezTo>
                  <a:cubicBezTo>
                    <a:pt x="272" y="48"/>
                    <a:pt x="272" y="48"/>
                    <a:pt x="272" y="48"/>
                  </a:cubicBezTo>
                  <a:cubicBezTo>
                    <a:pt x="276" y="46"/>
                    <a:pt x="276" y="46"/>
                    <a:pt x="276" y="46"/>
                  </a:cubicBezTo>
                  <a:cubicBezTo>
                    <a:pt x="271" y="48"/>
                    <a:pt x="267" y="49"/>
                    <a:pt x="263" y="50"/>
                  </a:cubicBezTo>
                  <a:cubicBezTo>
                    <a:pt x="261" y="50"/>
                    <a:pt x="267" y="48"/>
                    <a:pt x="273" y="46"/>
                  </a:cubicBezTo>
                  <a:cubicBezTo>
                    <a:pt x="269" y="46"/>
                    <a:pt x="265" y="47"/>
                    <a:pt x="261" y="50"/>
                  </a:cubicBezTo>
                  <a:cubicBezTo>
                    <a:pt x="263" y="49"/>
                    <a:pt x="263" y="49"/>
                    <a:pt x="263" y="49"/>
                  </a:cubicBezTo>
                  <a:cubicBezTo>
                    <a:pt x="258" y="51"/>
                    <a:pt x="239" y="59"/>
                    <a:pt x="255" y="54"/>
                  </a:cubicBezTo>
                  <a:cubicBezTo>
                    <a:pt x="244" y="59"/>
                    <a:pt x="239" y="59"/>
                    <a:pt x="232" y="62"/>
                  </a:cubicBezTo>
                  <a:cubicBezTo>
                    <a:pt x="231" y="61"/>
                    <a:pt x="238" y="59"/>
                    <a:pt x="234" y="59"/>
                  </a:cubicBezTo>
                  <a:cubicBezTo>
                    <a:pt x="226" y="62"/>
                    <a:pt x="221" y="63"/>
                    <a:pt x="215" y="66"/>
                  </a:cubicBezTo>
                  <a:cubicBezTo>
                    <a:pt x="221" y="64"/>
                    <a:pt x="214" y="68"/>
                    <a:pt x="223" y="65"/>
                  </a:cubicBezTo>
                  <a:cubicBezTo>
                    <a:pt x="220" y="66"/>
                    <a:pt x="210" y="70"/>
                    <a:pt x="211" y="70"/>
                  </a:cubicBezTo>
                  <a:cubicBezTo>
                    <a:pt x="214" y="69"/>
                    <a:pt x="216" y="68"/>
                    <a:pt x="221" y="67"/>
                  </a:cubicBezTo>
                  <a:cubicBezTo>
                    <a:pt x="211" y="70"/>
                    <a:pt x="201" y="75"/>
                    <a:pt x="190" y="78"/>
                  </a:cubicBezTo>
                  <a:cubicBezTo>
                    <a:pt x="191" y="78"/>
                    <a:pt x="192" y="77"/>
                    <a:pt x="193" y="77"/>
                  </a:cubicBezTo>
                  <a:cubicBezTo>
                    <a:pt x="180" y="83"/>
                    <a:pt x="160" y="91"/>
                    <a:pt x="152" y="97"/>
                  </a:cubicBezTo>
                  <a:cubicBezTo>
                    <a:pt x="156" y="96"/>
                    <a:pt x="156" y="96"/>
                    <a:pt x="156" y="96"/>
                  </a:cubicBezTo>
                  <a:cubicBezTo>
                    <a:pt x="159" y="94"/>
                    <a:pt x="165" y="91"/>
                    <a:pt x="168" y="90"/>
                  </a:cubicBezTo>
                  <a:cubicBezTo>
                    <a:pt x="158" y="95"/>
                    <a:pt x="175" y="89"/>
                    <a:pt x="165" y="94"/>
                  </a:cubicBezTo>
                  <a:cubicBezTo>
                    <a:pt x="151" y="101"/>
                    <a:pt x="138" y="105"/>
                    <a:pt x="131" y="110"/>
                  </a:cubicBezTo>
                  <a:cubicBezTo>
                    <a:pt x="144" y="104"/>
                    <a:pt x="163" y="97"/>
                    <a:pt x="168" y="94"/>
                  </a:cubicBezTo>
                  <a:cubicBezTo>
                    <a:pt x="160" y="98"/>
                    <a:pt x="160" y="98"/>
                    <a:pt x="160" y="98"/>
                  </a:cubicBezTo>
                  <a:cubicBezTo>
                    <a:pt x="166" y="94"/>
                    <a:pt x="172" y="90"/>
                    <a:pt x="179" y="87"/>
                  </a:cubicBezTo>
                  <a:cubicBezTo>
                    <a:pt x="180" y="87"/>
                    <a:pt x="197" y="79"/>
                    <a:pt x="197" y="81"/>
                  </a:cubicBezTo>
                  <a:cubicBezTo>
                    <a:pt x="190" y="84"/>
                    <a:pt x="184" y="86"/>
                    <a:pt x="178" y="89"/>
                  </a:cubicBezTo>
                  <a:cubicBezTo>
                    <a:pt x="180" y="89"/>
                    <a:pt x="197" y="81"/>
                    <a:pt x="205" y="79"/>
                  </a:cubicBezTo>
                  <a:cubicBezTo>
                    <a:pt x="195" y="82"/>
                    <a:pt x="195" y="82"/>
                    <a:pt x="195" y="82"/>
                  </a:cubicBezTo>
                  <a:cubicBezTo>
                    <a:pt x="211" y="74"/>
                    <a:pt x="233" y="67"/>
                    <a:pt x="249" y="60"/>
                  </a:cubicBezTo>
                  <a:cubicBezTo>
                    <a:pt x="236" y="66"/>
                    <a:pt x="266" y="55"/>
                    <a:pt x="256" y="60"/>
                  </a:cubicBezTo>
                  <a:cubicBezTo>
                    <a:pt x="252" y="62"/>
                    <a:pt x="245" y="64"/>
                    <a:pt x="247" y="63"/>
                  </a:cubicBezTo>
                  <a:cubicBezTo>
                    <a:pt x="246" y="65"/>
                    <a:pt x="257" y="60"/>
                    <a:pt x="260" y="60"/>
                  </a:cubicBezTo>
                  <a:cubicBezTo>
                    <a:pt x="262" y="58"/>
                    <a:pt x="279" y="53"/>
                    <a:pt x="268" y="55"/>
                  </a:cubicBezTo>
                  <a:cubicBezTo>
                    <a:pt x="274" y="54"/>
                    <a:pt x="286" y="49"/>
                    <a:pt x="293" y="47"/>
                  </a:cubicBezTo>
                  <a:cubicBezTo>
                    <a:pt x="291" y="46"/>
                    <a:pt x="307" y="42"/>
                    <a:pt x="310" y="41"/>
                  </a:cubicBezTo>
                  <a:cubicBezTo>
                    <a:pt x="313" y="40"/>
                    <a:pt x="316" y="40"/>
                    <a:pt x="318" y="39"/>
                  </a:cubicBezTo>
                  <a:cubicBezTo>
                    <a:pt x="312" y="42"/>
                    <a:pt x="303" y="45"/>
                    <a:pt x="295" y="48"/>
                  </a:cubicBezTo>
                  <a:cubicBezTo>
                    <a:pt x="295" y="48"/>
                    <a:pt x="295" y="48"/>
                    <a:pt x="295" y="48"/>
                  </a:cubicBezTo>
                  <a:cubicBezTo>
                    <a:pt x="291" y="49"/>
                    <a:pt x="284" y="51"/>
                    <a:pt x="286" y="50"/>
                  </a:cubicBezTo>
                  <a:cubicBezTo>
                    <a:pt x="286" y="51"/>
                    <a:pt x="286" y="51"/>
                    <a:pt x="286" y="51"/>
                  </a:cubicBezTo>
                  <a:cubicBezTo>
                    <a:pt x="269" y="58"/>
                    <a:pt x="252" y="65"/>
                    <a:pt x="244" y="69"/>
                  </a:cubicBezTo>
                  <a:cubicBezTo>
                    <a:pt x="248" y="66"/>
                    <a:pt x="248" y="66"/>
                    <a:pt x="248" y="66"/>
                  </a:cubicBezTo>
                  <a:cubicBezTo>
                    <a:pt x="235" y="73"/>
                    <a:pt x="221" y="76"/>
                    <a:pt x="209" y="82"/>
                  </a:cubicBezTo>
                  <a:cubicBezTo>
                    <a:pt x="209" y="82"/>
                    <a:pt x="211" y="81"/>
                    <a:pt x="208" y="82"/>
                  </a:cubicBezTo>
                  <a:cubicBezTo>
                    <a:pt x="192" y="88"/>
                    <a:pt x="186" y="93"/>
                    <a:pt x="173" y="97"/>
                  </a:cubicBezTo>
                  <a:cubicBezTo>
                    <a:pt x="174" y="96"/>
                    <a:pt x="174" y="96"/>
                    <a:pt x="174" y="96"/>
                  </a:cubicBezTo>
                  <a:cubicBezTo>
                    <a:pt x="173" y="96"/>
                    <a:pt x="166" y="100"/>
                    <a:pt x="168" y="100"/>
                  </a:cubicBezTo>
                  <a:cubicBezTo>
                    <a:pt x="178" y="95"/>
                    <a:pt x="180" y="95"/>
                    <a:pt x="190" y="91"/>
                  </a:cubicBezTo>
                  <a:cubicBezTo>
                    <a:pt x="186" y="93"/>
                    <a:pt x="178" y="97"/>
                    <a:pt x="172" y="100"/>
                  </a:cubicBezTo>
                  <a:cubicBezTo>
                    <a:pt x="171" y="101"/>
                    <a:pt x="171" y="101"/>
                    <a:pt x="171" y="101"/>
                  </a:cubicBezTo>
                  <a:cubicBezTo>
                    <a:pt x="164" y="106"/>
                    <a:pt x="155" y="108"/>
                    <a:pt x="147" y="113"/>
                  </a:cubicBezTo>
                  <a:cubicBezTo>
                    <a:pt x="157" y="110"/>
                    <a:pt x="157" y="110"/>
                    <a:pt x="157" y="110"/>
                  </a:cubicBezTo>
                  <a:cubicBezTo>
                    <a:pt x="157" y="110"/>
                    <a:pt x="156" y="110"/>
                    <a:pt x="156" y="111"/>
                  </a:cubicBezTo>
                  <a:cubicBezTo>
                    <a:pt x="160" y="109"/>
                    <a:pt x="163" y="107"/>
                    <a:pt x="164" y="106"/>
                  </a:cubicBezTo>
                  <a:cubicBezTo>
                    <a:pt x="178" y="99"/>
                    <a:pt x="187" y="98"/>
                    <a:pt x="189" y="98"/>
                  </a:cubicBezTo>
                  <a:cubicBezTo>
                    <a:pt x="196" y="96"/>
                    <a:pt x="187" y="101"/>
                    <a:pt x="189" y="101"/>
                  </a:cubicBezTo>
                  <a:cubicBezTo>
                    <a:pt x="199" y="97"/>
                    <a:pt x="198" y="95"/>
                    <a:pt x="209" y="91"/>
                  </a:cubicBezTo>
                  <a:cubicBezTo>
                    <a:pt x="212" y="90"/>
                    <a:pt x="211" y="90"/>
                    <a:pt x="210" y="91"/>
                  </a:cubicBezTo>
                  <a:cubicBezTo>
                    <a:pt x="217" y="87"/>
                    <a:pt x="217" y="87"/>
                    <a:pt x="217" y="87"/>
                  </a:cubicBezTo>
                  <a:cubicBezTo>
                    <a:pt x="217" y="88"/>
                    <a:pt x="236" y="81"/>
                    <a:pt x="225" y="86"/>
                  </a:cubicBezTo>
                  <a:cubicBezTo>
                    <a:pt x="224" y="87"/>
                    <a:pt x="221" y="88"/>
                    <a:pt x="218" y="89"/>
                  </a:cubicBezTo>
                  <a:cubicBezTo>
                    <a:pt x="230" y="85"/>
                    <a:pt x="248" y="80"/>
                    <a:pt x="256" y="78"/>
                  </a:cubicBezTo>
                  <a:cubicBezTo>
                    <a:pt x="254" y="79"/>
                    <a:pt x="254" y="79"/>
                    <a:pt x="255" y="79"/>
                  </a:cubicBezTo>
                  <a:cubicBezTo>
                    <a:pt x="256" y="79"/>
                    <a:pt x="256" y="78"/>
                    <a:pt x="257" y="78"/>
                  </a:cubicBezTo>
                  <a:cubicBezTo>
                    <a:pt x="259" y="77"/>
                    <a:pt x="261" y="77"/>
                    <a:pt x="261" y="78"/>
                  </a:cubicBezTo>
                  <a:cubicBezTo>
                    <a:pt x="269" y="75"/>
                    <a:pt x="267" y="75"/>
                    <a:pt x="280" y="72"/>
                  </a:cubicBezTo>
                  <a:cubicBezTo>
                    <a:pt x="284" y="70"/>
                    <a:pt x="282" y="69"/>
                    <a:pt x="285" y="68"/>
                  </a:cubicBezTo>
                  <a:cubicBezTo>
                    <a:pt x="288" y="67"/>
                    <a:pt x="291" y="66"/>
                    <a:pt x="293" y="65"/>
                  </a:cubicBezTo>
                  <a:cubicBezTo>
                    <a:pt x="292" y="66"/>
                    <a:pt x="292" y="66"/>
                    <a:pt x="292" y="66"/>
                  </a:cubicBezTo>
                  <a:cubicBezTo>
                    <a:pt x="300" y="63"/>
                    <a:pt x="300" y="63"/>
                    <a:pt x="300" y="63"/>
                  </a:cubicBezTo>
                  <a:cubicBezTo>
                    <a:pt x="297" y="64"/>
                    <a:pt x="292" y="65"/>
                    <a:pt x="287" y="67"/>
                  </a:cubicBezTo>
                  <a:cubicBezTo>
                    <a:pt x="289" y="66"/>
                    <a:pt x="291" y="65"/>
                    <a:pt x="293" y="64"/>
                  </a:cubicBezTo>
                  <a:cubicBezTo>
                    <a:pt x="282" y="67"/>
                    <a:pt x="282" y="67"/>
                    <a:pt x="282" y="67"/>
                  </a:cubicBezTo>
                  <a:cubicBezTo>
                    <a:pt x="279" y="68"/>
                    <a:pt x="277" y="69"/>
                    <a:pt x="275" y="70"/>
                  </a:cubicBezTo>
                  <a:cubicBezTo>
                    <a:pt x="287" y="66"/>
                    <a:pt x="287" y="66"/>
                    <a:pt x="287" y="66"/>
                  </a:cubicBezTo>
                  <a:cubicBezTo>
                    <a:pt x="285" y="67"/>
                    <a:pt x="284" y="67"/>
                    <a:pt x="283" y="68"/>
                  </a:cubicBezTo>
                  <a:cubicBezTo>
                    <a:pt x="279" y="69"/>
                    <a:pt x="275" y="70"/>
                    <a:pt x="273" y="71"/>
                  </a:cubicBezTo>
                  <a:cubicBezTo>
                    <a:pt x="275" y="71"/>
                    <a:pt x="278" y="70"/>
                    <a:pt x="281" y="69"/>
                  </a:cubicBezTo>
                  <a:cubicBezTo>
                    <a:pt x="280" y="70"/>
                    <a:pt x="280" y="70"/>
                    <a:pt x="279" y="71"/>
                  </a:cubicBezTo>
                  <a:cubicBezTo>
                    <a:pt x="261" y="77"/>
                    <a:pt x="255" y="77"/>
                    <a:pt x="245" y="80"/>
                  </a:cubicBezTo>
                  <a:cubicBezTo>
                    <a:pt x="251" y="77"/>
                    <a:pt x="261" y="73"/>
                    <a:pt x="257" y="73"/>
                  </a:cubicBezTo>
                  <a:cubicBezTo>
                    <a:pt x="266" y="72"/>
                    <a:pt x="267" y="69"/>
                    <a:pt x="278" y="67"/>
                  </a:cubicBezTo>
                  <a:cubicBezTo>
                    <a:pt x="276" y="68"/>
                    <a:pt x="276" y="68"/>
                    <a:pt x="276" y="68"/>
                  </a:cubicBezTo>
                  <a:cubicBezTo>
                    <a:pt x="284" y="64"/>
                    <a:pt x="286" y="65"/>
                    <a:pt x="293" y="62"/>
                  </a:cubicBezTo>
                  <a:cubicBezTo>
                    <a:pt x="292" y="62"/>
                    <a:pt x="293" y="62"/>
                    <a:pt x="294" y="62"/>
                  </a:cubicBezTo>
                  <a:cubicBezTo>
                    <a:pt x="310" y="56"/>
                    <a:pt x="289" y="62"/>
                    <a:pt x="305" y="56"/>
                  </a:cubicBezTo>
                  <a:cubicBezTo>
                    <a:pt x="319" y="53"/>
                    <a:pt x="310" y="57"/>
                    <a:pt x="314" y="57"/>
                  </a:cubicBezTo>
                  <a:cubicBezTo>
                    <a:pt x="291" y="65"/>
                    <a:pt x="315" y="59"/>
                    <a:pt x="290" y="68"/>
                  </a:cubicBezTo>
                  <a:cubicBezTo>
                    <a:pt x="290" y="68"/>
                    <a:pt x="290" y="68"/>
                    <a:pt x="291" y="68"/>
                  </a:cubicBezTo>
                  <a:cubicBezTo>
                    <a:pt x="279" y="72"/>
                    <a:pt x="269" y="76"/>
                    <a:pt x="256" y="80"/>
                  </a:cubicBezTo>
                  <a:cubicBezTo>
                    <a:pt x="260" y="78"/>
                    <a:pt x="256" y="79"/>
                    <a:pt x="255" y="79"/>
                  </a:cubicBezTo>
                  <a:cubicBezTo>
                    <a:pt x="247" y="82"/>
                    <a:pt x="237" y="86"/>
                    <a:pt x="233" y="89"/>
                  </a:cubicBezTo>
                  <a:cubicBezTo>
                    <a:pt x="220" y="95"/>
                    <a:pt x="220" y="95"/>
                    <a:pt x="220" y="95"/>
                  </a:cubicBezTo>
                  <a:cubicBezTo>
                    <a:pt x="220" y="94"/>
                    <a:pt x="224" y="90"/>
                    <a:pt x="237" y="85"/>
                  </a:cubicBezTo>
                  <a:cubicBezTo>
                    <a:pt x="192" y="104"/>
                    <a:pt x="161" y="126"/>
                    <a:pt x="123" y="156"/>
                  </a:cubicBezTo>
                  <a:cubicBezTo>
                    <a:pt x="121" y="157"/>
                    <a:pt x="128" y="152"/>
                    <a:pt x="125" y="154"/>
                  </a:cubicBezTo>
                  <a:cubicBezTo>
                    <a:pt x="120" y="158"/>
                    <a:pt x="114" y="164"/>
                    <a:pt x="113" y="165"/>
                  </a:cubicBezTo>
                  <a:cubicBezTo>
                    <a:pt x="113" y="165"/>
                    <a:pt x="114" y="164"/>
                    <a:pt x="117" y="161"/>
                  </a:cubicBezTo>
                  <a:cubicBezTo>
                    <a:pt x="98" y="179"/>
                    <a:pt x="87" y="187"/>
                    <a:pt x="77" y="200"/>
                  </a:cubicBezTo>
                  <a:cubicBezTo>
                    <a:pt x="76" y="200"/>
                    <a:pt x="85" y="190"/>
                    <a:pt x="84" y="191"/>
                  </a:cubicBezTo>
                  <a:cubicBezTo>
                    <a:pt x="66" y="209"/>
                    <a:pt x="60" y="221"/>
                    <a:pt x="46" y="242"/>
                  </a:cubicBezTo>
                  <a:cubicBezTo>
                    <a:pt x="50" y="235"/>
                    <a:pt x="42" y="246"/>
                    <a:pt x="38" y="252"/>
                  </a:cubicBezTo>
                  <a:cubicBezTo>
                    <a:pt x="27" y="270"/>
                    <a:pt x="8" y="310"/>
                    <a:pt x="5" y="342"/>
                  </a:cubicBezTo>
                  <a:cubicBezTo>
                    <a:pt x="2" y="333"/>
                    <a:pt x="1" y="376"/>
                    <a:pt x="0" y="379"/>
                  </a:cubicBezTo>
                  <a:cubicBezTo>
                    <a:pt x="0" y="386"/>
                    <a:pt x="2" y="397"/>
                    <a:pt x="3" y="398"/>
                  </a:cubicBezTo>
                  <a:cubicBezTo>
                    <a:pt x="2" y="394"/>
                    <a:pt x="2" y="384"/>
                    <a:pt x="2" y="386"/>
                  </a:cubicBezTo>
                  <a:cubicBezTo>
                    <a:pt x="3" y="396"/>
                    <a:pt x="7" y="411"/>
                    <a:pt x="9" y="412"/>
                  </a:cubicBezTo>
                  <a:cubicBezTo>
                    <a:pt x="10" y="416"/>
                    <a:pt x="11" y="420"/>
                    <a:pt x="12" y="424"/>
                  </a:cubicBezTo>
                  <a:cubicBezTo>
                    <a:pt x="13" y="425"/>
                    <a:pt x="16" y="428"/>
                    <a:pt x="19" y="434"/>
                  </a:cubicBezTo>
                  <a:cubicBezTo>
                    <a:pt x="25" y="449"/>
                    <a:pt x="19" y="432"/>
                    <a:pt x="30" y="451"/>
                  </a:cubicBezTo>
                  <a:cubicBezTo>
                    <a:pt x="26" y="448"/>
                    <a:pt x="23" y="444"/>
                    <a:pt x="22" y="443"/>
                  </a:cubicBezTo>
                  <a:cubicBezTo>
                    <a:pt x="27" y="452"/>
                    <a:pt x="27" y="451"/>
                    <a:pt x="32" y="456"/>
                  </a:cubicBezTo>
                  <a:cubicBezTo>
                    <a:pt x="33" y="459"/>
                    <a:pt x="25" y="452"/>
                    <a:pt x="20" y="445"/>
                  </a:cubicBezTo>
                  <a:cubicBezTo>
                    <a:pt x="23" y="449"/>
                    <a:pt x="25" y="453"/>
                    <a:pt x="28" y="457"/>
                  </a:cubicBezTo>
                  <a:cubicBezTo>
                    <a:pt x="38" y="467"/>
                    <a:pt x="56" y="481"/>
                    <a:pt x="74" y="492"/>
                  </a:cubicBezTo>
                  <a:cubicBezTo>
                    <a:pt x="71" y="491"/>
                    <a:pt x="65" y="488"/>
                    <a:pt x="69" y="492"/>
                  </a:cubicBezTo>
                  <a:cubicBezTo>
                    <a:pt x="77" y="496"/>
                    <a:pt x="89" y="500"/>
                    <a:pt x="100" y="506"/>
                  </a:cubicBezTo>
                  <a:cubicBezTo>
                    <a:pt x="98" y="505"/>
                    <a:pt x="99" y="506"/>
                    <a:pt x="98" y="505"/>
                  </a:cubicBezTo>
                  <a:cubicBezTo>
                    <a:pt x="118" y="512"/>
                    <a:pt x="112" y="512"/>
                    <a:pt x="131" y="518"/>
                  </a:cubicBezTo>
                  <a:cubicBezTo>
                    <a:pt x="131" y="518"/>
                    <a:pt x="130" y="518"/>
                    <a:pt x="130" y="518"/>
                  </a:cubicBezTo>
                  <a:cubicBezTo>
                    <a:pt x="134" y="519"/>
                    <a:pt x="138" y="519"/>
                    <a:pt x="141" y="520"/>
                  </a:cubicBezTo>
                  <a:cubicBezTo>
                    <a:pt x="166" y="523"/>
                    <a:pt x="168" y="527"/>
                    <a:pt x="183" y="530"/>
                  </a:cubicBezTo>
                  <a:cubicBezTo>
                    <a:pt x="179" y="530"/>
                    <a:pt x="179" y="530"/>
                    <a:pt x="179" y="530"/>
                  </a:cubicBezTo>
                  <a:cubicBezTo>
                    <a:pt x="189" y="533"/>
                    <a:pt x="219" y="534"/>
                    <a:pt x="227" y="535"/>
                  </a:cubicBezTo>
                  <a:cubicBezTo>
                    <a:pt x="217" y="533"/>
                    <a:pt x="224" y="534"/>
                    <a:pt x="216" y="532"/>
                  </a:cubicBezTo>
                  <a:cubicBezTo>
                    <a:pt x="207" y="531"/>
                    <a:pt x="209" y="534"/>
                    <a:pt x="194" y="531"/>
                  </a:cubicBezTo>
                  <a:cubicBezTo>
                    <a:pt x="196" y="530"/>
                    <a:pt x="216" y="531"/>
                    <a:pt x="220" y="530"/>
                  </a:cubicBezTo>
                  <a:cubicBezTo>
                    <a:pt x="228" y="530"/>
                    <a:pt x="234" y="533"/>
                    <a:pt x="235" y="534"/>
                  </a:cubicBezTo>
                  <a:cubicBezTo>
                    <a:pt x="256" y="535"/>
                    <a:pt x="268" y="536"/>
                    <a:pt x="295" y="535"/>
                  </a:cubicBezTo>
                  <a:cubicBezTo>
                    <a:pt x="304" y="534"/>
                    <a:pt x="311" y="530"/>
                    <a:pt x="333" y="532"/>
                  </a:cubicBezTo>
                  <a:cubicBezTo>
                    <a:pt x="332" y="532"/>
                    <a:pt x="332" y="532"/>
                    <a:pt x="332" y="532"/>
                  </a:cubicBezTo>
                  <a:cubicBezTo>
                    <a:pt x="334" y="531"/>
                    <a:pt x="343" y="532"/>
                    <a:pt x="347" y="531"/>
                  </a:cubicBezTo>
                  <a:cubicBezTo>
                    <a:pt x="339" y="530"/>
                    <a:pt x="356" y="529"/>
                    <a:pt x="347" y="528"/>
                  </a:cubicBezTo>
                  <a:cubicBezTo>
                    <a:pt x="360" y="527"/>
                    <a:pt x="362" y="529"/>
                    <a:pt x="363" y="531"/>
                  </a:cubicBezTo>
                  <a:cubicBezTo>
                    <a:pt x="372" y="528"/>
                    <a:pt x="389" y="530"/>
                    <a:pt x="408" y="527"/>
                  </a:cubicBezTo>
                  <a:cubicBezTo>
                    <a:pt x="405" y="528"/>
                    <a:pt x="383" y="530"/>
                    <a:pt x="392" y="531"/>
                  </a:cubicBezTo>
                  <a:cubicBezTo>
                    <a:pt x="401" y="529"/>
                    <a:pt x="409" y="528"/>
                    <a:pt x="417" y="526"/>
                  </a:cubicBezTo>
                  <a:cubicBezTo>
                    <a:pt x="406" y="527"/>
                    <a:pt x="406" y="527"/>
                    <a:pt x="406" y="527"/>
                  </a:cubicBezTo>
                  <a:cubicBezTo>
                    <a:pt x="425" y="523"/>
                    <a:pt x="430" y="524"/>
                    <a:pt x="441" y="524"/>
                  </a:cubicBezTo>
                  <a:cubicBezTo>
                    <a:pt x="444" y="524"/>
                    <a:pt x="437" y="525"/>
                    <a:pt x="431" y="526"/>
                  </a:cubicBezTo>
                  <a:cubicBezTo>
                    <a:pt x="437" y="525"/>
                    <a:pt x="446" y="524"/>
                    <a:pt x="454" y="522"/>
                  </a:cubicBezTo>
                  <a:cubicBezTo>
                    <a:pt x="459" y="520"/>
                    <a:pt x="479" y="517"/>
                    <a:pt x="487" y="514"/>
                  </a:cubicBezTo>
                  <a:cubicBezTo>
                    <a:pt x="490" y="513"/>
                    <a:pt x="490" y="513"/>
                    <a:pt x="490" y="513"/>
                  </a:cubicBezTo>
                  <a:cubicBezTo>
                    <a:pt x="490" y="514"/>
                    <a:pt x="489" y="514"/>
                    <a:pt x="489" y="514"/>
                  </a:cubicBezTo>
                  <a:cubicBezTo>
                    <a:pt x="490" y="514"/>
                    <a:pt x="492" y="513"/>
                    <a:pt x="493" y="513"/>
                  </a:cubicBezTo>
                  <a:cubicBezTo>
                    <a:pt x="503" y="512"/>
                    <a:pt x="503" y="512"/>
                    <a:pt x="503" y="512"/>
                  </a:cubicBezTo>
                  <a:cubicBezTo>
                    <a:pt x="501" y="512"/>
                    <a:pt x="501" y="512"/>
                    <a:pt x="501" y="512"/>
                  </a:cubicBezTo>
                  <a:cubicBezTo>
                    <a:pt x="505" y="511"/>
                    <a:pt x="505" y="511"/>
                    <a:pt x="505" y="511"/>
                  </a:cubicBezTo>
                  <a:cubicBezTo>
                    <a:pt x="515" y="510"/>
                    <a:pt x="515" y="510"/>
                    <a:pt x="515" y="510"/>
                  </a:cubicBezTo>
                  <a:cubicBezTo>
                    <a:pt x="520" y="508"/>
                    <a:pt x="520" y="508"/>
                    <a:pt x="520" y="508"/>
                  </a:cubicBezTo>
                  <a:cubicBezTo>
                    <a:pt x="518" y="509"/>
                    <a:pt x="518" y="509"/>
                    <a:pt x="518" y="509"/>
                  </a:cubicBezTo>
                  <a:cubicBezTo>
                    <a:pt x="518" y="507"/>
                    <a:pt x="530" y="503"/>
                    <a:pt x="545" y="500"/>
                  </a:cubicBezTo>
                  <a:cubicBezTo>
                    <a:pt x="544" y="500"/>
                    <a:pt x="536" y="501"/>
                    <a:pt x="525" y="503"/>
                  </a:cubicBezTo>
                  <a:cubicBezTo>
                    <a:pt x="529" y="502"/>
                    <a:pt x="529" y="502"/>
                    <a:pt x="529" y="502"/>
                  </a:cubicBezTo>
                  <a:cubicBezTo>
                    <a:pt x="545" y="499"/>
                    <a:pt x="560" y="496"/>
                    <a:pt x="574" y="492"/>
                  </a:cubicBezTo>
                  <a:cubicBezTo>
                    <a:pt x="569" y="494"/>
                    <a:pt x="564" y="495"/>
                    <a:pt x="558" y="497"/>
                  </a:cubicBezTo>
                  <a:cubicBezTo>
                    <a:pt x="573" y="495"/>
                    <a:pt x="596" y="486"/>
                    <a:pt x="603" y="486"/>
                  </a:cubicBezTo>
                  <a:cubicBezTo>
                    <a:pt x="581" y="495"/>
                    <a:pt x="569" y="496"/>
                    <a:pt x="545" y="503"/>
                  </a:cubicBezTo>
                  <a:cubicBezTo>
                    <a:pt x="532" y="504"/>
                    <a:pt x="561" y="498"/>
                    <a:pt x="561" y="497"/>
                  </a:cubicBezTo>
                  <a:cubicBezTo>
                    <a:pt x="557" y="498"/>
                    <a:pt x="552" y="499"/>
                    <a:pt x="547" y="500"/>
                  </a:cubicBezTo>
                  <a:cubicBezTo>
                    <a:pt x="549" y="500"/>
                    <a:pt x="520" y="507"/>
                    <a:pt x="528" y="507"/>
                  </a:cubicBezTo>
                  <a:cubicBezTo>
                    <a:pt x="559" y="501"/>
                    <a:pt x="589" y="494"/>
                    <a:pt x="615" y="485"/>
                  </a:cubicBezTo>
                  <a:cubicBezTo>
                    <a:pt x="608" y="492"/>
                    <a:pt x="601" y="498"/>
                    <a:pt x="593" y="505"/>
                  </a:cubicBezTo>
                  <a:cubicBezTo>
                    <a:pt x="593" y="505"/>
                    <a:pt x="593" y="505"/>
                    <a:pt x="592" y="506"/>
                  </a:cubicBezTo>
                  <a:cubicBezTo>
                    <a:pt x="593" y="505"/>
                    <a:pt x="593" y="505"/>
                    <a:pt x="593" y="505"/>
                  </a:cubicBezTo>
                  <a:cubicBezTo>
                    <a:pt x="593" y="504"/>
                    <a:pt x="588" y="506"/>
                    <a:pt x="582" y="508"/>
                  </a:cubicBezTo>
                  <a:cubicBezTo>
                    <a:pt x="583" y="507"/>
                    <a:pt x="584" y="506"/>
                    <a:pt x="577" y="508"/>
                  </a:cubicBezTo>
                  <a:cubicBezTo>
                    <a:pt x="563" y="511"/>
                    <a:pt x="555" y="516"/>
                    <a:pt x="545" y="518"/>
                  </a:cubicBezTo>
                  <a:cubicBezTo>
                    <a:pt x="548" y="517"/>
                    <a:pt x="548" y="517"/>
                    <a:pt x="548" y="517"/>
                  </a:cubicBezTo>
                  <a:cubicBezTo>
                    <a:pt x="538" y="519"/>
                    <a:pt x="525" y="522"/>
                    <a:pt x="518" y="524"/>
                  </a:cubicBezTo>
                  <a:cubicBezTo>
                    <a:pt x="509" y="524"/>
                    <a:pt x="546" y="517"/>
                    <a:pt x="530" y="519"/>
                  </a:cubicBezTo>
                  <a:cubicBezTo>
                    <a:pt x="541" y="517"/>
                    <a:pt x="557" y="512"/>
                    <a:pt x="565" y="510"/>
                  </a:cubicBezTo>
                  <a:cubicBezTo>
                    <a:pt x="551" y="513"/>
                    <a:pt x="538" y="513"/>
                    <a:pt x="542" y="511"/>
                  </a:cubicBezTo>
                  <a:cubicBezTo>
                    <a:pt x="512" y="520"/>
                    <a:pt x="543" y="516"/>
                    <a:pt x="517" y="523"/>
                  </a:cubicBezTo>
                  <a:cubicBezTo>
                    <a:pt x="498" y="526"/>
                    <a:pt x="498" y="526"/>
                    <a:pt x="498" y="526"/>
                  </a:cubicBezTo>
                  <a:cubicBezTo>
                    <a:pt x="492" y="529"/>
                    <a:pt x="492" y="529"/>
                    <a:pt x="492" y="529"/>
                  </a:cubicBezTo>
                  <a:cubicBezTo>
                    <a:pt x="481" y="531"/>
                    <a:pt x="499" y="526"/>
                    <a:pt x="482" y="529"/>
                  </a:cubicBezTo>
                  <a:cubicBezTo>
                    <a:pt x="477" y="531"/>
                    <a:pt x="466" y="532"/>
                    <a:pt x="463" y="533"/>
                  </a:cubicBezTo>
                  <a:cubicBezTo>
                    <a:pt x="463" y="532"/>
                    <a:pt x="463" y="532"/>
                    <a:pt x="454" y="533"/>
                  </a:cubicBezTo>
                  <a:cubicBezTo>
                    <a:pt x="454" y="534"/>
                    <a:pt x="455" y="534"/>
                    <a:pt x="448" y="535"/>
                  </a:cubicBezTo>
                  <a:cubicBezTo>
                    <a:pt x="443" y="534"/>
                    <a:pt x="465" y="532"/>
                    <a:pt x="457" y="531"/>
                  </a:cubicBezTo>
                  <a:cubicBezTo>
                    <a:pt x="436" y="534"/>
                    <a:pt x="446" y="535"/>
                    <a:pt x="441" y="537"/>
                  </a:cubicBezTo>
                  <a:cubicBezTo>
                    <a:pt x="442" y="536"/>
                    <a:pt x="443" y="536"/>
                    <a:pt x="446" y="536"/>
                  </a:cubicBezTo>
                  <a:cubicBezTo>
                    <a:pt x="445" y="537"/>
                    <a:pt x="437" y="537"/>
                    <a:pt x="438" y="538"/>
                  </a:cubicBezTo>
                  <a:cubicBezTo>
                    <a:pt x="441" y="538"/>
                    <a:pt x="445" y="537"/>
                    <a:pt x="448" y="536"/>
                  </a:cubicBezTo>
                  <a:cubicBezTo>
                    <a:pt x="442" y="538"/>
                    <a:pt x="458" y="537"/>
                    <a:pt x="464" y="536"/>
                  </a:cubicBezTo>
                  <a:cubicBezTo>
                    <a:pt x="477" y="533"/>
                    <a:pt x="505" y="528"/>
                    <a:pt x="524" y="524"/>
                  </a:cubicBezTo>
                  <a:cubicBezTo>
                    <a:pt x="522" y="524"/>
                    <a:pt x="519" y="525"/>
                    <a:pt x="521" y="525"/>
                  </a:cubicBezTo>
                  <a:cubicBezTo>
                    <a:pt x="548" y="519"/>
                    <a:pt x="559" y="518"/>
                    <a:pt x="589" y="509"/>
                  </a:cubicBezTo>
                  <a:cubicBezTo>
                    <a:pt x="592" y="506"/>
                    <a:pt x="592" y="506"/>
                    <a:pt x="592" y="506"/>
                  </a:cubicBezTo>
                  <a:cubicBezTo>
                    <a:pt x="618" y="498"/>
                    <a:pt x="603" y="498"/>
                    <a:pt x="609" y="495"/>
                  </a:cubicBezTo>
                  <a:cubicBezTo>
                    <a:pt x="615" y="494"/>
                    <a:pt x="619" y="491"/>
                    <a:pt x="625" y="490"/>
                  </a:cubicBezTo>
                  <a:cubicBezTo>
                    <a:pt x="622" y="492"/>
                    <a:pt x="622" y="492"/>
                    <a:pt x="622" y="492"/>
                  </a:cubicBezTo>
                  <a:cubicBezTo>
                    <a:pt x="638" y="486"/>
                    <a:pt x="627" y="488"/>
                    <a:pt x="641" y="484"/>
                  </a:cubicBezTo>
                  <a:cubicBezTo>
                    <a:pt x="652" y="478"/>
                    <a:pt x="631" y="487"/>
                    <a:pt x="638" y="483"/>
                  </a:cubicBezTo>
                  <a:cubicBezTo>
                    <a:pt x="653" y="478"/>
                    <a:pt x="646" y="477"/>
                    <a:pt x="670" y="469"/>
                  </a:cubicBezTo>
                  <a:cubicBezTo>
                    <a:pt x="669" y="470"/>
                    <a:pt x="673" y="470"/>
                    <a:pt x="660" y="476"/>
                  </a:cubicBezTo>
                  <a:cubicBezTo>
                    <a:pt x="664" y="475"/>
                    <a:pt x="669" y="473"/>
                    <a:pt x="673" y="472"/>
                  </a:cubicBezTo>
                  <a:cubicBezTo>
                    <a:pt x="658" y="479"/>
                    <a:pt x="667" y="475"/>
                    <a:pt x="651" y="481"/>
                  </a:cubicBezTo>
                  <a:cubicBezTo>
                    <a:pt x="644" y="485"/>
                    <a:pt x="646" y="486"/>
                    <a:pt x="640" y="490"/>
                  </a:cubicBezTo>
                  <a:cubicBezTo>
                    <a:pt x="646" y="487"/>
                    <a:pt x="644" y="486"/>
                    <a:pt x="654" y="483"/>
                  </a:cubicBezTo>
                  <a:cubicBezTo>
                    <a:pt x="665" y="479"/>
                    <a:pt x="652" y="484"/>
                    <a:pt x="651" y="485"/>
                  </a:cubicBezTo>
                  <a:cubicBezTo>
                    <a:pt x="665" y="478"/>
                    <a:pt x="668" y="481"/>
                    <a:pt x="681" y="474"/>
                  </a:cubicBezTo>
                  <a:cubicBezTo>
                    <a:pt x="677" y="473"/>
                    <a:pt x="680" y="472"/>
                    <a:pt x="670" y="474"/>
                  </a:cubicBezTo>
                  <a:cubicBezTo>
                    <a:pt x="679" y="470"/>
                    <a:pt x="691" y="466"/>
                    <a:pt x="691" y="468"/>
                  </a:cubicBezTo>
                  <a:cubicBezTo>
                    <a:pt x="692" y="466"/>
                    <a:pt x="692" y="466"/>
                    <a:pt x="692" y="466"/>
                  </a:cubicBezTo>
                  <a:cubicBezTo>
                    <a:pt x="695" y="466"/>
                    <a:pt x="702" y="462"/>
                    <a:pt x="702" y="462"/>
                  </a:cubicBezTo>
                  <a:cubicBezTo>
                    <a:pt x="705" y="460"/>
                    <a:pt x="705" y="460"/>
                    <a:pt x="705" y="460"/>
                  </a:cubicBezTo>
                  <a:cubicBezTo>
                    <a:pt x="698" y="462"/>
                    <a:pt x="692" y="464"/>
                    <a:pt x="681" y="469"/>
                  </a:cubicBezTo>
                  <a:cubicBezTo>
                    <a:pt x="685" y="467"/>
                    <a:pt x="674" y="470"/>
                    <a:pt x="688" y="463"/>
                  </a:cubicBezTo>
                  <a:cubicBezTo>
                    <a:pt x="695" y="460"/>
                    <a:pt x="690" y="464"/>
                    <a:pt x="690" y="464"/>
                  </a:cubicBezTo>
                  <a:cubicBezTo>
                    <a:pt x="723" y="447"/>
                    <a:pt x="725" y="451"/>
                    <a:pt x="750" y="436"/>
                  </a:cubicBezTo>
                  <a:cubicBezTo>
                    <a:pt x="744" y="440"/>
                    <a:pt x="728" y="448"/>
                    <a:pt x="716" y="455"/>
                  </a:cubicBezTo>
                  <a:cubicBezTo>
                    <a:pt x="724" y="452"/>
                    <a:pt x="732" y="446"/>
                    <a:pt x="739" y="442"/>
                  </a:cubicBezTo>
                  <a:cubicBezTo>
                    <a:pt x="733" y="446"/>
                    <a:pt x="732" y="448"/>
                    <a:pt x="740" y="444"/>
                  </a:cubicBezTo>
                  <a:cubicBezTo>
                    <a:pt x="743" y="441"/>
                    <a:pt x="743" y="441"/>
                    <a:pt x="743" y="441"/>
                  </a:cubicBezTo>
                  <a:cubicBezTo>
                    <a:pt x="747" y="439"/>
                    <a:pt x="755" y="434"/>
                    <a:pt x="756" y="434"/>
                  </a:cubicBezTo>
                  <a:cubicBezTo>
                    <a:pt x="756" y="434"/>
                    <a:pt x="754" y="435"/>
                    <a:pt x="749" y="437"/>
                  </a:cubicBezTo>
                  <a:cubicBezTo>
                    <a:pt x="760" y="430"/>
                    <a:pt x="780" y="416"/>
                    <a:pt x="799" y="403"/>
                  </a:cubicBezTo>
                  <a:cubicBezTo>
                    <a:pt x="799" y="406"/>
                    <a:pt x="773" y="422"/>
                    <a:pt x="788" y="415"/>
                  </a:cubicBezTo>
                  <a:cubicBezTo>
                    <a:pt x="795" y="409"/>
                    <a:pt x="800" y="403"/>
                    <a:pt x="813" y="394"/>
                  </a:cubicBezTo>
                  <a:cubicBezTo>
                    <a:pt x="809" y="399"/>
                    <a:pt x="820" y="390"/>
                    <a:pt x="820" y="391"/>
                  </a:cubicBezTo>
                  <a:cubicBezTo>
                    <a:pt x="826" y="385"/>
                    <a:pt x="831" y="379"/>
                    <a:pt x="836" y="374"/>
                  </a:cubicBezTo>
                  <a:cubicBezTo>
                    <a:pt x="844" y="366"/>
                    <a:pt x="853" y="357"/>
                    <a:pt x="859" y="348"/>
                  </a:cubicBezTo>
                  <a:cubicBezTo>
                    <a:pt x="857" y="351"/>
                    <a:pt x="854" y="355"/>
                    <a:pt x="850" y="359"/>
                  </a:cubicBezTo>
                  <a:cubicBezTo>
                    <a:pt x="858" y="345"/>
                    <a:pt x="870" y="337"/>
                    <a:pt x="879" y="319"/>
                  </a:cubicBezTo>
                  <a:cubicBezTo>
                    <a:pt x="875" y="328"/>
                    <a:pt x="875" y="328"/>
                    <a:pt x="875" y="328"/>
                  </a:cubicBezTo>
                  <a:cubicBezTo>
                    <a:pt x="883" y="315"/>
                    <a:pt x="888" y="304"/>
                    <a:pt x="892" y="292"/>
                  </a:cubicBezTo>
                  <a:cubicBezTo>
                    <a:pt x="893" y="293"/>
                    <a:pt x="893" y="293"/>
                    <a:pt x="893" y="293"/>
                  </a:cubicBezTo>
                  <a:cubicBezTo>
                    <a:pt x="893" y="291"/>
                    <a:pt x="900" y="266"/>
                    <a:pt x="900" y="260"/>
                  </a:cubicBezTo>
                  <a:cubicBezTo>
                    <a:pt x="892" y="296"/>
                    <a:pt x="890" y="290"/>
                    <a:pt x="875" y="322"/>
                  </a:cubicBezTo>
                  <a:cubicBezTo>
                    <a:pt x="880" y="310"/>
                    <a:pt x="884" y="301"/>
                    <a:pt x="888" y="287"/>
                  </a:cubicBezTo>
                  <a:cubicBezTo>
                    <a:pt x="890" y="282"/>
                    <a:pt x="891" y="280"/>
                    <a:pt x="891" y="280"/>
                  </a:cubicBezTo>
                  <a:cubicBezTo>
                    <a:pt x="892" y="275"/>
                    <a:pt x="891" y="273"/>
                    <a:pt x="893" y="265"/>
                  </a:cubicBezTo>
                  <a:cubicBezTo>
                    <a:pt x="894" y="263"/>
                    <a:pt x="894" y="263"/>
                    <a:pt x="894" y="263"/>
                  </a:cubicBezTo>
                  <a:cubicBezTo>
                    <a:pt x="900" y="239"/>
                    <a:pt x="895" y="241"/>
                    <a:pt x="896" y="219"/>
                  </a:cubicBezTo>
                  <a:cubicBezTo>
                    <a:pt x="898" y="214"/>
                    <a:pt x="899" y="238"/>
                    <a:pt x="897" y="253"/>
                  </a:cubicBezTo>
                  <a:cubicBezTo>
                    <a:pt x="901" y="242"/>
                    <a:pt x="894" y="275"/>
                    <a:pt x="898" y="263"/>
                  </a:cubicBezTo>
                  <a:cubicBezTo>
                    <a:pt x="899" y="256"/>
                    <a:pt x="899" y="256"/>
                    <a:pt x="899" y="256"/>
                  </a:cubicBezTo>
                  <a:cubicBezTo>
                    <a:pt x="900" y="249"/>
                    <a:pt x="901" y="250"/>
                    <a:pt x="900" y="254"/>
                  </a:cubicBezTo>
                  <a:cubicBezTo>
                    <a:pt x="901" y="245"/>
                    <a:pt x="901" y="247"/>
                    <a:pt x="901" y="243"/>
                  </a:cubicBezTo>
                  <a:cubicBezTo>
                    <a:pt x="902" y="206"/>
                    <a:pt x="905" y="248"/>
                    <a:pt x="905" y="211"/>
                  </a:cubicBezTo>
                  <a:cubicBezTo>
                    <a:pt x="905" y="215"/>
                    <a:pt x="906" y="225"/>
                    <a:pt x="907" y="223"/>
                  </a:cubicBezTo>
                  <a:cubicBezTo>
                    <a:pt x="907" y="230"/>
                    <a:pt x="906" y="237"/>
                    <a:pt x="905" y="243"/>
                  </a:cubicBezTo>
                  <a:cubicBezTo>
                    <a:pt x="907" y="244"/>
                    <a:pt x="907" y="244"/>
                    <a:pt x="907" y="244"/>
                  </a:cubicBezTo>
                  <a:cubicBezTo>
                    <a:pt x="910" y="218"/>
                    <a:pt x="905" y="203"/>
                    <a:pt x="900" y="193"/>
                  </a:cubicBezTo>
                  <a:close/>
                  <a:moveTo>
                    <a:pt x="568" y="512"/>
                  </a:moveTo>
                  <a:cubicBezTo>
                    <a:pt x="578" y="510"/>
                    <a:pt x="578" y="510"/>
                    <a:pt x="578" y="510"/>
                  </a:cubicBezTo>
                  <a:cubicBezTo>
                    <a:pt x="574" y="511"/>
                    <a:pt x="571" y="512"/>
                    <a:pt x="568" y="512"/>
                  </a:cubicBezTo>
                  <a:close/>
                  <a:moveTo>
                    <a:pt x="443" y="18"/>
                  </a:moveTo>
                  <a:cubicBezTo>
                    <a:pt x="465" y="12"/>
                    <a:pt x="465" y="12"/>
                    <a:pt x="465" y="12"/>
                  </a:cubicBezTo>
                  <a:cubicBezTo>
                    <a:pt x="454" y="13"/>
                    <a:pt x="452" y="16"/>
                    <a:pt x="438" y="18"/>
                  </a:cubicBezTo>
                  <a:cubicBezTo>
                    <a:pt x="439" y="16"/>
                    <a:pt x="438" y="15"/>
                    <a:pt x="453" y="12"/>
                  </a:cubicBezTo>
                  <a:cubicBezTo>
                    <a:pt x="466" y="11"/>
                    <a:pt x="452" y="13"/>
                    <a:pt x="459" y="13"/>
                  </a:cubicBezTo>
                  <a:cubicBezTo>
                    <a:pt x="469" y="9"/>
                    <a:pt x="472" y="13"/>
                    <a:pt x="483" y="10"/>
                  </a:cubicBezTo>
                  <a:cubicBezTo>
                    <a:pt x="496" y="9"/>
                    <a:pt x="492" y="11"/>
                    <a:pt x="496" y="11"/>
                  </a:cubicBezTo>
                  <a:cubicBezTo>
                    <a:pt x="483" y="12"/>
                    <a:pt x="502" y="12"/>
                    <a:pt x="486" y="14"/>
                  </a:cubicBezTo>
                  <a:cubicBezTo>
                    <a:pt x="499" y="14"/>
                    <a:pt x="495" y="11"/>
                    <a:pt x="506" y="11"/>
                  </a:cubicBezTo>
                  <a:cubicBezTo>
                    <a:pt x="508" y="13"/>
                    <a:pt x="508" y="13"/>
                    <a:pt x="508" y="13"/>
                  </a:cubicBezTo>
                  <a:cubicBezTo>
                    <a:pt x="518" y="13"/>
                    <a:pt x="540" y="14"/>
                    <a:pt x="553" y="12"/>
                  </a:cubicBezTo>
                  <a:cubicBezTo>
                    <a:pt x="542" y="11"/>
                    <a:pt x="560" y="11"/>
                    <a:pt x="558" y="10"/>
                  </a:cubicBezTo>
                  <a:cubicBezTo>
                    <a:pt x="556" y="12"/>
                    <a:pt x="540" y="11"/>
                    <a:pt x="541" y="10"/>
                  </a:cubicBezTo>
                  <a:cubicBezTo>
                    <a:pt x="548" y="9"/>
                    <a:pt x="565" y="9"/>
                    <a:pt x="573" y="10"/>
                  </a:cubicBezTo>
                  <a:cubicBezTo>
                    <a:pt x="560" y="8"/>
                    <a:pt x="560" y="8"/>
                    <a:pt x="560" y="8"/>
                  </a:cubicBezTo>
                  <a:cubicBezTo>
                    <a:pt x="566" y="8"/>
                    <a:pt x="588" y="7"/>
                    <a:pt x="589" y="7"/>
                  </a:cubicBezTo>
                  <a:cubicBezTo>
                    <a:pt x="596" y="8"/>
                    <a:pt x="606" y="8"/>
                    <a:pt x="609" y="10"/>
                  </a:cubicBezTo>
                  <a:cubicBezTo>
                    <a:pt x="605" y="9"/>
                    <a:pt x="601" y="10"/>
                    <a:pt x="597" y="10"/>
                  </a:cubicBezTo>
                  <a:cubicBezTo>
                    <a:pt x="592" y="9"/>
                    <a:pt x="592" y="9"/>
                    <a:pt x="592" y="9"/>
                  </a:cubicBezTo>
                  <a:cubicBezTo>
                    <a:pt x="585" y="10"/>
                    <a:pt x="585" y="10"/>
                    <a:pt x="585" y="10"/>
                  </a:cubicBezTo>
                  <a:cubicBezTo>
                    <a:pt x="593" y="11"/>
                    <a:pt x="610" y="13"/>
                    <a:pt x="614" y="15"/>
                  </a:cubicBezTo>
                  <a:cubicBezTo>
                    <a:pt x="595" y="13"/>
                    <a:pt x="565" y="12"/>
                    <a:pt x="530" y="16"/>
                  </a:cubicBezTo>
                  <a:cubicBezTo>
                    <a:pt x="530" y="16"/>
                    <a:pt x="530" y="16"/>
                    <a:pt x="532" y="16"/>
                  </a:cubicBezTo>
                  <a:cubicBezTo>
                    <a:pt x="514" y="16"/>
                    <a:pt x="512" y="16"/>
                    <a:pt x="498" y="17"/>
                  </a:cubicBezTo>
                  <a:cubicBezTo>
                    <a:pt x="502" y="16"/>
                    <a:pt x="502" y="16"/>
                    <a:pt x="502" y="16"/>
                  </a:cubicBezTo>
                  <a:cubicBezTo>
                    <a:pt x="500" y="15"/>
                    <a:pt x="488" y="17"/>
                    <a:pt x="476" y="18"/>
                  </a:cubicBezTo>
                  <a:cubicBezTo>
                    <a:pt x="473" y="19"/>
                    <a:pt x="466" y="20"/>
                    <a:pt x="461" y="20"/>
                  </a:cubicBezTo>
                  <a:cubicBezTo>
                    <a:pt x="463" y="19"/>
                    <a:pt x="463" y="19"/>
                    <a:pt x="463" y="19"/>
                  </a:cubicBezTo>
                  <a:cubicBezTo>
                    <a:pt x="460" y="19"/>
                    <a:pt x="449" y="20"/>
                    <a:pt x="436" y="22"/>
                  </a:cubicBezTo>
                  <a:cubicBezTo>
                    <a:pt x="441" y="20"/>
                    <a:pt x="441" y="20"/>
                    <a:pt x="441" y="20"/>
                  </a:cubicBezTo>
                  <a:cubicBezTo>
                    <a:pt x="444" y="19"/>
                    <a:pt x="448" y="18"/>
                    <a:pt x="453" y="17"/>
                  </a:cubicBezTo>
                  <a:cubicBezTo>
                    <a:pt x="450" y="18"/>
                    <a:pt x="447" y="18"/>
                    <a:pt x="443" y="18"/>
                  </a:cubicBezTo>
                  <a:close/>
                  <a:moveTo>
                    <a:pt x="598" y="486"/>
                  </a:moveTo>
                  <a:cubicBezTo>
                    <a:pt x="594" y="487"/>
                    <a:pt x="592" y="488"/>
                    <a:pt x="591" y="488"/>
                  </a:cubicBezTo>
                  <a:cubicBezTo>
                    <a:pt x="599" y="486"/>
                    <a:pt x="599" y="486"/>
                    <a:pt x="599" y="486"/>
                  </a:cubicBezTo>
                  <a:lnTo>
                    <a:pt x="598" y="486"/>
                  </a:lnTo>
                  <a:close/>
                  <a:moveTo>
                    <a:pt x="620" y="481"/>
                  </a:moveTo>
                  <a:cubicBezTo>
                    <a:pt x="617" y="481"/>
                    <a:pt x="616" y="481"/>
                    <a:pt x="615" y="481"/>
                  </a:cubicBezTo>
                  <a:cubicBezTo>
                    <a:pt x="622" y="479"/>
                    <a:pt x="622" y="479"/>
                    <a:pt x="622" y="479"/>
                  </a:cubicBezTo>
                  <a:lnTo>
                    <a:pt x="620" y="481"/>
                  </a:lnTo>
                  <a:close/>
                  <a:moveTo>
                    <a:pt x="679" y="440"/>
                  </a:moveTo>
                  <a:cubicBezTo>
                    <a:pt x="679" y="440"/>
                    <a:pt x="671" y="444"/>
                    <a:pt x="660" y="449"/>
                  </a:cubicBezTo>
                  <a:cubicBezTo>
                    <a:pt x="660" y="448"/>
                    <a:pt x="660" y="448"/>
                    <a:pt x="660" y="448"/>
                  </a:cubicBezTo>
                  <a:cubicBezTo>
                    <a:pt x="661" y="448"/>
                    <a:pt x="661" y="448"/>
                    <a:pt x="661" y="447"/>
                  </a:cubicBezTo>
                  <a:cubicBezTo>
                    <a:pt x="664" y="446"/>
                    <a:pt x="665" y="446"/>
                    <a:pt x="666" y="446"/>
                  </a:cubicBezTo>
                  <a:cubicBezTo>
                    <a:pt x="672" y="441"/>
                    <a:pt x="662" y="445"/>
                    <a:pt x="651" y="450"/>
                  </a:cubicBezTo>
                  <a:cubicBezTo>
                    <a:pt x="648" y="452"/>
                    <a:pt x="648" y="452"/>
                    <a:pt x="648" y="452"/>
                  </a:cubicBezTo>
                  <a:cubicBezTo>
                    <a:pt x="638" y="455"/>
                    <a:pt x="632" y="456"/>
                    <a:pt x="619" y="461"/>
                  </a:cubicBezTo>
                  <a:cubicBezTo>
                    <a:pt x="590" y="476"/>
                    <a:pt x="590" y="476"/>
                    <a:pt x="590" y="476"/>
                  </a:cubicBezTo>
                  <a:cubicBezTo>
                    <a:pt x="581" y="479"/>
                    <a:pt x="581" y="479"/>
                    <a:pt x="581" y="479"/>
                  </a:cubicBezTo>
                  <a:cubicBezTo>
                    <a:pt x="577" y="479"/>
                    <a:pt x="563" y="483"/>
                    <a:pt x="568" y="480"/>
                  </a:cubicBezTo>
                  <a:cubicBezTo>
                    <a:pt x="566" y="480"/>
                    <a:pt x="571" y="478"/>
                    <a:pt x="577" y="477"/>
                  </a:cubicBezTo>
                  <a:cubicBezTo>
                    <a:pt x="578" y="477"/>
                    <a:pt x="577" y="477"/>
                    <a:pt x="578" y="477"/>
                  </a:cubicBezTo>
                  <a:cubicBezTo>
                    <a:pt x="579" y="476"/>
                    <a:pt x="579" y="475"/>
                    <a:pt x="572" y="476"/>
                  </a:cubicBezTo>
                  <a:cubicBezTo>
                    <a:pt x="579" y="474"/>
                    <a:pt x="580" y="474"/>
                    <a:pt x="585" y="472"/>
                  </a:cubicBezTo>
                  <a:cubicBezTo>
                    <a:pt x="578" y="474"/>
                    <a:pt x="578" y="474"/>
                    <a:pt x="578" y="474"/>
                  </a:cubicBezTo>
                  <a:cubicBezTo>
                    <a:pt x="589" y="471"/>
                    <a:pt x="605" y="463"/>
                    <a:pt x="605" y="462"/>
                  </a:cubicBezTo>
                  <a:cubicBezTo>
                    <a:pt x="602" y="465"/>
                    <a:pt x="594" y="466"/>
                    <a:pt x="588" y="467"/>
                  </a:cubicBezTo>
                  <a:cubicBezTo>
                    <a:pt x="593" y="465"/>
                    <a:pt x="602" y="461"/>
                    <a:pt x="595" y="464"/>
                  </a:cubicBezTo>
                  <a:cubicBezTo>
                    <a:pt x="592" y="465"/>
                    <a:pt x="572" y="472"/>
                    <a:pt x="587" y="468"/>
                  </a:cubicBezTo>
                  <a:cubicBezTo>
                    <a:pt x="581" y="471"/>
                    <a:pt x="573" y="474"/>
                    <a:pt x="566" y="475"/>
                  </a:cubicBezTo>
                  <a:cubicBezTo>
                    <a:pt x="574" y="472"/>
                    <a:pt x="568" y="473"/>
                    <a:pt x="570" y="471"/>
                  </a:cubicBezTo>
                  <a:cubicBezTo>
                    <a:pt x="563" y="474"/>
                    <a:pt x="564" y="475"/>
                    <a:pt x="563" y="476"/>
                  </a:cubicBezTo>
                  <a:cubicBezTo>
                    <a:pt x="541" y="480"/>
                    <a:pt x="532" y="479"/>
                    <a:pt x="509" y="485"/>
                  </a:cubicBezTo>
                  <a:cubicBezTo>
                    <a:pt x="506" y="486"/>
                    <a:pt x="523" y="482"/>
                    <a:pt x="521" y="483"/>
                  </a:cubicBezTo>
                  <a:cubicBezTo>
                    <a:pt x="504" y="489"/>
                    <a:pt x="498" y="486"/>
                    <a:pt x="483" y="489"/>
                  </a:cubicBezTo>
                  <a:cubicBezTo>
                    <a:pt x="488" y="490"/>
                    <a:pt x="488" y="490"/>
                    <a:pt x="488" y="490"/>
                  </a:cubicBezTo>
                  <a:cubicBezTo>
                    <a:pt x="483" y="492"/>
                    <a:pt x="472" y="494"/>
                    <a:pt x="466" y="495"/>
                  </a:cubicBezTo>
                  <a:cubicBezTo>
                    <a:pt x="464" y="494"/>
                    <a:pt x="448" y="496"/>
                    <a:pt x="460" y="493"/>
                  </a:cubicBezTo>
                  <a:cubicBezTo>
                    <a:pt x="434" y="496"/>
                    <a:pt x="437" y="500"/>
                    <a:pt x="407" y="504"/>
                  </a:cubicBezTo>
                  <a:cubicBezTo>
                    <a:pt x="421" y="502"/>
                    <a:pt x="423" y="502"/>
                    <a:pt x="434" y="501"/>
                  </a:cubicBezTo>
                  <a:cubicBezTo>
                    <a:pt x="422" y="503"/>
                    <a:pt x="432" y="502"/>
                    <a:pt x="431" y="503"/>
                  </a:cubicBezTo>
                  <a:cubicBezTo>
                    <a:pt x="424" y="503"/>
                    <a:pt x="401" y="507"/>
                    <a:pt x="417" y="503"/>
                  </a:cubicBezTo>
                  <a:cubicBezTo>
                    <a:pt x="407" y="505"/>
                    <a:pt x="388" y="506"/>
                    <a:pt x="384" y="507"/>
                  </a:cubicBezTo>
                  <a:cubicBezTo>
                    <a:pt x="392" y="507"/>
                    <a:pt x="392" y="507"/>
                    <a:pt x="392" y="507"/>
                  </a:cubicBezTo>
                  <a:cubicBezTo>
                    <a:pt x="379" y="508"/>
                    <a:pt x="366" y="510"/>
                    <a:pt x="360" y="512"/>
                  </a:cubicBezTo>
                  <a:cubicBezTo>
                    <a:pt x="377" y="511"/>
                    <a:pt x="376" y="508"/>
                    <a:pt x="398" y="507"/>
                  </a:cubicBezTo>
                  <a:cubicBezTo>
                    <a:pt x="421" y="506"/>
                    <a:pt x="392" y="508"/>
                    <a:pt x="408" y="509"/>
                  </a:cubicBezTo>
                  <a:cubicBezTo>
                    <a:pt x="424" y="506"/>
                    <a:pt x="424" y="506"/>
                    <a:pt x="424" y="506"/>
                  </a:cubicBezTo>
                  <a:cubicBezTo>
                    <a:pt x="416" y="506"/>
                    <a:pt x="416" y="506"/>
                    <a:pt x="416" y="506"/>
                  </a:cubicBezTo>
                  <a:cubicBezTo>
                    <a:pt x="419" y="504"/>
                    <a:pt x="442" y="503"/>
                    <a:pt x="439" y="501"/>
                  </a:cubicBezTo>
                  <a:cubicBezTo>
                    <a:pt x="456" y="501"/>
                    <a:pt x="461" y="499"/>
                    <a:pt x="480" y="498"/>
                  </a:cubicBezTo>
                  <a:cubicBezTo>
                    <a:pt x="484" y="496"/>
                    <a:pt x="477" y="497"/>
                    <a:pt x="472" y="498"/>
                  </a:cubicBezTo>
                  <a:cubicBezTo>
                    <a:pt x="481" y="497"/>
                    <a:pt x="481" y="494"/>
                    <a:pt x="494" y="493"/>
                  </a:cubicBezTo>
                  <a:cubicBezTo>
                    <a:pt x="500" y="492"/>
                    <a:pt x="495" y="491"/>
                    <a:pt x="485" y="493"/>
                  </a:cubicBezTo>
                  <a:cubicBezTo>
                    <a:pt x="494" y="492"/>
                    <a:pt x="503" y="490"/>
                    <a:pt x="513" y="488"/>
                  </a:cubicBezTo>
                  <a:cubicBezTo>
                    <a:pt x="502" y="489"/>
                    <a:pt x="502" y="489"/>
                    <a:pt x="502" y="489"/>
                  </a:cubicBezTo>
                  <a:cubicBezTo>
                    <a:pt x="513" y="487"/>
                    <a:pt x="513" y="487"/>
                    <a:pt x="513" y="487"/>
                  </a:cubicBezTo>
                  <a:cubicBezTo>
                    <a:pt x="504" y="487"/>
                    <a:pt x="504" y="487"/>
                    <a:pt x="504" y="487"/>
                  </a:cubicBezTo>
                  <a:cubicBezTo>
                    <a:pt x="524" y="483"/>
                    <a:pt x="548" y="478"/>
                    <a:pt x="559" y="477"/>
                  </a:cubicBezTo>
                  <a:cubicBezTo>
                    <a:pt x="541" y="483"/>
                    <a:pt x="512" y="489"/>
                    <a:pt x="502" y="493"/>
                  </a:cubicBezTo>
                  <a:cubicBezTo>
                    <a:pt x="506" y="493"/>
                    <a:pt x="516" y="489"/>
                    <a:pt x="521" y="490"/>
                  </a:cubicBezTo>
                  <a:cubicBezTo>
                    <a:pt x="527" y="487"/>
                    <a:pt x="527" y="487"/>
                    <a:pt x="527" y="487"/>
                  </a:cubicBezTo>
                  <a:cubicBezTo>
                    <a:pt x="533" y="485"/>
                    <a:pt x="547" y="482"/>
                    <a:pt x="549" y="483"/>
                  </a:cubicBezTo>
                  <a:cubicBezTo>
                    <a:pt x="532" y="487"/>
                    <a:pt x="527" y="490"/>
                    <a:pt x="519" y="493"/>
                  </a:cubicBezTo>
                  <a:cubicBezTo>
                    <a:pt x="519" y="493"/>
                    <a:pt x="518" y="494"/>
                    <a:pt x="515" y="494"/>
                  </a:cubicBezTo>
                  <a:cubicBezTo>
                    <a:pt x="515" y="494"/>
                    <a:pt x="515" y="494"/>
                    <a:pt x="515" y="494"/>
                  </a:cubicBezTo>
                  <a:cubicBezTo>
                    <a:pt x="515" y="494"/>
                    <a:pt x="515" y="494"/>
                    <a:pt x="515" y="494"/>
                  </a:cubicBezTo>
                  <a:cubicBezTo>
                    <a:pt x="510" y="495"/>
                    <a:pt x="501" y="497"/>
                    <a:pt x="497" y="498"/>
                  </a:cubicBezTo>
                  <a:cubicBezTo>
                    <a:pt x="490" y="499"/>
                    <a:pt x="495" y="497"/>
                    <a:pt x="495" y="497"/>
                  </a:cubicBezTo>
                  <a:cubicBezTo>
                    <a:pt x="474" y="499"/>
                    <a:pt x="460" y="505"/>
                    <a:pt x="438" y="507"/>
                  </a:cubicBezTo>
                  <a:cubicBezTo>
                    <a:pt x="437" y="506"/>
                    <a:pt x="420" y="508"/>
                    <a:pt x="425" y="507"/>
                  </a:cubicBezTo>
                  <a:cubicBezTo>
                    <a:pt x="412" y="508"/>
                    <a:pt x="405" y="510"/>
                    <a:pt x="397" y="512"/>
                  </a:cubicBezTo>
                  <a:cubicBezTo>
                    <a:pt x="395" y="511"/>
                    <a:pt x="377" y="513"/>
                    <a:pt x="384" y="512"/>
                  </a:cubicBezTo>
                  <a:cubicBezTo>
                    <a:pt x="372" y="514"/>
                    <a:pt x="372" y="514"/>
                    <a:pt x="372" y="514"/>
                  </a:cubicBezTo>
                  <a:cubicBezTo>
                    <a:pt x="363" y="514"/>
                    <a:pt x="346" y="516"/>
                    <a:pt x="343" y="515"/>
                  </a:cubicBezTo>
                  <a:cubicBezTo>
                    <a:pt x="334" y="516"/>
                    <a:pt x="341" y="517"/>
                    <a:pt x="328" y="517"/>
                  </a:cubicBezTo>
                  <a:cubicBezTo>
                    <a:pt x="329" y="517"/>
                    <a:pt x="328" y="517"/>
                    <a:pt x="331" y="517"/>
                  </a:cubicBezTo>
                  <a:cubicBezTo>
                    <a:pt x="325" y="516"/>
                    <a:pt x="311" y="517"/>
                    <a:pt x="305" y="518"/>
                  </a:cubicBezTo>
                  <a:cubicBezTo>
                    <a:pt x="314" y="518"/>
                    <a:pt x="307" y="518"/>
                    <a:pt x="318" y="518"/>
                  </a:cubicBezTo>
                  <a:cubicBezTo>
                    <a:pt x="318" y="519"/>
                    <a:pt x="306" y="520"/>
                    <a:pt x="294" y="519"/>
                  </a:cubicBezTo>
                  <a:cubicBezTo>
                    <a:pt x="310" y="518"/>
                    <a:pt x="281" y="518"/>
                    <a:pt x="289" y="517"/>
                  </a:cubicBezTo>
                  <a:cubicBezTo>
                    <a:pt x="263" y="517"/>
                    <a:pt x="248" y="519"/>
                    <a:pt x="226" y="520"/>
                  </a:cubicBezTo>
                  <a:cubicBezTo>
                    <a:pt x="201" y="519"/>
                    <a:pt x="170" y="514"/>
                    <a:pt x="151" y="511"/>
                  </a:cubicBezTo>
                  <a:cubicBezTo>
                    <a:pt x="153" y="512"/>
                    <a:pt x="153" y="512"/>
                    <a:pt x="153" y="512"/>
                  </a:cubicBezTo>
                  <a:cubicBezTo>
                    <a:pt x="142" y="510"/>
                    <a:pt x="142" y="510"/>
                    <a:pt x="142" y="510"/>
                  </a:cubicBezTo>
                  <a:cubicBezTo>
                    <a:pt x="135" y="508"/>
                    <a:pt x="142" y="508"/>
                    <a:pt x="132" y="506"/>
                  </a:cubicBezTo>
                  <a:cubicBezTo>
                    <a:pt x="136" y="505"/>
                    <a:pt x="150" y="510"/>
                    <a:pt x="160" y="511"/>
                  </a:cubicBezTo>
                  <a:cubicBezTo>
                    <a:pt x="143" y="506"/>
                    <a:pt x="177" y="513"/>
                    <a:pt x="166" y="509"/>
                  </a:cubicBezTo>
                  <a:cubicBezTo>
                    <a:pt x="158" y="512"/>
                    <a:pt x="128" y="502"/>
                    <a:pt x="113" y="497"/>
                  </a:cubicBezTo>
                  <a:cubicBezTo>
                    <a:pt x="99" y="491"/>
                    <a:pt x="120" y="498"/>
                    <a:pt x="113" y="495"/>
                  </a:cubicBezTo>
                  <a:cubicBezTo>
                    <a:pt x="108" y="495"/>
                    <a:pt x="108" y="495"/>
                    <a:pt x="108" y="495"/>
                  </a:cubicBezTo>
                  <a:cubicBezTo>
                    <a:pt x="102" y="492"/>
                    <a:pt x="101" y="491"/>
                    <a:pt x="101" y="490"/>
                  </a:cubicBezTo>
                  <a:cubicBezTo>
                    <a:pt x="87" y="484"/>
                    <a:pt x="71" y="475"/>
                    <a:pt x="60" y="467"/>
                  </a:cubicBezTo>
                  <a:cubicBezTo>
                    <a:pt x="74" y="477"/>
                    <a:pt x="54" y="465"/>
                    <a:pt x="68" y="475"/>
                  </a:cubicBezTo>
                  <a:cubicBezTo>
                    <a:pt x="63" y="473"/>
                    <a:pt x="54" y="466"/>
                    <a:pt x="47" y="459"/>
                  </a:cubicBezTo>
                  <a:cubicBezTo>
                    <a:pt x="54" y="465"/>
                    <a:pt x="39" y="448"/>
                    <a:pt x="54" y="464"/>
                  </a:cubicBezTo>
                  <a:cubicBezTo>
                    <a:pt x="53" y="460"/>
                    <a:pt x="46" y="456"/>
                    <a:pt x="40" y="448"/>
                  </a:cubicBezTo>
                  <a:cubicBezTo>
                    <a:pt x="42" y="450"/>
                    <a:pt x="44" y="452"/>
                    <a:pt x="47" y="454"/>
                  </a:cubicBezTo>
                  <a:cubicBezTo>
                    <a:pt x="35" y="443"/>
                    <a:pt x="25" y="419"/>
                    <a:pt x="23" y="415"/>
                  </a:cubicBezTo>
                  <a:cubicBezTo>
                    <a:pt x="18" y="406"/>
                    <a:pt x="13" y="390"/>
                    <a:pt x="12" y="376"/>
                  </a:cubicBezTo>
                  <a:cubicBezTo>
                    <a:pt x="12" y="363"/>
                    <a:pt x="13" y="348"/>
                    <a:pt x="17" y="333"/>
                  </a:cubicBezTo>
                  <a:cubicBezTo>
                    <a:pt x="17" y="336"/>
                    <a:pt x="17" y="336"/>
                    <a:pt x="17" y="336"/>
                  </a:cubicBezTo>
                  <a:cubicBezTo>
                    <a:pt x="19" y="327"/>
                    <a:pt x="22" y="314"/>
                    <a:pt x="27" y="303"/>
                  </a:cubicBezTo>
                  <a:cubicBezTo>
                    <a:pt x="29" y="300"/>
                    <a:pt x="29" y="300"/>
                    <a:pt x="29" y="300"/>
                  </a:cubicBezTo>
                  <a:cubicBezTo>
                    <a:pt x="32" y="292"/>
                    <a:pt x="39" y="277"/>
                    <a:pt x="45" y="265"/>
                  </a:cubicBezTo>
                  <a:cubicBezTo>
                    <a:pt x="45" y="265"/>
                    <a:pt x="39" y="276"/>
                    <a:pt x="41" y="270"/>
                  </a:cubicBezTo>
                  <a:cubicBezTo>
                    <a:pt x="38" y="276"/>
                    <a:pt x="35" y="281"/>
                    <a:pt x="37" y="280"/>
                  </a:cubicBezTo>
                  <a:cubicBezTo>
                    <a:pt x="34" y="286"/>
                    <a:pt x="33" y="285"/>
                    <a:pt x="30" y="290"/>
                  </a:cubicBezTo>
                  <a:cubicBezTo>
                    <a:pt x="34" y="282"/>
                    <a:pt x="37" y="274"/>
                    <a:pt x="41" y="266"/>
                  </a:cubicBezTo>
                  <a:cubicBezTo>
                    <a:pt x="42" y="265"/>
                    <a:pt x="43" y="264"/>
                    <a:pt x="43" y="264"/>
                  </a:cubicBezTo>
                  <a:cubicBezTo>
                    <a:pt x="43" y="262"/>
                    <a:pt x="43" y="262"/>
                    <a:pt x="43" y="262"/>
                  </a:cubicBezTo>
                  <a:cubicBezTo>
                    <a:pt x="46" y="256"/>
                    <a:pt x="48" y="254"/>
                    <a:pt x="47" y="255"/>
                  </a:cubicBezTo>
                  <a:cubicBezTo>
                    <a:pt x="55" y="243"/>
                    <a:pt x="56" y="237"/>
                    <a:pt x="66" y="225"/>
                  </a:cubicBezTo>
                  <a:cubicBezTo>
                    <a:pt x="63" y="231"/>
                    <a:pt x="61" y="235"/>
                    <a:pt x="55" y="244"/>
                  </a:cubicBezTo>
                  <a:cubicBezTo>
                    <a:pt x="58" y="239"/>
                    <a:pt x="62" y="234"/>
                    <a:pt x="65" y="230"/>
                  </a:cubicBezTo>
                  <a:cubicBezTo>
                    <a:pt x="61" y="237"/>
                    <a:pt x="44" y="262"/>
                    <a:pt x="49" y="259"/>
                  </a:cubicBezTo>
                  <a:cubicBezTo>
                    <a:pt x="58" y="242"/>
                    <a:pt x="74" y="218"/>
                    <a:pt x="84" y="205"/>
                  </a:cubicBezTo>
                  <a:cubicBezTo>
                    <a:pt x="92" y="199"/>
                    <a:pt x="100" y="188"/>
                    <a:pt x="111" y="178"/>
                  </a:cubicBezTo>
                  <a:cubicBezTo>
                    <a:pt x="113" y="177"/>
                    <a:pt x="116" y="174"/>
                    <a:pt x="115" y="176"/>
                  </a:cubicBezTo>
                  <a:cubicBezTo>
                    <a:pt x="112" y="179"/>
                    <a:pt x="112" y="179"/>
                    <a:pt x="112" y="179"/>
                  </a:cubicBezTo>
                  <a:cubicBezTo>
                    <a:pt x="126" y="166"/>
                    <a:pt x="144" y="151"/>
                    <a:pt x="157" y="140"/>
                  </a:cubicBezTo>
                  <a:cubicBezTo>
                    <a:pt x="166" y="136"/>
                    <a:pt x="166" y="136"/>
                    <a:pt x="166" y="136"/>
                  </a:cubicBezTo>
                  <a:cubicBezTo>
                    <a:pt x="192" y="120"/>
                    <a:pt x="159" y="137"/>
                    <a:pt x="186" y="120"/>
                  </a:cubicBezTo>
                  <a:cubicBezTo>
                    <a:pt x="193" y="117"/>
                    <a:pt x="220" y="102"/>
                    <a:pt x="222" y="103"/>
                  </a:cubicBezTo>
                  <a:cubicBezTo>
                    <a:pt x="227" y="101"/>
                    <a:pt x="229" y="100"/>
                    <a:pt x="230" y="99"/>
                  </a:cubicBezTo>
                  <a:cubicBezTo>
                    <a:pt x="225" y="100"/>
                    <a:pt x="214" y="106"/>
                    <a:pt x="220" y="102"/>
                  </a:cubicBezTo>
                  <a:cubicBezTo>
                    <a:pt x="229" y="97"/>
                    <a:pt x="234" y="96"/>
                    <a:pt x="242" y="93"/>
                  </a:cubicBezTo>
                  <a:cubicBezTo>
                    <a:pt x="242" y="93"/>
                    <a:pt x="236" y="96"/>
                    <a:pt x="239" y="95"/>
                  </a:cubicBezTo>
                  <a:cubicBezTo>
                    <a:pt x="258" y="86"/>
                    <a:pt x="295" y="75"/>
                    <a:pt x="314" y="69"/>
                  </a:cubicBezTo>
                  <a:cubicBezTo>
                    <a:pt x="307" y="71"/>
                    <a:pt x="306" y="72"/>
                    <a:pt x="296" y="74"/>
                  </a:cubicBezTo>
                  <a:cubicBezTo>
                    <a:pt x="296" y="73"/>
                    <a:pt x="301" y="72"/>
                    <a:pt x="303" y="71"/>
                  </a:cubicBezTo>
                  <a:cubicBezTo>
                    <a:pt x="302" y="70"/>
                    <a:pt x="294" y="74"/>
                    <a:pt x="283" y="76"/>
                  </a:cubicBezTo>
                  <a:cubicBezTo>
                    <a:pt x="289" y="74"/>
                    <a:pt x="294" y="72"/>
                    <a:pt x="300" y="70"/>
                  </a:cubicBezTo>
                  <a:cubicBezTo>
                    <a:pt x="290" y="71"/>
                    <a:pt x="290" y="71"/>
                    <a:pt x="290" y="71"/>
                  </a:cubicBezTo>
                  <a:cubicBezTo>
                    <a:pt x="303" y="66"/>
                    <a:pt x="315" y="63"/>
                    <a:pt x="328" y="59"/>
                  </a:cubicBezTo>
                  <a:cubicBezTo>
                    <a:pt x="322" y="60"/>
                    <a:pt x="316" y="61"/>
                    <a:pt x="311" y="63"/>
                  </a:cubicBezTo>
                  <a:cubicBezTo>
                    <a:pt x="312" y="61"/>
                    <a:pt x="315" y="59"/>
                    <a:pt x="307" y="61"/>
                  </a:cubicBezTo>
                  <a:cubicBezTo>
                    <a:pt x="327" y="54"/>
                    <a:pt x="325" y="51"/>
                    <a:pt x="348" y="47"/>
                  </a:cubicBezTo>
                  <a:cubicBezTo>
                    <a:pt x="348" y="47"/>
                    <a:pt x="348" y="47"/>
                    <a:pt x="348" y="47"/>
                  </a:cubicBezTo>
                  <a:cubicBezTo>
                    <a:pt x="357" y="44"/>
                    <a:pt x="357" y="44"/>
                    <a:pt x="357" y="44"/>
                  </a:cubicBezTo>
                  <a:cubicBezTo>
                    <a:pt x="371" y="41"/>
                    <a:pt x="371" y="41"/>
                    <a:pt x="371" y="41"/>
                  </a:cubicBezTo>
                  <a:cubicBezTo>
                    <a:pt x="363" y="45"/>
                    <a:pt x="353" y="47"/>
                    <a:pt x="346" y="49"/>
                  </a:cubicBezTo>
                  <a:cubicBezTo>
                    <a:pt x="363" y="48"/>
                    <a:pt x="367" y="42"/>
                    <a:pt x="386" y="38"/>
                  </a:cubicBezTo>
                  <a:cubicBezTo>
                    <a:pt x="402" y="38"/>
                    <a:pt x="367" y="44"/>
                    <a:pt x="368" y="46"/>
                  </a:cubicBezTo>
                  <a:cubicBezTo>
                    <a:pt x="372" y="44"/>
                    <a:pt x="382" y="43"/>
                    <a:pt x="381" y="44"/>
                  </a:cubicBezTo>
                  <a:cubicBezTo>
                    <a:pt x="363" y="47"/>
                    <a:pt x="370" y="48"/>
                    <a:pt x="351" y="51"/>
                  </a:cubicBezTo>
                  <a:cubicBezTo>
                    <a:pt x="360" y="48"/>
                    <a:pt x="349" y="50"/>
                    <a:pt x="351" y="49"/>
                  </a:cubicBezTo>
                  <a:cubicBezTo>
                    <a:pt x="348" y="50"/>
                    <a:pt x="331" y="55"/>
                    <a:pt x="318" y="58"/>
                  </a:cubicBezTo>
                  <a:cubicBezTo>
                    <a:pt x="315" y="61"/>
                    <a:pt x="329" y="57"/>
                    <a:pt x="337" y="55"/>
                  </a:cubicBezTo>
                  <a:cubicBezTo>
                    <a:pt x="352" y="50"/>
                    <a:pt x="368" y="49"/>
                    <a:pt x="380" y="45"/>
                  </a:cubicBezTo>
                  <a:cubicBezTo>
                    <a:pt x="396" y="41"/>
                    <a:pt x="381" y="46"/>
                    <a:pt x="382" y="46"/>
                  </a:cubicBezTo>
                  <a:cubicBezTo>
                    <a:pt x="397" y="44"/>
                    <a:pt x="388" y="43"/>
                    <a:pt x="393" y="42"/>
                  </a:cubicBezTo>
                  <a:cubicBezTo>
                    <a:pt x="415" y="37"/>
                    <a:pt x="418" y="39"/>
                    <a:pt x="434" y="37"/>
                  </a:cubicBezTo>
                  <a:cubicBezTo>
                    <a:pt x="447" y="34"/>
                    <a:pt x="480" y="30"/>
                    <a:pt x="503" y="29"/>
                  </a:cubicBezTo>
                  <a:cubicBezTo>
                    <a:pt x="500" y="30"/>
                    <a:pt x="503" y="31"/>
                    <a:pt x="505" y="31"/>
                  </a:cubicBezTo>
                  <a:cubicBezTo>
                    <a:pt x="518" y="27"/>
                    <a:pt x="514" y="29"/>
                    <a:pt x="531" y="27"/>
                  </a:cubicBezTo>
                  <a:cubicBezTo>
                    <a:pt x="516" y="26"/>
                    <a:pt x="516" y="26"/>
                    <a:pt x="516" y="26"/>
                  </a:cubicBezTo>
                  <a:cubicBezTo>
                    <a:pt x="528" y="26"/>
                    <a:pt x="537" y="24"/>
                    <a:pt x="548" y="25"/>
                  </a:cubicBezTo>
                  <a:cubicBezTo>
                    <a:pt x="534" y="23"/>
                    <a:pt x="567" y="23"/>
                    <a:pt x="575" y="23"/>
                  </a:cubicBezTo>
                  <a:cubicBezTo>
                    <a:pt x="587" y="24"/>
                    <a:pt x="599" y="23"/>
                    <a:pt x="605" y="25"/>
                  </a:cubicBezTo>
                  <a:cubicBezTo>
                    <a:pt x="604" y="25"/>
                    <a:pt x="604" y="25"/>
                    <a:pt x="604" y="25"/>
                  </a:cubicBezTo>
                  <a:cubicBezTo>
                    <a:pt x="621" y="27"/>
                    <a:pt x="621" y="27"/>
                    <a:pt x="621" y="27"/>
                  </a:cubicBezTo>
                  <a:cubicBezTo>
                    <a:pt x="619" y="29"/>
                    <a:pt x="619" y="29"/>
                    <a:pt x="619" y="29"/>
                  </a:cubicBezTo>
                  <a:cubicBezTo>
                    <a:pt x="630" y="31"/>
                    <a:pt x="645" y="31"/>
                    <a:pt x="641" y="30"/>
                  </a:cubicBezTo>
                  <a:cubicBezTo>
                    <a:pt x="653" y="32"/>
                    <a:pt x="646" y="31"/>
                    <a:pt x="648" y="33"/>
                  </a:cubicBezTo>
                  <a:cubicBezTo>
                    <a:pt x="641" y="33"/>
                    <a:pt x="625" y="33"/>
                    <a:pt x="621" y="31"/>
                  </a:cubicBezTo>
                  <a:cubicBezTo>
                    <a:pt x="622" y="31"/>
                    <a:pt x="625" y="31"/>
                    <a:pt x="626" y="31"/>
                  </a:cubicBezTo>
                  <a:cubicBezTo>
                    <a:pt x="594" y="27"/>
                    <a:pt x="615" y="33"/>
                    <a:pt x="599" y="32"/>
                  </a:cubicBezTo>
                  <a:cubicBezTo>
                    <a:pt x="607" y="33"/>
                    <a:pt x="613" y="35"/>
                    <a:pt x="622" y="35"/>
                  </a:cubicBezTo>
                  <a:cubicBezTo>
                    <a:pt x="626" y="35"/>
                    <a:pt x="643" y="36"/>
                    <a:pt x="652" y="36"/>
                  </a:cubicBezTo>
                  <a:cubicBezTo>
                    <a:pt x="640" y="36"/>
                    <a:pt x="634" y="34"/>
                    <a:pt x="625" y="33"/>
                  </a:cubicBezTo>
                  <a:cubicBezTo>
                    <a:pt x="633" y="34"/>
                    <a:pt x="634" y="32"/>
                    <a:pt x="641" y="34"/>
                  </a:cubicBezTo>
                  <a:cubicBezTo>
                    <a:pt x="639" y="34"/>
                    <a:pt x="639" y="34"/>
                    <a:pt x="639" y="34"/>
                  </a:cubicBezTo>
                  <a:cubicBezTo>
                    <a:pt x="647" y="34"/>
                    <a:pt x="647" y="34"/>
                    <a:pt x="647" y="34"/>
                  </a:cubicBezTo>
                  <a:cubicBezTo>
                    <a:pt x="648" y="36"/>
                    <a:pt x="670" y="39"/>
                    <a:pt x="657" y="38"/>
                  </a:cubicBezTo>
                  <a:cubicBezTo>
                    <a:pt x="669" y="40"/>
                    <a:pt x="661" y="37"/>
                    <a:pt x="672" y="39"/>
                  </a:cubicBezTo>
                  <a:cubicBezTo>
                    <a:pt x="651" y="35"/>
                    <a:pt x="651" y="35"/>
                    <a:pt x="651" y="35"/>
                  </a:cubicBezTo>
                  <a:cubicBezTo>
                    <a:pt x="652" y="33"/>
                    <a:pt x="652" y="33"/>
                    <a:pt x="652" y="33"/>
                  </a:cubicBezTo>
                  <a:cubicBezTo>
                    <a:pt x="660" y="34"/>
                    <a:pt x="661" y="35"/>
                    <a:pt x="669" y="36"/>
                  </a:cubicBezTo>
                  <a:cubicBezTo>
                    <a:pt x="669" y="34"/>
                    <a:pt x="669" y="34"/>
                    <a:pt x="669" y="34"/>
                  </a:cubicBezTo>
                  <a:cubicBezTo>
                    <a:pt x="683" y="38"/>
                    <a:pt x="683" y="38"/>
                    <a:pt x="683" y="38"/>
                  </a:cubicBezTo>
                  <a:cubicBezTo>
                    <a:pt x="682" y="37"/>
                    <a:pt x="694" y="39"/>
                    <a:pt x="696" y="40"/>
                  </a:cubicBezTo>
                  <a:cubicBezTo>
                    <a:pt x="703" y="42"/>
                    <a:pt x="698" y="44"/>
                    <a:pt x="711" y="46"/>
                  </a:cubicBezTo>
                  <a:cubicBezTo>
                    <a:pt x="710" y="45"/>
                    <a:pt x="710" y="45"/>
                    <a:pt x="710" y="45"/>
                  </a:cubicBezTo>
                  <a:cubicBezTo>
                    <a:pt x="718" y="47"/>
                    <a:pt x="723" y="48"/>
                    <a:pt x="733" y="52"/>
                  </a:cubicBezTo>
                  <a:cubicBezTo>
                    <a:pt x="732" y="52"/>
                    <a:pt x="730" y="51"/>
                    <a:pt x="728" y="51"/>
                  </a:cubicBezTo>
                  <a:cubicBezTo>
                    <a:pt x="743" y="57"/>
                    <a:pt x="766" y="65"/>
                    <a:pt x="771" y="71"/>
                  </a:cubicBezTo>
                  <a:cubicBezTo>
                    <a:pt x="770" y="71"/>
                    <a:pt x="764" y="68"/>
                    <a:pt x="763" y="69"/>
                  </a:cubicBezTo>
                  <a:cubicBezTo>
                    <a:pt x="743" y="57"/>
                    <a:pt x="747" y="64"/>
                    <a:pt x="721" y="53"/>
                  </a:cubicBezTo>
                  <a:cubicBezTo>
                    <a:pt x="721" y="49"/>
                    <a:pt x="698" y="48"/>
                    <a:pt x="694" y="44"/>
                  </a:cubicBezTo>
                  <a:cubicBezTo>
                    <a:pt x="704" y="47"/>
                    <a:pt x="719" y="49"/>
                    <a:pt x="717" y="48"/>
                  </a:cubicBezTo>
                  <a:cubicBezTo>
                    <a:pt x="708" y="46"/>
                    <a:pt x="693" y="42"/>
                    <a:pt x="687" y="41"/>
                  </a:cubicBezTo>
                  <a:cubicBezTo>
                    <a:pt x="693" y="43"/>
                    <a:pt x="691" y="44"/>
                    <a:pt x="686" y="44"/>
                  </a:cubicBezTo>
                  <a:cubicBezTo>
                    <a:pt x="701" y="46"/>
                    <a:pt x="730" y="57"/>
                    <a:pt x="751" y="67"/>
                  </a:cubicBezTo>
                  <a:cubicBezTo>
                    <a:pt x="749" y="64"/>
                    <a:pt x="749" y="64"/>
                    <a:pt x="749" y="64"/>
                  </a:cubicBezTo>
                  <a:cubicBezTo>
                    <a:pt x="768" y="71"/>
                    <a:pt x="746" y="65"/>
                    <a:pt x="760" y="71"/>
                  </a:cubicBezTo>
                  <a:cubicBezTo>
                    <a:pt x="767" y="73"/>
                    <a:pt x="767" y="73"/>
                    <a:pt x="767" y="73"/>
                  </a:cubicBezTo>
                  <a:cubicBezTo>
                    <a:pt x="768" y="74"/>
                    <a:pt x="768" y="74"/>
                    <a:pt x="768" y="74"/>
                  </a:cubicBezTo>
                  <a:cubicBezTo>
                    <a:pt x="771" y="75"/>
                    <a:pt x="775" y="76"/>
                    <a:pt x="779" y="78"/>
                  </a:cubicBezTo>
                  <a:cubicBezTo>
                    <a:pt x="772" y="73"/>
                    <a:pt x="774" y="77"/>
                    <a:pt x="767" y="72"/>
                  </a:cubicBezTo>
                  <a:cubicBezTo>
                    <a:pt x="760" y="68"/>
                    <a:pt x="768" y="71"/>
                    <a:pt x="770" y="71"/>
                  </a:cubicBezTo>
                  <a:cubicBezTo>
                    <a:pt x="775" y="73"/>
                    <a:pt x="791" y="83"/>
                    <a:pt x="781" y="78"/>
                  </a:cubicBezTo>
                  <a:cubicBezTo>
                    <a:pt x="787" y="81"/>
                    <a:pt x="793" y="84"/>
                    <a:pt x="799" y="88"/>
                  </a:cubicBezTo>
                  <a:cubicBezTo>
                    <a:pt x="799" y="88"/>
                    <a:pt x="795" y="86"/>
                    <a:pt x="793" y="85"/>
                  </a:cubicBezTo>
                  <a:cubicBezTo>
                    <a:pt x="797" y="88"/>
                    <a:pt x="801" y="91"/>
                    <a:pt x="805" y="94"/>
                  </a:cubicBezTo>
                  <a:cubicBezTo>
                    <a:pt x="805" y="94"/>
                    <a:pt x="805" y="94"/>
                    <a:pt x="805" y="94"/>
                  </a:cubicBezTo>
                  <a:cubicBezTo>
                    <a:pt x="815" y="100"/>
                    <a:pt x="827" y="112"/>
                    <a:pt x="835" y="118"/>
                  </a:cubicBezTo>
                  <a:cubicBezTo>
                    <a:pt x="821" y="102"/>
                    <a:pt x="843" y="124"/>
                    <a:pt x="842" y="122"/>
                  </a:cubicBezTo>
                  <a:cubicBezTo>
                    <a:pt x="847" y="128"/>
                    <a:pt x="846" y="132"/>
                    <a:pt x="835" y="121"/>
                  </a:cubicBezTo>
                  <a:cubicBezTo>
                    <a:pt x="832" y="117"/>
                    <a:pt x="824" y="110"/>
                    <a:pt x="818" y="105"/>
                  </a:cubicBezTo>
                  <a:cubicBezTo>
                    <a:pt x="825" y="112"/>
                    <a:pt x="828" y="114"/>
                    <a:pt x="833" y="120"/>
                  </a:cubicBezTo>
                  <a:cubicBezTo>
                    <a:pt x="829" y="116"/>
                    <a:pt x="840" y="128"/>
                    <a:pt x="839" y="129"/>
                  </a:cubicBezTo>
                  <a:cubicBezTo>
                    <a:pt x="837" y="128"/>
                    <a:pt x="835" y="127"/>
                    <a:pt x="828" y="119"/>
                  </a:cubicBezTo>
                  <a:cubicBezTo>
                    <a:pt x="818" y="108"/>
                    <a:pt x="828" y="117"/>
                    <a:pt x="825" y="114"/>
                  </a:cubicBezTo>
                  <a:cubicBezTo>
                    <a:pt x="823" y="109"/>
                    <a:pt x="809" y="100"/>
                    <a:pt x="802" y="94"/>
                  </a:cubicBezTo>
                  <a:cubicBezTo>
                    <a:pt x="801" y="93"/>
                    <a:pt x="804" y="95"/>
                    <a:pt x="805" y="95"/>
                  </a:cubicBezTo>
                  <a:cubicBezTo>
                    <a:pt x="799" y="91"/>
                    <a:pt x="784" y="81"/>
                    <a:pt x="782" y="82"/>
                  </a:cubicBezTo>
                  <a:cubicBezTo>
                    <a:pt x="789" y="85"/>
                    <a:pt x="794" y="89"/>
                    <a:pt x="800" y="92"/>
                  </a:cubicBezTo>
                  <a:cubicBezTo>
                    <a:pt x="803" y="95"/>
                    <a:pt x="794" y="90"/>
                    <a:pt x="799" y="94"/>
                  </a:cubicBezTo>
                  <a:cubicBezTo>
                    <a:pt x="803" y="96"/>
                    <a:pt x="807" y="99"/>
                    <a:pt x="811" y="103"/>
                  </a:cubicBezTo>
                  <a:cubicBezTo>
                    <a:pt x="810" y="103"/>
                    <a:pt x="810" y="103"/>
                    <a:pt x="810" y="103"/>
                  </a:cubicBezTo>
                  <a:cubicBezTo>
                    <a:pt x="819" y="111"/>
                    <a:pt x="832" y="124"/>
                    <a:pt x="841" y="135"/>
                  </a:cubicBezTo>
                  <a:cubicBezTo>
                    <a:pt x="845" y="135"/>
                    <a:pt x="851" y="140"/>
                    <a:pt x="856" y="143"/>
                  </a:cubicBezTo>
                  <a:cubicBezTo>
                    <a:pt x="867" y="161"/>
                    <a:pt x="876" y="182"/>
                    <a:pt x="879" y="203"/>
                  </a:cubicBezTo>
                  <a:cubicBezTo>
                    <a:pt x="879" y="203"/>
                    <a:pt x="880" y="203"/>
                    <a:pt x="880" y="204"/>
                  </a:cubicBezTo>
                  <a:cubicBezTo>
                    <a:pt x="881" y="210"/>
                    <a:pt x="882" y="222"/>
                    <a:pt x="880" y="221"/>
                  </a:cubicBezTo>
                  <a:cubicBezTo>
                    <a:pt x="883" y="228"/>
                    <a:pt x="882" y="247"/>
                    <a:pt x="883" y="244"/>
                  </a:cubicBezTo>
                  <a:cubicBezTo>
                    <a:pt x="883" y="246"/>
                    <a:pt x="883" y="246"/>
                    <a:pt x="883" y="246"/>
                  </a:cubicBezTo>
                  <a:cubicBezTo>
                    <a:pt x="880" y="254"/>
                    <a:pt x="877" y="266"/>
                    <a:pt x="868" y="286"/>
                  </a:cubicBezTo>
                  <a:cubicBezTo>
                    <a:pt x="867" y="290"/>
                    <a:pt x="867" y="291"/>
                    <a:pt x="869" y="291"/>
                  </a:cubicBezTo>
                  <a:cubicBezTo>
                    <a:pt x="867" y="295"/>
                    <a:pt x="864" y="298"/>
                    <a:pt x="862" y="302"/>
                  </a:cubicBezTo>
                  <a:cubicBezTo>
                    <a:pt x="863" y="299"/>
                    <a:pt x="863" y="297"/>
                    <a:pt x="866" y="291"/>
                  </a:cubicBezTo>
                  <a:cubicBezTo>
                    <a:pt x="861" y="301"/>
                    <a:pt x="855" y="311"/>
                    <a:pt x="849" y="320"/>
                  </a:cubicBezTo>
                  <a:cubicBezTo>
                    <a:pt x="850" y="318"/>
                    <a:pt x="850" y="318"/>
                    <a:pt x="850" y="318"/>
                  </a:cubicBezTo>
                  <a:cubicBezTo>
                    <a:pt x="842" y="329"/>
                    <a:pt x="842" y="329"/>
                    <a:pt x="842" y="329"/>
                  </a:cubicBezTo>
                  <a:cubicBezTo>
                    <a:pt x="847" y="323"/>
                    <a:pt x="854" y="313"/>
                    <a:pt x="853" y="317"/>
                  </a:cubicBezTo>
                  <a:cubicBezTo>
                    <a:pt x="845" y="330"/>
                    <a:pt x="839" y="336"/>
                    <a:pt x="831" y="347"/>
                  </a:cubicBezTo>
                  <a:cubicBezTo>
                    <a:pt x="829" y="345"/>
                    <a:pt x="826" y="348"/>
                    <a:pt x="828" y="344"/>
                  </a:cubicBezTo>
                  <a:cubicBezTo>
                    <a:pt x="828" y="343"/>
                    <a:pt x="829" y="343"/>
                    <a:pt x="829" y="343"/>
                  </a:cubicBezTo>
                  <a:cubicBezTo>
                    <a:pt x="831" y="338"/>
                    <a:pt x="837" y="329"/>
                    <a:pt x="841" y="323"/>
                  </a:cubicBezTo>
                  <a:cubicBezTo>
                    <a:pt x="823" y="344"/>
                    <a:pt x="828" y="339"/>
                    <a:pt x="810" y="356"/>
                  </a:cubicBezTo>
                  <a:cubicBezTo>
                    <a:pt x="807" y="357"/>
                    <a:pt x="825" y="339"/>
                    <a:pt x="820" y="342"/>
                  </a:cubicBezTo>
                  <a:cubicBezTo>
                    <a:pt x="826" y="337"/>
                    <a:pt x="831" y="331"/>
                    <a:pt x="836" y="325"/>
                  </a:cubicBezTo>
                  <a:cubicBezTo>
                    <a:pt x="833" y="328"/>
                    <a:pt x="833" y="329"/>
                    <a:pt x="832" y="331"/>
                  </a:cubicBezTo>
                  <a:cubicBezTo>
                    <a:pt x="841" y="318"/>
                    <a:pt x="846" y="314"/>
                    <a:pt x="850" y="303"/>
                  </a:cubicBezTo>
                  <a:cubicBezTo>
                    <a:pt x="855" y="297"/>
                    <a:pt x="845" y="313"/>
                    <a:pt x="850" y="306"/>
                  </a:cubicBezTo>
                  <a:cubicBezTo>
                    <a:pt x="847" y="313"/>
                    <a:pt x="844" y="319"/>
                    <a:pt x="843" y="323"/>
                  </a:cubicBezTo>
                  <a:cubicBezTo>
                    <a:pt x="854" y="308"/>
                    <a:pt x="847" y="313"/>
                    <a:pt x="855" y="300"/>
                  </a:cubicBezTo>
                  <a:cubicBezTo>
                    <a:pt x="861" y="290"/>
                    <a:pt x="861" y="290"/>
                    <a:pt x="861" y="290"/>
                  </a:cubicBezTo>
                  <a:cubicBezTo>
                    <a:pt x="864" y="284"/>
                    <a:pt x="859" y="292"/>
                    <a:pt x="859" y="292"/>
                  </a:cubicBezTo>
                  <a:cubicBezTo>
                    <a:pt x="862" y="285"/>
                    <a:pt x="864" y="282"/>
                    <a:pt x="866" y="276"/>
                  </a:cubicBezTo>
                  <a:cubicBezTo>
                    <a:pt x="865" y="278"/>
                    <a:pt x="863" y="281"/>
                    <a:pt x="863" y="280"/>
                  </a:cubicBezTo>
                  <a:cubicBezTo>
                    <a:pt x="868" y="271"/>
                    <a:pt x="870" y="261"/>
                    <a:pt x="874" y="252"/>
                  </a:cubicBezTo>
                  <a:cubicBezTo>
                    <a:pt x="872" y="257"/>
                    <a:pt x="873" y="246"/>
                    <a:pt x="873" y="241"/>
                  </a:cubicBezTo>
                  <a:cubicBezTo>
                    <a:pt x="872" y="248"/>
                    <a:pt x="869" y="254"/>
                    <a:pt x="867" y="260"/>
                  </a:cubicBezTo>
                  <a:cubicBezTo>
                    <a:pt x="861" y="283"/>
                    <a:pt x="853" y="297"/>
                    <a:pt x="838" y="320"/>
                  </a:cubicBezTo>
                  <a:cubicBezTo>
                    <a:pt x="839" y="318"/>
                    <a:pt x="839" y="318"/>
                    <a:pt x="839" y="318"/>
                  </a:cubicBezTo>
                  <a:cubicBezTo>
                    <a:pt x="810" y="350"/>
                    <a:pt x="819" y="348"/>
                    <a:pt x="790" y="373"/>
                  </a:cubicBezTo>
                  <a:cubicBezTo>
                    <a:pt x="788" y="373"/>
                    <a:pt x="775" y="384"/>
                    <a:pt x="775" y="382"/>
                  </a:cubicBezTo>
                  <a:cubicBezTo>
                    <a:pt x="785" y="375"/>
                    <a:pt x="782" y="376"/>
                    <a:pt x="779" y="377"/>
                  </a:cubicBezTo>
                  <a:cubicBezTo>
                    <a:pt x="774" y="381"/>
                    <a:pt x="771" y="386"/>
                    <a:pt x="760" y="392"/>
                  </a:cubicBezTo>
                  <a:cubicBezTo>
                    <a:pt x="763" y="388"/>
                    <a:pt x="753" y="394"/>
                    <a:pt x="763" y="387"/>
                  </a:cubicBezTo>
                  <a:cubicBezTo>
                    <a:pt x="748" y="396"/>
                    <a:pt x="741" y="402"/>
                    <a:pt x="733" y="407"/>
                  </a:cubicBezTo>
                  <a:cubicBezTo>
                    <a:pt x="709" y="423"/>
                    <a:pt x="725" y="410"/>
                    <a:pt x="700" y="424"/>
                  </a:cubicBezTo>
                  <a:cubicBezTo>
                    <a:pt x="703" y="421"/>
                    <a:pt x="703" y="421"/>
                    <a:pt x="703" y="421"/>
                  </a:cubicBezTo>
                  <a:cubicBezTo>
                    <a:pt x="687" y="430"/>
                    <a:pt x="687" y="430"/>
                    <a:pt x="687" y="430"/>
                  </a:cubicBezTo>
                  <a:cubicBezTo>
                    <a:pt x="693" y="428"/>
                    <a:pt x="693" y="428"/>
                    <a:pt x="693" y="428"/>
                  </a:cubicBezTo>
                  <a:cubicBezTo>
                    <a:pt x="687" y="432"/>
                    <a:pt x="680" y="435"/>
                    <a:pt x="674" y="438"/>
                  </a:cubicBezTo>
                  <a:cubicBezTo>
                    <a:pt x="662" y="444"/>
                    <a:pt x="679" y="437"/>
                    <a:pt x="678" y="439"/>
                  </a:cubicBezTo>
                  <a:cubicBezTo>
                    <a:pt x="681" y="435"/>
                    <a:pt x="681" y="435"/>
                    <a:pt x="681" y="435"/>
                  </a:cubicBezTo>
                  <a:cubicBezTo>
                    <a:pt x="690" y="432"/>
                    <a:pt x="700" y="425"/>
                    <a:pt x="702" y="426"/>
                  </a:cubicBezTo>
                  <a:cubicBezTo>
                    <a:pt x="689" y="432"/>
                    <a:pt x="693" y="432"/>
                    <a:pt x="688" y="435"/>
                  </a:cubicBezTo>
                  <a:cubicBezTo>
                    <a:pt x="700" y="428"/>
                    <a:pt x="700" y="428"/>
                    <a:pt x="700" y="428"/>
                  </a:cubicBezTo>
                  <a:cubicBezTo>
                    <a:pt x="704" y="427"/>
                    <a:pt x="704" y="427"/>
                    <a:pt x="704" y="427"/>
                  </a:cubicBezTo>
                  <a:cubicBezTo>
                    <a:pt x="717" y="422"/>
                    <a:pt x="726" y="416"/>
                    <a:pt x="732" y="412"/>
                  </a:cubicBezTo>
                  <a:cubicBezTo>
                    <a:pt x="727" y="414"/>
                    <a:pt x="725" y="417"/>
                    <a:pt x="720" y="419"/>
                  </a:cubicBezTo>
                  <a:cubicBezTo>
                    <a:pt x="725" y="413"/>
                    <a:pt x="740" y="406"/>
                    <a:pt x="752" y="396"/>
                  </a:cubicBezTo>
                  <a:cubicBezTo>
                    <a:pt x="753" y="397"/>
                    <a:pt x="757" y="394"/>
                    <a:pt x="756" y="395"/>
                  </a:cubicBezTo>
                  <a:cubicBezTo>
                    <a:pt x="755" y="396"/>
                    <a:pt x="753" y="397"/>
                    <a:pt x="752" y="398"/>
                  </a:cubicBezTo>
                  <a:cubicBezTo>
                    <a:pt x="753" y="398"/>
                    <a:pt x="746" y="403"/>
                    <a:pt x="759" y="396"/>
                  </a:cubicBezTo>
                  <a:cubicBezTo>
                    <a:pt x="755" y="400"/>
                    <a:pt x="747" y="408"/>
                    <a:pt x="747" y="408"/>
                  </a:cubicBezTo>
                  <a:cubicBezTo>
                    <a:pt x="740" y="413"/>
                    <a:pt x="729" y="419"/>
                    <a:pt x="723" y="422"/>
                  </a:cubicBezTo>
                  <a:cubicBezTo>
                    <a:pt x="723" y="422"/>
                    <a:pt x="723" y="422"/>
                    <a:pt x="723" y="422"/>
                  </a:cubicBezTo>
                  <a:cubicBezTo>
                    <a:pt x="716" y="426"/>
                    <a:pt x="702" y="433"/>
                    <a:pt x="700" y="433"/>
                  </a:cubicBezTo>
                  <a:cubicBezTo>
                    <a:pt x="696" y="435"/>
                    <a:pt x="684" y="441"/>
                    <a:pt x="697" y="436"/>
                  </a:cubicBezTo>
                  <a:cubicBezTo>
                    <a:pt x="690" y="440"/>
                    <a:pt x="684" y="443"/>
                    <a:pt x="677" y="446"/>
                  </a:cubicBezTo>
                  <a:cubicBezTo>
                    <a:pt x="679" y="443"/>
                    <a:pt x="660" y="450"/>
                    <a:pt x="679" y="440"/>
                  </a:cubicBezTo>
                  <a:close/>
                  <a:moveTo>
                    <a:pt x="708" y="446"/>
                  </a:moveTo>
                  <a:cubicBezTo>
                    <a:pt x="708" y="448"/>
                    <a:pt x="694" y="455"/>
                    <a:pt x="690" y="458"/>
                  </a:cubicBezTo>
                  <a:cubicBezTo>
                    <a:pt x="687" y="460"/>
                    <a:pt x="670" y="467"/>
                    <a:pt x="673" y="465"/>
                  </a:cubicBezTo>
                  <a:cubicBezTo>
                    <a:pt x="685" y="460"/>
                    <a:pt x="683" y="457"/>
                    <a:pt x="694" y="455"/>
                  </a:cubicBezTo>
                  <a:cubicBezTo>
                    <a:pt x="695" y="453"/>
                    <a:pt x="693" y="454"/>
                    <a:pt x="688" y="455"/>
                  </a:cubicBezTo>
                  <a:cubicBezTo>
                    <a:pt x="690" y="454"/>
                    <a:pt x="690" y="454"/>
                    <a:pt x="690" y="454"/>
                  </a:cubicBezTo>
                  <a:cubicBezTo>
                    <a:pt x="695" y="452"/>
                    <a:pt x="698" y="450"/>
                    <a:pt x="702" y="448"/>
                  </a:cubicBezTo>
                  <a:cubicBezTo>
                    <a:pt x="706" y="447"/>
                    <a:pt x="709" y="445"/>
                    <a:pt x="708" y="446"/>
                  </a:cubicBezTo>
                  <a:close/>
                  <a:moveTo>
                    <a:pt x="751" y="423"/>
                  </a:moveTo>
                  <a:cubicBezTo>
                    <a:pt x="740" y="429"/>
                    <a:pt x="729" y="436"/>
                    <a:pt x="722" y="439"/>
                  </a:cubicBezTo>
                  <a:cubicBezTo>
                    <a:pt x="725" y="437"/>
                    <a:pt x="725" y="437"/>
                    <a:pt x="725" y="437"/>
                  </a:cubicBezTo>
                  <a:cubicBezTo>
                    <a:pt x="776" y="409"/>
                    <a:pt x="753" y="418"/>
                    <a:pt x="722" y="432"/>
                  </a:cubicBezTo>
                  <a:cubicBezTo>
                    <a:pt x="738" y="423"/>
                    <a:pt x="756" y="414"/>
                    <a:pt x="772" y="403"/>
                  </a:cubicBezTo>
                  <a:cubicBezTo>
                    <a:pt x="770" y="403"/>
                    <a:pt x="770" y="403"/>
                    <a:pt x="770" y="403"/>
                  </a:cubicBezTo>
                  <a:cubicBezTo>
                    <a:pt x="775" y="400"/>
                    <a:pt x="779" y="397"/>
                    <a:pt x="782" y="395"/>
                  </a:cubicBezTo>
                  <a:cubicBezTo>
                    <a:pt x="783" y="396"/>
                    <a:pt x="759" y="417"/>
                    <a:pt x="751" y="423"/>
                  </a:cubicBezTo>
                  <a:close/>
                  <a:moveTo>
                    <a:pt x="787" y="400"/>
                  </a:moveTo>
                  <a:cubicBezTo>
                    <a:pt x="788" y="399"/>
                    <a:pt x="787" y="399"/>
                    <a:pt x="785" y="400"/>
                  </a:cubicBezTo>
                  <a:cubicBezTo>
                    <a:pt x="795" y="393"/>
                    <a:pt x="795" y="393"/>
                    <a:pt x="795" y="393"/>
                  </a:cubicBezTo>
                  <a:cubicBezTo>
                    <a:pt x="794" y="394"/>
                    <a:pt x="796" y="393"/>
                    <a:pt x="787" y="400"/>
                  </a:cubicBezTo>
                  <a:close/>
                  <a:moveTo>
                    <a:pt x="881" y="298"/>
                  </a:moveTo>
                  <a:cubicBezTo>
                    <a:pt x="879" y="305"/>
                    <a:pt x="871" y="317"/>
                    <a:pt x="870" y="318"/>
                  </a:cubicBezTo>
                  <a:cubicBezTo>
                    <a:pt x="871" y="321"/>
                    <a:pt x="857" y="340"/>
                    <a:pt x="851" y="347"/>
                  </a:cubicBezTo>
                  <a:cubicBezTo>
                    <a:pt x="836" y="364"/>
                    <a:pt x="840" y="356"/>
                    <a:pt x="826" y="371"/>
                  </a:cubicBezTo>
                  <a:cubicBezTo>
                    <a:pt x="832" y="367"/>
                    <a:pt x="832" y="367"/>
                    <a:pt x="832" y="367"/>
                  </a:cubicBezTo>
                  <a:cubicBezTo>
                    <a:pt x="819" y="380"/>
                    <a:pt x="813" y="385"/>
                    <a:pt x="797" y="396"/>
                  </a:cubicBezTo>
                  <a:cubicBezTo>
                    <a:pt x="794" y="397"/>
                    <a:pt x="805" y="391"/>
                    <a:pt x="808" y="388"/>
                  </a:cubicBezTo>
                  <a:cubicBezTo>
                    <a:pt x="805" y="389"/>
                    <a:pt x="802" y="391"/>
                    <a:pt x="799" y="392"/>
                  </a:cubicBezTo>
                  <a:cubicBezTo>
                    <a:pt x="803" y="390"/>
                    <a:pt x="808" y="383"/>
                    <a:pt x="809" y="385"/>
                  </a:cubicBezTo>
                  <a:cubicBezTo>
                    <a:pt x="809" y="384"/>
                    <a:pt x="813" y="379"/>
                    <a:pt x="804" y="387"/>
                  </a:cubicBezTo>
                  <a:cubicBezTo>
                    <a:pt x="810" y="381"/>
                    <a:pt x="810" y="381"/>
                    <a:pt x="810" y="381"/>
                  </a:cubicBezTo>
                  <a:cubicBezTo>
                    <a:pt x="809" y="381"/>
                    <a:pt x="809" y="381"/>
                    <a:pt x="809" y="381"/>
                  </a:cubicBezTo>
                  <a:cubicBezTo>
                    <a:pt x="815" y="376"/>
                    <a:pt x="815" y="376"/>
                    <a:pt x="815" y="376"/>
                  </a:cubicBezTo>
                  <a:cubicBezTo>
                    <a:pt x="818" y="374"/>
                    <a:pt x="823" y="370"/>
                    <a:pt x="827" y="367"/>
                  </a:cubicBezTo>
                  <a:cubicBezTo>
                    <a:pt x="828" y="367"/>
                    <a:pt x="824" y="371"/>
                    <a:pt x="821" y="373"/>
                  </a:cubicBezTo>
                  <a:cubicBezTo>
                    <a:pt x="828" y="368"/>
                    <a:pt x="834" y="363"/>
                    <a:pt x="837" y="359"/>
                  </a:cubicBezTo>
                  <a:cubicBezTo>
                    <a:pt x="827" y="368"/>
                    <a:pt x="832" y="363"/>
                    <a:pt x="829" y="364"/>
                  </a:cubicBezTo>
                  <a:cubicBezTo>
                    <a:pt x="834" y="358"/>
                    <a:pt x="843" y="348"/>
                    <a:pt x="846" y="344"/>
                  </a:cubicBezTo>
                  <a:cubicBezTo>
                    <a:pt x="854" y="336"/>
                    <a:pt x="860" y="329"/>
                    <a:pt x="857" y="336"/>
                  </a:cubicBezTo>
                  <a:cubicBezTo>
                    <a:pt x="860" y="330"/>
                    <a:pt x="866" y="324"/>
                    <a:pt x="868" y="316"/>
                  </a:cubicBezTo>
                  <a:cubicBezTo>
                    <a:pt x="862" y="329"/>
                    <a:pt x="866" y="315"/>
                    <a:pt x="857" y="331"/>
                  </a:cubicBezTo>
                  <a:cubicBezTo>
                    <a:pt x="852" y="334"/>
                    <a:pt x="865" y="318"/>
                    <a:pt x="870" y="310"/>
                  </a:cubicBezTo>
                  <a:cubicBezTo>
                    <a:pt x="868" y="315"/>
                    <a:pt x="871" y="311"/>
                    <a:pt x="870" y="313"/>
                  </a:cubicBezTo>
                  <a:cubicBezTo>
                    <a:pt x="877" y="300"/>
                    <a:pt x="872" y="305"/>
                    <a:pt x="867" y="313"/>
                  </a:cubicBezTo>
                  <a:cubicBezTo>
                    <a:pt x="869" y="309"/>
                    <a:pt x="871" y="304"/>
                    <a:pt x="873" y="299"/>
                  </a:cubicBezTo>
                  <a:cubicBezTo>
                    <a:pt x="873" y="300"/>
                    <a:pt x="873" y="300"/>
                    <a:pt x="873" y="300"/>
                  </a:cubicBezTo>
                  <a:cubicBezTo>
                    <a:pt x="875" y="295"/>
                    <a:pt x="877" y="290"/>
                    <a:pt x="879" y="285"/>
                  </a:cubicBezTo>
                  <a:cubicBezTo>
                    <a:pt x="881" y="284"/>
                    <a:pt x="882" y="284"/>
                    <a:pt x="880" y="288"/>
                  </a:cubicBezTo>
                  <a:cubicBezTo>
                    <a:pt x="882" y="285"/>
                    <a:pt x="883" y="283"/>
                    <a:pt x="885" y="280"/>
                  </a:cubicBezTo>
                  <a:cubicBezTo>
                    <a:pt x="883" y="284"/>
                    <a:pt x="882" y="288"/>
                    <a:pt x="880" y="293"/>
                  </a:cubicBezTo>
                  <a:cubicBezTo>
                    <a:pt x="884" y="288"/>
                    <a:pt x="886" y="279"/>
                    <a:pt x="888" y="272"/>
                  </a:cubicBezTo>
                  <a:cubicBezTo>
                    <a:pt x="891" y="265"/>
                    <a:pt x="884" y="290"/>
                    <a:pt x="881" y="298"/>
                  </a:cubicBezTo>
                  <a:close/>
                  <a:moveTo>
                    <a:pt x="889" y="232"/>
                  </a:moveTo>
                  <a:cubicBezTo>
                    <a:pt x="889" y="226"/>
                    <a:pt x="889" y="220"/>
                    <a:pt x="888" y="215"/>
                  </a:cubicBezTo>
                  <a:cubicBezTo>
                    <a:pt x="889" y="213"/>
                    <a:pt x="889" y="213"/>
                    <a:pt x="889" y="213"/>
                  </a:cubicBezTo>
                  <a:cubicBezTo>
                    <a:pt x="887" y="186"/>
                    <a:pt x="878" y="168"/>
                    <a:pt x="864" y="143"/>
                  </a:cubicBezTo>
                  <a:cubicBezTo>
                    <a:pt x="867" y="146"/>
                    <a:pt x="872" y="156"/>
                    <a:pt x="871" y="154"/>
                  </a:cubicBezTo>
                  <a:cubicBezTo>
                    <a:pt x="863" y="139"/>
                    <a:pt x="862" y="143"/>
                    <a:pt x="854" y="128"/>
                  </a:cubicBezTo>
                  <a:cubicBezTo>
                    <a:pt x="868" y="148"/>
                    <a:pt x="845" y="116"/>
                    <a:pt x="859" y="133"/>
                  </a:cubicBezTo>
                  <a:cubicBezTo>
                    <a:pt x="841" y="109"/>
                    <a:pt x="817" y="86"/>
                    <a:pt x="800" y="75"/>
                  </a:cubicBezTo>
                  <a:cubicBezTo>
                    <a:pt x="804" y="79"/>
                    <a:pt x="793" y="72"/>
                    <a:pt x="792" y="72"/>
                  </a:cubicBezTo>
                  <a:cubicBezTo>
                    <a:pt x="788" y="69"/>
                    <a:pt x="790" y="69"/>
                    <a:pt x="793" y="72"/>
                  </a:cubicBezTo>
                  <a:cubicBezTo>
                    <a:pt x="785" y="66"/>
                    <a:pt x="784" y="64"/>
                    <a:pt x="786" y="64"/>
                  </a:cubicBezTo>
                  <a:cubicBezTo>
                    <a:pt x="792" y="67"/>
                    <a:pt x="798" y="71"/>
                    <a:pt x="804" y="75"/>
                  </a:cubicBezTo>
                  <a:cubicBezTo>
                    <a:pt x="798" y="71"/>
                    <a:pt x="796" y="68"/>
                    <a:pt x="791" y="65"/>
                  </a:cubicBezTo>
                  <a:cubicBezTo>
                    <a:pt x="791" y="65"/>
                    <a:pt x="791" y="65"/>
                    <a:pt x="791" y="65"/>
                  </a:cubicBezTo>
                  <a:cubicBezTo>
                    <a:pt x="791" y="65"/>
                    <a:pt x="791" y="65"/>
                    <a:pt x="791" y="65"/>
                  </a:cubicBezTo>
                  <a:cubicBezTo>
                    <a:pt x="789" y="63"/>
                    <a:pt x="786" y="62"/>
                    <a:pt x="783" y="60"/>
                  </a:cubicBezTo>
                  <a:cubicBezTo>
                    <a:pt x="780" y="59"/>
                    <a:pt x="780" y="60"/>
                    <a:pt x="780" y="60"/>
                  </a:cubicBezTo>
                  <a:cubicBezTo>
                    <a:pt x="773" y="58"/>
                    <a:pt x="765" y="55"/>
                    <a:pt x="755" y="52"/>
                  </a:cubicBezTo>
                  <a:cubicBezTo>
                    <a:pt x="756" y="52"/>
                    <a:pt x="756" y="52"/>
                    <a:pt x="756" y="52"/>
                  </a:cubicBezTo>
                  <a:cubicBezTo>
                    <a:pt x="749" y="49"/>
                    <a:pt x="741" y="46"/>
                    <a:pt x="734" y="44"/>
                  </a:cubicBezTo>
                  <a:cubicBezTo>
                    <a:pt x="737" y="44"/>
                    <a:pt x="737" y="44"/>
                    <a:pt x="737" y="44"/>
                  </a:cubicBezTo>
                  <a:cubicBezTo>
                    <a:pt x="733" y="43"/>
                    <a:pt x="729" y="42"/>
                    <a:pt x="724" y="41"/>
                  </a:cubicBezTo>
                  <a:cubicBezTo>
                    <a:pt x="725" y="39"/>
                    <a:pt x="720" y="39"/>
                    <a:pt x="722" y="38"/>
                  </a:cubicBezTo>
                  <a:cubicBezTo>
                    <a:pt x="714" y="33"/>
                    <a:pt x="693" y="31"/>
                    <a:pt x="675" y="27"/>
                  </a:cubicBezTo>
                  <a:cubicBezTo>
                    <a:pt x="678" y="27"/>
                    <a:pt x="678" y="27"/>
                    <a:pt x="678" y="27"/>
                  </a:cubicBezTo>
                  <a:cubicBezTo>
                    <a:pt x="668" y="27"/>
                    <a:pt x="644" y="21"/>
                    <a:pt x="628" y="20"/>
                  </a:cubicBezTo>
                  <a:cubicBezTo>
                    <a:pt x="629" y="19"/>
                    <a:pt x="629" y="19"/>
                    <a:pt x="629" y="19"/>
                  </a:cubicBezTo>
                  <a:cubicBezTo>
                    <a:pt x="638" y="20"/>
                    <a:pt x="640" y="19"/>
                    <a:pt x="636" y="18"/>
                  </a:cubicBezTo>
                  <a:cubicBezTo>
                    <a:pt x="639" y="18"/>
                    <a:pt x="644" y="18"/>
                    <a:pt x="648" y="18"/>
                  </a:cubicBezTo>
                  <a:cubicBezTo>
                    <a:pt x="653" y="19"/>
                    <a:pt x="668" y="21"/>
                    <a:pt x="669" y="23"/>
                  </a:cubicBezTo>
                  <a:cubicBezTo>
                    <a:pt x="658" y="21"/>
                    <a:pt x="659" y="21"/>
                    <a:pt x="664" y="23"/>
                  </a:cubicBezTo>
                  <a:cubicBezTo>
                    <a:pt x="675" y="24"/>
                    <a:pt x="695" y="28"/>
                    <a:pt x="694" y="25"/>
                  </a:cubicBezTo>
                  <a:cubicBezTo>
                    <a:pt x="709" y="29"/>
                    <a:pt x="699" y="27"/>
                    <a:pt x="709" y="30"/>
                  </a:cubicBezTo>
                  <a:cubicBezTo>
                    <a:pt x="710" y="31"/>
                    <a:pt x="707" y="31"/>
                    <a:pt x="703" y="30"/>
                  </a:cubicBezTo>
                  <a:cubicBezTo>
                    <a:pt x="717" y="34"/>
                    <a:pt x="732" y="38"/>
                    <a:pt x="746" y="43"/>
                  </a:cubicBezTo>
                  <a:cubicBezTo>
                    <a:pt x="748" y="42"/>
                    <a:pt x="719" y="32"/>
                    <a:pt x="734" y="35"/>
                  </a:cubicBezTo>
                  <a:cubicBezTo>
                    <a:pt x="738" y="36"/>
                    <a:pt x="738" y="34"/>
                    <a:pt x="753" y="40"/>
                  </a:cubicBezTo>
                  <a:cubicBezTo>
                    <a:pt x="753" y="40"/>
                    <a:pt x="751" y="40"/>
                    <a:pt x="750" y="39"/>
                  </a:cubicBezTo>
                  <a:cubicBezTo>
                    <a:pt x="757" y="42"/>
                    <a:pt x="757" y="43"/>
                    <a:pt x="764" y="46"/>
                  </a:cubicBezTo>
                  <a:cubicBezTo>
                    <a:pt x="766" y="49"/>
                    <a:pt x="755" y="43"/>
                    <a:pt x="750" y="42"/>
                  </a:cubicBezTo>
                  <a:cubicBezTo>
                    <a:pt x="755" y="44"/>
                    <a:pt x="760" y="46"/>
                    <a:pt x="765" y="48"/>
                  </a:cubicBezTo>
                  <a:cubicBezTo>
                    <a:pt x="764" y="48"/>
                    <a:pt x="764" y="48"/>
                    <a:pt x="764" y="48"/>
                  </a:cubicBezTo>
                  <a:cubicBezTo>
                    <a:pt x="769" y="50"/>
                    <a:pt x="773" y="53"/>
                    <a:pt x="778" y="55"/>
                  </a:cubicBezTo>
                  <a:cubicBezTo>
                    <a:pt x="785" y="57"/>
                    <a:pt x="767" y="49"/>
                    <a:pt x="767" y="48"/>
                  </a:cubicBezTo>
                  <a:cubicBezTo>
                    <a:pt x="770" y="49"/>
                    <a:pt x="773" y="51"/>
                    <a:pt x="777" y="52"/>
                  </a:cubicBezTo>
                  <a:cubicBezTo>
                    <a:pt x="788" y="56"/>
                    <a:pt x="815" y="73"/>
                    <a:pt x="822" y="83"/>
                  </a:cubicBezTo>
                  <a:cubicBezTo>
                    <a:pt x="832" y="92"/>
                    <a:pt x="829" y="87"/>
                    <a:pt x="832" y="88"/>
                  </a:cubicBezTo>
                  <a:cubicBezTo>
                    <a:pt x="839" y="93"/>
                    <a:pt x="844" y="100"/>
                    <a:pt x="850" y="105"/>
                  </a:cubicBezTo>
                  <a:cubicBezTo>
                    <a:pt x="851" y="104"/>
                    <a:pt x="857" y="112"/>
                    <a:pt x="858" y="111"/>
                  </a:cubicBezTo>
                  <a:cubicBezTo>
                    <a:pt x="861" y="115"/>
                    <a:pt x="864" y="119"/>
                    <a:pt x="866" y="122"/>
                  </a:cubicBezTo>
                  <a:cubicBezTo>
                    <a:pt x="873" y="127"/>
                    <a:pt x="857" y="109"/>
                    <a:pt x="855" y="106"/>
                  </a:cubicBezTo>
                  <a:cubicBezTo>
                    <a:pt x="852" y="99"/>
                    <a:pt x="862" y="113"/>
                    <a:pt x="860" y="109"/>
                  </a:cubicBezTo>
                  <a:cubicBezTo>
                    <a:pt x="853" y="101"/>
                    <a:pt x="851" y="101"/>
                    <a:pt x="847" y="98"/>
                  </a:cubicBezTo>
                  <a:cubicBezTo>
                    <a:pt x="843" y="93"/>
                    <a:pt x="841" y="91"/>
                    <a:pt x="842" y="90"/>
                  </a:cubicBezTo>
                  <a:cubicBezTo>
                    <a:pt x="853" y="103"/>
                    <a:pt x="850" y="95"/>
                    <a:pt x="859" y="106"/>
                  </a:cubicBezTo>
                  <a:cubicBezTo>
                    <a:pt x="859" y="107"/>
                    <a:pt x="859" y="107"/>
                    <a:pt x="859" y="107"/>
                  </a:cubicBezTo>
                  <a:cubicBezTo>
                    <a:pt x="860" y="106"/>
                    <a:pt x="872" y="122"/>
                    <a:pt x="876" y="128"/>
                  </a:cubicBezTo>
                  <a:cubicBezTo>
                    <a:pt x="883" y="142"/>
                    <a:pt x="868" y="119"/>
                    <a:pt x="867" y="120"/>
                  </a:cubicBezTo>
                  <a:cubicBezTo>
                    <a:pt x="871" y="125"/>
                    <a:pt x="875" y="130"/>
                    <a:pt x="878" y="135"/>
                  </a:cubicBezTo>
                  <a:cubicBezTo>
                    <a:pt x="873" y="129"/>
                    <a:pt x="877" y="136"/>
                    <a:pt x="870" y="128"/>
                  </a:cubicBezTo>
                  <a:cubicBezTo>
                    <a:pt x="876" y="137"/>
                    <a:pt x="876" y="139"/>
                    <a:pt x="882" y="148"/>
                  </a:cubicBezTo>
                  <a:cubicBezTo>
                    <a:pt x="874" y="138"/>
                    <a:pt x="887" y="162"/>
                    <a:pt x="886" y="164"/>
                  </a:cubicBezTo>
                  <a:cubicBezTo>
                    <a:pt x="882" y="153"/>
                    <a:pt x="872" y="134"/>
                    <a:pt x="872" y="134"/>
                  </a:cubicBezTo>
                  <a:cubicBezTo>
                    <a:pt x="871" y="132"/>
                    <a:pt x="864" y="121"/>
                    <a:pt x="861" y="117"/>
                  </a:cubicBezTo>
                  <a:cubicBezTo>
                    <a:pt x="854" y="111"/>
                    <a:pt x="854" y="111"/>
                    <a:pt x="854" y="111"/>
                  </a:cubicBezTo>
                  <a:cubicBezTo>
                    <a:pt x="860" y="119"/>
                    <a:pt x="868" y="129"/>
                    <a:pt x="865" y="127"/>
                  </a:cubicBezTo>
                  <a:cubicBezTo>
                    <a:pt x="868" y="130"/>
                    <a:pt x="870" y="134"/>
                    <a:pt x="873" y="138"/>
                  </a:cubicBezTo>
                  <a:cubicBezTo>
                    <a:pt x="864" y="127"/>
                    <a:pt x="864" y="128"/>
                    <a:pt x="855" y="119"/>
                  </a:cubicBezTo>
                  <a:cubicBezTo>
                    <a:pt x="869" y="140"/>
                    <a:pt x="882" y="156"/>
                    <a:pt x="887" y="176"/>
                  </a:cubicBezTo>
                  <a:cubicBezTo>
                    <a:pt x="886" y="173"/>
                    <a:pt x="886" y="173"/>
                    <a:pt x="886" y="173"/>
                  </a:cubicBezTo>
                  <a:cubicBezTo>
                    <a:pt x="898" y="213"/>
                    <a:pt x="892" y="224"/>
                    <a:pt x="889" y="232"/>
                  </a:cubicBezTo>
                  <a:close/>
                </a:path>
              </a:pathLst>
            </a:custGeom>
            <a:solidFill>
              <a:srgbClr val="49919F"/>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42" name="矩形 41"/>
            <p:cNvSpPr/>
            <p:nvPr/>
          </p:nvSpPr>
          <p:spPr>
            <a:xfrm>
              <a:off x="1308508" y="4610888"/>
              <a:ext cx="811705" cy="830997"/>
            </a:xfrm>
            <a:prstGeom prst="rect">
              <a:avLst/>
            </a:prstGeom>
          </p:spPr>
          <p:txBody>
            <a:bodyPr wrap="square">
              <a:spAutoFit/>
            </a:bodyPr>
            <a:lstStyle/>
            <a:p>
              <a:pPr algn="ctr"/>
              <a:r>
                <a:rPr lang="zh-CN" altLang="en-US" sz="2400" dirty="0">
                  <a:solidFill>
                    <a:schemeClr val="tx1">
                      <a:lumMod val="75000"/>
                      <a:lumOff val="25000"/>
                    </a:schemeClr>
                  </a:solidFill>
                  <a:latin typeface="+mj-lt"/>
                  <a:cs typeface="+mn-ea"/>
                  <a:sym typeface="+mn-lt"/>
                </a:rPr>
                <a:t>分层兼顾</a:t>
              </a:r>
            </a:p>
          </p:txBody>
        </p:sp>
      </p:grpSp>
      <p:grpSp>
        <p:nvGrpSpPr>
          <p:cNvPr id="43" name="组合 42"/>
          <p:cNvGrpSpPr/>
          <p:nvPr/>
        </p:nvGrpSpPr>
        <p:grpSpPr>
          <a:xfrm>
            <a:off x="5947231" y="4097454"/>
            <a:ext cx="277960" cy="406961"/>
            <a:chOff x="5895033" y="2825440"/>
            <a:chExt cx="369965" cy="541665"/>
          </a:xfrm>
          <a:solidFill>
            <a:schemeClr val="tx1">
              <a:lumMod val="65000"/>
              <a:lumOff val="35000"/>
            </a:schemeClr>
          </a:solidFill>
        </p:grpSpPr>
        <p:sp>
          <p:nvSpPr>
            <p:cNvPr id="44" name="Freeform 548"/>
            <p:cNvSpPr>
              <a:spLocks noEditPoints="1"/>
            </p:cNvSpPr>
            <p:nvPr/>
          </p:nvSpPr>
          <p:spPr bwMode="auto">
            <a:xfrm rot="16200000">
              <a:off x="5809183" y="3079098"/>
              <a:ext cx="5416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45" name="Freeform 548"/>
            <p:cNvSpPr>
              <a:spLocks noEditPoints="1"/>
            </p:cNvSpPr>
            <p:nvPr/>
          </p:nvSpPr>
          <p:spPr bwMode="auto">
            <a:xfrm>
              <a:off x="5895033" y="3079098"/>
              <a:ext cx="3699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grpSp>
      <p:grpSp>
        <p:nvGrpSpPr>
          <p:cNvPr id="46" name="组合 45"/>
          <p:cNvGrpSpPr/>
          <p:nvPr/>
        </p:nvGrpSpPr>
        <p:grpSpPr>
          <a:xfrm>
            <a:off x="8347429" y="4097454"/>
            <a:ext cx="277960" cy="406961"/>
            <a:chOff x="5895033" y="2825440"/>
            <a:chExt cx="369965" cy="541665"/>
          </a:xfrm>
          <a:solidFill>
            <a:schemeClr val="tx1">
              <a:lumMod val="65000"/>
              <a:lumOff val="35000"/>
            </a:schemeClr>
          </a:solidFill>
        </p:grpSpPr>
        <p:sp>
          <p:nvSpPr>
            <p:cNvPr id="47" name="Freeform 548"/>
            <p:cNvSpPr>
              <a:spLocks noEditPoints="1"/>
            </p:cNvSpPr>
            <p:nvPr/>
          </p:nvSpPr>
          <p:spPr bwMode="auto">
            <a:xfrm rot="16200000">
              <a:off x="5809183" y="3079098"/>
              <a:ext cx="5416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sp>
          <p:nvSpPr>
            <p:cNvPr id="48" name="Freeform 548"/>
            <p:cNvSpPr>
              <a:spLocks noEditPoints="1"/>
            </p:cNvSpPr>
            <p:nvPr/>
          </p:nvSpPr>
          <p:spPr bwMode="auto">
            <a:xfrm>
              <a:off x="5895033" y="3079098"/>
              <a:ext cx="369965" cy="3435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j-lt"/>
                <a:cs typeface="+mn-ea"/>
                <a:sym typeface="+mn-lt"/>
              </a:endParaRPr>
            </a:p>
          </p:txBody>
        </p:sp>
      </p:grpSp>
      <p:sp>
        <p:nvSpPr>
          <p:cNvPr id="110" name="KSO_Shape">
            <a:extLst>
              <a:ext uri="{FF2B5EF4-FFF2-40B4-BE49-F238E27FC236}">
                <a16:creationId xmlns:a16="http://schemas.microsoft.com/office/drawing/2014/main" id="{05DAB590-6C2E-40AB-BB8A-A1AB17BDC5D2}"/>
              </a:ext>
            </a:extLst>
          </p:cNvPr>
          <p:cNvSpPr>
            <a:spLocks/>
          </p:cNvSpPr>
          <p:nvPr/>
        </p:nvSpPr>
        <p:spPr bwMode="auto">
          <a:xfrm>
            <a:off x="2039287" y="4987632"/>
            <a:ext cx="876487" cy="947554"/>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chemeClr val="tx1">
              <a:lumMod val="65000"/>
              <a:lumOff val="3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11" name="KSO_Shape">
            <a:extLst>
              <a:ext uri="{FF2B5EF4-FFF2-40B4-BE49-F238E27FC236}">
                <a16:creationId xmlns:a16="http://schemas.microsoft.com/office/drawing/2014/main" id="{AFBE4334-40BB-46C1-86AF-CF9119FA3319}"/>
              </a:ext>
            </a:extLst>
          </p:cNvPr>
          <p:cNvSpPr>
            <a:spLocks/>
          </p:cNvSpPr>
          <p:nvPr/>
        </p:nvSpPr>
        <p:spPr bwMode="auto">
          <a:xfrm>
            <a:off x="4452438" y="4987632"/>
            <a:ext cx="876487" cy="947554"/>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chemeClr val="tx1">
              <a:lumMod val="65000"/>
              <a:lumOff val="3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12" name="KSO_Shape">
            <a:extLst>
              <a:ext uri="{FF2B5EF4-FFF2-40B4-BE49-F238E27FC236}">
                <a16:creationId xmlns:a16="http://schemas.microsoft.com/office/drawing/2014/main" id="{1D011EE5-A6F6-4451-9972-5904D739D935}"/>
              </a:ext>
            </a:extLst>
          </p:cNvPr>
          <p:cNvSpPr>
            <a:spLocks/>
          </p:cNvSpPr>
          <p:nvPr/>
        </p:nvSpPr>
        <p:spPr bwMode="auto">
          <a:xfrm>
            <a:off x="6865590" y="5133964"/>
            <a:ext cx="876487" cy="947554"/>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chemeClr val="tx1">
              <a:lumMod val="65000"/>
              <a:lumOff val="3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13" name="KSO_Shape">
            <a:extLst>
              <a:ext uri="{FF2B5EF4-FFF2-40B4-BE49-F238E27FC236}">
                <a16:creationId xmlns:a16="http://schemas.microsoft.com/office/drawing/2014/main" id="{A1371EA7-0489-45B0-BE2E-3F4D91824D7E}"/>
              </a:ext>
            </a:extLst>
          </p:cNvPr>
          <p:cNvSpPr>
            <a:spLocks/>
          </p:cNvSpPr>
          <p:nvPr/>
        </p:nvSpPr>
        <p:spPr bwMode="auto">
          <a:xfrm>
            <a:off x="9304672" y="5133964"/>
            <a:ext cx="876487" cy="947554"/>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chemeClr val="tx1">
              <a:lumMod val="65000"/>
              <a:lumOff val="3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9" name="TextBox 17">
            <a:extLst>
              <a:ext uri="{FF2B5EF4-FFF2-40B4-BE49-F238E27FC236}">
                <a16:creationId xmlns:a16="http://schemas.microsoft.com/office/drawing/2014/main" id="{9066574D-4511-467D-BA5B-49FA9BDF836E}"/>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2.4</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1019374656"/>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par>
                          <p:cTn id="12" fill="hold">
                            <p:stCondLst>
                              <p:cond delay="2450"/>
                            </p:stCondLst>
                            <p:childTnLst>
                              <p:par>
                                <p:cTn id="13" presetID="53" presetClass="entr" presetSubtype="16" fill="hold" nodeType="after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animEffect transition="in" filter="fade">
                                      <p:cBhvr>
                                        <p:cTn id="17" dur="500"/>
                                        <p:tgtEl>
                                          <p:spTgt spid="2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0"/>
                                        </p:tgtEl>
                                        <p:attrNameLst>
                                          <p:attrName>style.visibility</p:attrName>
                                        </p:attrNameLst>
                                      </p:cBhvr>
                                      <p:to>
                                        <p:strVal val="visible"/>
                                      </p:to>
                                    </p:set>
                                    <p:animEffect transition="in" filter="fade">
                                      <p:cBhvr>
                                        <p:cTn id="20" dur="500"/>
                                        <p:tgtEl>
                                          <p:spTgt spid="110"/>
                                        </p:tgtEl>
                                      </p:cBhvr>
                                    </p:animEffect>
                                  </p:childTnLst>
                                </p:cTn>
                              </p:par>
                            </p:childTnLst>
                          </p:cTn>
                        </p:par>
                        <p:par>
                          <p:cTn id="21" fill="hold">
                            <p:stCondLst>
                              <p:cond delay="2950"/>
                            </p:stCondLst>
                            <p:childTnLst>
                              <p:par>
                                <p:cTn id="22" presetID="22" presetClass="entr" presetSubtype="8"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500"/>
                                        <p:tgtEl>
                                          <p:spTgt spid="31"/>
                                        </p:tgtEl>
                                      </p:cBhvr>
                                    </p:animEffect>
                                  </p:childTnLst>
                                </p:cTn>
                              </p:par>
                            </p:childTnLst>
                          </p:cTn>
                        </p:par>
                        <p:par>
                          <p:cTn id="25" fill="hold">
                            <p:stCondLst>
                              <p:cond delay="3450"/>
                            </p:stCondLst>
                            <p:childTnLst>
                              <p:par>
                                <p:cTn id="26" presetID="53" presetClass="entr" presetSubtype="16" fill="hold" nodeType="after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1"/>
                                        </p:tgtEl>
                                        <p:attrNameLst>
                                          <p:attrName>style.visibility</p:attrName>
                                        </p:attrNameLst>
                                      </p:cBhvr>
                                      <p:to>
                                        <p:strVal val="visible"/>
                                      </p:to>
                                    </p:set>
                                    <p:animEffect transition="in" filter="fade">
                                      <p:cBhvr>
                                        <p:cTn id="33" dur="500"/>
                                        <p:tgtEl>
                                          <p:spTgt spid="111"/>
                                        </p:tgtEl>
                                      </p:cBhvr>
                                    </p:animEffect>
                                  </p:childTnLst>
                                </p:cTn>
                              </p:par>
                            </p:childTnLst>
                          </p:cTn>
                        </p:par>
                        <p:par>
                          <p:cTn id="34" fill="hold">
                            <p:stCondLst>
                              <p:cond delay="3950"/>
                            </p:stCondLst>
                            <p:childTnLst>
                              <p:par>
                                <p:cTn id="35" presetID="22" presetClass="entr" presetSubtype="8" fill="hold" nodeType="afterEffect">
                                  <p:stCondLst>
                                    <p:cond delay="0"/>
                                  </p:stCondLst>
                                  <p:childTnLst>
                                    <p:set>
                                      <p:cBhvr>
                                        <p:cTn id="36" dur="1" fill="hold">
                                          <p:stCondLst>
                                            <p:cond delay="0"/>
                                          </p:stCondLst>
                                        </p:cTn>
                                        <p:tgtEl>
                                          <p:spTgt spid="43"/>
                                        </p:tgtEl>
                                        <p:attrNameLst>
                                          <p:attrName>style.visibility</p:attrName>
                                        </p:attrNameLst>
                                      </p:cBhvr>
                                      <p:to>
                                        <p:strVal val="visible"/>
                                      </p:to>
                                    </p:set>
                                    <p:animEffect transition="in" filter="wipe(left)">
                                      <p:cBhvr>
                                        <p:cTn id="37" dur="500"/>
                                        <p:tgtEl>
                                          <p:spTgt spid="43"/>
                                        </p:tgtEl>
                                      </p:cBhvr>
                                    </p:animEffect>
                                  </p:childTnLst>
                                </p:cTn>
                              </p:par>
                            </p:childTnLst>
                          </p:cTn>
                        </p:par>
                        <p:par>
                          <p:cTn id="38" fill="hold">
                            <p:stCondLst>
                              <p:cond delay="4450"/>
                            </p:stCondLst>
                            <p:childTnLst>
                              <p:par>
                                <p:cTn id="39" presetID="53" presetClass="entr" presetSubtype="16" fill="hold" nodeType="afterEffect">
                                  <p:stCondLst>
                                    <p:cond delay="0"/>
                                  </p:stCondLst>
                                  <p:childTnLst>
                                    <p:set>
                                      <p:cBhvr>
                                        <p:cTn id="40" dur="1" fill="hold">
                                          <p:stCondLst>
                                            <p:cond delay="0"/>
                                          </p:stCondLst>
                                        </p:cTn>
                                        <p:tgtEl>
                                          <p:spTgt spid="37"/>
                                        </p:tgtEl>
                                        <p:attrNameLst>
                                          <p:attrName>style.visibility</p:attrName>
                                        </p:attrNameLst>
                                      </p:cBhvr>
                                      <p:to>
                                        <p:strVal val="visible"/>
                                      </p:to>
                                    </p:set>
                                    <p:anim calcmode="lin" valueType="num">
                                      <p:cBhvr>
                                        <p:cTn id="41" dur="500" fill="hold"/>
                                        <p:tgtEl>
                                          <p:spTgt spid="37"/>
                                        </p:tgtEl>
                                        <p:attrNameLst>
                                          <p:attrName>ppt_w</p:attrName>
                                        </p:attrNameLst>
                                      </p:cBhvr>
                                      <p:tavLst>
                                        <p:tav tm="0">
                                          <p:val>
                                            <p:fltVal val="0"/>
                                          </p:val>
                                        </p:tav>
                                        <p:tav tm="100000">
                                          <p:val>
                                            <p:strVal val="#ppt_w"/>
                                          </p:val>
                                        </p:tav>
                                      </p:tavLst>
                                    </p:anim>
                                    <p:anim calcmode="lin" valueType="num">
                                      <p:cBhvr>
                                        <p:cTn id="42" dur="500" fill="hold"/>
                                        <p:tgtEl>
                                          <p:spTgt spid="37"/>
                                        </p:tgtEl>
                                        <p:attrNameLst>
                                          <p:attrName>ppt_h</p:attrName>
                                        </p:attrNameLst>
                                      </p:cBhvr>
                                      <p:tavLst>
                                        <p:tav tm="0">
                                          <p:val>
                                            <p:fltVal val="0"/>
                                          </p:val>
                                        </p:tav>
                                        <p:tav tm="100000">
                                          <p:val>
                                            <p:strVal val="#ppt_h"/>
                                          </p:val>
                                        </p:tav>
                                      </p:tavLst>
                                    </p:anim>
                                    <p:animEffect transition="in" filter="fade">
                                      <p:cBhvr>
                                        <p:cTn id="43" dur="500"/>
                                        <p:tgtEl>
                                          <p:spTgt spid="3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2"/>
                                        </p:tgtEl>
                                        <p:attrNameLst>
                                          <p:attrName>style.visibility</p:attrName>
                                        </p:attrNameLst>
                                      </p:cBhvr>
                                      <p:to>
                                        <p:strVal val="visible"/>
                                      </p:to>
                                    </p:set>
                                    <p:animEffect transition="in" filter="fade">
                                      <p:cBhvr>
                                        <p:cTn id="46" dur="500"/>
                                        <p:tgtEl>
                                          <p:spTgt spid="112"/>
                                        </p:tgtEl>
                                      </p:cBhvr>
                                    </p:animEffect>
                                  </p:childTnLst>
                                </p:cTn>
                              </p:par>
                            </p:childTnLst>
                          </p:cTn>
                        </p:par>
                        <p:par>
                          <p:cTn id="47" fill="hold">
                            <p:stCondLst>
                              <p:cond delay="4950"/>
                            </p:stCondLst>
                            <p:childTnLst>
                              <p:par>
                                <p:cTn id="48" presetID="22" presetClass="entr" presetSubtype="8"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wipe(left)">
                                      <p:cBhvr>
                                        <p:cTn id="50" dur="500"/>
                                        <p:tgtEl>
                                          <p:spTgt spid="46"/>
                                        </p:tgtEl>
                                      </p:cBhvr>
                                    </p:animEffect>
                                  </p:childTnLst>
                                </p:cTn>
                              </p:par>
                            </p:childTnLst>
                          </p:cTn>
                        </p:par>
                        <p:par>
                          <p:cTn id="51" fill="hold">
                            <p:stCondLst>
                              <p:cond delay="5450"/>
                            </p:stCondLst>
                            <p:childTnLst>
                              <p:par>
                                <p:cTn id="52" presetID="53" presetClass="entr" presetSubtype="16" fill="hold" nodeType="afterEffect">
                                  <p:stCondLst>
                                    <p:cond delay="0"/>
                                  </p:stCondLst>
                                  <p:childTnLst>
                                    <p:set>
                                      <p:cBhvr>
                                        <p:cTn id="53" dur="1" fill="hold">
                                          <p:stCondLst>
                                            <p:cond delay="0"/>
                                          </p:stCondLst>
                                        </p:cTn>
                                        <p:tgtEl>
                                          <p:spTgt spid="40"/>
                                        </p:tgtEl>
                                        <p:attrNameLst>
                                          <p:attrName>style.visibility</p:attrName>
                                        </p:attrNameLst>
                                      </p:cBhvr>
                                      <p:to>
                                        <p:strVal val="visible"/>
                                      </p:to>
                                    </p:set>
                                    <p:anim calcmode="lin" valueType="num">
                                      <p:cBhvr>
                                        <p:cTn id="54" dur="500" fill="hold"/>
                                        <p:tgtEl>
                                          <p:spTgt spid="40"/>
                                        </p:tgtEl>
                                        <p:attrNameLst>
                                          <p:attrName>ppt_w</p:attrName>
                                        </p:attrNameLst>
                                      </p:cBhvr>
                                      <p:tavLst>
                                        <p:tav tm="0">
                                          <p:val>
                                            <p:fltVal val="0"/>
                                          </p:val>
                                        </p:tav>
                                        <p:tav tm="100000">
                                          <p:val>
                                            <p:strVal val="#ppt_w"/>
                                          </p:val>
                                        </p:tav>
                                      </p:tavLst>
                                    </p:anim>
                                    <p:anim calcmode="lin" valueType="num">
                                      <p:cBhvr>
                                        <p:cTn id="55" dur="500" fill="hold"/>
                                        <p:tgtEl>
                                          <p:spTgt spid="40"/>
                                        </p:tgtEl>
                                        <p:attrNameLst>
                                          <p:attrName>ppt_h</p:attrName>
                                        </p:attrNameLst>
                                      </p:cBhvr>
                                      <p:tavLst>
                                        <p:tav tm="0">
                                          <p:val>
                                            <p:fltVal val="0"/>
                                          </p:val>
                                        </p:tav>
                                        <p:tav tm="100000">
                                          <p:val>
                                            <p:strVal val="#ppt_h"/>
                                          </p:val>
                                        </p:tav>
                                      </p:tavLst>
                                    </p:anim>
                                    <p:animEffect transition="in" filter="fade">
                                      <p:cBhvr>
                                        <p:cTn id="56" dur="500"/>
                                        <p:tgtEl>
                                          <p:spTgt spid="4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13"/>
                                        </p:tgtEl>
                                        <p:attrNameLst>
                                          <p:attrName>style.visibility</p:attrName>
                                        </p:attrNameLst>
                                      </p:cBhvr>
                                      <p:to>
                                        <p:strVal val="visible"/>
                                      </p:to>
                                    </p:set>
                                    <p:animEffect transition="in" filter="fade">
                                      <p:cBhvr>
                                        <p:cTn id="59"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0" grpId="0" animBg="1"/>
      <p:bldP spid="111" grpId="0" animBg="1"/>
      <p:bldP spid="112" grpId="0" animBg="1"/>
      <p:bldP spid="1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9" name="组合 218">
            <a:extLst>
              <a:ext uri="{FF2B5EF4-FFF2-40B4-BE49-F238E27FC236}">
                <a16:creationId xmlns:a16="http://schemas.microsoft.com/office/drawing/2014/main" id="{8D977B81-4AF6-45A2-A387-20F4F9E322A6}"/>
              </a:ext>
            </a:extLst>
          </p:cNvPr>
          <p:cNvGrpSpPr/>
          <p:nvPr/>
        </p:nvGrpSpPr>
        <p:grpSpPr>
          <a:xfrm>
            <a:off x="330386" y="331960"/>
            <a:ext cx="11300121" cy="6369343"/>
            <a:chOff x="330386" y="331960"/>
            <a:chExt cx="11300121" cy="6369343"/>
          </a:xfrm>
        </p:grpSpPr>
        <p:grpSp>
          <p:nvGrpSpPr>
            <p:cNvPr id="197" name="组合 196">
              <a:extLst>
                <a:ext uri="{FF2B5EF4-FFF2-40B4-BE49-F238E27FC236}">
                  <a16:creationId xmlns:a16="http://schemas.microsoft.com/office/drawing/2014/main" id="{E16D9D16-DF2E-4E3B-9185-12F93EACA090}"/>
                </a:ext>
              </a:extLst>
            </p:cNvPr>
            <p:cNvGrpSpPr/>
            <p:nvPr/>
          </p:nvGrpSpPr>
          <p:grpSpPr>
            <a:xfrm>
              <a:off x="6786564" y="2285843"/>
              <a:ext cx="1835904" cy="415591"/>
              <a:chOff x="3401700" y="2297261"/>
              <a:chExt cx="1835904" cy="415591"/>
            </a:xfrm>
            <a:solidFill>
              <a:schemeClr val="bg1"/>
            </a:solidFill>
          </p:grpSpPr>
          <p:sp>
            <p:nvSpPr>
              <p:cNvPr id="5" name="Freeform 5">
                <a:extLst>
                  <a:ext uri="{FF2B5EF4-FFF2-40B4-BE49-F238E27FC236}">
                    <a16:creationId xmlns:a16="http://schemas.microsoft.com/office/drawing/2014/main" id="{BAF0DA61-9FF2-44C7-BFFE-7E77D397C9BC}"/>
                  </a:ext>
                </a:extLst>
              </p:cNvPr>
              <p:cNvSpPr>
                <a:spLocks noEditPoints="1"/>
              </p:cNvSpPr>
              <p:nvPr/>
            </p:nvSpPr>
            <p:spPr bwMode="auto">
              <a:xfrm>
                <a:off x="3401700" y="2326185"/>
                <a:ext cx="280105" cy="386667"/>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a:extLst>
                  <a:ext uri="{FF2B5EF4-FFF2-40B4-BE49-F238E27FC236}">
                    <a16:creationId xmlns:a16="http://schemas.microsoft.com/office/drawing/2014/main" id="{8CFEB66B-D2E8-440D-807E-B08E038C0545}"/>
                  </a:ext>
                </a:extLst>
              </p:cNvPr>
              <p:cNvSpPr>
                <a:spLocks noEditPoints="1"/>
              </p:cNvSpPr>
              <p:nvPr/>
            </p:nvSpPr>
            <p:spPr bwMode="auto">
              <a:xfrm>
                <a:off x="3683327" y="2321618"/>
                <a:ext cx="254225" cy="383622"/>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a:extLst>
                  <a:ext uri="{FF2B5EF4-FFF2-40B4-BE49-F238E27FC236}">
                    <a16:creationId xmlns:a16="http://schemas.microsoft.com/office/drawing/2014/main" id="{560A7D36-0624-4BAB-A760-749AC48A19EB}"/>
                  </a:ext>
                </a:extLst>
              </p:cNvPr>
              <p:cNvSpPr>
                <a:spLocks noEditPoints="1"/>
              </p:cNvSpPr>
              <p:nvPr/>
            </p:nvSpPr>
            <p:spPr bwMode="auto">
              <a:xfrm>
                <a:off x="3964955" y="2315529"/>
                <a:ext cx="228346" cy="377533"/>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a:extLst>
                  <a:ext uri="{FF2B5EF4-FFF2-40B4-BE49-F238E27FC236}">
                    <a16:creationId xmlns:a16="http://schemas.microsoft.com/office/drawing/2014/main" id="{C4D823DE-3C76-4793-9871-30EB5B5FEC99}"/>
                  </a:ext>
                </a:extLst>
              </p:cNvPr>
              <p:cNvSpPr>
                <a:spLocks noEditPoints="1"/>
              </p:cNvSpPr>
              <p:nvPr/>
            </p:nvSpPr>
            <p:spPr bwMode="auto">
              <a:xfrm>
                <a:off x="4208524" y="2332274"/>
                <a:ext cx="108083" cy="36078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a:extLst>
                  <a:ext uri="{FF2B5EF4-FFF2-40B4-BE49-F238E27FC236}">
                    <a16:creationId xmlns:a16="http://schemas.microsoft.com/office/drawing/2014/main" id="{5F9E837A-CBB8-4D09-A323-5644F81D4E1E}"/>
                  </a:ext>
                </a:extLst>
              </p:cNvPr>
              <p:cNvSpPr>
                <a:spLocks noEditPoints="1"/>
              </p:cNvSpPr>
              <p:nvPr/>
            </p:nvSpPr>
            <p:spPr bwMode="auto">
              <a:xfrm>
                <a:off x="4325741" y="2327707"/>
                <a:ext cx="237480" cy="36078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a:extLst>
                  <a:ext uri="{FF2B5EF4-FFF2-40B4-BE49-F238E27FC236}">
                    <a16:creationId xmlns:a16="http://schemas.microsoft.com/office/drawing/2014/main" id="{61F26322-FFFA-4735-A646-FB6B8506C872}"/>
                  </a:ext>
                </a:extLst>
              </p:cNvPr>
              <p:cNvSpPr>
                <a:spLocks noEditPoints="1"/>
              </p:cNvSpPr>
              <p:nvPr/>
            </p:nvSpPr>
            <p:spPr bwMode="auto">
              <a:xfrm>
                <a:off x="4560177" y="2326185"/>
                <a:ext cx="193333" cy="372966"/>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a:extLst>
                  <a:ext uri="{FF2B5EF4-FFF2-40B4-BE49-F238E27FC236}">
                    <a16:creationId xmlns:a16="http://schemas.microsoft.com/office/drawing/2014/main" id="{06E4E373-A132-4A1B-9729-175596BF0B46}"/>
                  </a:ext>
                </a:extLst>
              </p:cNvPr>
              <p:cNvSpPr>
                <a:spLocks noEditPoints="1"/>
              </p:cNvSpPr>
              <p:nvPr/>
            </p:nvSpPr>
            <p:spPr bwMode="auto">
              <a:xfrm>
                <a:off x="4773300" y="2297261"/>
                <a:ext cx="229868" cy="415591"/>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a:extLst>
                  <a:ext uri="{FF2B5EF4-FFF2-40B4-BE49-F238E27FC236}">
                    <a16:creationId xmlns:a16="http://schemas.microsoft.com/office/drawing/2014/main" id="{FDF95CB7-64D5-4D56-80D0-007357D2B392}"/>
                  </a:ext>
                </a:extLst>
              </p:cNvPr>
              <p:cNvSpPr>
                <a:spLocks noEditPoints="1"/>
              </p:cNvSpPr>
              <p:nvPr/>
            </p:nvSpPr>
            <p:spPr bwMode="auto">
              <a:xfrm>
                <a:off x="5016870" y="2303351"/>
                <a:ext cx="220734" cy="379055"/>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9" name="组合 208">
              <a:extLst>
                <a:ext uri="{FF2B5EF4-FFF2-40B4-BE49-F238E27FC236}">
                  <a16:creationId xmlns:a16="http://schemas.microsoft.com/office/drawing/2014/main" id="{2738C3A4-4F41-4370-AEB8-B2486903099A}"/>
                </a:ext>
              </a:extLst>
            </p:cNvPr>
            <p:cNvGrpSpPr/>
            <p:nvPr/>
          </p:nvGrpSpPr>
          <p:grpSpPr>
            <a:xfrm>
              <a:off x="3288123" y="2763398"/>
              <a:ext cx="1335065" cy="578478"/>
              <a:chOff x="1437921" y="3438993"/>
              <a:chExt cx="1335065" cy="578478"/>
            </a:xfrm>
            <a:solidFill>
              <a:schemeClr val="bg1"/>
            </a:solidFill>
          </p:grpSpPr>
          <p:sp>
            <p:nvSpPr>
              <p:cNvPr id="13" name="Freeform 13">
                <a:extLst>
                  <a:ext uri="{FF2B5EF4-FFF2-40B4-BE49-F238E27FC236}">
                    <a16:creationId xmlns:a16="http://schemas.microsoft.com/office/drawing/2014/main" id="{D9701E38-2407-4223-9EF3-57E380923DB9}"/>
                  </a:ext>
                </a:extLst>
              </p:cNvPr>
              <p:cNvSpPr>
                <a:spLocks noEditPoints="1"/>
              </p:cNvSpPr>
              <p:nvPr/>
            </p:nvSpPr>
            <p:spPr bwMode="auto">
              <a:xfrm>
                <a:off x="1437921" y="3458783"/>
                <a:ext cx="159842" cy="548031"/>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208" name="组合 207">
                <a:extLst>
                  <a:ext uri="{FF2B5EF4-FFF2-40B4-BE49-F238E27FC236}">
                    <a16:creationId xmlns:a16="http://schemas.microsoft.com/office/drawing/2014/main" id="{6A4785F7-3ECF-49F0-B450-9306CE7E13D4}"/>
                  </a:ext>
                </a:extLst>
              </p:cNvPr>
              <p:cNvGrpSpPr/>
              <p:nvPr/>
            </p:nvGrpSpPr>
            <p:grpSpPr>
              <a:xfrm>
                <a:off x="1546005" y="3438993"/>
                <a:ext cx="1226981" cy="578478"/>
                <a:chOff x="1546005" y="3438993"/>
                <a:chExt cx="1226981" cy="578478"/>
              </a:xfrm>
              <a:grpFill/>
            </p:grpSpPr>
            <p:sp>
              <p:nvSpPr>
                <p:cNvPr id="14" name="Freeform 14">
                  <a:extLst>
                    <a:ext uri="{FF2B5EF4-FFF2-40B4-BE49-F238E27FC236}">
                      <a16:creationId xmlns:a16="http://schemas.microsoft.com/office/drawing/2014/main" id="{824BCB20-D5FB-497B-BEEE-0818D36DE2A0}"/>
                    </a:ext>
                  </a:extLst>
                </p:cNvPr>
                <p:cNvSpPr>
                  <a:spLocks/>
                </p:cNvSpPr>
                <p:nvPr/>
              </p:nvSpPr>
              <p:spPr bwMode="auto">
                <a:xfrm>
                  <a:off x="1546005" y="3971802"/>
                  <a:ext cx="3045" cy="1523"/>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a:extLst>
                    <a:ext uri="{FF2B5EF4-FFF2-40B4-BE49-F238E27FC236}">
                      <a16:creationId xmlns:a16="http://schemas.microsoft.com/office/drawing/2014/main" id="{55FAAC56-CA80-4FCA-B389-598C20A137D6}"/>
                    </a:ext>
                  </a:extLst>
                </p:cNvPr>
                <p:cNvSpPr>
                  <a:spLocks noEditPoints="1"/>
                </p:cNvSpPr>
                <p:nvPr/>
              </p:nvSpPr>
              <p:spPr bwMode="auto">
                <a:xfrm>
                  <a:off x="1678446" y="3452694"/>
                  <a:ext cx="322730" cy="564777"/>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a:extLst>
                    <a:ext uri="{FF2B5EF4-FFF2-40B4-BE49-F238E27FC236}">
                      <a16:creationId xmlns:a16="http://schemas.microsoft.com/office/drawing/2014/main" id="{AE17E176-8101-4437-ADAC-92287440597B}"/>
                    </a:ext>
                  </a:extLst>
                </p:cNvPr>
                <p:cNvSpPr>
                  <a:spLocks noEditPoints="1"/>
                </p:cNvSpPr>
                <p:nvPr/>
              </p:nvSpPr>
              <p:spPr bwMode="auto">
                <a:xfrm>
                  <a:off x="2055979" y="3438993"/>
                  <a:ext cx="243569" cy="564777"/>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a:extLst>
                    <a:ext uri="{FF2B5EF4-FFF2-40B4-BE49-F238E27FC236}">
                      <a16:creationId xmlns:a16="http://schemas.microsoft.com/office/drawing/2014/main" id="{11C8046C-0C73-4EA3-84C2-CB3D5BADC2FE}"/>
                    </a:ext>
                  </a:extLst>
                </p:cNvPr>
                <p:cNvSpPr>
                  <a:spLocks noEditPoints="1"/>
                </p:cNvSpPr>
                <p:nvPr/>
              </p:nvSpPr>
              <p:spPr bwMode="auto">
                <a:xfrm>
                  <a:off x="2389364" y="3438993"/>
                  <a:ext cx="383622" cy="55716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4" name="组合 213">
              <a:extLst>
                <a:ext uri="{FF2B5EF4-FFF2-40B4-BE49-F238E27FC236}">
                  <a16:creationId xmlns:a16="http://schemas.microsoft.com/office/drawing/2014/main" id="{8D8B5C96-ED9B-4639-92D2-EDC5405A6FB2}"/>
                </a:ext>
              </a:extLst>
            </p:cNvPr>
            <p:cNvGrpSpPr/>
            <p:nvPr/>
          </p:nvGrpSpPr>
          <p:grpSpPr>
            <a:xfrm>
              <a:off x="330386" y="331960"/>
              <a:ext cx="901207" cy="777900"/>
              <a:chOff x="1550572" y="1111382"/>
              <a:chExt cx="901207" cy="777900"/>
            </a:xfrm>
            <a:solidFill>
              <a:schemeClr val="bg1"/>
            </a:solidFill>
          </p:grpSpPr>
          <p:sp>
            <p:nvSpPr>
              <p:cNvPr id="18" name="Freeform 18">
                <a:extLst>
                  <a:ext uri="{FF2B5EF4-FFF2-40B4-BE49-F238E27FC236}">
                    <a16:creationId xmlns:a16="http://schemas.microsoft.com/office/drawing/2014/main" id="{571241A2-637A-4F3A-B0BC-8A36BA96D82F}"/>
                  </a:ext>
                </a:extLst>
              </p:cNvPr>
              <p:cNvSpPr>
                <a:spLocks noEditPoints="1"/>
              </p:cNvSpPr>
              <p:nvPr/>
            </p:nvSpPr>
            <p:spPr bwMode="auto">
              <a:xfrm>
                <a:off x="1550572" y="1150962"/>
                <a:ext cx="727664" cy="738320"/>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
                <a:extLst>
                  <a:ext uri="{FF2B5EF4-FFF2-40B4-BE49-F238E27FC236}">
                    <a16:creationId xmlns:a16="http://schemas.microsoft.com/office/drawing/2014/main" id="{9110DC28-5F0F-4407-B58C-A1346B5D8EEA}"/>
                  </a:ext>
                </a:extLst>
              </p:cNvPr>
              <p:cNvSpPr>
                <a:spLocks/>
              </p:cNvSpPr>
              <p:nvPr/>
            </p:nvSpPr>
            <p:spPr bwMode="auto">
              <a:xfrm>
                <a:off x="2028577" y="1185976"/>
                <a:ext cx="188766" cy="354699"/>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
                <a:extLst>
                  <a:ext uri="{FF2B5EF4-FFF2-40B4-BE49-F238E27FC236}">
                    <a16:creationId xmlns:a16="http://schemas.microsoft.com/office/drawing/2014/main" id="{10972DEF-32EA-4C89-8C86-7EEFE021C0E6}"/>
                  </a:ext>
                </a:extLst>
              </p:cNvPr>
              <p:cNvSpPr>
                <a:spLocks/>
              </p:cNvSpPr>
              <p:nvPr/>
            </p:nvSpPr>
            <p:spPr bwMode="auto">
              <a:xfrm>
                <a:off x="2081857" y="1327550"/>
                <a:ext cx="68503" cy="92861"/>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1">
                <a:extLst>
                  <a:ext uri="{FF2B5EF4-FFF2-40B4-BE49-F238E27FC236}">
                    <a16:creationId xmlns:a16="http://schemas.microsoft.com/office/drawing/2014/main" id="{2A918190-2B24-4384-BE34-DA10481DEE7C}"/>
                  </a:ext>
                </a:extLst>
              </p:cNvPr>
              <p:cNvSpPr>
                <a:spLocks/>
              </p:cNvSpPr>
              <p:nvPr/>
            </p:nvSpPr>
            <p:spPr bwMode="auto">
              <a:xfrm>
                <a:off x="2243222" y="1266657"/>
                <a:ext cx="123307" cy="51759"/>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2">
                <a:extLst>
                  <a:ext uri="{FF2B5EF4-FFF2-40B4-BE49-F238E27FC236}">
                    <a16:creationId xmlns:a16="http://schemas.microsoft.com/office/drawing/2014/main" id="{29639CF3-4DC8-4DB8-88CD-3E575F2FFAB6}"/>
                  </a:ext>
                </a:extLst>
              </p:cNvPr>
              <p:cNvSpPr>
                <a:spLocks/>
              </p:cNvSpPr>
              <p:nvPr/>
            </p:nvSpPr>
            <p:spPr bwMode="auto">
              <a:xfrm>
                <a:off x="2209731" y="1143351"/>
                <a:ext cx="182677" cy="111129"/>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3">
                <a:extLst>
                  <a:ext uri="{FF2B5EF4-FFF2-40B4-BE49-F238E27FC236}">
                    <a16:creationId xmlns:a16="http://schemas.microsoft.com/office/drawing/2014/main" id="{A8EF5CFA-B4B6-4F55-841B-04825878622F}"/>
                  </a:ext>
                </a:extLst>
              </p:cNvPr>
              <p:cNvSpPr>
                <a:spLocks/>
              </p:cNvSpPr>
              <p:nvPr/>
            </p:nvSpPr>
            <p:spPr bwMode="auto">
              <a:xfrm>
                <a:off x="2174719" y="1111382"/>
                <a:ext cx="76115" cy="68504"/>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4">
                <a:extLst>
                  <a:ext uri="{FF2B5EF4-FFF2-40B4-BE49-F238E27FC236}">
                    <a16:creationId xmlns:a16="http://schemas.microsoft.com/office/drawing/2014/main" id="{87E4CA83-4F2C-447F-A1E6-832875035C05}"/>
                  </a:ext>
                </a:extLst>
              </p:cNvPr>
              <p:cNvSpPr>
                <a:spLocks/>
              </p:cNvSpPr>
              <p:nvPr/>
            </p:nvSpPr>
            <p:spPr bwMode="auto">
              <a:xfrm>
                <a:off x="2270624" y="1341251"/>
                <a:ext cx="94383" cy="39580"/>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5">
                <a:extLst>
                  <a:ext uri="{FF2B5EF4-FFF2-40B4-BE49-F238E27FC236}">
                    <a16:creationId xmlns:a16="http://schemas.microsoft.com/office/drawing/2014/main" id="{60DE9457-7F8F-4C41-8BCB-D19E9C260A69}"/>
                  </a:ext>
                </a:extLst>
              </p:cNvPr>
              <p:cNvSpPr>
                <a:spLocks/>
              </p:cNvSpPr>
              <p:nvPr/>
            </p:nvSpPr>
            <p:spPr bwMode="auto">
              <a:xfrm>
                <a:off x="2269102" y="1429545"/>
                <a:ext cx="182677" cy="42625"/>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6">
                <a:extLst>
                  <a:ext uri="{FF2B5EF4-FFF2-40B4-BE49-F238E27FC236}">
                    <a16:creationId xmlns:a16="http://schemas.microsoft.com/office/drawing/2014/main" id="{F8C09112-5C6B-4E44-9508-B15C4DE33395}"/>
                  </a:ext>
                </a:extLst>
              </p:cNvPr>
              <p:cNvSpPr>
                <a:spLocks/>
              </p:cNvSpPr>
              <p:nvPr/>
            </p:nvSpPr>
            <p:spPr bwMode="auto">
              <a:xfrm>
                <a:off x="2284325" y="1507182"/>
                <a:ext cx="103517" cy="4110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27">
              <a:extLst>
                <a:ext uri="{FF2B5EF4-FFF2-40B4-BE49-F238E27FC236}">
                  <a16:creationId xmlns:a16="http://schemas.microsoft.com/office/drawing/2014/main" id="{84605E9F-F639-440E-A6DD-BAA0EA48D733}"/>
                </a:ext>
              </a:extLst>
            </p:cNvPr>
            <p:cNvSpPr>
              <a:spLocks noEditPoints="1"/>
            </p:cNvSpPr>
            <p:nvPr/>
          </p:nvSpPr>
          <p:spPr bwMode="auto">
            <a:xfrm>
              <a:off x="6865716" y="3216737"/>
              <a:ext cx="459737" cy="611968"/>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7" name="组合 206">
              <a:extLst>
                <a:ext uri="{FF2B5EF4-FFF2-40B4-BE49-F238E27FC236}">
                  <a16:creationId xmlns:a16="http://schemas.microsoft.com/office/drawing/2014/main" id="{5F88252B-7FB6-4618-8B54-B73816FFAC01}"/>
                </a:ext>
              </a:extLst>
            </p:cNvPr>
            <p:cNvGrpSpPr/>
            <p:nvPr/>
          </p:nvGrpSpPr>
          <p:grpSpPr>
            <a:xfrm>
              <a:off x="1326028" y="5161671"/>
              <a:ext cx="1000158" cy="1123464"/>
              <a:chOff x="2861280" y="3484663"/>
              <a:chExt cx="1000158" cy="1123464"/>
            </a:xfrm>
            <a:solidFill>
              <a:schemeClr val="bg1"/>
            </a:solidFill>
          </p:grpSpPr>
          <p:sp>
            <p:nvSpPr>
              <p:cNvPr id="28" name="Freeform 28">
                <a:extLst>
                  <a:ext uri="{FF2B5EF4-FFF2-40B4-BE49-F238E27FC236}">
                    <a16:creationId xmlns:a16="http://schemas.microsoft.com/office/drawing/2014/main" id="{0977443A-472B-40D0-B0BF-905B5B4271F6}"/>
                  </a:ext>
                </a:extLst>
              </p:cNvPr>
              <p:cNvSpPr>
                <a:spLocks noEditPoints="1"/>
              </p:cNvSpPr>
              <p:nvPr/>
            </p:nvSpPr>
            <p:spPr bwMode="auto">
              <a:xfrm>
                <a:off x="3051569" y="3671906"/>
                <a:ext cx="645459" cy="936221"/>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9">
                <a:extLst>
                  <a:ext uri="{FF2B5EF4-FFF2-40B4-BE49-F238E27FC236}">
                    <a16:creationId xmlns:a16="http://schemas.microsoft.com/office/drawing/2014/main" id="{75653B15-2A40-43DD-B864-D4B2EAE1DC70}"/>
                  </a:ext>
                </a:extLst>
              </p:cNvPr>
              <p:cNvSpPr>
                <a:spLocks noEditPoints="1"/>
              </p:cNvSpPr>
              <p:nvPr/>
            </p:nvSpPr>
            <p:spPr bwMode="auto">
              <a:xfrm>
                <a:off x="2861280" y="3862195"/>
                <a:ext cx="152231" cy="94383"/>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0">
                <a:extLst>
                  <a:ext uri="{FF2B5EF4-FFF2-40B4-BE49-F238E27FC236}">
                    <a16:creationId xmlns:a16="http://schemas.microsoft.com/office/drawing/2014/main" id="{E10FE44C-323D-4879-8FFF-472D633D8A22}"/>
                  </a:ext>
                </a:extLst>
              </p:cNvPr>
              <p:cNvSpPr>
                <a:spLocks noEditPoints="1"/>
              </p:cNvSpPr>
              <p:nvPr/>
            </p:nvSpPr>
            <p:spPr bwMode="auto">
              <a:xfrm>
                <a:off x="2995243" y="3577523"/>
                <a:ext cx="159842" cy="149186"/>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1">
                <a:extLst>
                  <a:ext uri="{FF2B5EF4-FFF2-40B4-BE49-F238E27FC236}">
                    <a16:creationId xmlns:a16="http://schemas.microsoft.com/office/drawing/2014/main" id="{22ECEFD0-A7A8-4653-ADDB-5C008074CD54}"/>
                  </a:ext>
                </a:extLst>
              </p:cNvPr>
              <p:cNvSpPr>
                <a:spLocks noEditPoints="1"/>
              </p:cNvSpPr>
              <p:nvPr/>
            </p:nvSpPr>
            <p:spPr bwMode="auto">
              <a:xfrm>
                <a:off x="3231201" y="3484663"/>
                <a:ext cx="103517" cy="16136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2">
                <a:extLst>
                  <a:ext uri="{FF2B5EF4-FFF2-40B4-BE49-F238E27FC236}">
                    <a16:creationId xmlns:a16="http://schemas.microsoft.com/office/drawing/2014/main" id="{C4D5C6C6-ADED-4543-A82E-AF70306ADBC1}"/>
                  </a:ext>
                </a:extLst>
              </p:cNvPr>
              <p:cNvSpPr>
                <a:spLocks noEditPoints="1"/>
              </p:cNvSpPr>
              <p:nvPr/>
            </p:nvSpPr>
            <p:spPr bwMode="auto">
              <a:xfrm>
                <a:off x="3470204" y="3501407"/>
                <a:ext cx="158320" cy="16136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3">
                <a:extLst>
                  <a:ext uri="{FF2B5EF4-FFF2-40B4-BE49-F238E27FC236}">
                    <a16:creationId xmlns:a16="http://schemas.microsoft.com/office/drawing/2014/main" id="{8A3ACDDC-8012-4300-B8F7-2DFD5FFDC46F}"/>
                  </a:ext>
                </a:extLst>
              </p:cNvPr>
              <p:cNvSpPr>
                <a:spLocks noEditPoints="1"/>
              </p:cNvSpPr>
              <p:nvPr/>
            </p:nvSpPr>
            <p:spPr bwMode="auto">
              <a:xfrm>
                <a:off x="3636136" y="3646027"/>
                <a:ext cx="178110" cy="138531"/>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4">
                <a:extLst>
                  <a:ext uri="{FF2B5EF4-FFF2-40B4-BE49-F238E27FC236}">
                    <a16:creationId xmlns:a16="http://schemas.microsoft.com/office/drawing/2014/main" id="{3BA74125-E025-4E8B-B669-4E905B9AF571}"/>
                  </a:ext>
                </a:extLst>
              </p:cNvPr>
              <p:cNvSpPr>
                <a:spLocks noEditPoints="1"/>
              </p:cNvSpPr>
              <p:nvPr/>
            </p:nvSpPr>
            <p:spPr bwMode="auto">
              <a:xfrm>
                <a:off x="3690939" y="3926132"/>
                <a:ext cx="170499" cy="140052"/>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5">
                <a:extLst>
                  <a:ext uri="{FF2B5EF4-FFF2-40B4-BE49-F238E27FC236}">
                    <a16:creationId xmlns:a16="http://schemas.microsoft.com/office/drawing/2014/main" id="{BA9A5D0B-EA44-40B0-AFF9-9A9518259D14}"/>
                  </a:ext>
                </a:extLst>
              </p:cNvPr>
              <p:cNvSpPr>
                <a:spLocks noEditPoints="1"/>
              </p:cNvSpPr>
              <p:nvPr/>
            </p:nvSpPr>
            <p:spPr bwMode="auto">
              <a:xfrm>
                <a:off x="3553931" y="4156000"/>
                <a:ext cx="161365" cy="138531"/>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6">
                <a:extLst>
                  <a:ext uri="{FF2B5EF4-FFF2-40B4-BE49-F238E27FC236}">
                    <a16:creationId xmlns:a16="http://schemas.microsoft.com/office/drawing/2014/main" id="{6862EAA7-56CA-40A6-BC43-749E33E53792}"/>
                  </a:ext>
                </a:extLst>
              </p:cNvPr>
              <p:cNvSpPr>
                <a:spLocks noEditPoints="1"/>
              </p:cNvSpPr>
              <p:nvPr/>
            </p:nvSpPr>
            <p:spPr bwMode="auto">
              <a:xfrm>
                <a:off x="2928261" y="4070751"/>
                <a:ext cx="161365" cy="137008"/>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
                <a:extLst>
                  <a:ext uri="{FF2B5EF4-FFF2-40B4-BE49-F238E27FC236}">
                    <a16:creationId xmlns:a16="http://schemas.microsoft.com/office/drawing/2014/main" id="{49BD8D7E-E05C-43CE-B214-28CF3E5D16A6}"/>
                  </a:ext>
                </a:extLst>
              </p:cNvPr>
              <p:cNvSpPr>
                <a:spLocks noEditPoints="1"/>
              </p:cNvSpPr>
              <p:nvPr/>
            </p:nvSpPr>
            <p:spPr bwMode="auto">
              <a:xfrm>
                <a:off x="3065269" y="4210804"/>
                <a:ext cx="149186" cy="138531"/>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0" name="组合 199">
              <a:extLst>
                <a:ext uri="{FF2B5EF4-FFF2-40B4-BE49-F238E27FC236}">
                  <a16:creationId xmlns:a16="http://schemas.microsoft.com/office/drawing/2014/main" id="{4A0C500A-3878-4270-905F-7D25C070041C}"/>
                </a:ext>
              </a:extLst>
            </p:cNvPr>
            <p:cNvGrpSpPr/>
            <p:nvPr/>
          </p:nvGrpSpPr>
          <p:grpSpPr>
            <a:xfrm>
              <a:off x="7020230" y="4771775"/>
              <a:ext cx="1260472" cy="1156955"/>
              <a:chOff x="4876817" y="4136211"/>
              <a:chExt cx="1260472" cy="1156955"/>
            </a:xfrm>
            <a:solidFill>
              <a:schemeClr val="bg1"/>
            </a:solidFill>
          </p:grpSpPr>
          <p:sp>
            <p:nvSpPr>
              <p:cNvPr id="38" name="Freeform 38">
                <a:extLst>
                  <a:ext uri="{FF2B5EF4-FFF2-40B4-BE49-F238E27FC236}">
                    <a16:creationId xmlns:a16="http://schemas.microsoft.com/office/drawing/2014/main" id="{F2226F64-C7C9-49BD-BFDE-1B88E7A85944}"/>
                  </a:ext>
                </a:extLst>
              </p:cNvPr>
              <p:cNvSpPr>
                <a:spLocks/>
              </p:cNvSpPr>
              <p:nvPr/>
            </p:nvSpPr>
            <p:spPr bwMode="auto">
              <a:xfrm>
                <a:off x="6137289" y="4542667"/>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
                <a:extLst>
                  <a:ext uri="{FF2B5EF4-FFF2-40B4-BE49-F238E27FC236}">
                    <a16:creationId xmlns:a16="http://schemas.microsoft.com/office/drawing/2014/main" id="{A7A499B2-8348-4F0A-8E07-BC8BF6C422B5}"/>
                  </a:ext>
                </a:extLst>
              </p:cNvPr>
              <p:cNvSpPr>
                <a:spLocks noEditPoints="1"/>
              </p:cNvSpPr>
              <p:nvPr/>
            </p:nvSpPr>
            <p:spPr bwMode="auto">
              <a:xfrm>
                <a:off x="4876817" y="4136211"/>
                <a:ext cx="634802" cy="1156955"/>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0">
                <a:extLst>
                  <a:ext uri="{FF2B5EF4-FFF2-40B4-BE49-F238E27FC236}">
                    <a16:creationId xmlns:a16="http://schemas.microsoft.com/office/drawing/2014/main" id="{9AFAC405-8F46-4859-A463-1906AC4F6EF9}"/>
                  </a:ext>
                </a:extLst>
              </p:cNvPr>
              <p:cNvSpPr>
                <a:spLocks/>
              </p:cNvSpPr>
              <p:nvPr/>
            </p:nvSpPr>
            <p:spPr bwMode="auto">
              <a:xfrm>
                <a:off x="5041227" y="4236683"/>
                <a:ext cx="281627" cy="283150"/>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1">
                <a:extLst>
                  <a:ext uri="{FF2B5EF4-FFF2-40B4-BE49-F238E27FC236}">
                    <a16:creationId xmlns:a16="http://schemas.microsoft.com/office/drawing/2014/main" id="{0B6109E1-B893-4128-BBC8-050330AB6A23}"/>
                  </a:ext>
                </a:extLst>
              </p:cNvPr>
              <p:cNvSpPr>
                <a:spLocks/>
              </p:cNvSpPr>
              <p:nvPr/>
            </p:nvSpPr>
            <p:spPr bwMode="auto">
              <a:xfrm>
                <a:off x="4984902" y="4347811"/>
                <a:ext cx="376010" cy="625670"/>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2">
                <a:extLst>
                  <a:ext uri="{FF2B5EF4-FFF2-40B4-BE49-F238E27FC236}">
                    <a16:creationId xmlns:a16="http://schemas.microsoft.com/office/drawing/2014/main" id="{C4C16FC3-58B5-4B8E-A134-8D4133F4314A}"/>
                  </a:ext>
                </a:extLst>
              </p:cNvPr>
              <p:cNvSpPr>
                <a:spLocks/>
              </p:cNvSpPr>
              <p:nvPr/>
            </p:nvSpPr>
            <p:spPr bwMode="auto">
              <a:xfrm>
                <a:off x="5012303" y="4850174"/>
                <a:ext cx="353176" cy="333386"/>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3">
                <a:extLst>
                  <a:ext uri="{FF2B5EF4-FFF2-40B4-BE49-F238E27FC236}">
                    <a16:creationId xmlns:a16="http://schemas.microsoft.com/office/drawing/2014/main" id="{2B1BF29C-D288-40D8-BACF-4B1BAEC6D415}"/>
                  </a:ext>
                </a:extLst>
              </p:cNvPr>
              <p:cNvSpPr>
                <a:spLocks/>
              </p:cNvSpPr>
              <p:nvPr/>
            </p:nvSpPr>
            <p:spPr bwMode="auto">
              <a:xfrm>
                <a:off x="5089941" y="4681198"/>
                <a:ext cx="178110" cy="39884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4">
                <a:extLst>
                  <a:ext uri="{FF2B5EF4-FFF2-40B4-BE49-F238E27FC236}">
                    <a16:creationId xmlns:a16="http://schemas.microsoft.com/office/drawing/2014/main" id="{E47C39EF-286D-4B7C-9B13-A51E2F8A341F}"/>
                  </a:ext>
                </a:extLst>
              </p:cNvPr>
              <p:cNvSpPr>
                <a:spLocks/>
              </p:cNvSpPr>
              <p:nvPr/>
            </p:nvSpPr>
            <p:spPr bwMode="auto">
              <a:xfrm>
                <a:off x="5178235" y="4656841"/>
                <a:ext cx="91339" cy="313596"/>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5">
                <a:extLst>
                  <a:ext uri="{FF2B5EF4-FFF2-40B4-BE49-F238E27FC236}">
                    <a16:creationId xmlns:a16="http://schemas.microsoft.com/office/drawing/2014/main" id="{72D784BF-A3D6-49DD-B7B4-9C0F3A9AB0EA}"/>
                  </a:ext>
                </a:extLst>
              </p:cNvPr>
              <p:cNvSpPr>
                <a:spLocks noEditPoints="1"/>
              </p:cNvSpPr>
              <p:nvPr/>
            </p:nvSpPr>
            <p:spPr bwMode="auto">
              <a:xfrm>
                <a:off x="5446161" y="4136211"/>
                <a:ext cx="633281" cy="1156955"/>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6">
                <a:extLst>
                  <a:ext uri="{FF2B5EF4-FFF2-40B4-BE49-F238E27FC236}">
                    <a16:creationId xmlns:a16="http://schemas.microsoft.com/office/drawing/2014/main" id="{A0C283B9-2F03-45C5-994A-D71714A5CD4F}"/>
                  </a:ext>
                </a:extLst>
              </p:cNvPr>
              <p:cNvSpPr>
                <a:spLocks/>
              </p:cNvSpPr>
              <p:nvPr/>
            </p:nvSpPr>
            <p:spPr bwMode="auto">
              <a:xfrm>
                <a:off x="5634927" y="4236683"/>
                <a:ext cx="283150" cy="283150"/>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7">
                <a:extLst>
                  <a:ext uri="{FF2B5EF4-FFF2-40B4-BE49-F238E27FC236}">
                    <a16:creationId xmlns:a16="http://schemas.microsoft.com/office/drawing/2014/main" id="{2B1833C8-83AE-4FAB-AA09-801CD88A8EC9}"/>
                  </a:ext>
                </a:extLst>
              </p:cNvPr>
              <p:cNvSpPr>
                <a:spLocks/>
              </p:cNvSpPr>
              <p:nvPr/>
            </p:nvSpPr>
            <p:spPr bwMode="auto">
              <a:xfrm>
                <a:off x="5596870" y="4347811"/>
                <a:ext cx="377533" cy="625670"/>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8">
                <a:extLst>
                  <a:ext uri="{FF2B5EF4-FFF2-40B4-BE49-F238E27FC236}">
                    <a16:creationId xmlns:a16="http://schemas.microsoft.com/office/drawing/2014/main" id="{2B559BFC-CF09-4027-88EA-675C7D82509E}"/>
                  </a:ext>
                </a:extLst>
              </p:cNvPr>
              <p:cNvSpPr>
                <a:spLocks/>
              </p:cNvSpPr>
              <p:nvPr/>
            </p:nvSpPr>
            <p:spPr bwMode="auto">
              <a:xfrm>
                <a:off x="5592303" y="4850174"/>
                <a:ext cx="353176" cy="333386"/>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9">
                <a:extLst>
                  <a:ext uri="{FF2B5EF4-FFF2-40B4-BE49-F238E27FC236}">
                    <a16:creationId xmlns:a16="http://schemas.microsoft.com/office/drawing/2014/main" id="{F9189580-BEB8-4468-B89D-33F68399E21D}"/>
                  </a:ext>
                </a:extLst>
              </p:cNvPr>
              <p:cNvSpPr>
                <a:spLocks/>
              </p:cNvSpPr>
              <p:nvPr/>
            </p:nvSpPr>
            <p:spPr bwMode="auto">
              <a:xfrm>
                <a:off x="5689731" y="4681198"/>
                <a:ext cx="176588" cy="39884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0">
                <a:extLst>
                  <a:ext uri="{FF2B5EF4-FFF2-40B4-BE49-F238E27FC236}">
                    <a16:creationId xmlns:a16="http://schemas.microsoft.com/office/drawing/2014/main" id="{ED513522-D1B0-47E4-94F0-0C834B64EA04}"/>
                  </a:ext>
                </a:extLst>
              </p:cNvPr>
              <p:cNvSpPr>
                <a:spLocks/>
              </p:cNvSpPr>
              <p:nvPr/>
            </p:nvSpPr>
            <p:spPr bwMode="auto">
              <a:xfrm>
                <a:off x="5689731" y="4656841"/>
                <a:ext cx="89816" cy="313596"/>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1" name="Freeform 51">
              <a:extLst>
                <a:ext uri="{FF2B5EF4-FFF2-40B4-BE49-F238E27FC236}">
                  <a16:creationId xmlns:a16="http://schemas.microsoft.com/office/drawing/2014/main" id="{B5DF1D6F-4418-40AC-A45D-68DB62A37236}"/>
                </a:ext>
              </a:extLst>
            </p:cNvPr>
            <p:cNvSpPr>
              <a:spLocks noEditPoints="1"/>
            </p:cNvSpPr>
            <p:nvPr/>
          </p:nvSpPr>
          <p:spPr bwMode="auto">
            <a:xfrm>
              <a:off x="3716818" y="3661250"/>
              <a:ext cx="893595" cy="957533"/>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52">
              <a:extLst>
                <a:ext uri="{FF2B5EF4-FFF2-40B4-BE49-F238E27FC236}">
                  <a16:creationId xmlns:a16="http://schemas.microsoft.com/office/drawing/2014/main" id="{C8B810AF-8A4D-4F9A-A961-1BE13378349D}"/>
                </a:ext>
              </a:extLst>
            </p:cNvPr>
            <p:cNvSpPr>
              <a:spLocks noEditPoints="1"/>
            </p:cNvSpPr>
            <p:nvPr/>
          </p:nvSpPr>
          <p:spPr bwMode="auto">
            <a:xfrm>
              <a:off x="6348892" y="816101"/>
              <a:ext cx="806824" cy="514231"/>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53">
              <a:extLst>
                <a:ext uri="{FF2B5EF4-FFF2-40B4-BE49-F238E27FC236}">
                  <a16:creationId xmlns:a16="http://schemas.microsoft.com/office/drawing/2014/main" id="{3EF1E3FE-E8EA-40E3-AB41-BCE645AE4AE3}"/>
                </a:ext>
              </a:extLst>
            </p:cNvPr>
            <p:cNvSpPr>
              <a:spLocks noEditPoints="1"/>
            </p:cNvSpPr>
            <p:nvPr/>
          </p:nvSpPr>
          <p:spPr bwMode="auto">
            <a:xfrm>
              <a:off x="9946877" y="3140619"/>
              <a:ext cx="738320" cy="576956"/>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2741439E-FC2D-4AA9-B9DD-41570C4EB3A2}"/>
                </a:ext>
              </a:extLst>
            </p:cNvPr>
            <p:cNvGrpSpPr/>
            <p:nvPr/>
          </p:nvGrpSpPr>
          <p:grpSpPr>
            <a:xfrm>
              <a:off x="8158164" y="3626237"/>
              <a:ext cx="526719" cy="752021"/>
              <a:chOff x="3782277" y="2874216"/>
              <a:chExt cx="526719" cy="752021"/>
            </a:xfrm>
            <a:solidFill>
              <a:schemeClr val="bg1"/>
            </a:solidFill>
          </p:grpSpPr>
          <p:sp>
            <p:nvSpPr>
              <p:cNvPr id="54" name="Freeform 54">
                <a:extLst>
                  <a:ext uri="{FF2B5EF4-FFF2-40B4-BE49-F238E27FC236}">
                    <a16:creationId xmlns:a16="http://schemas.microsoft.com/office/drawing/2014/main" id="{F3491FBC-15DD-4C0F-8627-626A08242989}"/>
                  </a:ext>
                </a:extLst>
              </p:cNvPr>
              <p:cNvSpPr>
                <a:spLocks noEditPoints="1"/>
              </p:cNvSpPr>
              <p:nvPr/>
            </p:nvSpPr>
            <p:spPr bwMode="auto">
              <a:xfrm>
                <a:off x="3782277" y="2874216"/>
                <a:ext cx="526719" cy="752021"/>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5">
                <a:extLst>
                  <a:ext uri="{FF2B5EF4-FFF2-40B4-BE49-F238E27FC236}">
                    <a16:creationId xmlns:a16="http://schemas.microsoft.com/office/drawing/2014/main" id="{33479894-F5A6-4D4C-80E5-025DD01543F3}"/>
                  </a:ext>
                </a:extLst>
              </p:cNvPr>
              <p:cNvSpPr>
                <a:spLocks noEditPoints="1"/>
              </p:cNvSpPr>
              <p:nvPr/>
            </p:nvSpPr>
            <p:spPr bwMode="auto">
              <a:xfrm>
                <a:off x="3870571" y="2957944"/>
                <a:ext cx="275538" cy="258793"/>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3" name="组合 202">
              <a:extLst>
                <a:ext uri="{FF2B5EF4-FFF2-40B4-BE49-F238E27FC236}">
                  <a16:creationId xmlns:a16="http://schemas.microsoft.com/office/drawing/2014/main" id="{D1AD1CBB-DE5A-4550-AD52-02CD0A5A5CCD}"/>
                </a:ext>
              </a:extLst>
            </p:cNvPr>
            <p:cNvGrpSpPr/>
            <p:nvPr/>
          </p:nvGrpSpPr>
          <p:grpSpPr>
            <a:xfrm>
              <a:off x="4948819" y="4897935"/>
              <a:ext cx="541942" cy="500840"/>
              <a:chOff x="3086582" y="5293166"/>
              <a:chExt cx="541942" cy="500840"/>
            </a:xfrm>
            <a:solidFill>
              <a:schemeClr val="bg1"/>
            </a:solidFill>
          </p:grpSpPr>
          <p:sp>
            <p:nvSpPr>
              <p:cNvPr id="56" name="Freeform 56">
                <a:extLst>
                  <a:ext uri="{FF2B5EF4-FFF2-40B4-BE49-F238E27FC236}">
                    <a16:creationId xmlns:a16="http://schemas.microsoft.com/office/drawing/2014/main" id="{73F7ECA9-1BCF-47EC-B156-3E1B430F6DE6}"/>
                  </a:ext>
                </a:extLst>
              </p:cNvPr>
              <p:cNvSpPr>
                <a:spLocks noEditPoints="1"/>
              </p:cNvSpPr>
              <p:nvPr/>
            </p:nvSpPr>
            <p:spPr bwMode="auto">
              <a:xfrm>
                <a:off x="3266214" y="5465186"/>
                <a:ext cx="191811" cy="159843"/>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7">
                <a:extLst>
                  <a:ext uri="{FF2B5EF4-FFF2-40B4-BE49-F238E27FC236}">
                    <a16:creationId xmlns:a16="http://schemas.microsoft.com/office/drawing/2014/main" id="{516D8E4B-DB06-442D-B1C1-0D598162DACC}"/>
                  </a:ext>
                </a:extLst>
              </p:cNvPr>
              <p:cNvSpPr>
                <a:spLocks noEditPoints="1"/>
              </p:cNvSpPr>
              <p:nvPr/>
            </p:nvSpPr>
            <p:spPr bwMode="auto">
              <a:xfrm>
                <a:off x="3246425" y="5440830"/>
                <a:ext cx="264882" cy="217691"/>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8">
                <a:extLst>
                  <a:ext uri="{FF2B5EF4-FFF2-40B4-BE49-F238E27FC236}">
                    <a16:creationId xmlns:a16="http://schemas.microsoft.com/office/drawing/2014/main" id="{C3A9D4BB-BC92-4169-9C04-8FB3AF4601B6}"/>
                  </a:ext>
                </a:extLst>
              </p:cNvPr>
              <p:cNvSpPr>
                <a:spLocks noEditPoints="1"/>
              </p:cNvSpPr>
              <p:nvPr/>
            </p:nvSpPr>
            <p:spPr bwMode="auto">
              <a:xfrm>
                <a:off x="3086582" y="5293166"/>
                <a:ext cx="541942" cy="500840"/>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2" name="组合 201">
              <a:extLst>
                <a:ext uri="{FF2B5EF4-FFF2-40B4-BE49-F238E27FC236}">
                  <a16:creationId xmlns:a16="http://schemas.microsoft.com/office/drawing/2014/main" id="{E39035C4-85F1-481E-924B-1CD1B7BD1C53}"/>
                </a:ext>
              </a:extLst>
            </p:cNvPr>
            <p:cNvGrpSpPr/>
            <p:nvPr/>
          </p:nvGrpSpPr>
          <p:grpSpPr>
            <a:xfrm>
              <a:off x="5356955" y="4072274"/>
              <a:ext cx="302939" cy="444514"/>
              <a:chOff x="3387999" y="5862510"/>
              <a:chExt cx="302939" cy="444514"/>
            </a:xfrm>
            <a:solidFill>
              <a:schemeClr val="bg1"/>
            </a:solidFill>
          </p:grpSpPr>
          <p:sp>
            <p:nvSpPr>
              <p:cNvPr id="59" name="Freeform 59">
                <a:extLst>
                  <a:ext uri="{FF2B5EF4-FFF2-40B4-BE49-F238E27FC236}">
                    <a16:creationId xmlns:a16="http://schemas.microsoft.com/office/drawing/2014/main" id="{91CBDE79-3C38-48C9-A9C4-B609EC7F0879}"/>
                  </a:ext>
                </a:extLst>
              </p:cNvPr>
              <p:cNvSpPr>
                <a:spLocks noEditPoints="1"/>
              </p:cNvSpPr>
              <p:nvPr/>
            </p:nvSpPr>
            <p:spPr bwMode="auto">
              <a:xfrm>
                <a:off x="3387999" y="5862510"/>
                <a:ext cx="302939" cy="328819"/>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0">
                <a:extLst>
                  <a:ext uri="{FF2B5EF4-FFF2-40B4-BE49-F238E27FC236}">
                    <a16:creationId xmlns:a16="http://schemas.microsoft.com/office/drawing/2014/main" id="{A45EB6D4-AF17-48C6-9E0C-8CF72F7B79C4}"/>
                  </a:ext>
                </a:extLst>
              </p:cNvPr>
              <p:cNvSpPr>
                <a:spLocks noEditPoints="1"/>
              </p:cNvSpPr>
              <p:nvPr/>
            </p:nvSpPr>
            <p:spPr bwMode="auto">
              <a:xfrm>
                <a:off x="3483905" y="6191328"/>
                <a:ext cx="123307" cy="115696"/>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5" name="组合 214">
              <a:extLst>
                <a:ext uri="{FF2B5EF4-FFF2-40B4-BE49-F238E27FC236}">
                  <a16:creationId xmlns:a16="http://schemas.microsoft.com/office/drawing/2014/main" id="{00352228-E734-4B85-8EB7-9DE45A52DE58}"/>
                </a:ext>
              </a:extLst>
            </p:cNvPr>
            <p:cNvGrpSpPr/>
            <p:nvPr/>
          </p:nvGrpSpPr>
          <p:grpSpPr>
            <a:xfrm>
              <a:off x="2599441" y="516921"/>
              <a:ext cx="675905" cy="541942"/>
              <a:chOff x="2619233" y="930228"/>
              <a:chExt cx="675905" cy="541942"/>
            </a:xfrm>
            <a:solidFill>
              <a:schemeClr val="bg1"/>
            </a:solidFill>
          </p:grpSpPr>
          <p:sp>
            <p:nvSpPr>
              <p:cNvPr id="63" name="Freeform 63">
                <a:extLst>
                  <a:ext uri="{FF2B5EF4-FFF2-40B4-BE49-F238E27FC236}">
                    <a16:creationId xmlns:a16="http://schemas.microsoft.com/office/drawing/2014/main" id="{3A5622F1-B5F3-4492-9295-0D01871BE890}"/>
                  </a:ext>
                </a:extLst>
              </p:cNvPr>
              <p:cNvSpPr>
                <a:spLocks noEditPoints="1"/>
              </p:cNvSpPr>
              <p:nvPr/>
            </p:nvSpPr>
            <p:spPr bwMode="auto">
              <a:xfrm>
                <a:off x="2619233" y="930228"/>
                <a:ext cx="675905" cy="541942"/>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4">
                <a:extLst>
                  <a:ext uri="{FF2B5EF4-FFF2-40B4-BE49-F238E27FC236}">
                    <a16:creationId xmlns:a16="http://schemas.microsoft.com/office/drawing/2014/main" id="{7F4D3F41-A265-4640-B9E4-71A13F6824A4}"/>
                  </a:ext>
                </a:extLst>
              </p:cNvPr>
              <p:cNvSpPr>
                <a:spLocks/>
              </p:cNvSpPr>
              <p:nvPr/>
            </p:nvSpPr>
            <p:spPr bwMode="auto">
              <a:xfrm>
                <a:off x="2721227" y="1018521"/>
                <a:ext cx="144619" cy="138531"/>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5">
                <a:extLst>
                  <a:ext uri="{FF2B5EF4-FFF2-40B4-BE49-F238E27FC236}">
                    <a16:creationId xmlns:a16="http://schemas.microsoft.com/office/drawing/2014/main" id="{EE6E0D98-1752-4C41-BCB8-B44CB2E994F5}"/>
                  </a:ext>
                </a:extLst>
              </p:cNvPr>
              <p:cNvSpPr>
                <a:spLocks/>
              </p:cNvSpPr>
              <p:nvPr/>
            </p:nvSpPr>
            <p:spPr bwMode="auto">
              <a:xfrm>
                <a:off x="2762330" y="1047445"/>
                <a:ext cx="143097" cy="138531"/>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6">
                <a:extLst>
                  <a:ext uri="{FF2B5EF4-FFF2-40B4-BE49-F238E27FC236}">
                    <a16:creationId xmlns:a16="http://schemas.microsoft.com/office/drawing/2014/main" id="{11E7C5DB-31EA-4275-9E0D-37750E295FFB}"/>
                  </a:ext>
                </a:extLst>
              </p:cNvPr>
              <p:cNvSpPr>
                <a:spLocks/>
              </p:cNvSpPr>
              <p:nvPr/>
            </p:nvSpPr>
            <p:spPr bwMode="auto">
              <a:xfrm>
                <a:off x="2801910" y="1023088"/>
                <a:ext cx="196377" cy="19637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7">
                <a:extLst>
                  <a:ext uri="{FF2B5EF4-FFF2-40B4-BE49-F238E27FC236}">
                    <a16:creationId xmlns:a16="http://schemas.microsoft.com/office/drawing/2014/main" id="{F4BD50DF-8ECD-472F-B396-4469C451760B}"/>
                  </a:ext>
                </a:extLst>
              </p:cNvPr>
              <p:cNvSpPr>
                <a:spLocks/>
              </p:cNvSpPr>
              <p:nvPr/>
            </p:nvSpPr>
            <p:spPr bwMode="auto">
              <a:xfrm>
                <a:off x="2839968" y="1048968"/>
                <a:ext cx="202467" cy="205512"/>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8">
                <a:extLst>
                  <a:ext uri="{FF2B5EF4-FFF2-40B4-BE49-F238E27FC236}">
                    <a16:creationId xmlns:a16="http://schemas.microsoft.com/office/drawing/2014/main" id="{AC1E332B-44E7-48E7-BAAE-F5225669F8FC}"/>
                  </a:ext>
                </a:extLst>
              </p:cNvPr>
              <p:cNvSpPr>
                <a:spLocks/>
              </p:cNvSpPr>
              <p:nvPr/>
            </p:nvSpPr>
            <p:spPr bwMode="auto">
              <a:xfrm>
                <a:off x="2887160" y="1083980"/>
                <a:ext cx="193333" cy="210079"/>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9">
                <a:extLst>
                  <a:ext uri="{FF2B5EF4-FFF2-40B4-BE49-F238E27FC236}">
                    <a16:creationId xmlns:a16="http://schemas.microsoft.com/office/drawing/2014/main" id="{275548CD-F6EB-422E-943F-40048C60AF18}"/>
                  </a:ext>
                </a:extLst>
              </p:cNvPr>
              <p:cNvSpPr>
                <a:spLocks/>
              </p:cNvSpPr>
              <p:nvPr/>
            </p:nvSpPr>
            <p:spPr bwMode="auto">
              <a:xfrm>
                <a:off x="2932829" y="1109860"/>
                <a:ext cx="184199" cy="214646"/>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0">
                <a:extLst>
                  <a:ext uri="{FF2B5EF4-FFF2-40B4-BE49-F238E27FC236}">
                    <a16:creationId xmlns:a16="http://schemas.microsoft.com/office/drawing/2014/main" id="{24A97FA1-7B09-4E6D-BD09-56B04D6EDCF1}"/>
                  </a:ext>
                </a:extLst>
              </p:cNvPr>
              <p:cNvSpPr>
                <a:spLocks/>
              </p:cNvSpPr>
              <p:nvPr/>
            </p:nvSpPr>
            <p:spPr bwMode="auto">
              <a:xfrm>
                <a:off x="2975454" y="1146395"/>
                <a:ext cx="191811" cy="213123"/>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1">
                <a:extLst>
                  <a:ext uri="{FF2B5EF4-FFF2-40B4-BE49-F238E27FC236}">
                    <a16:creationId xmlns:a16="http://schemas.microsoft.com/office/drawing/2014/main" id="{BAB5932A-F326-4698-B079-348D090449CB}"/>
                  </a:ext>
                </a:extLst>
              </p:cNvPr>
              <p:cNvSpPr>
                <a:spLocks/>
              </p:cNvSpPr>
              <p:nvPr/>
            </p:nvSpPr>
            <p:spPr bwMode="auto">
              <a:xfrm>
                <a:off x="3024167" y="1178363"/>
                <a:ext cx="199422" cy="216168"/>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6" name="组合 215">
              <a:extLst>
                <a:ext uri="{FF2B5EF4-FFF2-40B4-BE49-F238E27FC236}">
                  <a16:creationId xmlns:a16="http://schemas.microsoft.com/office/drawing/2014/main" id="{6F12F911-ED1F-43CB-A35C-C646A1E47E02}"/>
                </a:ext>
              </a:extLst>
            </p:cNvPr>
            <p:cNvGrpSpPr/>
            <p:nvPr/>
          </p:nvGrpSpPr>
          <p:grpSpPr>
            <a:xfrm>
              <a:off x="4431377" y="609781"/>
              <a:ext cx="899684" cy="713964"/>
              <a:chOff x="3448891" y="870857"/>
              <a:chExt cx="899684" cy="713964"/>
            </a:xfrm>
            <a:solidFill>
              <a:schemeClr val="bg1"/>
            </a:solidFill>
          </p:grpSpPr>
          <p:sp>
            <p:nvSpPr>
              <p:cNvPr id="72" name="Freeform 72">
                <a:extLst>
                  <a:ext uri="{FF2B5EF4-FFF2-40B4-BE49-F238E27FC236}">
                    <a16:creationId xmlns:a16="http://schemas.microsoft.com/office/drawing/2014/main" id="{977FBAE8-B3EF-404D-94AA-B14AB0C7A415}"/>
                  </a:ext>
                </a:extLst>
              </p:cNvPr>
              <p:cNvSpPr>
                <a:spLocks noEditPoints="1"/>
              </p:cNvSpPr>
              <p:nvPr/>
            </p:nvSpPr>
            <p:spPr bwMode="auto">
              <a:xfrm>
                <a:off x="3448891" y="870857"/>
                <a:ext cx="899684" cy="713964"/>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3">
                <a:extLst>
                  <a:ext uri="{FF2B5EF4-FFF2-40B4-BE49-F238E27FC236}">
                    <a16:creationId xmlns:a16="http://schemas.microsoft.com/office/drawing/2014/main" id="{FDEC3E26-BCAC-4E6A-B79F-53C0EAFD7034}"/>
                  </a:ext>
                </a:extLst>
              </p:cNvPr>
              <p:cNvSpPr>
                <a:spLocks/>
              </p:cNvSpPr>
              <p:nvPr/>
            </p:nvSpPr>
            <p:spPr bwMode="auto">
              <a:xfrm>
                <a:off x="3704639" y="1169230"/>
                <a:ext cx="73071" cy="150709"/>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4">
                <a:extLst>
                  <a:ext uri="{FF2B5EF4-FFF2-40B4-BE49-F238E27FC236}">
                    <a16:creationId xmlns:a16="http://schemas.microsoft.com/office/drawing/2014/main" id="{619503DD-C9B7-4756-BE35-250E33E3B3C5}"/>
                  </a:ext>
                </a:extLst>
              </p:cNvPr>
              <p:cNvSpPr>
                <a:spLocks noEditPoints="1"/>
              </p:cNvSpPr>
              <p:nvPr/>
            </p:nvSpPr>
            <p:spPr bwMode="auto">
              <a:xfrm>
                <a:off x="3771621" y="1161619"/>
                <a:ext cx="114173" cy="155276"/>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5">
                <a:extLst>
                  <a:ext uri="{FF2B5EF4-FFF2-40B4-BE49-F238E27FC236}">
                    <a16:creationId xmlns:a16="http://schemas.microsoft.com/office/drawing/2014/main" id="{EF79AD12-59BA-4DBC-9B45-37D46706411D}"/>
                  </a:ext>
                </a:extLst>
              </p:cNvPr>
              <p:cNvSpPr>
                <a:spLocks/>
              </p:cNvSpPr>
              <p:nvPr/>
            </p:nvSpPr>
            <p:spPr bwMode="auto">
              <a:xfrm>
                <a:off x="3890361" y="1163140"/>
                <a:ext cx="71548" cy="141575"/>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6">
                <a:extLst>
                  <a:ext uri="{FF2B5EF4-FFF2-40B4-BE49-F238E27FC236}">
                    <a16:creationId xmlns:a16="http://schemas.microsoft.com/office/drawing/2014/main" id="{D768DDE6-A8D1-4605-BEE3-1608FCB10B06}"/>
                  </a:ext>
                </a:extLst>
              </p:cNvPr>
              <p:cNvSpPr>
                <a:spLocks noEditPoints="1"/>
              </p:cNvSpPr>
              <p:nvPr/>
            </p:nvSpPr>
            <p:spPr bwMode="auto">
              <a:xfrm>
                <a:off x="3967999" y="1163140"/>
                <a:ext cx="103517" cy="137008"/>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7" name="Freeform 77">
              <a:extLst>
                <a:ext uri="{FF2B5EF4-FFF2-40B4-BE49-F238E27FC236}">
                  <a16:creationId xmlns:a16="http://schemas.microsoft.com/office/drawing/2014/main" id="{E47033B0-D32E-4844-A8B9-09B5EAD3721D}"/>
                </a:ext>
              </a:extLst>
            </p:cNvPr>
            <p:cNvSpPr>
              <a:spLocks noEditPoints="1"/>
            </p:cNvSpPr>
            <p:nvPr/>
          </p:nvSpPr>
          <p:spPr bwMode="auto">
            <a:xfrm>
              <a:off x="2567475" y="1438679"/>
              <a:ext cx="391233" cy="1030604"/>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8">
              <a:extLst>
                <a:ext uri="{FF2B5EF4-FFF2-40B4-BE49-F238E27FC236}">
                  <a16:creationId xmlns:a16="http://schemas.microsoft.com/office/drawing/2014/main" id="{F1B6A4CF-3021-494B-9377-CE55D3699BEF}"/>
                </a:ext>
              </a:extLst>
            </p:cNvPr>
            <p:cNvSpPr>
              <a:spLocks noEditPoints="1"/>
            </p:cNvSpPr>
            <p:nvPr/>
          </p:nvSpPr>
          <p:spPr bwMode="auto">
            <a:xfrm>
              <a:off x="635664" y="3994636"/>
              <a:ext cx="549553" cy="584567"/>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13" name="组合 212">
              <a:extLst>
                <a:ext uri="{FF2B5EF4-FFF2-40B4-BE49-F238E27FC236}">
                  <a16:creationId xmlns:a16="http://schemas.microsoft.com/office/drawing/2014/main" id="{93CA1074-45FE-40DD-914A-DE120B815DD3}"/>
                </a:ext>
              </a:extLst>
            </p:cNvPr>
            <p:cNvGrpSpPr/>
            <p:nvPr/>
          </p:nvGrpSpPr>
          <p:grpSpPr>
            <a:xfrm>
              <a:off x="8459583" y="849544"/>
              <a:ext cx="389711" cy="657638"/>
              <a:chOff x="2060545" y="1893849"/>
              <a:chExt cx="389711" cy="657638"/>
            </a:xfrm>
            <a:solidFill>
              <a:schemeClr val="bg1"/>
            </a:solidFill>
          </p:grpSpPr>
          <p:sp>
            <p:nvSpPr>
              <p:cNvPr id="79" name="Freeform 79">
                <a:extLst>
                  <a:ext uri="{FF2B5EF4-FFF2-40B4-BE49-F238E27FC236}">
                    <a16:creationId xmlns:a16="http://schemas.microsoft.com/office/drawing/2014/main" id="{2D00B773-19F1-452F-839F-0EC08E677C4D}"/>
                  </a:ext>
                </a:extLst>
              </p:cNvPr>
              <p:cNvSpPr>
                <a:spLocks noEditPoints="1"/>
              </p:cNvSpPr>
              <p:nvPr/>
            </p:nvSpPr>
            <p:spPr bwMode="auto">
              <a:xfrm>
                <a:off x="2060545" y="1893849"/>
                <a:ext cx="389711" cy="657638"/>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80">
                <a:extLst>
                  <a:ext uri="{FF2B5EF4-FFF2-40B4-BE49-F238E27FC236}">
                    <a16:creationId xmlns:a16="http://schemas.microsoft.com/office/drawing/2014/main" id="{A388F2DE-AF7E-4FF8-94F8-955616A134B7}"/>
                  </a:ext>
                </a:extLst>
              </p:cNvPr>
              <p:cNvSpPr>
                <a:spLocks noEditPoints="1"/>
              </p:cNvSpPr>
              <p:nvPr/>
            </p:nvSpPr>
            <p:spPr bwMode="auto">
              <a:xfrm>
                <a:off x="2090991" y="2003455"/>
                <a:ext cx="334908" cy="447559"/>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81">
                <a:extLst>
                  <a:ext uri="{FF2B5EF4-FFF2-40B4-BE49-F238E27FC236}">
                    <a16:creationId xmlns:a16="http://schemas.microsoft.com/office/drawing/2014/main" id="{5B2A3CE6-B756-44E8-AF76-A7F018A5249F}"/>
                  </a:ext>
                </a:extLst>
              </p:cNvPr>
              <p:cNvSpPr>
                <a:spLocks noEditPoints="1"/>
              </p:cNvSpPr>
              <p:nvPr/>
            </p:nvSpPr>
            <p:spPr bwMode="auto">
              <a:xfrm>
                <a:off x="2208210" y="2460148"/>
                <a:ext cx="77637" cy="66982"/>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82">
                <a:extLst>
                  <a:ext uri="{FF2B5EF4-FFF2-40B4-BE49-F238E27FC236}">
                    <a16:creationId xmlns:a16="http://schemas.microsoft.com/office/drawing/2014/main" id="{29394E92-E52B-4BA5-BA3A-EE463FC63C4E}"/>
                  </a:ext>
                </a:extLst>
              </p:cNvPr>
              <p:cNvSpPr>
                <a:spLocks noEditPoints="1"/>
              </p:cNvSpPr>
              <p:nvPr/>
            </p:nvSpPr>
            <p:spPr bwMode="auto">
              <a:xfrm>
                <a:off x="2194508" y="1933429"/>
                <a:ext cx="117217" cy="35014"/>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0" name="组合 209">
              <a:extLst>
                <a:ext uri="{FF2B5EF4-FFF2-40B4-BE49-F238E27FC236}">
                  <a16:creationId xmlns:a16="http://schemas.microsoft.com/office/drawing/2014/main" id="{778E9615-7D61-4DE2-9156-A6A9A3F4E5B7}"/>
                </a:ext>
              </a:extLst>
            </p:cNvPr>
            <p:cNvGrpSpPr/>
            <p:nvPr/>
          </p:nvGrpSpPr>
          <p:grpSpPr>
            <a:xfrm>
              <a:off x="1584820" y="3810436"/>
              <a:ext cx="1312231" cy="447559"/>
              <a:chOff x="1539915" y="4146867"/>
              <a:chExt cx="1312231" cy="447559"/>
            </a:xfrm>
            <a:solidFill>
              <a:schemeClr val="bg1"/>
            </a:solidFill>
          </p:grpSpPr>
          <p:sp>
            <p:nvSpPr>
              <p:cNvPr id="83" name="Freeform 83">
                <a:extLst>
                  <a:ext uri="{FF2B5EF4-FFF2-40B4-BE49-F238E27FC236}">
                    <a16:creationId xmlns:a16="http://schemas.microsoft.com/office/drawing/2014/main" id="{43F05C44-772B-4238-9C84-4B1579F198A6}"/>
                  </a:ext>
                </a:extLst>
              </p:cNvPr>
              <p:cNvSpPr>
                <a:spLocks noEditPoints="1"/>
              </p:cNvSpPr>
              <p:nvPr/>
            </p:nvSpPr>
            <p:spPr bwMode="auto">
              <a:xfrm>
                <a:off x="1539915" y="4146867"/>
                <a:ext cx="478005" cy="252703"/>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4">
                <a:extLst>
                  <a:ext uri="{FF2B5EF4-FFF2-40B4-BE49-F238E27FC236}">
                    <a16:creationId xmlns:a16="http://schemas.microsoft.com/office/drawing/2014/main" id="{3A7E3182-EF7A-434D-8A59-3955E3140F1E}"/>
                  </a:ext>
                </a:extLst>
              </p:cNvPr>
              <p:cNvSpPr>
                <a:spLocks noEditPoints="1"/>
              </p:cNvSpPr>
              <p:nvPr/>
            </p:nvSpPr>
            <p:spPr bwMode="auto">
              <a:xfrm>
                <a:off x="2046845" y="4181880"/>
                <a:ext cx="805301" cy="412546"/>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6" name="组合 195">
              <a:extLst>
                <a:ext uri="{FF2B5EF4-FFF2-40B4-BE49-F238E27FC236}">
                  <a16:creationId xmlns:a16="http://schemas.microsoft.com/office/drawing/2014/main" id="{95B4B1DA-EF4D-4628-8A45-5FE44F367E13}"/>
                </a:ext>
              </a:extLst>
            </p:cNvPr>
            <p:cNvGrpSpPr/>
            <p:nvPr/>
          </p:nvGrpSpPr>
          <p:grpSpPr>
            <a:xfrm>
              <a:off x="10301531" y="715581"/>
              <a:ext cx="1328976" cy="952966"/>
              <a:chOff x="4327264" y="1388442"/>
              <a:chExt cx="1328976" cy="952966"/>
            </a:xfrm>
            <a:solidFill>
              <a:schemeClr val="bg1"/>
            </a:solidFill>
          </p:grpSpPr>
          <p:sp>
            <p:nvSpPr>
              <p:cNvPr id="85" name="Freeform 85">
                <a:extLst>
                  <a:ext uri="{FF2B5EF4-FFF2-40B4-BE49-F238E27FC236}">
                    <a16:creationId xmlns:a16="http://schemas.microsoft.com/office/drawing/2014/main" id="{86D92A69-094D-4644-A33A-FC12319059A3}"/>
                  </a:ext>
                </a:extLst>
              </p:cNvPr>
              <p:cNvSpPr>
                <a:spLocks noEditPoints="1"/>
              </p:cNvSpPr>
              <p:nvPr/>
            </p:nvSpPr>
            <p:spPr bwMode="auto">
              <a:xfrm>
                <a:off x="4522120" y="1432590"/>
                <a:ext cx="653070" cy="388189"/>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6">
                <a:extLst>
                  <a:ext uri="{FF2B5EF4-FFF2-40B4-BE49-F238E27FC236}">
                    <a16:creationId xmlns:a16="http://schemas.microsoft.com/office/drawing/2014/main" id="{54948C06-0642-42A3-BC3C-A068B0EAC634}"/>
                  </a:ext>
                </a:extLst>
              </p:cNvPr>
              <p:cNvSpPr>
                <a:spLocks/>
              </p:cNvSpPr>
              <p:nvPr/>
            </p:nvSpPr>
            <p:spPr bwMode="auto">
              <a:xfrm>
                <a:off x="4540387" y="1811644"/>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7">
                <a:extLst>
                  <a:ext uri="{FF2B5EF4-FFF2-40B4-BE49-F238E27FC236}">
                    <a16:creationId xmlns:a16="http://schemas.microsoft.com/office/drawing/2014/main" id="{6FAD9648-8824-4A51-9A02-341FDC9AC87C}"/>
                  </a:ext>
                </a:extLst>
              </p:cNvPr>
              <p:cNvSpPr>
                <a:spLocks noEditPoints="1"/>
              </p:cNvSpPr>
              <p:nvPr/>
            </p:nvSpPr>
            <p:spPr bwMode="auto">
              <a:xfrm>
                <a:off x="4829626" y="1405188"/>
                <a:ext cx="41102" cy="35014"/>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8">
                <a:extLst>
                  <a:ext uri="{FF2B5EF4-FFF2-40B4-BE49-F238E27FC236}">
                    <a16:creationId xmlns:a16="http://schemas.microsoft.com/office/drawing/2014/main" id="{A4C63CD8-E500-4D40-A7DC-A4F4ADA1F9A2}"/>
                  </a:ext>
                </a:extLst>
              </p:cNvPr>
              <p:cNvSpPr>
                <a:spLocks noEditPoints="1"/>
              </p:cNvSpPr>
              <p:nvPr/>
            </p:nvSpPr>
            <p:spPr bwMode="auto">
              <a:xfrm>
                <a:off x="4520597" y="1858836"/>
                <a:ext cx="674383" cy="51759"/>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9">
                <a:extLst>
                  <a:ext uri="{FF2B5EF4-FFF2-40B4-BE49-F238E27FC236}">
                    <a16:creationId xmlns:a16="http://schemas.microsoft.com/office/drawing/2014/main" id="{BF0FCE17-53E8-4D20-B513-7A0BE4F74EB0}"/>
                  </a:ext>
                </a:extLst>
              </p:cNvPr>
              <p:cNvSpPr>
                <a:spLocks noEditPoints="1"/>
              </p:cNvSpPr>
              <p:nvPr/>
            </p:nvSpPr>
            <p:spPr bwMode="auto">
              <a:xfrm>
                <a:off x="4441437" y="1918206"/>
                <a:ext cx="812913" cy="124829"/>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0">
                <a:extLst>
                  <a:ext uri="{FF2B5EF4-FFF2-40B4-BE49-F238E27FC236}">
                    <a16:creationId xmlns:a16="http://schemas.microsoft.com/office/drawing/2014/main" id="{C6D3A033-5C6F-410A-902E-92AD3952146D}"/>
                  </a:ext>
                </a:extLst>
              </p:cNvPr>
              <p:cNvSpPr>
                <a:spLocks noEditPoints="1"/>
              </p:cNvSpPr>
              <p:nvPr/>
            </p:nvSpPr>
            <p:spPr bwMode="auto">
              <a:xfrm>
                <a:off x="4758077" y="2047603"/>
                <a:ext cx="184199" cy="57848"/>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91">
                <a:extLst>
                  <a:ext uri="{FF2B5EF4-FFF2-40B4-BE49-F238E27FC236}">
                    <a16:creationId xmlns:a16="http://schemas.microsoft.com/office/drawing/2014/main" id="{41794A6B-B69E-4F83-8642-BEE9693EA945}"/>
                  </a:ext>
                </a:extLst>
              </p:cNvPr>
              <p:cNvSpPr>
                <a:spLocks noEditPoints="1"/>
              </p:cNvSpPr>
              <p:nvPr/>
            </p:nvSpPr>
            <p:spPr bwMode="auto">
              <a:xfrm>
                <a:off x="4327264" y="1388442"/>
                <a:ext cx="1328976" cy="952966"/>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95" name="Freeform 96">
              <a:extLst>
                <a:ext uri="{FF2B5EF4-FFF2-40B4-BE49-F238E27FC236}">
                  <a16:creationId xmlns:a16="http://schemas.microsoft.com/office/drawing/2014/main" id="{2DFF69B3-AAAB-44A6-95A7-F58AC4F9972A}"/>
                </a:ext>
              </a:extLst>
            </p:cNvPr>
            <p:cNvSpPr>
              <a:spLocks noEditPoints="1"/>
            </p:cNvSpPr>
            <p:nvPr/>
          </p:nvSpPr>
          <p:spPr bwMode="auto">
            <a:xfrm>
              <a:off x="10453045" y="4866920"/>
              <a:ext cx="464304" cy="587611"/>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7">
              <a:extLst>
                <a:ext uri="{FF2B5EF4-FFF2-40B4-BE49-F238E27FC236}">
                  <a16:creationId xmlns:a16="http://schemas.microsoft.com/office/drawing/2014/main" id="{A95D111C-0C4A-402C-9DA6-D14B4D116A1D}"/>
                </a:ext>
              </a:extLst>
            </p:cNvPr>
            <p:cNvSpPr>
              <a:spLocks noEditPoints="1"/>
            </p:cNvSpPr>
            <p:nvPr/>
          </p:nvSpPr>
          <p:spPr bwMode="auto">
            <a:xfrm>
              <a:off x="976661" y="4731433"/>
              <a:ext cx="458215" cy="496273"/>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8">
              <a:extLst>
                <a:ext uri="{FF2B5EF4-FFF2-40B4-BE49-F238E27FC236}">
                  <a16:creationId xmlns:a16="http://schemas.microsoft.com/office/drawing/2014/main" id="{6EE89791-06FF-441D-B389-D26E94E84478}"/>
                </a:ext>
              </a:extLst>
            </p:cNvPr>
            <p:cNvSpPr>
              <a:spLocks noEditPoints="1"/>
            </p:cNvSpPr>
            <p:nvPr/>
          </p:nvSpPr>
          <p:spPr bwMode="auto">
            <a:xfrm>
              <a:off x="4930137" y="2340646"/>
              <a:ext cx="455170" cy="496273"/>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6" name="组合 205">
              <a:extLst>
                <a:ext uri="{FF2B5EF4-FFF2-40B4-BE49-F238E27FC236}">
                  <a16:creationId xmlns:a16="http://schemas.microsoft.com/office/drawing/2014/main" id="{09C153DD-ED89-4562-A143-CF2B25CE1021}"/>
                </a:ext>
              </a:extLst>
            </p:cNvPr>
            <p:cNvGrpSpPr/>
            <p:nvPr/>
          </p:nvGrpSpPr>
          <p:grpSpPr>
            <a:xfrm>
              <a:off x="9183439" y="5381460"/>
              <a:ext cx="2265196" cy="599791"/>
              <a:chOff x="2336084" y="4673586"/>
              <a:chExt cx="2265196" cy="599791"/>
            </a:xfrm>
            <a:solidFill>
              <a:schemeClr val="bg1"/>
            </a:solidFill>
          </p:grpSpPr>
          <p:sp>
            <p:nvSpPr>
              <p:cNvPr id="102" name="Freeform 103">
                <a:extLst>
                  <a:ext uri="{FF2B5EF4-FFF2-40B4-BE49-F238E27FC236}">
                    <a16:creationId xmlns:a16="http://schemas.microsoft.com/office/drawing/2014/main" id="{251311F7-9A0A-445F-87E7-1103421DFE3F}"/>
                  </a:ext>
                </a:extLst>
              </p:cNvPr>
              <p:cNvSpPr>
                <a:spLocks noEditPoints="1"/>
              </p:cNvSpPr>
              <p:nvPr/>
            </p:nvSpPr>
            <p:spPr bwMode="auto">
              <a:xfrm>
                <a:off x="2336084" y="4720778"/>
                <a:ext cx="322730" cy="552599"/>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4">
                <a:extLst>
                  <a:ext uri="{FF2B5EF4-FFF2-40B4-BE49-F238E27FC236}">
                    <a16:creationId xmlns:a16="http://schemas.microsoft.com/office/drawing/2014/main" id="{9A027D78-C5D5-4D7A-A9C8-FB85AA2ADB27}"/>
                  </a:ext>
                </a:extLst>
              </p:cNvPr>
              <p:cNvSpPr>
                <a:spLocks noEditPoints="1"/>
              </p:cNvSpPr>
              <p:nvPr/>
            </p:nvSpPr>
            <p:spPr bwMode="auto">
              <a:xfrm>
                <a:off x="2696870" y="4705555"/>
                <a:ext cx="334908" cy="534331"/>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5">
                <a:extLst>
                  <a:ext uri="{FF2B5EF4-FFF2-40B4-BE49-F238E27FC236}">
                    <a16:creationId xmlns:a16="http://schemas.microsoft.com/office/drawing/2014/main" id="{F0AB0B44-92C7-4AF3-959B-F31184FD8288}"/>
                  </a:ext>
                </a:extLst>
              </p:cNvPr>
              <p:cNvSpPr>
                <a:spLocks noEditPoints="1"/>
              </p:cNvSpPr>
              <p:nvPr/>
            </p:nvSpPr>
            <p:spPr bwMode="auto">
              <a:xfrm>
                <a:off x="3024167" y="4728389"/>
                <a:ext cx="235957" cy="534331"/>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6">
                <a:extLst>
                  <a:ext uri="{FF2B5EF4-FFF2-40B4-BE49-F238E27FC236}">
                    <a16:creationId xmlns:a16="http://schemas.microsoft.com/office/drawing/2014/main" id="{F6510004-87FE-44D4-B014-5757641F69A4}"/>
                  </a:ext>
                </a:extLst>
              </p:cNvPr>
              <p:cNvSpPr>
                <a:spLocks noEditPoints="1"/>
              </p:cNvSpPr>
              <p:nvPr/>
            </p:nvSpPr>
            <p:spPr bwMode="auto">
              <a:xfrm>
                <a:off x="3266214" y="4699465"/>
                <a:ext cx="310551" cy="558688"/>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7">
                <a:extLst>
                  <a:ext uri="{FF2B5EF4-FFF2-40B4-BE49-F238E27FC236}">
                    <a16:creationId xmlns:a16="http://schemas.microsoft.com/office/drawing/2014/main" id="{4510DAFD-6E7C-4F4B-A1EE-095B560D5455}"/>
                  </a:ext>
                </a:extLst>
              </p:cNvPr>
              <p:cNvSpPr>
                <a:spLocks noEditPoints="1"/>
              </p:cNvSpPr>
              <p:nvPr/>
            </p:nvSpPr>
            <p:spPr bwMode="auto">
              <a:xfrm>
                <a:off x="3564587" y="4714688"/>
                <a:ext cx="240525" cy="526719"/>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8">
                <a:extLst>
                  <a:ext uri="{FF2B5EF4-FFF2-40B4-BE49-F238E27FC236}">
                    <a16:creationId xmlns:a16="http://schemas.microsoft.com/office/drawing/2014/main" id="{7FA2F1C7-21F9-423C-A332-5A081D70B1B4}"/>
                  </a:ext>
                </a:extLst>
              </p:cNvPr>
              <p:cNvSpPr>
                <a:spLocks noEditPoints="1"/>
              </p:cNvSpPr>
              <p:nvPr/>
            </p:nvSpPr>
            <p:spPr bwMode="auto">
              <a:xfrm>
                <a:off x="3849259" y="4716210"/>
                <a:ext cx="98950" cy="535853"/>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9">
                <a:extLst>
                  <a:ext uri="{FF2B5EF4-FFF2-40B4-BE49-F238E27FC236}">
                    <a16:creationId xmlns:a16="http://schemas.microsoft.com/office/drawing/2014/main" id="{4DF9ED45-0E22-4E4E-AA2D-2D19311D9CF8}"/>
                  </a:ext>
                </a:extLst>
              </p:cNvPr>
              <p:cNvSpPr>
                <a:spLocks noEditPoints="1"/>
              </p:cNvSpPr>
              <p:nvPr/>
            </p:nvSpPr>
            <p:spPr bwMode="auto">
              <a:xfrm>
                <a:off x="3975610" y="4676630"/>
                <a:ext cx="312073" cy="567822"/>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10">
                <a:extLst>
                  <a:ext uri="{FF2B5EF4-FFF2-40B4-BE49-F238E27FC236}">
                    <a16:creationId xmlns:a16="http://schemas.microsoft.com/office/drawing/2014/main" id="{FA9F2FFD-2846-4A9A-95B8-1BD038C4931A}"/>
                  </a:ext>
                </a:extLst>
              </p:cNvPr>
              <p:cNvSpPr>
                <a:spLocks noEditPoints="1"/>
              </p:cNvSpPr>
              <p:nvPr/>
            </p:nvSpPr>
            <p:spPr bwMode="auto">
              <a:xfrm>
                <a:off x="4312041" y="4673586"/>
                <a:ext cx="289239" cy="570866"/>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8" name="组合 217">
              <a:extLst>
                <a:ext uri="{FF2B5EF4-FFF2-40B4-BE49-F238E27FC236}">
                  <a16:creationId xmlns:a16="http://schemas.microsoft.com/office/drawing/2014/main" id="{3A7831D1-C5EC-4C95-84D0-5F9B36A249A7}"/>
                </a:ext>
              </a:extLst>
            </p:cNvPr>
            <p:cNvGrpSpPr/>
            <p:nvPr/>
          </p:nvGrpSpPr>
          <p:grpSpPr>
            <a:xfrm>
              <a:off x="9582637" y="1868280"/>
              <a:ext cx="1160000" cy="908819"/>
              <a:chOff x="1864168" y="2446448"/>
              <a:chExt cx="1160000" cy="908819"/>
            </a:xfrm>
            <a:solidFill>
              <a:schemeClr val="bg1"/>
            </a:solidFill>
          </p:grpSpPr>
          <p:sp>
            <p:nvSpPr>
              <p:cNvPr id="110" name="Freeform 111">
                <a:extLst>
                  <a:ext uri="{FF2B5EF4-FFF2-40B4-BE49-F238E27FC236}">
                    <a16:creationId xmlns:a16="http://schemas.microsoft.com/office/drawing/2014/main" id="{1FE7E357-503C-4A7F-8203-E735411B119D}"/>
                  </a:ext>
                </a:extLst>
              </p:cNvPr>
              <p:cNvSpPr>
                <a:spLocks/>
              </p:cNvSpPr>
              <p:nvPr/>
            </p:nvSpPr>
            <p:spPr bwMode="auto">
              <a:xfrm>
                <a:off x="1864168" y="2446448"/>
                <a:ext cx="1160000" cy="908819"/>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12">
                <a:extLst>
                  <a:ext uri="{FF2B5EF4-FFF2-40B4-BE49-F238E27FC236}">
                    <a16:creationId xmlns:a16="http://schemas.microsoft.com/office/drawing/2014/main" id="{223F5013-91F9-479D-91FE-C637A2324B25}"/>
                  </a:ext>
                </a:extLst>
              </p:cNvPr>
              <p:cNvSpPr>
                <a:spLocks/>
              </p:cNvSpPr>
              <p:nvPr/>
            </p:nvSpPr>
            <p:spPr bwMode="auto">
              <a:xfrm>
                <a:off x="2075768" y="2983822"/>
                <a:ext cx="13700" cy="25880"/>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13">
                <a:extLst>
                  <a:ext uri="{FF2B5EF4-FFF2-40B4-BE49-F238E27FC236}">
                    <a16:creationId xmlns:a16="http://schemas.microsoft.com/office/drawing/2014/main" id="{1D228B49-07B4-40DB-8CCB-ACEC3C0FA351}"/>
                  </a:ext>
                </a:extLst>
              </p:cNvPr>
              <p:cNvSpPr>
                <a:spLocks/>
              </p:cNvSpPr>
              <p:nvPr/>
            </p:nvSpPr>
            <p:spPr bwMode="auto">
              <a:xfrm>
                <a:off x="2080336" y="3034059"/>
                <a:ext cx="6089" cy="21312"/>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4">
                <a:extLst>
                  <a:ext uri="{FF2B5EF4-FFF2-40B4-BE49-F238E27FC236}">
                    <a16:creationId xmlns:a16="http://schemas.microsoft.com/office/drawing/2014/main" id="{3894EA7F-3D5A-4612-A4E2-C5975F963218}"/>
                  </a:ext>
                </a:extLst>
              </p:cNvPr>
              <p:cNvSpPr>
                <a:spLocks/>
              </p:cNvSpPr>
              <p:nvPr/>
            </p:nvSpPr>
            <p:spPr bwMode="auto">
              <a:xfrm>
                <a:off x="2077291" y="3073639"/>
                <a:ext cx="12178" cy="24357"/>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5">
                <a:extLst>
                  <a:ext uri="{FF2B5EF4-FFF2-40B4-BE49-F238E27FC236}">
                    <a16:creationId xmlns:a16="http://schemas.microsoft.com/office/drawing/2014/main" id="{E910649D-C689-4CBB-8F74-32BBDC069E46}"/>
                  </a:ext>
                </a:extLst>
              </p:cNvPr>
              <p:cNvSpPr>
                <a:spLocks/>
              </p:cNvSpPr>
              <p:nvPr/>
            </p:nvSpPr>
            <p:spPr bwMode="auto">
              <a:xfrm>
                <a:off x="2077291" y="3120830"/>
                <a:ext cx="12178" cy="22835"/>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6">
                <a:extLst>
                  <a:ext uri="{FF2B5EF4-FFF2-40B4-BE49-F238E27FC236}">
                    <a16:creationId xmlns:a16="http://schemas.microsoft.com/office/drawing/2014/main" id="{D69AC9C7-C803-4ED5-AC1B-405B4B67A5FC}"/>
                  </a:ext>
                </a:extLst>
              </p:cNvPr>
              <p:cNvSpPr>
                <a:spLocks/>
              </p:cNvSpPr>
              <p:nvPr/>
            </p:nvSpPr>
            <p:spPr bwMode="auto">
              <a:xfrm>
                <a:off x="2077291" y="3160410"/>
                <a:ext cx="9134" cy="24357"/>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7">
                <a:extLst>
                  <a:ext uri="{FF2B5EF4-FFF2-40B4-BE49-F238E27FC236}">
                    <a16:creationId xmlns:a16="http://schemas.microsoft.com/office/drawing/2014/main" id="{EB7B7EB9-33AB-42D9-96AA-045AF5A69398}"/>
                  </a:ext>
                </a:extLst>
              </p:cNvPr>
              <p:cNvSpPr>
                <a:spLocks/>
              </p:cNvSpPr>
              <p:nvPr/>
            </p:nvSpPr>
            <p:spPr bwMode="auto">
              <a:xfrm>
                <a:off x="2080336" y="3206079"/>
                <a:ext cx="9134" cy="28924"/>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8">
                <a:extLst>
                  <a:ext uri="{FF2B5EF4-FFF2-40B4-BE49-F238E27FC236}">
                    <a16:creationId xmlns:a16="http://schemas.microsoft.com/office/drawing/2014/main" id="{5090470F-9A57-477E-A784-E08E361D8F70}"/>
                  </a:ext>
                </a:extLst>
              </p:cNvPr>
              <p:cNvSpPr>
                <a:spLocks/>
              </p:cNvSpPr>
              <p:nvPr/>
            </p:nvSpPr>
            <p:spPr bwMode="auto">
              <a:xfrm>
                <a:off x="2081857" y="3251749"/>
                <a:ext cx="7611" cy="19791"/>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9">
                <a:extLst>
                  <a:ext uri="{FF2B5EF4-FFF2-40B4-BE49-F238E27FC236}">
                    <a16:creationId xmlns:a16="http://schemas.microsoft.com/office/drawing/2014/main" id="{D41C8D37-7BCC-4841-8F13-AEC5F0AC61D1}"/>
                  </a:ext>
                </a:extLst>
              </p:cNvPr>
              <p:cNvSpPr>
                <a:spLocks/>
              </p:cNvSpPr>
              <p:nvPr/>
            </p:nvSpPr>
            <p:spPr bwMode="auto">
              <a:xfrm>
                <a:off x="2298025" y="3148232"/>
                <a:ext cx="10656" cy="18268"/>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20">
                <a:extLst>
                  <a:ext uri="{FF2B5EF4-FFF2-40B4-BE49-F238E27FC236}">
                    <a16:creationId xmlns:a16="http://schemas.microsoft.com/office/drawing/2014/main" id="{B002EC25-B59E-4D54-ADAA-065477EEED3F}"/>
                  </a:ext>
                </a:extLst>
              </p:cNvPr>
              <p:cNvSpPr>
                <a:spLocks/>
              </p:cNvSpPr>
              <p:nvPr/>
            </p:nvSpPr>
            <p:spPr bwMode="auto">
              <a:xfrm>
                <a:off x="2299548" y="3193901"/>
                <a:ext cx="9134" cy="28924"/>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21">
                <a:extLst>
                  <a:ext uri="{FF2B5EF4-FFF2-40B4-BE49-F238E27FC236}">
                    <a16:creationId xmlns:a16="http://schemas.microsoft.com/office/drawing/2014/main" id="{44ED87C1-0FA2-4D5A-B87C-4EEB448B7135}"/>
                  </a:ext>
                </a:extLst>
              </p:cNvPr>
              <p:cNvSpPr>
                <a:spLocks/>
              </p:cNvSpPr>
              <p:nvPr/>
            </p:nvSpPr>
            <p:spPr bwMode="auto">
              <a:xfrm>
                <a:off x="2299548" y="3245660"/>
                <a:ext cx="13700" cy="30446"/>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22">
                <a:extLst>
                  <a:ext uri="{FF2B5EF4-FFF2-40B4-BE49-F238E27FC236}">
                    <a16:creationId xmlns:a16="http://schemas.microsoft.com/office/drawing/2014/main" id="{AE6BA453-96D0-4BB5-90FB-3377C8168DB8}"/>
                  </a:ext>
                </a:extLst>
              </p:cNvPr>
              <p:cNvSpPr>
                <a:spLocks/>
              </p:cNvSpPr>
              <p:nvPr/>
            </p:nvSpPr>
            <p:spPr bwMode="auto">
              <a:xfrm>
                <a:off x="2448735" y="2779833"/>
                <a:ext cx="7611" cy="28924"/>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23">
                <a:extLst>
                  <a:ext uri="{FF2B5EF4-FFF2-40B4-BE49-F238E27FC236}">
                    <a16:creationId xmlns:a16="http://schemas.microsoft.com/office/drawing/2014/main" id="{93C2997F-E6F2-48F2-9D44-482DF7D60BEA}"/>
                  </a:ext>
                </a:extLst>
              </p:cNvPr>
              <p:cNvSpPr>
                <a:spLocks/>
              </p:cNvSpPr>
              <p:nvPr/>
            </p:nvSpPr>
            <p:spPr bwMode="auto">
              <a:xfrm>
                <a:off x="2450256" y="2831591"/>
                <a:ext cx="9134" cy="35014"/>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4">
                <a:extLst>
                  <a:ext uri="{FF2B5EF4-FFF2-40B4-BE49-F238E27FC236}">
                    <a16:creationId xmlns:a16="http://schemas.microsoft.com/office/drawing/2014/main" id="{D5DAB77F-7351-4378-AA89-6D2268EC7A13}"/>
                  </a:ext>
                </a:extLst>
              </p:cNvPr>
              <p:cNvSpPr>
                <a:spLocks/>
              </p:cNvSpPr>
              <p:nvPr/>
            </p:nvSpPr>
            <p:spPr bwMode="auto">
              <a:xfrm>
                <a:off x="2450256" y="2900096"/>
                <a:ext cx="9134" cy="25880"/>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5">
                <a:extLst>
                  <a:ext uri="{FF2B5EF4-FFF2-40B4-BE49-F238E27FC236}">
                    <a16:creationId xmlns:a16="http://schemas.microsoft.com/office/drawing/2014/main" id="{E02E3381-8DE6-4061-A58E-4EEF92AB84B5}"/>
                  </a:ext>
                </a:extLst>
              </p:cNvPr>
              <p:cNvSpPr>
                <a:spLocks/>
              </p:cNvSpPr>
              <p:nvPr/>
            </p:nvSpPr>
            <p:spPr bwMode="auto">
              <a:xfrm>
                <a:off x="2451779" y="2959465"/>
                <a:ext cx="9134" cy="36535"/>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6">
                <a:extLst>
                  <a:ext uri="{FF2B5EF4-FFF2-40B4-BE49-F238E27FC236}">
                    <a16:creationId xmlns:a16="http://schemas.microsoft.com/office/drawing/2014/main" id="{50BAC74B-CE67-4100-B563-7441B9E4451E}"/>
                  </a:ext>
                </a:extLst>
              </p:cNvPr>
              <p:cNvSpPr>
                <a:spLocks/>
              </p:cNvSpPr>
              <p:nvPr/>
            </p:nvSpPr>
            <p:spPr bwMode="auto">
              <a:xfrm>
                <a:off x="2451779" y="3023402"/>
                <a:ext cx="9134" cy="24357"/>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7">
                <a:extLst>
                  <a:ext uri="{FF2B5EF4-FFF2-40B4-BE49-F238E27FC236}">
                    <a16:creationId xmlns:a16="http://schemas.microsoft.com/office/drawing/2014/main" id="{CE0735D4-BA41-4C4A-9181-8226F7A57C8A}"/>
                  </a:ext>
                </a:extLst>
              </p:cNvPr>
              <p:cNvSpPr>
                <a:spLocks/>
              </p:cNvSpPr>
              <p:nvPr/>
            </p:nvSpPr>
            <p:spPr bwMode="auto">
              <a:xfrm>
                <a:off x="2451779" y="3076684"/>
                <a:ext cx="7611" cy="33491"/>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8">
                <a:extLst>
                  <a:ext uri="{FF2B5EF4-FFF2-40B4-BE49-F238E27FC236}">
                    <a16:creationId xmlns:a16="http://schemas.microsoft.com/office/drawing/2014/main" id="{5027B473-C64D-4C25-B248-3D1997877E09}"/>
                  </a:ext>
                </a:extLst>
              </p:cNvPr>
              <p:cNvSpPr>
                <a:spLocks/>
              </p:cNvSpPr>
              <p:nvPr/>
            </p:nvSpPr>
            <p:spPr bwMode="auto">
              <a:xfrm>
                <a:off x="2451779" y="3137576"/>
                <a:ext cx="9134" cy="30446"/>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9">
                <a:extLst>
                  <a:ext uri="{FF2B5EF4-FFF2-40B4-BE49-F238E27FC236}">
                    <a16:creationId xmlns:a16="http://schemas.microsoft.com/office/drawing/2014/main" id="{2E4327E8-2EE3-41BC-A029-911AA63768AB}"/>
                  </a:ext>
                </a:extLst>
              </p:cNvPr>
              <p:cNvSpPr>
                <a:spLocks/>
              </p:cNvSpPr>
              <p:nvPr/>
            </p:nvSpPr>
            <p:spPr bwMode="auto">
              <a:xfrm>
                <a:off x="2451779" y="3196946"/>
                <a:ext cx="4566" cy="19791"/>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0">
                <a:extLst>
                  <a:ext uri="{FF2B5EF4-FFF2-40B4-BE49-F238E27FC236}">
                    <a16:creationId xmlns:a16="http://schemas.microsoft.com/office/drawing/2014/main" id="{BAF72E10-7367-4EC7-B22F-FF22609BA4BE}"/>
                  </a:ext>
                </a:extLst>
              </p:cNvPr>
              <p:cNvSpPr>
                <a:spLocks/>
              </p:cNvSpPr>
              <p:nvPr/>
            </p:nvSpPr>
            <p:spPr bwMode="auto">
              <a:xfrm>
                <a:off x="2451779" y="3242615"/>
                <a:ext cx="12178" cy="33491"/>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31">
                <a:extLst>
                  <a:ext uri="{FF2B5EF4-FFF2-40B4-BE49-F238E27FC236}">
                    <a16:creationId xmlns:a16="http://schemas.microsoft.com/office/drawing/2014/main" id="{8020F3B4-3F97-43A9-9F6A-BB0F225239A8}"/>
                  </a:ext>
                </a:extLst>
              </p:cNvPr>
              <p:cNvSpPr>
                <a:spLocks/>
              </p:cNvSpPr>
              <p:nvPr/>
            </p:nvSpPr>
            <p:spPr bwMode="auto">
              <a:xfrm>
                <a:off x="2619233" y="2977733"/>
                <a:ext cx="7611" cy="22835"/>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32">
                <a:extLst>
                  <a:ext uri="{FF2B5EF4-FFF2-40B4-BE49-F238E27FC236}">
                    <a16:creationId xmlns:a16="http://schemas.microsoft.com/office/drawing/2014/main" id="{D6C2DAB8-BED9-4337-A9BD-449F0E600D7C}"/>
                  </a:ext>
                </a:extLst>
              </p:cNvPr>
              <p:cNvSpPr>
                <a:spLocks/>
              </p:cNvSpPr>
              <p:nvPr/>
            </p:nvSpPr>
            <p:spPr bwMode="auto">
              <a:xfrm>
                <a:off x="2620755" y="3029492"/>
                <a:ext cx="6089" cy="28924"/>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33">
                <a:extLst>
                  <a:ext uri="{FF2B5EF4-FFF2-40B4-BE49-F238E27FC236}">
                    <a16:creationId xmlns:a16="http://schemas.microsoft.com/office/drawing/2014/main" id="{9B9A6814-FB4C-4132-A6A2-93610B83C517}"/>
                  </a:ext>
                </a:extLst>
              </p:cNvPr>
              <p:cNvSpPr>
                <a:spLocks/>
              </p:cNvSpPr>
              <p:nvPr/>
            </p:nvSpPr>
            <p:spPr bwMode="auto">
              <a:xfrm>
                <a:off x="2620755" y="3097996"/>
                <a:ext cx="6089" cy="33491"/>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4">
                <a:extLst>
                  <a:ext uri="{FF2B5EF4-FFF2-40B4-BE49-F238E27FC236}">
                    <a16:creationId xmlns:a16="http://schemas.microsoft.com/office/drawing/2014/main" id="{1B063C28-2CD8-487B-A5A1-54AB733A26A4}"/>
                  </a:ext>
                </a:extLst>
              </p:cNvPr>
              <p:cNvSpPr>
                <a:spLocks/>
              </p:cNvSpPr>
              <p:nvPr/>
            </p:nvSpPr>
            <p:spPr bwMode="auto">
              <a:xfrm>
                <a:off x="2620755" y="3172589"/>
                <a:ext cx="6089" cy="24357"/>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5">
                <a:extLst>
                  <a:ext uri="{FF2B5EF4-FFF2-40B4-BE49-F238E27FC236}">
                    <a16:creationId xmlns:a16="http://schemas.microsoft.com/office/drawing/2014/main" id="{7C6A9D49-BB29-4CF4-84D2-329B893E2037}"/>
                  </a:ext>
                </a:extLst>
              </p:cNvPr>
              <p:cNvSpPr>
                <a:spLocks/>
              </p:cNvSpPr>
              <p:nvPr/>
            </p:nvSpPr>
            <p:spPr bwMode="auto">
              <a:xfrm>
                <a:off x="2619233" y="3228915"/>
                <a:ext cx="10656" cy="35014"/>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6">
                <a:extLst>
                  <a:ext uri="{FF2B5EF4-FFF2-40B4-BE49-F238E27FC236}">
                    <a16:creationId xmlns:a16="http://schemas.microsoft.com/office/drawing/2014/main" id="{61FCAE21-0995-4D56-A56C-FC1E6E119952}"/>
                  </a:ext>
                </a:extLst>
              </p:cNvPr>
              <p:cNvSpPr>
                <a:spLocks/>
              </p:cNvSpPr>
              <p:nvPr/>
            </p:nvSpPr>
            <p:spPr bwMode="auto">
              <a:xfrm>
                <a:off x="2766897" y="2814846"/>
                <a:ext cx="10656" cy="36535"/>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7">
                <a:extLst>
                  <a:ext uri="{FF2B5EF4-FFF2-40B4-BE49-F238E27FC236}">
                    <a16:creationId xmlns:a16="http://schemas.microsoft.com/office/drawing/2014/main" id="{DB3B4ED0-C0E8-4800-9402-651F27644F8E}"/>
                  </a:ext>
                </a:extLst>
              </p:cNvPr>
              <p:cNvSpPr>
                <a:spLocks/>
              </p:cNvSpPr>
              <p:nvPr/>
            </p:nvSpPr>
            <p:spPr bwMode="auto">
              <a:xfrm>
                <a:off x="2771464" y="2892484"/>
                <a:ext cx="4566" cy="30446"/>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8">
                <a:extLst>
                  <a:ext uri="{FF2B5EF4-FFF2-40B4-BE49-F238E27FC236}">
                    <a16:creationId xmlns:a16="http://schemas.microsoft.com/office/drawing/2014/main" id="{982A21F3-BC93-43D6-BB28-61FD6E4DD4AC}"/>
                  </a:ext>
                </a:extLst>
              </p:cNvPr>
              <p:cNvSpPr>
                <a:spLocks/>
              </p:cNvSpPr>
              <p:nvPr/>
            </p:nvSpPr>
            <p:spPr bwMode="auto">
              <a:xfrm>
                <a:off x="2771464" y="2951854"/>
                <a:ext cx="6089" cy="25880"/>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9">
                <a:extLst>
                  <a:ext uri="{FF2B5EF4-FFF2-40B4-BE49-F238E27FC236}">
                    <a16:creationId xmlns:a16="http://schemas.microsoft.com/office/drawing/2014/main" id="{91FF58BC-0431-48E5-9827-816F290E0532}"/>
                  </a:ext>
                </a:extLst>
              </p:cNvPr>
              <p:cNvSpPr>
                <a:spLocks/>
              </p:cNvSpPr>
              <p:nvPr/>
            </p:nvSpPr>
            <p:spPr bwMode="auto">
              <a:xfrm>
                <a:off x="2772986" y="3011224"/>
                <a:ext cx="4566" cy="30446"/>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40">
                <a:extLst>
                  <a:ext uri="{FF2B5EF4-FFF2-40B4-BE49-F238E27FC236}">
                    <a16:creationId xmlns:a16="http://schemas.microsoft.com/office/drawing/2014/main" id="{9F420C94-70E2-473D-A4B9-86313AD1AACF}"/>
                  </a:ext>
                </a:extLst>
              </p:cNvPr>
              <p:cNvSpPr>
                <a:spLocks/>
              </p:cNvSpPr>
              <p:nvPr/>
            </p:nvSpPr>
            <p:spPr bwMode="auto">
              <a:xfrm>
                <a:off x="2766897" y="3084295"/>
                <a:ext cx="10656" cy="25880"/>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41">
                <a:extLst>
                  <a:ext uri="{FF2B5EF4-FFF2-40B4-BE49-F238E27FC236}">
                    <a16:creationId xmlns:a16="http://schemas.microsoft.com/office/drawing/2014/main" id="{D18F6CAC-2C5E-4449-B01E-F1B6EE80908E}"/>
                  </a:ext>
                </a:extLst>
              </p:cNvPr>
              <p:cNvSpPr>
                <a:spLocks/>
              </p:cNvSpPr>
              <p:nvPr/>
            </p:nvSpPr>
            <p:spPr bwMode="auto">
              <a:xfrm>
                <a:off x="2768419" y="3142142"/>
                <a:ext cx="7611" cy="31969"/>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42">
                <a:extLst>
                  <a:ext uri="{FF2B5EF4-FFF2-40B4-BE49-F238E27FC236}">
                    <a16:creationId xmlns:a16="http://schemas.microsoft.com/office/drawing/2014/main" id="{BAF7B62B-34D4-4DEE-9178-6238408D9C53}"/>
                  </a:ext>
                </a:extLst>
              </p:cNvPr>
              <p:cNvSpPr>
                <a:spLocks/>
              </p:cNvSpPr>
              <p:nvPr/>
            </p:nvSpPr>
            <p:spPr bwMode="auto">
              <a:xfrm>
                <a:off x="2766897" y="3209124"/>
                <a:ext cx="6089" cy="33491"/>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43">
                <a:extLst>
                  <a:ext uri="{FF2B5EF4-FFF2-40B4-BE49-F238E27FC236}">
                    <a16:creationId xmlns:a16="http://schemas.microsoft.com/office/drawing/2014/main" id="{B355539E-1CF9-4FBC-88E6-145BFC2A38B0}"/>
                  </a:ext>
                </a:extLst>
              </p:cNvPr>
              <p:cNvSpPr>
                <a:spLocks/>
              </p:cNvSpPr>
              <p:nvPr/>
            </p:nvSpPr>
            <p:spPr bwMode="auto">
              <a:xfrm>
                <a:off x="2763852" y="3260883"/>
                <a:ext cx="12178" cy="33491"/>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4">
                <a:extLst>
                  <a:ext uri="{FF2B5EF4-FFF2-40B4-BE49-F238E27FC236}">
                    <a16:creationId xmlns:a16="http://schemas.microsoft.com/office/drawing/2014/main" id="{05A03905-4E0F-4671-A767-81C2D8B78A8B}"/>
                  </a:ext>
                </a:extLst>
              </p:cNvPr>
              <p:cNvSpPr>
                <a:spLocks/>
              </p:cNvSpPr>
              <p:nvPr/>
            </p:nvSpPr>
            <p:spPr bwMode="auto">
              <a:xfrm>
                <a:off x="2870414" y="2903140"/>
                <a:ext cx="6089" cy="33491"/>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5">
                <a:extLst>
                  <a:ext uri="{FF2B5EF4-FFF2-40B4-BE49-F238E27FC236}">
                    <a16:creationId xmlns:a16="http://schemas.microsoft.com/office/drawing/2014/main" id="{684476D3-2EF9-4463-998A-7693998E5982}"/>
                  </a:ext>
                </a:extLst>
              </p:cNvPr>
              <p:cNvSpPr>
                <a:spLocks/>
              </p:cNvSpPr>
              <p:nvPr/>
            </p:nvSpPr>
            <p:spPr bwMode="auto">
              <a:xfrm>
                <a:off x="2871936" y="2971644"/>
                <a:ext cx="6089" cy="35014"/>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6">
                <a:extLst>
                  <a:ext uri="{FF2B5EF4-FFF2-40B4-BE49-F238E27FC236}">
                    <a16:creationId xmlns:a16="http://schemas.microsoft.com/office/drawing/2014/main" id="{CA9A5204-2874-420B-B90B-14D90EC55DB2}"/>
                  </a:ext>
                </a:extLst>
              </p:cNvPr>
              <p:cNvSpPr>
                <a:spLocks/>
              </p:cNvSpPr>
              <p:nvPr/>
            </p:nvSpPr>
            <p:spPr bwMode="auto">
              <a:xfrm>
                <a:off x="2876503" y="3038625"/>
                <a:ext cx="6089" cy="31969"/>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7">
                <a:extLst>
                  <a:ext uri="{FF2B5EF4-FFF2-40B4-BE49-F238E27FC236}">
                    <a16:creationId xmlns:a16="http://schemas.microsoft.com/office/drawing/2014/main" id="{FEC2C635-017D-45D5-A91C-923B25D30916}"/>
                  </a:ext>
                </a:extLst>
              </p:cNvPr>
              <p:cNvSpPr>
                <a:spLocks/>
              </p:cNvSpPr>
              <p:nvPr/>
            </p:nvSpPr>
            <p:spPr bwMode="auto">
              <a:xfrm>
                <a:off x="2878026" y="3099518"/>
                <a:ext cx="3045" cy="27402"/>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8">
                <a:extLst>
                  <a:ext uri="{FF2B5EF4-FFF2-40B4-BE49-F238E27FC236}">
                    <a16:creationId xmlns:a16="http://schemas.microsoft.com/office/drawing/2014/main" id="{7ABD30EF-310D-405F-8607-7CABFB27854A}"/>
                  </a:ext>
                </a:extLst>
              </p:cNvPr>
              <p:cNvSpPr>
                <a:spLocks/>
              </p:cNvSpPr>
              <p:nvPr/>
            </p:nvSpPr>
            <p:spPr bwMode="auto">
              <a:xfrm>
                <a:off x="2878026" y="3155844"/>
                <a:ext cx="9134" cy="22835"/>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9">
                <a:extLst>
                  <a:ext uri="{FF2B5EF4-FFF2-40B4-BE49-F238E27FC236}">
                    <a16:creationId xmlns:a16="http://schemas.microsoft.com/office/drawing/2014/main" id="{12265FD8-7F66-408F-AA0A-39EC4CD613A9}"/>
                  </a:ext>
                </a:extLst>
              </p:cNvPr>
              <p:cNvSpPr>
                <a:spLocks/>
              </p:cNvSpPr>
              <p:nvPr/>
            </p:nvSpPr>
            <p:spPr bwMode="auto">
              <a:xfrm>
                <a:off x="2876503" y="3222825"/>
                <a:ext cx="10656" cy="4110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50">
                <a:extLst>
                  <a:ext uri="{FF2B5EF4-FFF2-40B4-BE49-F238E27FC236}">
                    <a16:creationId xmlns:a16="http://schemas.microsoft.com/office/drawing/2014/main" id="{3715D9C8-B788-46E7-822B-32A7C3C5F14B}"/>
                  </a:ext>
                </a:extLst>
              </p:cNvPr>
              <p:cNvSpPr>
                <a:spLocks/>
              </p:cNvSpPr>
              <p:nvPr/>
            </p:nvSpPr>
            <p:spPr bwMode="auto">
              <a:xfrm>
                <a:off x="2876503" y="3274584"/>
                <a:ext cx="10656" cy="18268"/>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51">
                <a:extLst>
                  <a:ext uri="{FF2B5EF4-FFF2-40B4-BE49-F238E27FC236}">
                    <a16:creationId xmlns:a16="http://schemas.microsoft.com/office/drawing/2014/main" id="{D138E450-1192-4EEC-9CF7-EFA7856B9481}"/>
                  </a:ext>
                </a:extLst>
              </p:cNvPr>
              <p:cNvSpPr>
                <a:spLocks/>
              </p:cNvSpPr>
              <p:nvPr/>
            </p:nvSpPr>
            <p:spPr bwMode="auto">
              <a:xfrm>
                <a:off x="2999810" y="2735686"/>
                <a:ext cx="10656" cy="47192"/>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52">
                <a:extLst>
                  <a:ext uri="{FF2B5EF4-FFF2-40B4-BE49-F238E27FC236}">
                    <a16:creationId xmlns:a16="http://schemas.microsoft.com/office/drawing/2014/main" id="{A891E3AF-84DD-42DC-AD24-1132A24A7C54}"/>
                  </a:ext>
                </a:extLst>
              </p:cNvPr>
              <p:cNvSpPr>
                <a:spLocks/>
              </p:cNvSpPr>
              <p:nvPr/>
            </p:nvSpPr>
            <p:spPr bwMode="auto">
              <a:xfrm>
                <a:off x="2999810" y="2825502"/>
                <a:ext cx="6089" cy="35014"/>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53">
                <a:extLst>
                  <a:ext uri="{FF2B5EF4-FFF2-40B4-BE49-F238E27FC236}">
                    <a16:creationId xmlns:a16="http://schemas.microsoft.com/office/drawing/2014/main" id="{191BF695-898E-4AC0-9DCB-4B4C8D719015}"/>
                  </a:ext>
                </a:extLst>
              </p:cNvPr>
              <p:cNvSpPr>
                <a:spLocks/>
              </p:cNvSpPr>
              <p:nvPr/>
            </p:nvSpPr>
            <p:spPr bwMode="auto">
              <a:xfrm>
                <a:off x="2999810" y="2897051"/>
                <a:ext cx="6089" cy="22835"/>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4">
                <a:extLst>
                  <a:ext uri="{FF2B5EF4-FFF2-40B4-BE49-F238E27FC236}">
                    <a16:creationId xmlns:a16="http://schemas.microsoft.com/office/drawing/2014/main" id="{AF14B5A1-D587-4A88-85AF-774A8BEEDFE1}"/>
                  </a:ext>
                </a:extLst>
              </p:cNvPr>
              <p:cNvSpPr>
                <a:spLocks/>
              </p:cNvSpPr>
              <p:nvPr/>
            </p:nvSpPr>
            <p:spPr bwMode="auto">
              <a:xfrm>
                <a:off x="2995243" y="2960988"/>
                <a:ext cx="9134" cy="39580"/>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5">
                <a:extLst>
                  <a:ext uri="{FF2B5EF4-FFF2-40B4-BE49-F238E27FC236}">
                    <a16:creationId xmlns:a16="http://schemas.microsoft.com/office/drawing/2014/main" id="{2305DF69-BF3B-43F3-9463-22FE432C03F9}"/>
                  </a:ext>
                </a:extLst>
              </p:cNvPr>
              <p:cNvSpPr>
                <a:spLocks/>
              </p:cNvSpPr>
              <p:nvPr/>
            </p:nvSpPr>
            <p:spPr bwMode="auto">
              <a:xfrm>
                <a:off x="2993721" y="3040148"/>
                <a:ext cx="4566" cy="33491"/>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6">
                <a:extLst>
                  <a:ext uri="{FF2B5EF4-FFF2-40B4-BE49-F238E27FC236}">
                    <a16:creationId xmlns:a16="http://schemas.microsoft.com/office/drawing/2014/main" id="{A45FA7F5-5DEE-4F8F-B457-7AA6F197669C}"/>
                  </a:ext>
                </a:extLst>
              </p:cNvPr>
              <p:cNvSpPr>
                <a:spLocks/>
              </p:cNvSpPr>
              <p:nvPr/>
            </p:nvSpPr>
            <p:spPr bwMode="auto">
              <a:xfrm>
                <a:off x="2993721" y="3099518"/>
                <a:ext cx="4566" cy="28924"/>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7">
                <a:extLst>
                  <a:ext uri="{FF2B5EF4-FFF2-40B4-BE49-F238E27FC236}">
                    <a16:creationId xmlns:a16="http://schemas.microsoft.com/office/drawing/2014/main" id="{813D9D86-A047-40B4-98E8-46584975ECE3}"/>
                  </a:ext>
                </a:extLst>
              </p:cNvPr>
              <p:cNvSpPr>
                <a:spLocks/>
              </p:cNvSpPr>
              <p:nvPr/>
            </p:nvSpPr>
            <p:spPr bwMode="auto">
              <a:xfrm>
                <a:off x="2986109" y="3164978"/>
                <a:ext cx="12178" cy="44147"/>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8">
                <a:extLst>
                  <a:ext uri="{FF2B5EF4-FFF2-40B4-BE49-F238E27FC236}">
                    <a16:creationId xmlns:a16="http://schemas.microsoft.com/office/drawing/2014/main" id="{5354855F-48FF-484F-AC79-F09281E23B1E}"/>
                  </a:ext>
                </a:extLst>
              </p:cNvPr>
              <p:cNvSpPr>
                <a:spLocks/>
              </p:cNvSpPr>
              <p:nvPr/>
            </p:nvSpPr>
            <p:spPr bwMode="auto">
              <a:xfrm>
                <a:off x="2989154" y="3235004"/>
                <a:ext cx="9134" cy="24357"/>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5" name="组合 204">
              <a:extLst>
                <a:ext uri="{FF2B5EF4-FFF2-40B4-BE49-F238E27FC236}">
                  <a16:creationId xmlns:a16="http://schemas.microsoft.com/office/drawing/2014/main" id="{9E68E63B-8F1C-4741-9B5D-D0CFA312DFEA}"/>
                </a:ext>
              </a:extLst>
            </p:cNvPr>
            <p:cNvGrpSpPr/>
            <p:nvPr/>
          </p:nvGrpSpPr>
          <p:grpSpPr>
            <a:xfrm>
              <a:off x="2672512" y="5788635"/>
              <a:ext cx="672861" cy="642415"/>
              <a:chOff x="1498814" y="5125712"/>
              <a:chExt cx="672861" cy="642415"/>
            </a:xfrm>
            <a:solidFill>
              <a:schemeClr val="bg1"/>
            </a:solidFill>
          </p:grpSpPr>
          <p:sp>
            <p:nvSpPr>
              <p:cNvPr id="158" name="Freeform 159">
                <a:extLst>
                  <a:ext uri="{FF2B5EF4-FFF2-40B4-BE49-F238E27FC236}">
                    <a16:creationId xmlns:a16="http://schemas.microsoft.com/office/drawing/2014/main" id="{DB7814A7-1FB9-4D53-9A75-CDB5773D500F}"/>
                  </a:ext>
                </a:extLst>
              </p:cNvPr>
              <p:cNvSpPr>
                <a:spLocks noEditPoints="1"/>
              </p:cNvSpPr>
              <p:nvPr/>
            </p:nvSpPr>
            <p:spPr bwMode="auto">
              <a:xfrm>
                <a:off x="1498814" y="5125712"/>
                <a:ext cx="672861" cy="64241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04" name="组合 203">
                <a:extLst>
                  <a:ext uri="{FF2B5EF4-FFF2-40B4-BE49-F238E27FC236}">
                    <a16:creationId xmlns:a16="http://schemas.microsoft.com/office/drawing/2014/main" id="{25DBD8C9-16C1-47CA-8066-EF4FAE9F3BDC}"/>
                  </a:ext>
                </a:extLst>
              </p:cNvPr>
              <p:cNvGrpSpPr/>
              <p:nvPr/>
            </p:nvGrpSpPr>
            <p:grpSpPr>
              <a:xfrm>
                <a:off x="1672357" y="5382982"/>
                <a:ext cx="239001" cy="208557"/>
                <a:chOff x="1672357" y="5382982"/>
                <a:chExt cx="239001" cy="208557"/>
              </a:xfrm>
              <a:grpFill/>
            </p:grpSpPr>
            <p:sp>
              <p:nvSpPr>
                <p:cNvPr id="159" name="Freeform 160">
                  <a:extLst>
                    <a:ext uri="{FF2B5EF4-FFF2-40B4-BE49-F238E27FC236}">
                      <a16:creationId xmlns:a16="http://schemas.microsoft.com/office/drawing/2014/main" id="{09B2A9CA-C415-4823-8AF6-4E29B1116284}"/>
                    </a:ext>
                  </a:extLst>
                </p:cNvPr>
                <p:cNvSpPr>
                  <a:spLocks noEditPoints="1"/>
                </p:cNvSpPr>
                <p:nvPr/>
              </p:nvSpPr>
              <p:spPr bwMode="auto">
                <a:xfrm>
                  <a:off x="1835243" y="5382982"/>
                  <a:ext cx="76115" cy="71549"/>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61">
                  <a:extLst>
                    <a:ext uri="{FF2B5EF4-FFF2-40B4-BE49-F238E27FC236}">
                      <a16:creationId xmlns:a16="http://schemas.microsoft.com/office/drawing/2014/main" id="{C3F088A1-47C6-44D2-AAD8-79F5F89F8B5A}"/>
                    </a:ext>
                  </a:extLst>
                </p:cNvPr>
                <p:cNvSpPr>
                  <a:spLocks/>
                </p:cNvSpPr>
                <p:nvPr/>
              </p:nvSpPr>
              <p:spPr bwMode="auto">
                <a:xfrm>
                  <a:off x="1672357" y="5526079"/>
                  <a:ext cx="91339" cy="65460"/>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7" name="组合 216">
              <a:extLst>
                <a:ext uri="{FF2B5EF4-FFF2-40B4-BE49-F238E27FC236}">
                  <a16:creationId xmlns:a16="http://schemas.microsoft.com/office/drawing/2014/main" id="{6B926275-6871-4919-90C6-DA075A7CF8D8}"/>
                </a:ext>
              </a:extLst>
            </p:cNvPr>
            <p:cNvGrpSpPr/>
            <p:nvPr/>
          </p:nvGrpSpPr>
          <p:grpSpPr>
            <a:xfrm>
              <a:off x="3464114" y="1639624"/>
              <a:ext cx="663727" cy="599790"/>
              <a:chOff x="3464114" y="1639624"/>
              <a:chExt cx="663727" cy="599790"/>
            </a:xfrm>
            <a:solidFill>
              <a:schemeClr val="bg1"/>
            </a:solidFill>
          </p:grpSpPr>
          <p:sp>
            <p:nvSpPr>
              <p:cNvPr id="161" name="Freeform 162">
                <a:extLst>
                  <a:ext uri="{FF2B5EF4-FFF2-40B4-BE49-F238E27FC236}">
                    <a16:creationId xmlns:a16="http://schemas.microsoft.com/office/drawing/2014/main" id="{F1401AF9-2432-4C4E-9407-CC74116D578B}"/>
                  </a:ext>
                </a:extLst>
              </p:cNvPr>
              <p:cNvSpPr>
                <a:spLocks noEditPoints="1"/>
              </p:cNvSpPr>
              <p:nvPr/>
            </p:nvSpPr>
            <p:spPr bwMode="auto">
              <a:xfrm>
                <a:off x="3464114" y="1639624"/>
                <a:ext cx="663727" cy="599790"/>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63">
                <a:extLst>
                  <a:ext uri="{FF2B5EF4-FFF2-40B4-BE49-F238E27FC236}">
                    <a16:creationId xmlns:a16="http://schemas.microsoft.com/office/drawing/2014/main" id="{6CC51A02-AF72-4E3E-8FD1-0B8E8634A5F3}"/>
                  </a:ext>
                </a:extLst>
              </p:cNvPr>
              <p:cNvSpPr>
                <a:spLocks noEditPoints="1"/>
              </p:cNvSpPr>
              <p:nvPr/>
            </p:nvSpPr>
            <p:spPr bwMode="auto">
              <a:xfrm>
                <a:off x="3529574" y="1668547"/>
                <a:ext cx="528241" cy="51910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4">
                <a:extLst>
                  <a:ext uri="{FF2B5EF4-FFF2-40B4-BE49-F238E27FC236}">
                    <a16:creationId xmlns:a16="http://schemas.microsoft.com/office/drawing/2014/main" id="{91EECBD9-6B2A-4981-B9E6-AB035CAC03CA}"/>
                  </a:ext>
                </a:extLst>
              </p:cNvPr>
              <p:cNvSpPr>
                <a:spLocks/>
              </p:cNvSpPr>
              <p:nvPr/>
            </p:nvSpPr>
            <p:spPr bwMode="auto">
              <a:xfrm>
                <a:off x="3776188" y="1698993"/>
                <a:ext cx="19790" cy="47192"/>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5">
                <a:extLst>
                  <a:ext uri="{FF2B5EF4-FFF2-40B4-BE49-F238E27FC236}">
                    <a16:creationId xmlns:a16="http://schemas.microsoft.com/office/drawing/2014/main" id="{5BB3D56C-26DD-44B8-BE00-72B9E6C116A5}"/>
                  </a:ext>
                </a:extLst>
              </p:cNvPr>
              <p:cNvSpPr>
                <a:spLocks/>
              </p:cNvSpPr>
              <p:nvPr/>
            </p:nvSpPr>
            <p:spPr bwMode="auto">
              <a:xfrm>
                <a:off x="3800545" y="2106972"/>
                <a:ext cx="22834" cy="47192"/>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6">
                <a:extLst>
                  <a:ext uri="{FF2B5EF4-FFF2-40B4-BE49-F238E27FC236}">
                    <a16:creationId xmlns:a16="http://schemas.microsoft.com/office/drawing/2014/main" id="{1F9D3C8A-01FB-4A0A-A9FC-301BB6985C88}"/>
                  </a:ext>
                </a:extLst>
              </p:cNvPr>
              <p:cNvSpPr>
                <a:spLocks/>
              </p:cNvSpPr>
              <p:nvPr/>
            </p:nvSpPr>
            <p:spPr bwMode="auto">
              <a:xfrm>
                <a:off x="3564587" y="1916684"/>
                <a:ext cx="51759" cy="19791"/>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7">
                <a:extLst>
                  <a:ext uri="{FF2B5EF4-FFF2-40B4-BE49-F238E27FC236}">
                    <a16:creationId xmlns:a16="http://schemas.microsoft.com/office/drawing/2014/main" id="{6F08F9F5-2A1F-4E4E-AF54-F6BA9B564852}"/>
                  </a:ext>
                </a:extLst>
              </p:cNvPr>
              <p:cNvSpPr>
                <a:spLocks/>
              </p:cNvSpPr>
              <p:nvPr/>
            </p:nvSpPr>
            <p:spPr bwMode="auto">
              <a:xfrm>
                <a:off x="3975610" y="1912117"/>
                <a:ext cx="47191" cy="22835"/>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8">
                <a:extLst>
                  <a:ext uri="{FF2B5EF4-FFF2-40B4-BE49-F238E27FC236}">
                    <a16:creationId xmlns:a16="http://schemas.microsoft.com/office/drawing/2014/main" id="{E897BA21-B2B1-44C4-8F05-7D6FF0F270BC}"/>
                  </a:ext>
                </a:extLst>
              </p:cNvPr>
              <p:cNvSpPr>
                <a:spLocks/>
              </p:cNvSpPr>
              <p:nvPr/>
            </p:nvSpPr>
            <p:spPr bwMode="auto">
              <a:xfrm>
                <a:off x="3596556" y="1823823"/>
                <a:ext cx="38057" cy="22835"/>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9">
                <a:extLst>
                  <a:ext uri="{FF2B5EF4-FFF2-40B4-BE49-F238E27FC236}">
                    <a16:creationId xmlns:a16="http://schemas.microsoft.com/office/drawing/2014/main" id="{0EE8FA20-14B2-4043-B29E-BBE5EAD9F911}"/>
                  </a:ext>
                </a:extLst>
              </p:cNvPr>
              <p:cNvSpPr>
                <a:spLocks/>
              </p:cNvSpPr>
              <p:nvPr/>
            </p:nvSpPr>
            <p:spPr bwMode="auto">
              <a:xfrm>
                <a:off x="3643747" y="1759886"/>
                <a:ext cx="28923" cy="22835"/>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70">
                <a:extLst>
                  <a:ext uri="{FF2B5EF4-FFF2-40B4-BE49-F238E27FC236}">
                    <a16:creationId xmlns:a16="http://schemas.microsoft.com/office/drawing/2014/main" id="{20971D62-6E26-4417-9DAC-1566815EE5F3}"/>
                  </a:ext>
                </a:extLst>
              </p:cNvPr>
              <p:cNvSpPr>
                <a:spLocks/>
              </p:cNvSpPr>
              <p:nvPr/>
            </p:nvSpPr>
            <p:spPr bwMode="auto">
              <a:xfrm>
                <a:off x="3607211" y="2030857"/>
                <a:ext cx="27402" cy="25880"/>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71">
                <a:extLst>
                  <a:ext uri="{FF2B5EF4-FFF2-40B4-BE49-F238E27FC236}">
                    <a16:creationId xmlns:a16="http://schemas.microsoft.com/office/drawing/2014/main" id="{96C407C5-DE82-48D6-9C75-354D348551B9}"/>
                  </a:ext>
                </a:extLst>
              </p:cNvPr>
              <p:cNvSpPr>
                <a:spLocks/>
              </p:cNvSpPr>
              <p:nvPr/>
            </p:nvSpPr>
            <p:spPr bwMode="auto">
              <a:xfrm>
                <a:off x="3681805" y="2088704"/>
                <a:ext cx="24357" cy="25880"/>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72">
                <a:extLst>
                  <a:ext uri="{FF2B5EF4-FFF2-40B4-BE49-F238E27FC236}">
                    <a16:creationId xmlns:a16="http://schemas.microsoft.com/office/drawing/2014/main" id="{5E0C9688-B59A-4B52-888D-F0D32BA9CB4F}"/>
                  </a:ext>
                </a:extLst>
              </p:cNvPr>
              <p:cNvSpPr>
                <a:spLocks/>
              </p:cNvSpPr>
              <p:nvPr/>
            </p:nvSpPr>
            <p:spPr bwMode="auto">
              <a:xfrm>
                <a:off x="3879705" y="1744663"/>
                <a:ext cx="33491" cy="30446"/>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73">
                <a:extLst>
                  <a:ext uri="{FF2B5EF4-FFF2-40B4-BE49-F238E27FC236}">
                    <a16:creationId xmlns:a16="http://schemas.microsoft.com/office/drawing/2014/main" id="{EAB14E06-70C8-428C-9540-15483053754A}"/>
                  </a:ext>
                </a:extLst>
              </p:cNvPr>
              <p:cNvSpPr>
                <a:spLocks/>
              </p:cNvSpPr>
              <p:nvPr/>
            </p:nvSpPr>
            <p:spPr bwMode="auto">
              <a:xfrm>
                <a:off x="3951253" y="1802510"/>
                <a:ext cx="30446" cy="27402"/>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4">
                <a:extLst>
                  <a:ext uri="{FF2B5EF4-FFF2-40B4-BE49-F238E27FC236}">
                    <a16:creationId xmlns:a16="http://schemas.microsoft.com/office/drawing/2014/main" id="{89BBACBE-EC0B-4197-AD8C-AB456B5E59AA}"/>
                  </a:ext>
                </a:extLst>
              </p:cNvPr>
              <p:cNvSpPr>
                <a:spLocks/>
              </p:cNvSpPr>
              <p:nvPr/>
            </p:nvSpPr>
            <p:spPr bwMode="auto">
              <a:xfrm>
                <a:off x="3905584" y="2073481"/>
                <a:ext cx="24357" cy="25880"/>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5">
                <a:extLst>
                  <a:ext uri="{FF2B5EF4-FFF2-40B4-BE49-F238E27FC236}">
                    <a16:creationId xmlns:a16="http://schemas.microsoft.com/office/drawing/2014/main" id="{71FFA3CC-A478-4FFB-BDB4-AB705F7332EC}"/>
                  </a:ext>
                </a:extLst>
              </p:cNvPr>
              <p:cNvSpPr>
                <a:spLocks noEditPoints="1"/>
              </p:cNvSpPr>
              <p:nvPr/>
            </p:nvSpPr>
            <p:spPr bwMode="auto">
              <a:xfrm>
                <a:off x="3735085" y="1743141"/>
                <a:ext cx="97428" cy="336431"/>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6">
                <a:extLst>
                  <a:ext uri="{FF2B5EF4-FFF2-40B4-BE49-F238E27FC236}">
                    <a16:creationId xmlns:a16="http://schemas.microsoft.com/office/drawing/2014/main" id="{D8313D6A-C3A4-4FF6-AA58-27EA10514388}"/>
                  </a:ext>
                </a:extLst>
              </p:cNvPr>
              <p:cNvSpPr>
                <a:spLocks noEditPoints="1"/>
              </p:cNvSpPr>
              <p:nvPr/>
            </p:nvSpPr>
            <p:spPr bwMode="auto">
              <a:xfrm>
                <a:off x="3776188" y="1924295"/>
                <a:ext cx="33491" cy="31969"/>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7">
                <a:extLst>
                  <a:ext uri="{FF2B5EF4-FFF2-40B4-BE49-F238E27FC236}">
                    <a16:creationId xmlns:a16="http://schemas.microsoft.com/office/drawing/2014/main" id="{CB026C7B-79E3-44B5-BCFF-72E99FC63186}"/>
                  </a:ext>
                </a:extLst>
              </p:cNvPr>
              <p:cNvSpPr>
                <a:spLocks/>
              </p:cNvSpPr>
              <p:nvPr/>
            </p:nvSpPr>
            <p:spPr bwMode="auto">
              <a:xfrm>
                <a:off x="3521962" y="2026290"/>
                <a:ext cx="33491" cy="6089"/>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1" name="组合 210">
              <a:extLst>
                <a:ext uri="{FF2B5EF4-FFF2-40B4-BE49-F238E27FC236}">
                  <a16:creationId xmlns:a16="http://schemas.microsoft.com/office/drawing/2014/main" id="{3C45C6C7-C165-4641-9128-67C8BC8CAEAE}"/>
                </a:ext>
              </a:extLst>
            </p:cNvPr>
            <p:cNvGrpSpPr/>
            <p:nvPr/>
          </p:nvGrpSpPr>
          <p:grpSpPr>
            <a:xfrm>
              <a:off x="2749391" y="4729065"/>
              <a:ext cx="643936" cy="596745"/>
              <a:chOff x="1480546" y="4466552"/>
              <a:chExt cx="643936" cy="596745"/>
            </a:xfrm>
            <a:solidFill>
              <a:schemeClr val="bg1"/>
            </a:solidFill>
          </p:grpSpPr>
          <p:sp>
            <p:nvSpPr>
              <p:cNvPr id="61" name="Freeform 61">
                <a:extLst>
                  <a:ext uri="{FF2B5EF4-FFF2-40B4-BE49-F238E27FC236}">
                    <a16:creationId xmlns:a16="http://schemas.microsoft.com/office/drawing/2014/main" id="{2838D926-8BA4-463E-84EA-E3DEB4D0391E}"/>
                  </a:ext>
                </a:extLst>
              </p:cNvPr>
              <p:cNvSpPr>
                <a:spLocks noEditPoints="1"/>
              </p:cNvSpPr>
              <p:nvPr/>
            </p:nvSpPr>
            <p:spPr bwMode="auto">
              <a:xfrm>
                <a:off x="1530782" y="4947601"/>
                <a:ext cx="123307" cy="115696"/>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2">
                <a:extLst>
                  <a:ext uri="{FF2B5EF4-FFF2-40B4-BE49-F238E27FC236}">
                    <a16:creationId xmlns:a16="http://schemas.microsoft.com/office/drawing/2014/main" id="{BE04D30A-A24A-41B1-B93E-C9C25E2EC25D}"/>
                  </a:ext>
                </a:extLst>
              </p:cNvPr>
              <p:cNvSpPr>
                <a:spLocks noEditPoints="1"/>
              </p:cNvSpPr>
              <p:nvPr/>
            </p:nvSpPr>
            <p:spPr bwMode="auto">
              <a:xfrm>
                <a:off x="1480546" y="4527444"/>
                <a:ext cx="173543" cy="379055"/>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8">
                <a:extLst>
                  <a:ext uri="{FF2B5EF4-FFF2-40B4-BE49-F238E27FC236}">
                    <a16:creationId xmlns:a16="http://schemas.microsoft.com/office/drawing/2014/main" id="{BE2F15A7-B8B2-44E0-B77B-401F144915D2}"/>
                  </a:ext>
                </a:extLst>
              </p:cNvPr>
              <p:cNvSpPr>
                <a:spLocks noEditPoints="1"/>
              </p:cNvSpPr>
              <p:nvPr/>
            </p:nvSpPr>
            <p:spPr bwMode="auto">
              <a:xfrm>
                <a:off x="1643432" y="4466552"/>
                <a:ext cx="481050" cy="590656"/>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9">
                <a:extLst>
                  <a:ext uri="{FF2B5EF4-FFF2-40B4-BE49-F238E27FC236}">
                    <a16:creationId xmlns:a16="http://schemas.microsoft.com/office/drawing/2014/main" id="{C30F76BD-27B6-4CAB-98B2-78CC64E475A4}"/>
                  </a:ext>
                </a:extLst>
              </p:cNvPr>
              <p:cNvSpPr>
                <a:spLocks/>
              </p:cNvSpPr>
              <p:nvPr/>
            </p:nvSpPr>
            <p:spPr bwMode="auto">
              <a:xfrm>
                <a:off x="1914403" y="4767969"/>
                <a:ext cx="66982" cy="7612"/>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1" name="组合 200">
              <a:extLst>
                <a:ext uri="{FF2B5EF4-FFF2-40B4-BE49-F238E27FC236}">
                  <a16:creationId xmlns:a16="http://schemas.microsoft.com/office/drawing/2014/main" id="{B327C17D-24E5-4F24-9C93-48ED1E262EDA}"/>
                </a:ext>
              </a:extLst>
            </p:cNvPr>
            <p:cNvGrpSpPr/>
            <p:nvPr/>
          </p:nvGrpSpPr>
          <p:grpSpPr>
            <a:xfrm>
              <a:off x="5356347" y="5768127"/>
              <a:ext cx="1601469" cy="933176"/>
              <a:chOff x="3764010" y="5233795"/>
              <a:chExt cx="1601469" cy="933176"/>
            </a:xfrm>
            <a:solidFill>
              <a:schemeClr val="bg1"/>
            </a:solidFill>
          </p:grpSpPr>
          <p:sp>
            <p:nvSpPr>
              <p:cNvPr id="98" name="Freeform 99">
                <a:extLst>
                  <a:ext uri="{FF2B5EF4-FFF2-40B4-BE49-F238E27FC236}">
                    <a16:creationId xmlns:a16="http://schemas.microsoft.com/office/drawing/2014/main" id="{D1E3C37B-3300-473E-9CD2-E4216401BE85}"/>
                  </a:ext>
                </a:extLst>
              </p:cNvPr>
              <p:cNvSpPr>
                <a:spLocks noEditPoints="1"/>
              </p:cNvSpPr>
              <p:nvPr/>
            </p:nvSpPr>
            <p:spPr bwMode="auto">
              <a:xfrm>
                <a:off x="4616503" y="5583927"/>
                <a:ext cx="392756" cy="351654"/>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0">
                <a:extLst>
                  <a:ext uri="{FF2B5EF4-FFF2-40B4-BE49-F238E27FC236}">
                    <a16:creationId xmlns:a16="http://schemas.microsoft.com/office/drawing/2014/main" id="{EDC5E0AD-AD42-4D47-B1BB-603264E05961}"/>
                  </a:ext>
                </a:extLst>
              </p:cNvPr>
              <p:cNvSpPr>
                <a:spLocks noEditPoints="1"/>
              </p:cNvSpPr>
              <p:nvPr/>
            </p:nvSpPr>
            <p:spPr bwMode="auto">
              <a:xfrm>
                <a:off x="4777868" y="5626551"/>
                <a:ext cx="149186" cy="211601"/>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01">
                <a:extLst>
                  <a:ext uri="{FF2B5EF4-FFF2-40B4-BE49-F238E27FC236}">
                    <a16:creationId xmlns:a16="http://schemas.microsoft.com/office/drawing/2014/main" id="{53CB0A5C-EBA7-409F-9514-05192427157B}"/>
                  </a:ext>
                </a:extLst>
              </p:cNvPr>
              <p:cNvSpPr>
                <a:spLocks noEditPoints="1"/>
              </p:cNvSpPr>
              <p:nvPr/>
            </p:nvSpPr>
            <p:spPr bwMode="auto">
              <a:xfrm>
                <a:off x="5036660" y="5446919"/>
                <a:ext cx="328819" cy="301417"/>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02">
                <a:extLst>
                  <a:ext uri="{FF2B5EF4-FFF2-40B4-BE49-F238E27FC236}">
                    <a16:creationId xmlns:a16="http://schemas.microsoft.com/office/drawing/2014/main" id="{75A4E5E3-4283-49AB-BC9F-DF81A45953C3}"/>
                  </a:ext>
                </a:extLst>
              </p:cNvPr>
              <p:cNvSpPr>
                <a:spLocks/>
              </p:cNvSpPr>
              <p:nvPr/>
            </p:nvSpPr>
            <p:spPr bwMode="auto">
              <a:xfrm>
                <a:off x="5152356" y="5494111"/>
                <a:ext cx="137008" cy="138531"/>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80">
                <a:extLst>
                  <a:ext uri="{FF2B5EF4-FFF2-40B4-BE49-F238E27FC236}">
                    <a16:creationId xmlns:a16="http://schemas.microsoft.com/office/drawing/2014/main" id="{7D43121E-F38B-4E95-B42C-1C754FCF2B00}"/>
                  </a:ext>
                </a:extLst>
              </p:cNvPr>
              <p:cNvSpPr>
                <a:spLocks noEditPoints="1"/>
              </p:cNvSpPr>
              <p:nvPr/>
            </p:nvSpPr>
            <p:spPr bwMode="auto">
              <a:xfrm>
                <a:off x="3814245" y="5586971"/>
                <a:ext cx="602834" cy="509974"/>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81">
                <a:extLst>
                  <a:ext uri="{FF2B5EF4-FFF2-40B4-BE49-F238E27FC236}">
                    <a16:creationId xmlns:a16="http://schemas.microsoft.com/office/drawing/2014/main" id="{22552D8B-B290-4EB2-9D16-44A70E4ADFE9}"/>
                  </a:ext>
                </a:extLst>
              </p:cNvPr>
              <p:cNvSpPr>
                <a:spLocks noEditPoints="1"/>
              </p:cNvSpPr>
              <p:nvPr/>
            </p:nvSpPr>
            <p:spPr bwMode="auto">
              <a:xfrm>
                <a:off x="3764010" y="5233795"/>
                <a:ext cx="1068661" cy="933176"/>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82">
                <a:extLst>
                  <a:ext uri="{FF2B5EF4-FFF2-40B4-BE49-F238E27FC236}">
                    <a16:creationId xmlns:a16="http://schemas.microsoft.com/office/drawing/2014/main" id="{0FEB9508-3872-4D0E-928C-32DE543C7A4D}"/>
                  </a:ext>
                </a:extLst>
              </p:cNvPr>
              <p:cNvSpPr>
                <a:spLocks/>
              </p:cNvSpPr>
              <p:nvPr/>
            </p:nvSpPr>
            <p:spPr bwMode="auto">
              <a:xfrm>
                <a:off x="3894928" y="5982772"/>
                <a:ext cx="115696" cy="6089"/>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83">
                <a:extLst>
                  <a:ext uri="{FF2B5EF4-FFF2-40B4-BE49-F238E27FC236}">
                    <a16:creationId xmlns:a16="http://schemas.microsoft.com/office/drawing/2014/main" id="{6306CAA4-F9E0-4F2E-9F6F-62DE4C076269}"/>
                  </a:ext>
                </a:extLst>
              </p:cNvPr>
              <p:cNvSpPr>
                <a:spLocks/>
              </p:cNvSpPr>
              <p:nvPr/>
            </p:nvSpPr>
            <p:spPr bwMode="auto">
              <a:xfrm>
                <a:off x="3862959" y="5762037"/>
                <a:ext cx="141574" cy="9134"/>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8" name="组合 197">
              <a:extLst>
                <a:ext uri="{FF2B5EF4-FFF2-40B4-BE49-F238E27FC236}">
                  <a16:creationId xmlns:a16="http://schemas.microsoft.com/office/drawing/2014/main" id="{B5DF80D2-4BD0-45EC-B037-CFE51AAD9F77}"/>
                </a:ext>
              </a:extLst>
            </p:cNvPr>
            <p:cNvGrpSpPr/>
            <p:nvPr/>
          </p:nvGrpSpPr>
          <p:grpSpPr>
            <a:xfrm>
              <a:off x="5405444" y="1594715"/>
              <a:ext cx="549553" cy="657638"/>
              <a:chOff x="4436870" y="2862038"/>
              <a:chExt cx="549553" cy="657638"/>
            </a:xfrm>
            <a:solidFill>
              <a:schemeClr val="bg1"/>
            </a:solidFill>
          </p:grpSpPr>
          <p:sp>
            <p:nvSpPr>
              <p:cNvPr id="183" name="Freeform 184">
                <a:extLst>
                  <a:ext uri="{FF2B5EF4-FFF2-40B4-BE49-F238E27FC236}">
                    <a16:creationId xmlns:a16="http://schemas.microsoft.com/office/drawing/2014/main" id="{323B09E4-7B50-4FFF-A473-10443379C8DE}"/>
                  </a:ext>
                </a:extLst>
              </p:cNvPr>
              <p:cNvSpPr>
                <a:spLocks/>
              </p:cNvSpPr>
              <p:nvPr/>
            </p:nvSpPr>
            <p:spPr bwMode="auto">
              <a:xfrm>
                <a:off x="4771778" y="3160410"/>
                <a:ext cx="105039" cy="301417"/>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5">
                <a:extLst>
                  <a:ext uri="{FF2B5EF4-FFF2-40B4-BE49-F238E27FC236}">
                    <a16:creationId xmlns:a16="http://schemas.microsoft.com/office/drawing/2014/main" id="{F5D83705-3F82-476B-B4C1-3B98C4223A4D}"/>
                  </a:ext>
                </a:extLst>
              </p:cNvPr>
              <p:cNvSpPr>
                <a:spLocks/>
              </p:cNvSpPr>
              <p:nvPr/>
            </p:nvSpPr>
            <p:spPr bwMode="auto">
              <a:xfrm>
                <a:off x="4857028" y="3038625"/>
                <a:ext cx="65459" cy="219213"/>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6">
                <a:extLst>
                  <a:ext uri="{FF2B5EF4-FFF2-40B4-BE49-F238E27FC236}">
                    <a16:creationId xmlns:a16="http://schemas.microsoft.com/office/drawing/2014/main" id="{8C8B2684-E600-4F83-979A-2F6D5C337C56}"/>
                  </a:ext>
                </a:extLst>
              </p:cNvPr>
              <p:cNvSpPr>
                <a:spLocks/>
              </p:cNvSpPr>
              <p:nvPr/>
            </p:nvSpPr>
            <p:spPr bwMode="auto">
              <a:xfrm>
                <a:off x="4535820" y="3431381"/>
                <a:ext cx="197900" cy="53281"/>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7">
                <a:extLst>
                  <a:ext uri="{FF2B5EF4-FFF2-40B4-BE49-F238E27FC236}">
                    <a16:creationId xmlns:a16="http://schemas.microsoft.com/office/drawing/2014/main" id="{0B5BE678-5306-4668-B6A1-6DC5EC62B51E}"/>
                  </a:ext>
                </a:extLst>
              </p:cNvPr>
              <p:cNvSpPr>
                <a:spLocks noEditPoints="1"/>
              </p:cNvSpPr>
              <p:nvPr/>
            </p:nvSpPr>
            <p:spPr bwMode="auto">
              <a:xfrm>
                <a:off x="4436870" y="2862038"/>
                <a:ext cx="549553" cy="657638"/>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8">
                <a:extLst>
                  <a:ext uri="{FF2B5EF4-FFF2-40B4-BE49-F238E27FC236}">
                    <a16:creationId xmlns:a16="http://schemas.microsoft.com/office/drawing/2014/main" id="{40E74BEA-5A1B-48E2-B9A3-66A71F8AD5EF}"/>
                  </a:ext>
                </a:extLst>
              </p:cNvPr>
              <p:cNvSpPr>
                <a:spLocks/>
              </p:cNvSpPr>
              <p:nvPr/>
            </p:nvSpPr>
            <p:spPr bwMode="auto">
              <a:xfrm>
                <a:off x="4502329" y="3235004"/>
                <a:ext cx="249659" cy="165932"/>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9">
                <a:extLst>
                  <a:ext uri="{FF2B5EF4-FFF2-40B4-BE49-F238E27FC236}">
                    <a16:creationId xmlns:a16="http://schemas.microsoft.com/office/drawing/2014/main" id="{5E003FDA-2452-4CD0-A04D-1656E6C39018}"/>
                  </a:ext>
                </a:extLst>
              </p:cNvPr>
              <p:cNvSpPr>
                <a:spLocks/>
              </p:cNvSpPr>
              <p:nvPr/>
            </p:nvSpPr>
            <p:spPr bwMode="auto">
              <a:xfrm>
                <a:off x="4547999" y="3311119"/>
                <a:ext cx="147664" cy="44147"/>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90">
                <a:extLst>
                  <a:ext uri="{FF2B5EF4-FFF2-40B4-BE49-F238E27FC236}">
                    <a16:creationId xmlns:a16="http://schemas.microsoft.com/office/drawing/2014/main" id="{7F878CA2-9FDC-4CD3-A3ED-9137D50F0DA6}"/>
                  </a:ext>
                </a:extLst>
              </p:cNvPr>
              <p:cNvSpPr>
                <a:spLocks/>
              </p:cNvSpPr>
              <p:nvPr/>
            </p:nvSpPr>
            <p:spPr bwMode="auto">
              <a:xfrm>
                <a:off x="4552566" y="3277628"/>
                <a:ext cx="156797" cy="51759"/>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91">
                <a:extLst>
                  <a:ext uri="{FF2B5EF4-FFF2-40B4-BE49-F238E27FC236}">
                    <a16:creationId xmlns:a16="http://schemas.microsoft.com/office/drawing/2014/main" id="{36E9CEEC-8977-4A57-99FB-FFE68D5133D1}"/>
                  </a:ext>
                </a:extLst>
              </p:cNvPr>
              <p:cNvSpPr>
                <a:spLocks/>
              </p:cNvSpPr>
              <p:nvPr/>
            </p:nvSpPr>
            <p:spPr bwMode="auto">
              <a:xfrm>
                <a:off x="4473406" y="3378101"/>
                <a:ext cx="70026" cy="15223"/>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2" name="组合 211">
              <a:extLst>
                <a:ext uri="{FF2B5EF4-FFF2-40B4-BE49-F238E27FC236}">
                  <a16:creationId xmlns:a16="http://schemas.microsoft.com/office/drawing/2014/main" id="{4DF5DE53-7B96-4A8B-B707-FAD260F7A5D9}"/>
                </a:ext>
              </a:extLst>
            </p:cNvPr>
            <p:cNvGrpSpPr/>
            <p:nvPr/>
          </p:nvGrpSpPr>
          <p:grpSpPr>
            <a:xfrm>
              <a:off x="479838" y="2146311"/>
              <a:ext cx="861627" cy="1459895"/>
              <a:chOff x="797028" y="1720306"/>
              <a:chExt cx="861627" cy="1459895"/>
            </a:xfrm>
            <a:solidFill>
              <a:schemeClr val="bg1"/>
            </a:solidFill>
          </p:grpSpPr>
          <p:sp>
            <p:nvSpPr>
              <p:cNvPr id="191" name="Freeform 192">
                <a:extLst>
                  <a:ext uri="{FF2B5EF4-FFF2-40B4-BE49-F238E27FC236}">
                    <a16:creationId xmlns:a16="http://schemas.microsoft.com/office/drawing/2014/main" id="{0CD43B49-F2C0-47B0-AB98-34DA50641CAE}"/>
                  </a:ext>
                </a:extLst>
              </p:cNvPr>
              <p:cNvSpPr>
                <a:spLocks noEditPoints="1"/>
              </p:cNvSpPr>
              <p:nvPr/>
            </p:nvSpPr>
            <p:spPr bwMode="auto">
              <a:xfrm>
                <a:off x="797028" y="1720306"/>
                <a:ext cx="861627" cy="1459895"/>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93">
                <a:extLst>
                  <a:ext uri="{FF2B5EF4-FFF2-40B4-BE49-F238E27FC236}">
                    <a16:creationId xmlns:a16="http://schemas.microsoft.com/office/drawing/2014/main" id="{D2DD31EC-48F7-4163-BF0D-63B89CC63C06}"/>
                  </a:ext>
                </a:extLst>
              </p:cNvPr>
              <p:cNvSpPr>
                <a:spLocks noEditPoints="1"/>
              </p:cNvSpPr>
              <p:nvPr/>
            </p:nvSpPr>
            <p:spPr bwMode="auto">
              <a:xfrm>
                <a:off x="1176084" y="2964033"/>
                <a:ext cx="71548" cy="65460"/>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4">
                <a:extLst>
                  <a:ext uri="{FF2B5EF4-FFF2-40B4-BE49-F238E27FC236}">
                    <a16:creationId xmlns:a16="http://schemas.microsoft.com/office/drawing/2014/main" id="{D3F434B0-8841-4A47-B34D-58FD0955695F}"/>
                  </a:ext>
                </a:extLst>
              </p:cNvPr>
              <p:cNvSpPr>
                <a:spLocks/>
              </p:cNvSpPr>
              <p:nvPr/>
            </p:nvSpPr>
            <p:spPr bwMode="auto">
              <a:xfrm>
                <a:off x="1191307" y="2982300"/>
                <a:ext cx="36535" cy="28924"/>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5">
                <a:extLst>
                  <a:ext uri="{FF2B5EF4-FFF2-40B4-BE49-F238E27FC236}">
                    <a16:creationId xmlns:a16="http://schemas.microsoft.com/office/drawing/2014/main" id="{81F60AD0-1A93-43F8-8C8F-941471065155}"/>
                  </a:ext>
                </a:extLst>
              </p:cNvPr>
              <p:cNvSpPr>
                <a:spLocks/>
              </p:cNvSpPr>
              <p:nvPr/>
            </p:nvSpPr>
            <p:spPr bwMode="auto">
              <a:xfrm>
                <a:off x="1335926" y="2578888"/>
                <a:ext cx="38057" cy="19791"/>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220" name="图形 219">
            <a:extLst>
              <a:ext uri="{FF2B5EF4-FFF2-40B4-BE49-F238E27FC236}">
                <a16:creationId xmlns:a16="http://schemas.microsoft.com/office/drawing/2014/main" id="{79DD41B8-001A-4082-8BE9-BC9AAE73A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8950" y="309562"/>
            <a:ext cx="6134100" cy="6238875"/>
          </a:xfrm>
          <a:prstGeom prst="rect">
            <a:avLst/>
          </a:prstGeom>
        </p:spPr>
      </p:pic>
      <p:sp>
        <p:nvSpPr>
          <p:cNvPr id="221" name="云形 220">
            <a:extLst>
              <a:ext uri="{FF2B5EF4-FFF2-40B4-BE49-F238E27FC236}">
                <a16:creationId xmlns:a16="http://schemas.microsoft.com/office/drawing/2014/main" id="{8B277F22-329C-44CB-93C4-BA5337E8B656}"/>
              </a:ext>
            </a:extLst>
          </p:cNvPr>
          <p:cNvSpPr/>
          <p:nvPr/>
        </p:nvSpPr>
        <p:spPr>
          <a:xfrm>
            <a:off x="4244514" y="1724472"/>
            <a:ext cx="4062835" cy="3229550"/>
          </a:xfrm>
          <a:prstGeom prst="cloud">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a:extLst>
              <a:ext uri="{FF2B5EF4-FFF2-40B4-BE49-F238E27FC236}">
                <a16:creationId xmlns:a16="http://schemas.microsoft.com/office/drawing/2014/main" id="{81AC4760-007E-4460-9AB5-2C4F558131E9}"/>
              </a:ext>
            </a:extLst>
          </p:cNvPr>
          <p:cNvGrpSpPr/>
          <p:nvPr/>
        </p:nvGrpSpPr>
        <p:grpSpPr>
          <a:xfrm>
            <a:off x="4932673" y="3131139"/>
            <a:ext cx="2763263" cy="1247696"/>
            <a:chOff x="1903665" y="1770288"/>
            <a:chExt cx="1784059" cy="1247696"/>
          </a:xfrm>
        </p:grpSpPr>
        <p:sp>
          <p:nvSpPr>
            <p:cNvPr id="223" name="TextBox 17">
              <a:extLst>
                <a:ext uri="{FF2B5EF4-FFF2-40B4-BE49-F238E27FC236}">
                  <a16:creationId xmlns:a16="http://schemas.microsoft.com/office/drawing/2014/main" id="{479741F7-E913-42AD-9187-5F898A7B16A0}"/>
                </a:ext>
              </a:extLst>
            </p:cNvPr>
            <p:cNvSpPr txBox="1"/>
            <p:nvPr/>
          </p:nvSpPr>
          <p:spPr>
            <a:xfrm>
              <a:off x="1966075" y="1770288"/>
              <a:ext cx="1659240" cy="523220"/>
            </a:xfrm>
            <a:prstGeom prst="rect">
              <a:avLst/>
            </a:prstGeom>
            <a:noFill/>
          </p:spPr>
          <p:txBody>
            <a:bodyPr wrap="none" rtlCol="0">
              <a:spAutoFit/>
            </a:bodyPr>
            <a:lstStyle/>
            <a:p>
              <a:r>
                <a:rPr lang="zh-CN" altLang="en-US" sz="2800" b="1" spc="300" dirty="0">
                  <a:latin typeface="微软雅黑" panose="020B0503020204020204" pitchFamily="34" charset="-122"/>
                  <a:ea typeface="微软雅黑" panose="020B0503020204020204" pitchFamily="34" charset="-122"/>
                  <a:cs typeface="Lato Regular"/>
                </a:rPr>
                <a:t>此处添加标题</a:t>
              </a:r>
              <a:endParaRPr lang="id-ID" altLang="zh-CN" sz="2800" b="1" spc="300" dirty="0">
                <a:latin typeface="微软雅黑" panose="020B0503020204020204" pitchFamily="34" charset="-122"/>
                <a:ea typeface="微软雅黑" panose="020B0503020204020204" pitchFamily="34" charset="-122"/>
                <a:cs typeface="Lato Regular"/>
              </a:endParaRPr>
            </a:p>
          </p:txBody>
        </p:sp>
        <p:sp>
          <p:nvSpPr>
            <p:cNvPr id="224" name="TextBox 18">
              <a:extLst>
                <a:ext uri="{FF2B5EF4-FFF2-40B4-BE49-F238E27FC236}">
                  <a16:creationId xmlns:a16="http://schemas.microsoft.com/office/drawing/2014/main" id="{579AF547-DC0E-40C7-89DD-D7A09DC4F9BC}"/>
                </a:ext>
              </a:extLst>
            </p:cNvPr>
            <p:cNvSpPr txBox="1"/>
            <p:nvPr/>
          </p:nvSpPr>
          <p:spPr>
            <a:xfrm>
              <a:off x="1903665" y="2334720"/>
              <a:ext cx="1784059" cy="683264"/>
            </a:xfrm>
            <a:prstGeom prst="rect">
              <a:avLst/>
            </a:prstGeom>
            <a:noFill/>
          </p:spPr>
          <p:txBody>
            <a:bodyPr wrap="square" rtlCol="0">
              <a:spAutoFit/>
            </a:bodyPr>
            <a:lstStyle/>
            <a:p>
              <a:pPr algn="ctr">
                <a:lnSpc>
                  <a:spcPct val="120000"/>
                </a:lnSpc>
              </a:pPr>
              <a:r>
                <a:rPr lang="zh-CN" altLang="en-US" sz="16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6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6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600" spc="300" dirty="0">
                <a:solidFill>
                  <a:schemeClr val="tx2"/>
                </a:solidFill>
                <a:latin typeface="微软雅黑" panose="020B0503020204020204" pitchFamily="34" charset="-122"/>
                <a:ea typeface="微软雅黑" panose="020B0503020204020204" pitchFamily="34" charset="-122"/>
                <a:cs typeface="Lato Light"/>
              </a:endParaRPr>
            </a:p>
          </p:txBody>
        </p:sp>
      </p:grpSp>
      <p:sp>
        <p:nvSpPr>
          <p:cNvPr id="225" name="文本框 224">
            <a:extLst>
              <a:ext uri="{FF2B5EF4-FFF2-40B4-BE49-F238E27FC236}">
                <a16:creationId xmlns:a16="http://schemas.microsoft.com/office/drawing/2014/main" id="{1ADCEAF6-A9D3-49D4-90A4-8A68144369FF}"/>
              </a:ext>
            </a:extLst>
          </p:cNvPr>
          <p:cNvSpPr txBox="1"/>
          <p:nvPr/>
        </p:nvSpPr>
        <p:spPr>
          <a:xfrm>
            <a:off x="5182841" y="2322776"/>
            <a:ext cx="2436051"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PART 03</a:t>
            </a:r>
            <a:endParaRPr lang="zh-CN" altLang="en-US" sz="4800" dirty="0">
              <a:solidFill>
                <a:srgbClr val="C00000"/>
              </a:solidFill>
              <a:latin typeface="Labtop Secundo Superwide" panose="020B0306040002020203" pitchFamily="34" charset="0"/>
            </a:endParaRPr>
          </a:p>
        </p:txBody>
      </p:sp>
      <p:sp>
        <p:nvSpPr>
          <p:cNvPr id="226" name="Rectangle 11">
            <a:extLst>
              <a:ext uri="{FF2B5EF4-FFF2-40B4-BE49-F238E27FC236}">
                <a16:creationId xmlns:a16="http://schemas.microsoft.com/office/drawing/2014/main" id="{CC01DD52-26EC-4FE2-9D60-86FD2DE203B2}"/>
              </a:ext>
            </a:extLst>
          </p:cNvPr>
          <p:cNvSpPr>
            <a:spLocks noChangeArrowheads="1"/>
          </p:cNvSpPr>
          <p:nvPr/>
        </p:nvSpPr>
        <p:spPr bwMode="gray">
          <a:xfrm>
            <a:off x="10213502" y="4790676"/>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7" name="Rectangle 11">
            <a:extLst>
              <a:ext uri="{FF2B5EF4-FFF2-40B4-BE49-F238E27FC236}">
                <a16:creationId xmlns:a16="http://schemas.microsoft.com/office/drawing/2014/main" id="{1BC66BA3-37B5-46D9-A6A2-F67736E63EAF}"/>
              </a:ext>
            </a:extLst>
          </p:cNvPr>
          <p:cNvSpPr>
            <a:spLocks noChangeArrowheads="1"/>
          </p:cNvSpPr>
          <p:nvPr/>
        </p:nvSpPr>
        <p:spPr bwMode="gray">
          <a:xfrm>
            <a:off x="10213502" y="5160867"/>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8" name="Rectangle 11">
            <a:extLst>
              <a:ext uri="{FF2B5EF4-FFF2-40B4-BE49-F238E27FC236}">
                <a16:creationId xmlns:a16="http://schemas.microsoft.com/office/drawing/2014/main" id="{45F34402-B6B7-4340-8F99-4BC9B862F2F1}"/>
              </a:ext>
            </a:extLst>
          </p:cNvPr>
          <p:cNvSpPr>
            <a:spLocks noChangeArrowheads="1"/>
          </p:cNvSpPr>
          <p:nvPr/>
        </p:nvSpPr>
        <p:spPr bwMode="gray">
          <a:xfrm>
            <a:off x="10213502" y="590124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9" name="Rectangle 11">
            <a:extLst>
              <a:ext uri="{FF2B5EF4-FFF2-40B4-BE49-F238E27FC236}">
                <a16:creationId xmlns:a16="http://schemas.microsoft.com/office/drawing/2014/main" id="{83523170-EA2C-4355-8B59-6A353AC85C0E}"/>
              </a:ext>
            </a:extLst>
          </p:cNvPr>
          <p:cNvSpPr>
            <a:spLocks noChangeArrowheads="1"/>
          </p:cNvSpPr>
          <p:nvPr/>
        </p:nvSpPr>
        <p:spPr bwMode="gray">
          <a:xfrm>
            <a:off x="10213502" y="627143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0" name="Rectangle 11">
            <a:extLst>
              <a:ext uri="{FF2B5EF4-FFF2-40B4-BE49-F238E27FC236}">
                <a16:creationId xmlns:a16="http://schemas.microsoft.com/office/drawing/2014/main" id="{DC0DBDDB-68CB-4EB3-A797-C5FF668D3C87}"/>
              </a:ext>
            </a:extLst>
          </p:cNvPr>
          <p:cNvSpPr>
            <a:spLocks noChangeArrowheads="1"/>
          </p:cNvSpPr>
          <p:nvPr/>
        </p:nvSpPr>
        <p:spPr bwMode="gray">
          <a:xfrm>
            <a:off x="10213502" y="553105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Tree>
    <p:extLst>
      <p:ext uri="{BB962C8B-B14F-4D97-AF65-F5344CB8AC3E}">
        <p14:creationId xmlns:p14="http://schemas.microsoft.com/office/powerpoint/2010/main" val="32389118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p:cTn id="7" dur="500" fill="hold"/>
                                        <p:tgtEl>
                                          <p:spTgt spid="221"/>
                                        </p:tgtEl>
                                        <p:attrNameLst>
                                          <p:attrName>ppt_w</p:attrName>
                                        </p:attrNameLst>
                                      </p:cBhvr>
                                      <p:tavLst>
                                        <p:tav tm="0">
                                          <p:val>
                                            <p:fltVal val="0"/>
                                          </p:val>
                                        </p:tav>
                                        <p:tav tm="100000">
                                          <p:val>
                                            <p:strVal val="#ppt_w"/>
                                          </p:val>
                                        </p:tav>
                                      </p:tavLst>
                                    </p:anim>
                                    <p:anim calcmode="lin" valueType="num">
                                      <p:cBhvr>
                                        <p:cTn id="8" dur="500" fill="hold"/>
                                        <p:tgtEl>
                                          <p:spTgt spid="221"/>
                                        </p:tgtEl>
                                        <p:attrNameLst>
                                          <p:attrName>ppt_h</p:attrName>
                                        </p:attrNameLst>
                                      </p:cBhvr>
                                      <p:tavLst>
                                        <p:tav tm="0">
                                          <p:val>
                                            <p:fltVal val="0"/>
                                          </p:val>
                                        </p:tav>
                                        <p:tav tm="100000">
                                          <p:val>
                                            <p:strVal val="#ppt_h"/>
                                          </p:val>
                                        </p:tav>
                                      </p:tavLst>
                                    </p:anim>
                                    <p:animEffect transition="in" filter="fade">
                                      <p:cBhvr>
                                        <p:cTn id="9" dur="500"/>
                                        <p:tgtEl>
                                          <p:spTgt spid="221"/>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500"/>
                                        <p:tgtEl>
                                          <p:spTgt spid="225"/>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wipe(right)">
                                      <p:cBhvr>
                                        <p:cTn id="17" dur="1000"/>
                                        <p:tgtEl>
                                          <p:spTgt spid="222"/>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226"/>
                                        </p:tgtEl>
                                        <p:attrNameLst>
                                          <p:attrName>style.visibility</p:attrName>
                                        </p:attrNameLst>
                                      </p:cBhvr>
                                      <p:to>
                                        <p:strVal val="visible"/>
                                      </p:to>
                                    </p:set>
                                    <p:animEffect transition="in" filter="fade">
                                      <p:cBhvr>
                                        <p:cTn id="21" dur="500"/>
                                        <p:tgtEl>
                                          <p:spTgt spid="226"/>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227"/>
                                        </p:tgtEl>
                                        <p:attrNameLst>
                                          <p:attrName>style.visibility</p:attrName>
                                        </p:attrNameLst>
                                      </p:cBhvr>
                                      <p:to>
                                        <p:strVal val="visible"/>
                                      </p:to>
                                    </p:set>
                                    <p:animEffect transition="in" filter="fade">
                                      <p:cBhvr>
                                        <p:cTn id="24" dur="500"/>
                                        <p:tgtEl>
                                          <p:spTgt spid="227"/>
                                        </p:tgtEl>
                                      </p:cBhvr>
                                    </p:animEffect>
                                  </p:childTnLst>
                                </p:cTn>
                              </p:par>
                              <p:par>
                                <p:cTn id="25" presetID="10" presetClass="entr" presetSubtype="0" fill="hold" grpId="0" nodeType="withEffect">
                                  <p:stCondLst>
                                    <p:cond delay="400"/>
                                  </p:stCondLst>
                                  <p:childTnLst>
                                    <p:set>
                                      <p:cBhvr>
                                        <p:cTn id="26" dur="1" fill="hold">
                                          <p:stCondLst>
                                            <p:cond delay="0"/>
                                          </p:stCondLst>
                                        </p:cTn>
                                        <p:tgtEl>
                                          <p:spTgt spid="228"/>
                                        </p:tgtEl>
                                        <p:attrNameLst>
                                          <p:attrName>style.visibility</p:attrName>
                                        </p:attrNameLst>
                                      </p:cBhvr>
                                      <p:to>
                                        <p:strVal val="visible"/>
                                      </p:to>
                                    </p:set>
                                    <p:animEffect transition="in" filter="fade">
                                      <p:cBhvr>
                                        <p:cTn id="27" dur="500"/>
                                        <p:tgtEl>
                                          <p:spTgt spid="228"/>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229"/>
                                        </p:tgtEl>
                                        <p:attrNameLst>
                                          <p:attrName>style.visibility</p:attrName>
                                        </p:attrNameLst>
                                      </p:cBhvr>
                                      <p:to>
                                        <p:strVal val="visible"/>
                                      </p:to>
                                    </p:set>
                                    <p:animEffect transition="in" filter="fade">
                                      <p:cBhvr>
                                        <p:cTn id="30" dur="500"/>
                                        <p:tgtEl>
                                          <p:spTgt spid="229"/>
                                        </p:tgtEl>
                                      </p:cBhvr>
                                    </p:animEffect>
                                  </p:childTnLst>
                                </p:cTn>
                              </p:par>
                              <p:par>
                                <p:cTn id="31" presetID="10" presetClass="entr" presetSubtype="0" fill="hold" grpId="0" nodeType="withEffect">
                                  <p:stCondLst>
                                    <p:cond delay="200"/>
                                  </p:stCondLst>
                                  <p:childTnLst>
                                    <p:set>
                                      <p:cBhvr>
                                        <p:cTn id="32" dur="1" fill="hold">
                                          <p:stCondLst>
                                            <p:cond delay="0"/>
                                          </p:stCondLst>
                                        </p:cTn>
                                        <p:tgtEl>
                                          <p:spTgt spid="230"/>
                                        </p:tgtEl>
                                        <p:attrNameLst>
                                          <p:attrName>style.visibility</p:attrName>
                                        </p:attrNameLst>
                                      </p:cBhvr>
                                      <p:to>
                                        <p:strVal val="visible"/>
                                      </p:to>
                                    </p:set>
                                    <p:animEffect transition="in" filter="fade">
                                      <p:cBhvr>
                                        <p:cTn id="33"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5" grpId="0"/>
      <p:bldP spid="226" grpId="0"/>
      <p:bldP spid="227" grpId="0"/>
      <p:bldP spid="228" grpId="0"/>
      <p:bldP spid="229" grpId="0"/>
      <p:bldP spid="23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055688" y="1920473"/>
            <a:ext cx="10080625" cy="3611783"/>
            <a:chOff x="1055688" y="1920473"/>
            <a:chExt cx="10080625" cy="3611783"/>
          </a:xfrm>
        </p:grpSpPr>
        <p:grpSp>
          <p:nvGrpSpPr>
            <p:cNvPr id="5" name="组合 4"/>
            <p:cNvGrpSpPr/>
            <p:nvPr/>
          </p:nvGrpSpPr>
          <p:grpSpPr>
            <a:xfrm>
              <a:off x="5892520" y="3572238"/>
              <a:ext cx="406961" cy="406961"/>
              <a:chOff x="6044920" y="2980311"/>
              <a:chExt cx="406961" cy="406961"/>
            </a:xfrm>
            <a:solidFill>
              <a:schemeClr val="bg1">
                <a:lumMod val="50000"/>
              </a:schemeClr>
            </a:solidFill>
          </p:grpSpPr>
          <p:sp>
            <p:nvSpPr>
              <p:cNvPr id="55" name="Freeform 548"/>
              <p:cNvSpPr>
                <a:spLocks noEditPoints="1"/>
              </p:cNvSpPr>
              <p:nvPr/>
            </p:nvSpPr>
            <p:spPr bwMode="auto">
              <a:xfrm rot="16200000">
                <a:off x="6044920" y="3170888"/>
                <a:ext cx="406961" cy="25808"/>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sp>
            <p:nvSpPr>
              <p:cNvPr id="56" name="Freeform 548"/>
              <p:cNvSpPr>
                <a:spLocks noEditPoints="1"/>
              </p:cNvSpPr>
              <p:nvPr/>
            </p:nvSpPr>
            <p:spPr bwMode="auto">
              <a:xfrm>
                <a:off x="6044920" y="3170888"/>
                <a:ext cx="406961" cy="25808"/>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grpSp>
        <p:sp>
          <p:nvSpPr>
            <p:cNvPr id="6" name="Freeform 548"/>
            <p:cNvSpPr>
              <a:spLocks noEditPoints="1"/>
            </p:cNvSpPr>
            <p:nvPr/>
          </p:nvSpPr>
          <p:spPr bwMode="auto">
            <a:xfrm rot="10800000" flipV="1">
              <a:off x="6923354" y="3752987"/>
              <a:ext cx="4212959" cy="25552"/>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sp>
          <p:nvSpPr>
            <p:cNvPr id="7" name="Freeform 548"/>
            <p:cNvSpPr>
              <a:spLocks noEditPoints="1"/>
            </p:cNvSpPr>
            <p:nvPr/>
          </p:nvSpPr>
          <p:spPr bwMode="auto">
            <a:xfrm rot="10800000" flipV="1">
              <a:off x="1055688" y="3752987"/>
              <a:ext cx="4212959" cy="25552"/>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sp>
          <p:nvSpPr>
            <p:cNvPr id="8" name="Freeform 548"/>
            <p:cNvSpPr>
              <a:spLocks noEditPoints="1"/>
            </p:cNvSpPr>
            <p:nvPr/>
          </p:nvSpPr>
          <p:spPr bwMode="auto">
            <a:xfrm rot="16200000" flipV="1">
              <a:off x="5717132" y="2286742"/>
              <a:ext cx="757737" cy="2520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sp>
          <p:nvSpPr>
            <p:cNvPr id="9" name="Freeform 548"/>
            <p:cNvSpPr>
              <a:spLocks noEditPoints="1"/>
            </p:cNvSpPr>
            <p:nvPr/>
          </p:nvSpPr>
          <p:spPr bwMode="auto">
            <a:xfrm rot="16200000" flipV="1">
              <a:off x="5717132" y="5139528"/>
              <a:ext cx="757737" cy="27720"/>
            </a:xfrm>
            <a:custGeom>
              <a:avLst/>
              <a:gdLst>
                <a:gd name="T0" fmla="*/ 480 w 748"/>
                <a:gd name="T1" fmla="*/ 13 h 95"/>
                <a:gd name="T2" fmla="*/ 427 w 748"/>
                <a:gd name="T3" fmla="*/ 8 h 95"/>
                <a:gd name="T4" fmla="*/ 366 w 748"/>
                <a:gd name="T5" fmla="*/ 13 h 95"/>
                <a:gd name="T6" fmla="*/ 311 w 748"/>
                <a:gd name="T7" fmla="*/ 15 h 95"/>
                <a:gd name="T8" fmla="*/ 289 w 748"/>
                <a:gd name="T9" fmla="*/ 1 h 95"/>
                <a:gd name="T10" fmla="*/ 234 w 748"/>
                <a:gd name="T11" fmla="*/ 11 h 95"/>
                <a:gd name="T12" fmla="*/ 205 w 748"/>
                <a:gd name="T13" fmla="*/ 13 h 95"/>
                <a:gd name="T14" fmla="*/ 152 w 748"/>
                <a:gd name="T15" fmla="*/ 18 h 95"/>
                <a:gd name="T16" fmla="*/ 142 w 748"/>
                <a:gd name="T17" fmla="*/ 18 h 95"/>
                <a:gd name="T18" fmla="*/ 126 w 748"/>
                <a:gd name="T19" fmla="*/ 20 h 95"/>
                <a:gd name="T20" fmla="*/ 107 w 748"/>
                <a:gd name="T21" fmla="*/ 1 h 95"/>
                <a:gd name="T22" fmla="*/ 64 w 748"/>
                <a:gd name="T23" fmla="*/ 20 h 95"/>
                <a:gd name="T24" fmla="*/ 17 w 748"/>
                <a:gd name="T25" fmla="*/ 64 h 95"/>
                <a:gd name="T26" fmla="*/ 71 w 748"/>
                <a:gd name="T27" fmla="*/ 69 h 95"/>
                <a:gd name="T28" fmla="*/ 101 w 748"/>
                <a:gd name="T29" fmla="*/ 51 h 95"/>
                <a:gd name="T30" fmla="*/ 90 w 748"/>
                <a:gd name="T31" fmla="*/ 67 h 95"/>
                <a:gd name="T32" fmla="*/ 112 w 748"/>
                <a:gd name="T33" fmla="*/ 63 h 95"/>
                <a:gd name="T34" fmla="*/ 140 w 748"/>
                <a:gd name="T35" fmla="*/ 69 h 95"/>
                <a:gd name="T36" fmla="*/ 151 w 748"/>
                <a:gd name="T37" fmla="*/ 51 h 95"/>
                <a:gd name="T38" fmla="*/ 167 w 748"/>
                <a:gd name="T39" fmla="*/ 62 h 95"/>
                <a:gd name="T40" fmla="*/ 213 w 748"/>
                <a:gd name="T41" fmla="*/ 61 h 95"/>
                <a:gd name="T42" fmla="*/ 244 w 748"/>
                <a:gd name="T43" fmla="*/ 84 h 95"/>
                <a:gd name="T44" fmla="*/ 306 w 748"/>
                <a:gd name="T45" fmla="*/ 77 h 95"/>
                <a:gd name="T46" fmla="*/ 364 w 748"/>
                <a:gd name="T47" fmla="*/ 85 h 95"/>
                <a:gd name="T48" fmla="*/ 566 w 748"/>
                <a:gd name="T49" fmla="*/ 89 h 95"/>
                <a:gd name="T50" fmla="*/ 675 w 748"/>
                <a:gd name="T51" fmla="*/ 85 h 95"/>
                <a:gd name="T52" fmla="*/ 744 w 748"/>
                <a:gd name="T53" fmla="*/ 58 h 95"/>
                <a:gd name="T54" fmla="*/ 725 w 748"/>
                <a:gd name="T55" fmla="*/ 56 h 95"/>
                <a:gd name="T56" fmla="*/ 733 w 748"/>
                <a:gd name="T57" fmla="*/ 32 h 95"/>
                <a:gd name="T58" fmla="*/ 725 w 748"/>
                <a:gd name="T59" fmla="*/ 7 h 95"/>
                <a:gd name="T60" fmla="*/ 672 w 748"/>
                <a:gd name="T61" fmla="*/ 9 h 95"/>
                <a:gd name="T62" fmla="*/ 642 w 748"/>
                <a:gd name="T63" fmla="*/ 9 h 95"/>
                <a:gd name="T64" fmla="*/ 604 w 748"/>
                <a:gd name="T65" fmla="*/ 6 h 95"/>
                <a:gd name="T66" fmla="*/ 227 w 748"/>
                <a:gd name="T67" fmla="*/ 28 h 95"/>
                <a:gd name="T68" fmla="*/ 201 w 748"/>
                <a:gd name="T69" fmla="*/ 36 h 95"/>
                <a:gd name="T70" fmla="*/ 220 w 748"/>
                <a:gd name="T71" fmla="*/ 21 h 95"/>
                <a:gd name="T72" fmla="*/ 196 w 748"/>
                <a:gd name="T73" fmla="*/ 25 h 95"/>
                <a:gd name="T74" fmla="*/ 184 w 748"/>
                <a:gd name="T75" fmla="*/ 11 h 95"/>
                <a:gd name="T76" fmla="*/ 79 w 748"/>
                <a:gd name="T77" fmla="*/ 39 h 95"/>
                <a:gd name="T78" fmla="*/ 54 w 748"/>
                <a:gd name="T79" fmla="*/ 40 h 95"/>
                <a:gd name="T80" fmla="*/ 71 w 748"/>
                <a:gd name="T81" fmla="*/ 38 h 95"/>
                <a:gd name="T82" fmla="*/ 79 w 748"/>
                <a:gd name="T83" fmla="*/ 44 h 95"/>
                <a:gd name="T84" fmla="*/ 60 w 748"/>
                <a:gd name="T85" fmla="*/ 68 h 95"/>
                <a:gd name="T86" fmla="*/ 95 w 748"/>
                <a:gd name="T87" fmla="*/ 48 h 95"/>
                <a:gd name="T88" fmla="*/ 115 w 748"/>
                <a:gd name="T89" fmla="*/ 39 h 95"/>
                <a:gd name="T90" fmla="*/ 132 w 748"/>
                <a:gd name="T91" fmla="*/ 31 h 95"/>
                <a:gd name="T92" fmla="*/ 168 w 748"/>
                <a:gd name="T93" fmla="*/ 26 h 95"/>
                <a:gd name="T94" fmla="*/ 134 w 748"/>
                <a:gd name="T95" fmla="*/ 63 h 95"/>
                <a:gd name="T96" fmla="*/ 174 w 748"/>
                <a:gd name="T97" fmla="*/ 29 h 95"/>
                <a:gd name="T98" fmla="*/ 159 w 748"/>
                <a:gd name="T99" fmla="*/ 58 h 95"/>
                <a:gd name="T100" fmla="*/ 194 w 748"/>
                <a:gd name="T101" fmla="*/ 38 h 95"/>
                <a:gd name="T102" fmla="*/ 201 w 748"/>
                <a:gd name="T103" fmla="*/ 43 h 95"/>
                <a:gd name="T104" fmla="*/ 183 w 748"/>
                <a:gd name="T105" fmla="*/ 66 h 95"/>
                <a:gd name="T106" fmla="*/ 222 w 748"/>
                <a:gd name="T107" fmla="*/ 63 h 95"/>
                <a:gd name="T108" fmla="*/ 227 w 748"/>
                <a:gd name="T109" fmla="*/ 66 h 95"/>
                <a:gd name="T110" fmla="*/ 241 w 748"/>
                <a:gd name="T111" fmla="*/ 73 h 95"/>
                <a:gd name="T112" fmla="*/ 363 w 748"/>
                <a:gd name="T113" fmla="*/ 12 h 95"/>
                <a:gd name="T114" fmla="*/ 717 w 748"/>
                <a:gd name="T115" fmla="*/ 62 h 95"/>
                <a:gd name="T116" fmla="*/ 721 w 748"/>
                <a:gd name="T117" fmla="*/ 3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8" h="95">
                  <a:moveTo>
                    <a:pt x="559" y="11"/>
                  </a:moveTo>
                  <a:cubicBezTo>
                    <a:pt x="559" y="7"/>
                    <a:pt x="557" y="9"/>
                    <a:pt x="557" y="5"/>
                  </a:cubicBezTo>
                  <a:cubicBezTo>
                    <a:pt x="546" y="13"/>
                    <a:pt x="543" y="8"/>
                    <a:pt x="534" y="8"/>
                  </a:cubicBezTo>
                  <a:cubicBezTo>
                    <a:pt x="537" y="7"/>
                    <a:pt x="541" y="7"/>
                    <a:pt x="539" y="3"/>
                  </a:cubicBezTo>
                  <a:cubicBezTo>
                    <a:pt x="529" y="8"/>
                    <a:pt x="508" y="10"/>
                    <a:pt x="498" y="11"/>
                  </a:cubicBezTo>
                  <a:cubicBezTo>
                    <a:pt x="499" y="11"/>
                    <a:pt x="499" y="9"/>
                    <a:pt x="498" y="8"/>
                  </a:cubicBezTo>
                  <a:cubicBezTo>
                    <a:pt x="491" y="10"/>
                    <a:pt x="491" y="13"/>
                    <a:pt x="485" y="9"/>
                  </a:cubicBezTo>
                  <a:cubicBezTo>
                    <a:pt x="483" y="14"/>
                    <a:pt x="481" y="8"/>
                    <a:pt x="480" y="13"/>
                  </a:cubicBezTo>
                  <a:cubicBezTo>
                    <a:pt x="478" y="10"/>
                    <a:pt x="476" y="12"/>
                    <a:pt x="476" y="9"/>
                  </a:cubicBezTo>
                  <a:cubicBezTo>
                    <a:pt x="473" y="9"/>
                    <a:pt x="470" y="11"/>
                    <a:pt x="467" y="8"/>
                  </a:cubicBezTo>
                  <a:cubicBezTo>
                    <a:pt x="463" y="10"/>
                    <a:pt x="469" y="13"/>
                    <a:pt x="465" y="15"/>
                  </a:cubicBezTo>
                  <a:cubicBezTo>
                    <a:pt x="464" y="14"/>
                    <a:pt x="463" y="13"/>
                    <a:pt x="462" y="13"/>
                  </a:cubicBezTo>
                  <a:cubicBezTo>
                    <a:pt x="463" y="12"/>
                    <a:pt x="464" y="10"/>
                    <a:pt x="462" y="9"/>
                  </a:cubicBezTo>
                  <a:cubicBezTo>
                    <a:pt x="461" y="10"/>
                    <a:pt x="459" y="11"/>
                    <a:pt x="458" y="12"/>
                  </a:cubicBezTo>
                  <a:cubicBezTo>
                    <a:pt x="445" y="2"/>
                    <a:pt x="432" y="14"/>
                    <a:pt x="426" y="14"/>
                  </a:cubicBezTo>
                  <a:cubicBezTo>
                    <a:pt x="422" y="9"/>
                    <a:pt x="428" y="10"/>
                    <a:pt x="427" y="8"/>
                  </a:cubicBezTo>
                  <a:cubicBezTo>
                    <a:pt x="420" y="9"/>
                    <a:pt x="412" y="6"/>
                    <a:pt x="410" y="14"/>
                  </a:cubicBezTo>
                  <a:cubicBezTo>
                    <a:pt x="405" y="6"/>
                    <a:pt x="404" y="18"/>
                    <a:pt x="401" y="13"/>
                  </a:cubicBezTo>
                  <a:cubicBezTo>
                    <a:pt x="400" y="11"/>
                    <a:pt x="406" y="9"/>
                    <a:pt x="402" y="7"/>
                  </a:cubicBezTo>
                  <a:cubicBezTo>
                    <a:pt x="397" y="8"/>
                    <a:pt x="397" y="14"/>
                    <a:pt x="392" y="11"/>
                  </a:cubicBezTo>
                  <a:cubicBezTo>
                    <a:pt x="393" y="10"/>
                    <a:pt x="394" y="9"/>
                    <a:pt x="392" y="7"/>
                  </a:cubicBezTo>
                  <a:cubicBezTo>
                    <a:pt x="386" y="13"/>
                    <a:pt x="381" y="11"/>
                    <a:pt x="375" y="13"/>
                  </a:cubicBezTo>
                  <a:cubicBezTo>
                    <a:pt x="376" y="13"/>
                    <a:pt x="376" y="7"/>
                    <a:pt x="374" y="9"/>
                  </a:cubicBezTo>
                  <a:cubicBezTo>
                    <a:pt x="375" y="12"/>
                    <a:pt x="368" y="13"/>
                    <a:pt x="366" y="13"/>
                  </a:cubicBezTo>
                  <a:cubicBezTo>
                    <a:pt x="370" y="11"/>
                    <a:pt x="369" y="8"/>
                    <a:pt x="370" y="5"/>
                  </a:cubicBezTo>
                  <a:cubicBezTo>
                    <a:pt x="365" y="4"/>
                    <a:pt x="369" y="8"/>
                    <a:pt x="365" y="10"/>
                  </a:cubicBezTo>
                  <a:cubicBezTo>
                    <a:pt x="361" y="4"/>
                    <a:pt x="353" y="5"/>
                    <a:pt x="350" y="11"/>
                  </a:cubicBezTo>
                  <a:cubicBezTo>
                    <a:pt x="346" y="10"/>
                    <a:pt x="340" y="11"/>
                    <a:pt x="338" y="8"/>
                  </a:cubicBezTo>
                  <a:cubicBezTo>
                    <a:pt x="336" y="8"/>
                    <a:pt x="326" y="14"/>
                    <a:pt x="322" y="8"/>
                  </a:cubicBezTo>
                  <a:cubicBezTo>
                    <a:pt x="318" y="9"/>
                    <a:pt x="321" y="12"/>
                    <a:pt x="319" y="14"/>
                  </a:cubicBezTo>
                  <a:cubicBezTo>
                    <a:pt x="317" y="11"/>
                    <a:pt x="315" y="8"/>
                    <a:pt x="315" y="6"/>
                  </a:cubicBezTo>
                  <a:cubicBezTo>
                    <a:pt x="310" y="8"/>
                    <a:pt x="314" y="12"/>
                    <a:pt x="311" y="15"/>
                  </a:cubicBezTo>
                  <a:cubicBezTo>
                    <a:pt x="309" y="12"/>
                    <a:pt x="301" y="15"/>
                    <a:pt x="302" y="11"/>
                  </a:cubicBezTo>
                  <a:cubicBezTo>
                    <a:pt x="304" y="12"/>
                    <a:pt x="311" y="14"/>
                    <a:pt x="310" y="8"/>
                  </a:cubicBezTo>
                  <a:cubicBezTo>
                    <a:pt x="305" y="11"/>
                    <a:pt x="302" y="7"/>
                    <a:pt x="298" y="7"/>
                  </a:cubicBezTo>
                  <a:cubicBezTo>
                    <a:pt x="298" y="11"/>
                    <a:pt x="299" y="8"/>
                    <a:pt x="302" y="9"/>
                  </a:cubicBezTo>
                  <a:cubicBezTo>
                    <a:pt x="298" y="10"/>
                    <a:pt x="297" y="14"/>
                    <a:pt x="295" y="13"/>
                  </a:cubicBezTo>
                  <a:cubicBezTo>
                    <a:pt x="292" y="11"/>
                    <a:pt x="295" y="6"/>
                    <a:pt x="292" y="8"/>
                  </a:cubicBezTo>
                  <a:cubicBezTo>
                    <a:pt x="294" y="10"/>
                    <a:pt x="287" y="15"/>
                    <a:pt x="286" y="13"/>
                  </a:cubicBezTo>
                  <a:cubicBezTo>
                    <a:pt x="284" y="8"/>
                    <a:pt x="293" y="5"/>
                    <a:pt x="289" y="1"/>
                  </a:cubicBezTo>
                  <a:cubicBezTo>
                    <a:pt x="285" y="11"/>
                    <a:pt x="272" y="11"/>
                    <a:pt x="263" y="11"/>
                  </a:cubicBezTo>
                  <a:cubicBezTo>
                    <a:pt x="263" y="8"/>
                    <a:pt x="264" y="2"/>
                    <a:pt x="260" y="4"/>
                  </a:cubicBezTo>
                  <a:cubicBezTo>
                    <a:pt x="258" y="8"/>
                    <a:pt x="261" y="7"/>
                    <a:pt x="260" y="9"/>
                  </a:cubicBezTo>
                  <a:cubicBezTo>
                    <a:pt x="257" y="10"/>
                    <a:pt x="256" y="12"/>
                    <a:pt x="253" y="6"/>
                  </a:cubicBezTo>
                  <a:cubicBezTo>
                    <a:pt x="251" y="7"/>
                    <a:pt x="252" y="9"/>
                    <a:pt x="250" y="10"/>
                  </a:cubicBezTo>
                  <a:cubicBezTo>
                    <a:pt x="245" y="1"/>
                    <a:pt x="245" y="12"/>
                    <a:pt x="243" y="10"/>
                  </a:cubicBezTo>
                  <a:cubicBezTo>
                    <a:pt x="238" y="7"/>
                    <a:pt x="247" y="6"/>
                    <a:pt x="242" y="3"/>
                  </a:cubicBezTo>
                  <a:cubicBezTo>
                    <a:pt x="237" y="7"/>
                    <a:pt x="240" y="10"/>
                    <a:pt x="234" y="11"/>
                  </a:cubicBezTo>
                  <a:cubicBezTo>
                    <a:pt x="234" y="8"/>
                    <a:pt x="232" y="6"/>
                    <a:pt x="230" y="6"/>
                  </a:cubicBezTo>
                  <a:cubicBezTo>
                    <a:pt x="229" y="8"/>
                    <a:pt x="227" y="11"/>
                    <a:pt x="226" y="5"/>
                  </a:cubicBezTo>
                  <a:cubicBezTo>
                    <a:pt x="220" y="7"/>
                    <a:pt x="230" y="10"/>
                    <a:pt x="224" y="12"/>
                  </a:cubicBezTo>
                  <a:cubicBezTo>
                    <a:pt x="223" y="11"/>
                    <a:pt x="222" y="10"/>
                    <a:pt x="220" y="10"/>
                  </a:cubicBezTo>
                  <a:cubicBezTo>
                    <a:pt x="223" y="8"/>
                    <a:pt x="223" y="6"/>
                    <a:pt x="221" y="4"/>
                  </a:cubicBezTo>
                  <a:cubicBezTo>
                    <a:pt x="214" y="5"/>
                    <a:pt x="221" y="17"/>
                    <a:pt x="213" y="12"/>
                  </a:cubicBezTo>
                  <a:cubicBezTo>
                    <a:pt x="219" y="11"/>
                    <a:pt x="214" y="9"/>
                    <a:pt x="216" y="4"/>
                  </a:cubicBezTo>
                  <a:cubicBezTo>
                    <a:pt x="212" y="5"/>
                    <a:pt x="207" y="9"/>
                    <a:pt x="205" y="13"/>
                  </a:cubicBezTo>
                  <a:cubicBezTo>
                    <a:pt x="202" y="10"/>
                    <a:pt x="204" y="7"/>
                    <a:pt x="201" y="5"/>
                  </a:cubicBezTo>
                  <a:cubicBezTo>
                    <a:pt x="194" y="9"/>
                    <a:pt x="192" y="14"/>
                    <a:pt x="188" y="12"/>
                  </a:cubicBezTo>
                  <a:cubicBezTo>
                    <a:pt x="191" y="10"/>
                    <a:pt x="183" y="7"/>
                    <a:pt x="188" y="6"/>
                  </a:cubicBezTo>
                  <a:cubicBezTo>
                    <a:pt x="189" y="7"/>
                    <a:pt x="188" y="8"/>
                    <a:pt x="190" y="10"/>
                  </a:cubicBezTo>
                  <a:cubicBezTo>
                    <a:pt x="197" y="2"/>
                    <a:pt x="183" y="7"/>
                    <a:pt x="179" y="4"/>
                  </a:cubicBezTo>
                  <a:cubicBezTo>
                    <a:pt x="174" y="7"/>
                    <a:pt x="174" y="12"/>
                    <a:pt x="169" y="8"/>
                  </a:cubicBezTo>
                  <a:cubicBezTo>
                    <a:pt x="169" y="4"/>
                    <a:pt x="176" y="9"/>
                    <a:pt x="175" y="2"/>
                  </a:cubicBezTo>
                  <a:cubicBezTo>
                    <a:pt x="167" y="6"/>
                    <a:pt x="150" y="5"/>
                    <a:pt x="152" y="18"/>
                  </a:cubicBezTo>
                  <a:cubicBezTo>
                    <a:pt x="155" y="14"/>
                    <a:pt x="157" y="17"/>
                    <a:pt x="160" y="17"/>
                  </a:cubicBezTo>
                  <a:cubicBezTo>
                    <a:pt x="165" y="15"/>
                    <a:pt x="162" y="12"/>
                    <a:pt x="166" y="9"/>
                  </a:cubicBezTo>
                  <a:cubicBezTo>
                    <a:pt x="170" y="13"/>
                    <a:pt x="167" y="16"/>
                    <a:pt x="164" y="19"/>
                  </a:cubicBezTo>
                  <a:cubicBezTo>
                    <a:pt x="159" y="19"/>
                    <a:pt x="153" y="20"/>
                    <a:pt x="148" y="23"/>
                  </a:cubicBezTo>
                  <a:cubicBezTo>
                    <a:pt x="147" y="22"/>
                    <a:pt x="147" y="22"/>
                    <a:pt x="146" y="21"/>
                  </a:cubicBezTo>
                  <a:cubicBezTo>
                    <a:pt x="156" y="14"/>
                    <a:pt x="144" y="12"/>
                    <a:pt x="152" y="7"/>
                  </a:cubicBezTo>
                  <a:cubicBezTo>
                    <a:pt x="146" y="7"/>
                    <a:pt x="146" y="11"/>
                    <a:pt x="140" y="13"/>
                  </a:cubicBezTo>
                  <a:cubicBezTo>
                    <a:pt x="138" y="17"/>
                    <a:pt x="144" y="15"/>
                    <a:pt x="142" y="18"/>
                  </a:cubicBezTo>
                  <a:cubicBezTo>
                    <a:pt x="136" y="18"/>
                    <a:pt x="138" y="21"/>
                    <a:pt x="133" y="25"/>
                  </a:cubicBezTo>
                  <a:cubicBezTo>
                    <a:pt x="131" y="19"/>
                    <a:pt x="127" y="30"/>
                    <a:pt x="125" y="26"/>
                  </a:cubicBezTo>
                  <a:cubicBezTo>
                    <a:pt x="123" y="22"/>
                    <a:pt x="130" y="20"/>
                    <a:pt x="129" y="16"/>
                  </a:cubicBezTo>
                  <a:cubicBezTo>
                    <a:pt x="139" y="21"/>
                    <a:pt x="139" y="4"/>
                    <a:pt x="149" y="6"/>
                  </a:cubicBezTo>
                  <a:cubicBezTo>
                    <a:pt x="143" y="3"/>
                    <a:pt x="136" y="7"/>
                    <a:pt x="130" y="5"/>
                  </a:cubicBezTo>
                  <a:cubicBezTo>
                    <a:pt x="129" y="8"/>
                    <a:pt x="127" y="12"/>
                    <a:pt x="127" y="16"/>
                  </a:cubicBezTo>
                  <a:cubicBezTo>
                    <a:pt x="125" y="14"/>
                    <a:pt x="123" y="14"/>
                    <a:pt x="121" y="15"/>
                  </a:cubicBezTo>
                  <a:cubicBezTo>
                    <a:pt x="119" y="19"/>
                    <a:pt x="128" y="17"/>
                    <a:pt x="126" y="20"/>
                  </a:cubicBezTo>
                  <a:cubicBezTo>
                    <a:pt x="115" y="20"/>
                    <a:pt x="116" y="24"/>
                    <a:pt x="111" y="27"/>
                  </a:cubicBezTo>
                  <a:cubicBezTo>
                    <a:pt x="111" y="22"/>
                    <a:pt x="111" y="17"/>
                    <a:pt x="114" y="13"/>
                  </a:cubicBezTo>
                  <a:cubicBezTo>
                    <a:pt x="118" y="16"/>
                    <a:pt x="116" y="18"/>
                    <a:pt x="119" y="21"/>
                  </a:cubicBezTo>
                  <a:cubicBezTo>
                    <a:pt x="120" y="15"/>
                    <a:pt x="122" y="9"/>
                    <a:pt x="126" y="4"/>
                  </a:cubicBezTo>
                  <a:cubicBezTo>
                    <a:pt x="124" y="1"/>
                    <a:pt x="109" y="1"/>
                    <a:pt x="114" y="8"/>
                  </a:cubicBezTo>
                  <a:cubicBezTo>
                    <a:pt x="114" y="10"/>
                    <a:pt x="109" y="12"/>
                    <a:pt x="106" y="12"/>
                  </a:cubicBezTo>
                  <a:cubicBezTo>
                    <a:pt x="103" y="10"/>
                    <a:pt x="112" y="9"/>
                    <a:pt x="109" y="6"/>
                  </a:cubicBezTo>
                  <a:cubicBezTo>
                    <a:pt x="104" y="8"/>
                    <a:pt x="106" y="3"/>
                    <a:pt x="107" y="1"/>
                  </a:cubicBezTo>
                  <a:cubicBezTo>
                    <a:pt x="103" y="6"/>
                    <a:pt x="93" y="13"/>
                    <a:pt x="86" y="16"/>
                  </a:cubicBezTo>
                  <a:cubicBezTo>
                    <a:pt x="87" y="14"/>
                    <a:pt x="85" y="13"/>
                    <a:pt x="86" y="12"/>
                  </a:cubicBezTo>
                  <a:cubicBezTo>
                    <a:pt x="90" y="7"/>
                    <a:pt x="103" y="8"/>
                    <a:pt x="99" y="0"/>
                  </a:cubicBezTo>
                  <a:cubicBezTo>
                    <a:pt x="94" y="2"/>
                    <a:pt x="96" y="5"/>
                    <a:pt x="92" y="7"/>
                  </a:cubicBezTo>
                  <a:cubicBezTo>
                    <a:pt x="86" y="7"/>
                    <a:pt x="91" y="4"/>
                    <a:pt x="89" y="1"/>
                  </a:cubicBezTo>
                  <a:cubicBezTo>
                    <a:pt x="80" y="5"/>
                    <a:pt x="88" y="11"/>
                    <a:pt x="82" y="15"/>
                  </a:cubicBezTo>
                  <a:cubicBezTo>
                    <a:pt x="78" y="10"/>
                    <a:pt x="73" y="16"/>
                    <a:pt x="70" y="10"/>
                  </a:cubicBezTo>
                  <a:cubicBezTo>
                    <a:pt x="68" y="13"/>
                    <a:pt x="69" y="17"/>
                    <a:pt x="64" y="20"/>
                  </a:cubicBezTo>
                  <a:cubicBezTo>
                    <a:pt x="57" y="12"/>
                    <a:pt x="58" y="16"/>
                    <a:pt x="51" y="12"/>
                  </a:cubicBezTo>
                  <a:cubicBezTo>
                    <a:pt x="52" y="17"/>
                    <a:pt x="49" y="18"/>
                    <a:pt x="44" y="21"/>
                  </a:cubicBezTo>
                  <a:cubicBezTo>
                    <a:pt x="50" y="29"/>
                    <a:pt x="44" y="36"/>
                    <a:pt x="35" y="43"/>
                  </a:cubicBezTo>
                  <a:cubicBezTo>
                    <a:pt x="29" y="38"/>
                    <a:pt x="22" y="43"/>
                    <a:pt x="18" y="49"/>
                  </a:cubicBezTo>
                  <a:cubicBezTo>
                    <a:pt x="13" y="48"/>
                    <a:pt x="18" y="44"/>
                    <a:pt x="12" y="42"/>
                  </a:cubicBezTo>
                  <a:cubicBezTo>
                    <a:pt x="11" y="46"/>
                    <a:pt x="16" y="67"/>
                    <a:pt x="8" y="58"/>
                  </a:cubicBezTo>
                  <a:cubicBezTo>
                    <a:pt x="7" y="60"/>
                    <a:pt x="0" y="62"/>
                    <a:pt x="5" y="64"/>
                  </a:cubicBezTo>
                  <a:cubicBezTo>
                    <a:pt x="9" y="64"/>
                    <a:pt x="13" y="63"/>
                    <a:pt x="17" y="64"/>
                  </a:cubicBezTo>
                  <a:cubicBezTo>
                    <a:pt x="18" y="60"/>
                    <a:pt x="17" y="56"/>
                    <a:pt x="20" y="52"/>
                  </a:cubicBezTo>
                  <a:cubicBezTo>
                    <a:pt x="22" y="53"/>
                    <a:pt x="24" y="53"/>
                    <a:pt x="25" y="56"/>
                  </a:cubicBezTo>
                  <a:cubicBezTo>
                    <a:pt x="27" y="51"/>
                    <a:pt x="30" y="52"/>
                    <a:pt x="34" y="51"/>
                  </a:cubicBezTo>
                  <a:cubicBezTo>
                    <a:pt x="32" y="48"/>
                    <a:pt x="30" y="49"/>
                    <a:pt x="29" y="47"/>
                  </a:cubicBezTo>
                  <a:cubicBezTo>
                    <a:pt x="35" y="41"/>
                    <a:pt x="36" y="47"/>
                    <a:pt x="40" y="40"/>
                  </a:cubicBezTo>
                  <a:cubicBezTo>
                    <a:pt x="43" y="44"/>
                    <a:pt x="49" y="46"/>
                    <a:pt x="56" y="46"/>
                  </a:cubicBezTo>
                  <a:cubicBezTo>
                    <a:pt x="46" y="53"/>
                    <a:pt x="60" y="57"/>
                    <a:pt x="51" y="64"/>
                  </a:cubicBezTo>
                  <a:cubicBezTo>
                    <a:pt x="57" y="73"/>
                    <a:pt x="65" y="66"/>
                    <a:pt x="71" y="69"/>
                  </a:cubicBezTo>
                  <a:cubicBezTo>
                    <a:pt x="69" y="66"/>
                    <a:pt x="67" y="67"/>
                    <a:pt x="65" y="63"/>
                  </a:cubicBezTo>
                  <a:cubicBezTo>
                    <a:pt x="66" y="61"/>
                    <a:pt x="66" y="59"/>
                    <a:pt x="68" y="58"/>
                  </a:cubicBezTo>
                  <a:cubicBezTo>
                    <a:pt x="70" y="60"/>
                    <a:pt x="69" y="62"/>
                    <a:pt x="71" y="63"/>
                  </a:cubicBezTo>
                  <a:cubicBezTo>
                    <a:pt x="72" y="64"/>
                    <a:pt x="78" y="62"/>
                    <a:pt x="76" y="59"/>
                  </a:cubicBezTo>
                  <a:cubicBezTo>
                    <a:pt x="75" y="59"/>
                    <a:pt x="81" y="47"/>
                    <a:pt x="86" y="46"/>
                  </a:cubicBezTo>
                  <a:cubicBezTo>
                    <a:pt x="84" y="48"/>
                    <a:pt x="83" y="50"/>
                    <a:pt x="83" y="52"/>
                  </a:cubicBezTo>
                  <a:cubicBezTo>
                    <a:pt x="86" y="51"/>
                    <a:pt x="92" y="50"/>
                    <a:pt x="91" y="55"/>
                  </a:cubicBezTo>
                  <a:cubicBezTo>
                    <a:pt x="94" y="52"/>
                    <a:pt x="98" y="50"/>
                    <a:pt x="101" y="51"/>
                  </a:cubicBezTo>
                  <a:cubicBezTo>
                    <a:pt x="101" y="52"/>
                    <a:pt x="102" y="53"/>
                    <a:pt x="101" y="54"/>
                  </a:cubicBezTo>
                  <a:cubicBezTo>
                    <a:pt x="96" y="55"/>
                    <a:pt x="91" y="54"/>
                    <a:pt x="85" y="59"/>
                  </a:cubicBezTo>
                  <a:cubicBezTo>
                    <a:pt x="85" y="58"/>
                    <a:pt x="85" y="53"/>
                    <a:pt x="82" y="55"/>
                  </a:cubicBezTo>
                  <a:cubicBezTo>
                    <a:pt x="85" y="62"/>
                    <a:pt x="73" y="61"/>
                    <a:pt x="75" y="69"/>
                  </a:cubicBezTo>
                  <a:cubicBezTo>
                    <a:pt x="79" y="65"/>
                    <a:pt x="82" y="74"/>
                    <a:pt x="86" y="69"/>
                  </a:cubicBezTo>
                  <a:cubicBezTo>
                    <a:pt x="90" y="67"/>
                    <a:pt x="84" y="64"/>
                    <a:pt x="86" y="62"/>
                  </a:cubicBezTo>
                  <a:cubicBezTo>
                    <a:pt x="88" y="61"/>
                    <a:pt x="89" y="60"/>
                    <a:pt x="90" y="61"/>
                  </a:cubicBezTo>
                  <a:cubicBezTo>
                    <a:pt x="93" y="63"/>
                    <a:pt x="88" y="65"/>
                    <a:pt x="90" y="67"/>
                  </a:cubicBezTo>
                  <a:cubicBezTo>
                    <a:pt x="92" y="66"/>
                    <a:pt x="93" y="70"/>
                    <a:pt x="96" y="65"/>
                  </a:cubicBezTo>
                  <a:cubicBezTo>
                    <a:pt x="94" y="64"/>
                    <a:pt x="93" y="62"/>
                    <a:pt x="91" y="60"/>
                  </a:cubicBezTo>
                  <a:cubicBezTo>
                    <a:pt x="93" y="59"/>
                    <a:pt x="93" y="57"/>
                    <a:pt x="94" y="56"/>
                  </a:cubicBezTo>
                  <a:cubicBezTo>
                    <a:pt x="96" y="62"/>
                    <a:pt x="99" y="56"/>
                    <a:pt x="101" y="60"/>
                  </a:cubicBezTo>
                  <a:cubicBezTo>
                    <a:pt x="98" y="64"/>
                    <a:pt x="97" y="57"/>
                    <a:pt x="94" y="61"/>
                  </a:cubicBezTo>
                  <a:cubicBezTo>
                    <a:pt x="100" y="64"/>
                    <a:pt x="97" y="67"/>
                    <a:pt x="98" y="71"/>
                  </a:cubicBezTo>
                  <a:cubicBezTo>
                    <a:pt x="105" y="68"/>
                    <a:pt x="100" y="63"/>
                    <a:pt x="104" y="59"/>
                  </a:cubicBezTo>
                  <a:cubicBezTo>
                    <a:pt x="107" y="57"/>
                    <a:pt x="109" y="64"/>
                    <a:pt x="112" y="63"/>
                  </a:cubicBezTo>
                  <a:cubicBezTo>
                    <a:pt x="114" y="59"/>
                    <a:pt x="118" y="57"/>
                    <a:pt x="112" y="54"/>
                  </a:cubicBezTo>
                  <a:cubicBezTo>
                    <a:pt x="115" y="51"/>
                    <a:pt x="120" y="47"/>
                    <a:pt x="124" y="49"/>
                  </a:cubicBezTo>
                  <a:cubicBezTo>
                    <a:pt x="117" y="54"/>
                    <a:pt x="118" y="60"/>
                    <a:pt x="114" y="66"/>
                  </a:cubicBezTo>
                  <a:cubicBezTo>
                    <a:pt x="111" y="60"/>
                    <a:pt x="96" y="73"/>
                    <a:pt x="104" y="74"/>
                  </a:cubicBezTo>
                  <a:cubicBezTo>
                    <a:pt x="103" y="70"/>
                    <a:pt x="109" y="75"/>
                    <a:pt x="112" y="69"/>
                  </a:cubicBezTo>
                  <a:cubicBezTo>
                    <a:pt x="115" y="75"/>
                    <a:pt x="123" y="71"/>
                    <a:pt x="131" y="76"/>
                  </a:cubicBezTo>
                  <a:cubicBezTo>
                    <a:pt x="136" y="74"/>
                    <a:pt x="133" y="71"/>
                    <a:pt x="134" y="68"/>
                  </a:cubicBezTo>
                  <a:cubicBezTo>
                    <a:pt x="136" y="69"/>
                    <a:pt x="138" y="65"/>
                    <a:pt x="140" y="69"/>
                  </a:cubicBezTo>
                  <a:cubicBezTo>
                    <a:pt x="143" y="65"/>
                    <a:pt x="143" y="65"/>
                    <a:pt x="147" y="64"/>
                  </a:cubicBezTo>
                  <a:cubicBezTo>
                    <a:pt x="145" y="58"/>
                    <a:pt x="142" y="67"/>
                    <a:pt x="140" y="64"/>
                  </a:cubicBezTo>
                  <a:cubicBezTo>
                    <a:pt x="137" y="61"/>
                    <a:pt x="137" y="59"/>
                    <a:pt x="138" y="57"/>
                  </a:cubicBezTo>
                  <a:cubicBezTo>
                    <a:pt x="142" y="56"/>
                    <a:pt x="145" y="61"/>
                    <a:pt x="150" y="56"/>
                  </a:cubicBezTo>
                  <a:cubicBezTo>
                    <a:pt x="146" y="52"/>
                    <a:pt x="148" y="49"/>
                    <a:pt x="151" y="46"/>
                  </a:cubicBezTo>
                  <a:cubicBezTo>
                    <a:pt x="154" y="49"/>
                    <a:pt x="157" y="43"/>
                    <a:pt x="160" y="44"/>
                  </a:cubicBezTo>
                  <a:cubicBezTo>
                    <a:pt x="161" y="45"/>
                    <a:pt x="160" y="47"/>
                    <a:pt x="160" y="48"/>
                  </a:cubicBezTo>
                  <a:cubicBezTo>
                    <a:pt x="157" y="52"/>
                    <a:pt x="154" y="50"/>
                    <a:pt x="151" y="51"/>
                  </a:cubicBezTo>
                  <a:cubicBezTo>
                    <a:pt x="154" y="59"/>
                    <a:pt x="144" y="65"/>
                    <a:pt x="147" y="73"/>
                  </a:cubicBezTo>
                  <a:cubicBezTo>
                    <a:pt x="143" y="73"/>
                    <a:pt x="140" y="68"/>
                    <a:pt x="136" y="72"/>
                  </a:cubicBezTo>
                  <a:cubicBezTo>
                    <a:pt x="140" y="79"/>
                    <a:pt x="149" y="71"/>
                    <a:pt x="150" y="77"/>
                  </a:cubicBezTo>
                  <a:cubicBezTo>
                    <a:pt x="157" y="75"/>
                    <a:pt x="157" y="70"/>
                    <a:pt x="162" y="64"/>
                  </a:cubicBezTo>
                  <a:cubicBezTo>
                    <a:pt x="163" y="66"/>
                    <a:pt x="165" y="65"/>
                    <a:pt x="166" y="67"/>
                  </a:cubicBezTo>
                  <a:cubicBezTo>
                    <a:pt x="165" y="71"/>
                    <a:pt x="161" y="69"/>
                    <a:pt x="161" y="72"/>
                  </a:cubicBezTo>
                  <a:cubicBezTo>
                    <a:pt x="163" y="76"/>
                    <a:pt x="166" y="72"/>
                    <a:pt x="169" y="75"/>
                  </a:cubicBezTo>
                  <a:cubicBezTo>
                    <a:pt x="175" y="71"/>
                    <a:pt x="166" y="64"/>
                    <a:pt x="167" y="62"/>
                  </a:cubicBezTo>
                  <a:cubicBezTo>
                    <a:pt x="169" y="61"/>
                    <a:pt x="170" y="62"/>
                    <a:pt x="171" y="63"/>
                  </a:cubicBezTo>
                  <a:cubicBezTo>
                    <a:pt x="173" y="68"/>
                    <a:pt x="172" y="72"/>
                    <a:pt x="177" y="76"/>
                  </a:cubicBezTo>
                  <a:cubicBezTo>
                    <a:pt x="180" y="76"/>
                    <a:pt x="182" y="72"/>
                    <a:pt x="184" y="78"/>
                  </a:cubicBezTo>
                  <a:cubicBezTo>
                    <a:pt x="187" y="73"/>
                    <a:pt x="190" y="78"/>
                    <a:pt x="189" y="81"/>
                  </a:cubicBezTo>
                  <a:cubicBezTo>
                    <a:pt x="195" y="71"/>
                    <a:pt x="202" y="78"/>
                    <a:pt x="204" y="70"/>
                  </a:cubicBezTo>
                  <a:cubicBezTo>
                    <a:pt x="202" y="67"/>
                    <a:pt x="200" y="69"/>
                    <a:pt x="198" y="65"/>
                  </a:cubicBezTo>
                  <a:cubicBezTo>
                    <a:pt x="204" y="64"/>
                    <a:pt x="201" y="62"/>
                    <a:pt x="204" y="58"/>
                  </a:cubicBezTo>
                  <a:cubicBezTo>
                    <a:pt x="204" y="64"/>
                    <a:pt x="210" y="59"/>
                    <a:pt x="213" y="61"/>
                  </a:cubicBezTo>
                  <a:cubicBezTo>
                    <a:pt x="213" y="64"/>
                    <a:pt x="208" y="64"/>
                    <a:pt x="205" y="64"/>
                  </a:cubicBezTo>
                  <a:cubicBezTo>
                    <a:pt x="207" y="69"/>
                    <a:pt x="203" y="73"/>
                    <a:pt x="203" y="78"/>
                  </a:cubicBezTo>
                  <a:cubicBezTo>
                    <a:pt x="209" y="73"/>
                    <a:pt x="209" y="80"/>
                    <a:pt x="215" y="79"/>
                  </a:cubicBezTo>
                  <a:cubicBezTo>
                    <a:pt x="216" y="75"/>
                    <a:pt x="211" y="77"/>
                    <a:pt x="213" y="75"/>
                  </a:cubicBezTo>
                  <a:cubicBezTo>
                    <a:pt x="216" y="77"/>
                    <a:pt x="219" y="75"/>
                    <a:pt x="221" y="76"/>
                  </a:cubicBezTo>
                  <a:cubicBezTo>
                    <a:pt x="223" y="77"/>
                    <a:pt x="220" y="78"/>
                    <a:pt x="221" y="80"/>
                  </a:cubicBezTo>
                  <a:cubicBezTo>
                    <a:pt x="225" y="82"/>
                    <a:pt x="228" y="76"/>
                    <a:pt x="229" y="77"/>
                  </a:cubicBezTo>
                  <a:cubicBezTo>
                    <a:pt x="229" y="82"/>
                    <a:pt x="244" y="78"/>
                    <a:pt x="244" y="84"/>
                  </a:cubicBezTo>
                  <a:cubicBezTo>
                    <a:pt x="249" y="80"/>
                    <a:pt x="255" y="79"/>
                    <a:pt x="259" y="82"/>
                  </a:cubicBezTo>
                  <a:cubicBezTo>
                    <a:pt x="263" y="79"/>
                    <a:pt x="269" y="76"/>
                    <a:pt x="268" y="72"/>
                  </a:cubicBezTo>
                  <a:cubicBezTo>
                    <a:pt x="268" y="73"/>
                    <a:pt x="269" y="73"/>
                    <a:pt x="270" y="73"/>
                  </a:cubicBezTo>
                  <a:cubicBezTo>
                    <a:pt x="266" y="77"/>
                    <a:pt x="272" y="82"/>
                    <a:pt x="274" y="83"/>
                  </a:cubicBezTo>
                  <a:cubicBezTo>
                    <a:pt x="274" y="79"/>
                    <a:pt x="284" y="87"/>
                    <a:pt x="284" y="79"/>
                  </a:cubicBezTo>
                  <a:cubicBezTo>
                    <a:pt x="289" y="84"/>
                    <a:pt x="296" y="83"/>
                    <a:pt x="302" y="82"/>
                  </a:cubicBezTo>
                  <a:cubicBezTo>
                    <a:pt x="300" y="78"/>
                    <a:pt x="296" y="79"/>
                    <a:pt x="299" y="75"/>
                  </a:cubicBezTo>
                  <a:cubicBezTo>
                    <a:pt x="298" y="81"/>
                    <a:pt x="304" y="77"/>
                    <a:pt x="306" y="77"/>
                  </a:cubicBezTo>
                  <a:cubicBezTo>
                    <a:pt x="303" y="84"/>
                    <a:pt x="321" y="74"/>
                    <a:pt x="318" y="84"/>
                  </a:cubicBezTo>
                  <a:cubicBezTo>
                    <a:pt x="314" y="77"/>
                    <a:pt x="310" y="84"/>
                    <a:pt x="305" y="83"/>
                  </a:cubicBezTo>
                  <a:cubicBezTo>
                    <a:pt x="305" y="84"/>
                    <a:pt x="306" y="84"/>
                    <a:pt x="305" y="85"/>
                  </a:cubicBezTo>
                  <a:cubicBezTo>
                    <a:pt x="305" y="86"/>
                    <a:pt x="305" y="87"/>
                    <a:pt x="305" y="88"/>
                  </a:cubicBezTo>
                  <a:cubicBezTo>
                    <a:pt x="312" y="84"/>
                    <a:pt x="317" y="85"/>
                    <a:pt x="327" y="86"/>
                  </a:cubicBezTo>
                  <a:cubicBezTo>
                    <a:pt x="337" y="86"/>
                    <a:pt x="354" y="90"/>
                    <a:pt x="362" y="87"/>
                  </a:cubicBezTo>
                  <a:cubicBezTo>
                    <a:pt x="364" y="86"/>
                    <a:pt x="364" y="86"/>
                    <a:pt x="364" y="85"/>
                  </a:cubicBezTo>
                  <a:cubicBezTo>
                    <a:pt x="363" y="84"/>
                    <a:pt x="364" y="84"/>
                    <a:pt x="364" y="85"/>
                  </a:cubicBezTo>
                  <a:cubicBezTo>
                    <a:pt x="364" y="85"/>
                    <a:pt x="365" y="86"/>
                    <a:pt x="365" y="86"/>
                  </a:cubicBezTo>
                  <a:cubicBezTo>
                    <a:pt x="372" y="93"/>
                    <a:pt x="389" y="81"/>
                    <a:pt x="387" y="91"/>
                  </a:cubicBezTo>
                  <a:cubicBezTo>
                    <a:pt x="387" y="87"/>
                    <a:pt x="400" y="85"/>
                    <a:pt x="399" y="90"/>
                  </a:cubicBezTo>
                  <a:cubicBezTo>
                    <a:pt x="413" y="85"/>
                    <a:pt x="426" y="87"/>
                    <a:pt x="439" y="90"/>
                  </a:cubicBezTo>
                  <a:cubicBezTo>
                    <a:pt x="448" y="88"/>
                    <a:pt x="461" y="85"/>
                    <a:pt x="465" y="91"/>
                  </a:cubicBezTo>
                  <a:cubicBezTo>
                    <a:pt x="464" y="90"/>
                    <a:pt x="465" y="89"/>
                    <a:pt x="466" y="87"/>
                  </a:cubicBezTo>
                  <a:cubicBezTo>
                    <a:pt x="481" y="89"/>
                    <a:pt x="505" y="89"/>
                    <a:pt x="524" y="92"/>
                  </a:cubicBezTo>
                  <a:cubicBezTo>
                    <a:pt x="539" y="86"/>
                    <a:pt x="551" y="95"/>
                    <a:pt x="566" y="89"/>
                  </a:cubicBezTo>
                  <a:cubicBezTo>
                    <a:pt x="569" y="91"/>
                    <a:pt x="572" y="89"/>
                    <a:pt x="575" y="93"/>
                  </a:cubicBezTo>
                  <a:cubicBezTo>
                    <a:pt x="588" y="85"/>
                    <a:pt x="600" y="94"/>
                    <a:pt x="614" y="87"/>
                  </a:cubicBezTo>
                  <a:cubicBezTo>
                    <a:pt x="615" y="88"/>
                    <a:pt x="616" y="90"/>
                    <a:pt x="616" y="91"/>
                  </a:cubicBezTo>
                  <a:cubicBezTo>
                    <a:pt x="625" y="89"/>
                    <a:pt x="634" y="85"/>
                    <a:pt x="641" y="86"/>
                  </a:cubicBezTo>
                  <a:cubicBezTo>
                    <a:pt x="643" y="86"/>
                    <a:pt x="646" y="89"/>
                    <a:pt x="648" y="89"/>
                  </a:cubicBezTo>
                  <a:cubicBezTo>
                    <a:pt x="652" y="89"/>
                    <a:pt x="655" y="84"/>
                    <a:pt x="659" y="85"/>
                  </a:cubicBezTo>
                  <a:cubicBezTo>
                    <a:pt x="661" y="85"/>
                    <a:pt x="662" y="88"/>
                    <a:pt x="665" y="87"/>
                  </a:cubicBezTo>
                  <a:cubicBezTo>
                    <a:pt x="669" y="87"/>
                    <a:pt x="669" y="86"/>
                    <a:pt x="675" y="85"/>
                  </a:cubicBezTo>
                  <a:cubicBezTo>
                    <a:pt x="687" y="81"/>
                    <a:pt x="703" y="89"/>
                    <a:pt x="708" y="79"/>
                  </a:cubicBezTo>
                  <a:cubicBezTo>
                    <a:pt x="708" y="81"/>
                    <a:pt x="709" y="82"/>
                    <a:pt x="712" y="83"/>
                  </a:cubicBezTo>
                  <a:cubicBezTo>
                    <a:pt x="715" y="79"/>
                    <a:pt x="717" y="79"/>
                    <a:pt x="721" y="74"/>
                  </a:cubicBezTo>
                  <a:cubicBezTo>
                    <a:pt x="722" y="77"/>
                    <a:pt x="720" y="79"/>
                    <a:pt x="721" y="81"/>
                  </a:cubicBezTo>
                  <a:cubicBezTo>
                    <a:pt x="728" y="77"/>
                    <a:pt x="735" y="72"/>
                    <a:pt x="736" y="64"/>
                  </a:cubicBezTo>
                  <a:cubicBezTo>
                    <a:pt x="742" y="66"/>
                    <a:pt x="744" y="59"/>
                    <a:pt x="748" y="58"/>
                  </a:cubicBezTo>
                  <a:cubicBezTo>
                    <a:pt x="745" y="56"/>
                    <a:pt x="748" y="50"/>
                    <a:pt x="743" y="51"/>
                  </a:cubicBezTo>
                  <a:cubicBezTo>
                    <a:pt x="742" y="55"/>
                    <a:pt x="745" y="56"/>
                    <a:pt x="744" y="58"/>
                  </a:cubicBezTo>
                  <a:cubicBezTo>
                    <a:pt x="740" y="59"/>
                    <a:pt x="732" y="63"/>
                    <a:pt x="732" y="56"/>
                  </a:cubicBezTo>
                  <a:cubicBezTo>
                    <a:pt x="731" y="61"/>
                    <a:pt x="726" y="59"/>
                    <a:pt x="726" y="62"/>
                  </a:cubicBezTo>
                  <a:cubicBezTo>
                    <a:pt x="733" y="58"/>
                    <a:pt x="727" y="71"/>
                    <a:pt x="730" y="69"/>
                  </a:cubicBezTo>
                  <a:cubicBezTo>
                    <a:pt x="732" y="68"/>
                    <a:pt x="729" y="62"/>
                    <a:pt x="732" y="65"/>
                  </a:cubicBezTo>
                  <a:cubicBezTo>
                    <a:pt x="733" y="68"/>
                    <a:pt x="731" y="70"/>
                    <a:pt x="728" y="72"/>
                  </a:cubicBezTo>
                  <a:cubicBezTo>
                    <a:pt x="727" y="66"/>
                    <a:pt x="723" y="75"/>
                    <a:pt x="721" y="72"/>
                  </a:cubicBezTo>
                  <a:cubicBezTo>
                    <a:pt x="721" y="71"/>
                    <a:pt x="720" y="70"/>
                    <a:pt x="719" y="70"/>
                  </a:cubicBezTo>
                  <a:cubicBezTo>
                    <a:pt x="726" y="65"/>
                    <a:pt x="720" y="62"/>
                    <a:pt x="725" y="56"/>
                  </a:cubicBezTo>
                  <a:cubicBezTo>
                    <a:pt x="732" y="58"/>
                    <a:pt x="730" y="47"/>
                    <a:pt x="736" y="53"/>
                  </a:cubicBezTo>
                  <a:cubicBezTo>
                    <a:pt x="737" y="50"/>
                    <a:pt x="746" y="41"/>
                    <a:pt x="739" y="40"/>
                  </a:cubicBezTo>
                  <a:cubicBezTo>
                    <a:pt x="741" y="41"/>
                    <a:pt x="734" y="48"/>
                    <a:pt x="733" y="43"/>
                  </a:cubicBezTo>
                  <a:cubicBezTo>
                    <a:pt x="729" y="46"/>
                    <a:pt x="726" y="58"/>
                    <a:pt x="720" y="51"/>
                  </a:cubicBezTo>
                  <a:cubicBezTo>
                    <a:pt x="722" y="47"/>
                    <a:pt x="723" y="47"/>
                    <a:pt x="727" y="47"/>
                  </a:cubicBezTo>
                  <a:cubicBezTo>
                    <a:pt x="723" y="44"/>
                    <a:pt x="729" y="42"/>
                    <a:pt x="728" y="39"/>
                  </a:cubicBezTo>
                  <a:cubicBezTo>
                    <a:pt x="724" y="39"/>
                    <a:pt x="725" y="30"/>
                    <a:pt x="730" y="27"/>
                  </a:cubicBezTo>
                  <a:cubicBezTo>
                    <a:pt x="731" y="29"/>
                    <a:pt x="732" y="30"/>
                    <a:pt x="733" y="32"/>
                  </a:cubicBezTo>
                  <a:cubicBezTo>
                    <a:pt x="734" y="31"/>
                    <a:pt x="735" y="31"/>
                    <a:pt x="736" y="30"/>
                  </a:cubicBezTo>
                  <a:cubicBezTo>
                    <a:pt x="737" y="29"/>
                    <a:pt x="736" y="27"/>
                    <a:pt x="736" y="26"/>
                  </a:cubicBezTo>
                  <a:cubicBezTo>
                    <a:pt x="735" y="27"/>
                    <a:pt x="733" y="28"/>
                    <a:pt x="732" y="26"/>
                  </a:cubicBezTo>
                  <a:cubicBezTo>
                    <a:pt x="734" y="22"/>
                    <a:pt x="738" y="21"/>
                    <a:pt x="736" y="17"/>
                  </a:cubicBezTo>
                  <a:cubicBezTo>
                    <a:pt x="733" y="19"/>
                    <a:pt x="734" y="21"/>
                    <a:pt x="730" y="23"/>
                  </a:cubicBezTo>
                  <a:cubicBezTo>
                    <a:pt x="724" y="22"/>
                    <a:pt x="725" y="19"/>
                    <a:pt x="724" y="13"/>
                  </a:cubicBezTo>
                  <a:cubicBezTo>
                    <a:pt x="728" y="14"/>
                    <a:pt x="731" y="16"/>
                    <a:pt x="735" y="14"/>
                  </a:cubicBezTo>
                  <a:cubicBezTo>
                    <a:pt x="732" y="10"/>
                    <a:pt x="725" y="13"/>
                    <a:pt x="725" y="7"/>
                  </a:cubicBezTo>
                  <a:cubicBezTo>
                    <a:pt x="723" y="9"/>
                    <a:pt x="723" y="10"/>
                    <a:pt x="723" y="11"/>
                  </a:cubicBezTo>
                  <a:cubicBezTo>
                    <a:pt x="715" y="0"/>
                    <a:pt x="704" y="15"/>
                    <a:pt x="697" y="8"/>
                  </a:cubicBezTo>
                  <a:cubicBezTo>
                    <a:pt x="692" y="9"/>
                    <a:pt x="697" y="17"/>
                    <a:pt x="693" y="15"/>
                  </a:cubicBezTo>
                  <a:cubicBezTo>
                    <a:pt x="696" y="11"/>
                    <a:pt x="689" y="17"/>
                    <a:pt x="689" y="12"/>
                  </a:cubicBezTo>
                  <a:cubicBezTo>
                    <a:pt x="692" y="10"/>
                    <a:pt x="695" y="8"/>
                    <a:pt x="693" y="6"/>
                  </a:cubicBezTo>
                  <a:cubicBezTo>
                    <a:pt x="687" y="9"/>
                    <a:pt x="689" y="7"/>
                    <a:pt x="689" y="10"/>
                  </a:cubicBezTo>
                  <a:cubicBezTo>
                    <a:pt x="684" y="9"/>
                    <a:pt x="676" y="11"/>
                    <a:pt x="674" y="13"/>
                  </a:cubicBezTo>
                  <a:cubicBezTo>
                    <a:pt x="672" y="12"/>
                    <a:pt x="672" y="10"/>
                    <a:pt x="672" y="9"/>
                  </a:cubicBezTo>
                  <a:cubicBezTo>
                    <a:pt x="668" y="10"/>
                    <a:pt x="664" y="10"/>
                    <a:pt x="660" y="10"/>
                  </a:cubicBezTo>
                  <a:cubicBezTo>
                    <a:pt x="661" y="11"/>
                    <a:pt x="658" y="13"/>
                    <a:pt x="658" y="15"/>
                  </a:cubicBezTo>
                  <a:cubicBezTo>
                    <a:pt x="658" y="8"/>
                    <a:pt x="656" y="16"/>
                    <a:pt x="654" y="14"/>
                  </a:cubicBezTo>
                  <a:cubicBezTo>
                    <a:pt x="654" y="13"/>
                    <a:pt x="653" y="13"/>
                    <a:pt x="652" y="12"/>
                  </a:cubicBezTo>
                  <a:cubicBezTo>
                    <a:pt x="654" y="11"/>
                    <a:pt x="655" y="12"/>
                    <a:pt x="657" y="10"/>
                  </a:cubicBezTo>
                  <a:cubicBezTo>
                    <a:pt x="653" y="8"/>
                    <a:pt x="643" y="5"/>
                    <a:pt x="644" y="13"/>
                  </a:cubicBezTo>
                  <a:cubicBezTo>
                    <a:pt x="645" y="12"/>
                    <a:pt x="648" y="11"/>
                    <a:pt x="646" y="13"/>
                  </a:cubicBezTo>
                  <a:cubicBezTo>
                    <a:pt x="642" y="15"/>
                    <a:pt x="644" y="12"/>
                    <a:pt x="642" y="9"/>
                  </a:cubicBezTo>
                  <a:cubicBezTo>
                    <a:pt x="638" y="11"/>
                    <a:pt x="631" y="8"/>
                    <a:pt x="630" y="13"/>
                  </a:cubicBezTo>
                  <a:cubicBezTo>
                    <a:pt x="626" y="9"/>
                    <a:pt x="618" y="13"/>
                    <a:pt x="622" y="8"/>
                  </a:cubicBezTo>
                  <a:cubicBezTo>
                    <a:pt x="621" y="9"/>
                    <a:pt x="620" y="8"/>
                    <a:pt x="620" y="7"/>
                  </a:cubicBezTo>
                  <a:cubicBezTo>
                    <a:pt x="617" y="8"/>
                    <a:pt x="619" y="10"/>
                    <a:pt x="618" y="12"/>
                  </a:cubicBezTo>
                  <a:cubicBezTo>
                    <a:pt x="617" y="10"/>
                    <a:pt x="615" y="12"/>
                    <a:pt x="614" y="11"/>
                  </a:cubicBezTo>
                  <a:cubicBezTo>
                    <a:pt x="616" y="10"/>
                    <a:pt x="618" y="8"/>
                    <a:pt x="616" y="6"/>
                  </a:cubicBezTo>
                  <a:cubicBezTo>
                    <a:pt x="611" y="7"/>
                    <a:pt x="607" y="11"/>
                    <a:pt x="600" y="9"/>
                  </a:cubicBezTo>
                  <a:cubicBezTo>
                    <a:pt x="601" y="9"/>
                    <a:pt x="607" y="9"/>
                    <a:pt x="604" y="6"/>
                  </a:cubicBezTo>
                  <a:cubicBezTo>
                    <a:pt x="601" y="6"/>
                    <a:pt x="595" y="6"/>
                    <a:pt x="594" y="11"/>
                  </a:cubicBezTo>
                  <a:cubicBezTo>
                    <a:pt x="589" y="4"/>
                    <a:pt x="584" y="11"/>
                    <a:pt x="580" y="12"/>
                  </a:cubicBezTo>
                  <a:cubicBezTo>
                    <a:pt x="582" y="11"/>
                    <a:pt x="583" y="9"/>
                    <a:pt x="582" y="7"/>
                  </a:cubicBezTo>
                  <a:cubicBezTo>
                    <a:pt x="578" y="12"/>
                    <a:pt x="581" y="4"/>
                    <a:pt x="578" y="7"/>
                  </a:cubicBezTo>
                  <a:cubicBezTo>
                    <a:pt x="576" y="11"/>
                    <a:pt x="574" y="9"/>
                    <a:pt x="571" y="7"/>
                  </a:cubicBezTo>
                  <a:cubicBezTo>
                    <a:pt x="566" y="14"/>
                    <a:pt x="564" y="5"/>
                    <a:pt x="559" y="11"/>
                  </a:cubicBezTo>
                  <a:close/>
                  <a:moveTo>
                    <a:pt x="231" y="32"/>
                  </a:moveTo>
                  <a:cubicBezTo>
                    <a:pt x="227" y="31"/>
                    <a:pt x="230" y="31"/>
                    <a:pt x="227" y="28"/>
                  </a:cubicBezTo>
                  <a:cubicBezTo>
                    <a:pt x="231" y="24"/>
                    <a:pt x="236" y="30"/>
                    <a:pt x="231" y="32"/>
                  </a:cubicBezTo>
                  <a:close/>
                  <a:moveTo>
                    <a:pt x="231" y="21"/>
                  </a:moveTo>
                  <a:cubicBezTo>
                    <a:pt x="230" y="21"/>
                    <a:pt x="222" y="23"/>
                    <a:pt x="227" y="23"/>
                  </a:cubicBezTo>
                  <a:cubicBezTo>
                    <a:pt x="228" y="25"/>
                    <a:pt x="222" y="25"/>
                    <a:pt x="221" y="22"/>
                  </a:cubicBezTo>
                  <a:cubicBezTo>
                    <a:pt x="224" y="23"/>
                    <a:pt x="228" y="16"/>
                    <a:pt x="231" y="21"/>
                  </a:cubicBezTo>
                  <a:close/>
                  <a:moveTo>
                    <a:pt x="201" y="36"/>
                  </a:moveTo>
                  <a:cubicBezTo>
                    <a:pt x="201" y="32"/>
                    <a:pt x="207" y="22"/>
                    <a:pt x="209" y="30"/>
                  </a:cubicBezTo>
                  <a:cubicBezTo>
                    <a:pt x="203" y="27"/>
                    <a:pt x="206" y="33"/>
                    <a:pt x="201" y="36"/>
                  </a:cubicBezTo>
                  <a:close/>
                  <a:moveTo>
                    <a:pt x="211" y="26"/>
                  </a:moveTo>
                  <a:cubicBezTo>
                    <a:pt x="213" y="25"/>
                    <a:pt x="213" y="26"/>
                    <a:pt x="212" y="27"/>
                  </a:cubicBezTo>
                  <a:cubicBezTo>
                    <a:pt x="217" y="29"/>
                    <a:pt x="212" y="22"/>
                    <a:pt x="217" y="23"/>
                  </a:cubicBezTo>
                  <a:cubicBezTo>
                    <a:pt x="216" y="26"/>
                    <a:pt x="217" y="30"/>
                    <a:pt x="213" y="32"/>
                  </a:cubicBezTo>
                  <a:cubicBezTo>
                    <a:pt x="212" y="30"/>
                    <a:pt x="212" y="28"/>
                    <a:pt x="211" y="26"/>
                  </a:cubicBezTo>
                  <a:close/>
                  <a:moveTo>
                    <a:pt x="217" y="16"/>
                  </a:moveTo>
                  <a:cubicBezTo>
                    <a:pt x="216" y="19"/>
                    <a:pt x="217" y="19"/>
                    <a:pt x="219" y="18"/>
                  </a:cubicBezTo>
                  <a:cubicBezTo>
                    <a:pt x="220" y="19"/>
                    <a:pt x="219" y="20"/>
                    <a:pt x="220" y="21"/>
                  </a:cubicBezTo>
                  <a:cubicBezTo>
                    <a:pt x="219" y="21"/>
                    <a:pt x="219" y="22"/>
                    <a:pt x="218" y="23"/>
                  </a:cubicBezTo>
                  <a:cubicBezTo>
                    <a:pt x="216" y="20"/>
                    <a:pt x="215" y="21"/>
                    <a:pt x="213" y="19"/>
                  </a:cubicBezTo>
                  <a:cubicBezTo>
                    <a:pt x="214" y="18"/>
                    <a:pt x="215" y="17"/>
                    <a:pt x="217" y="16"/>
                  </a:cubicBezTo>
                  <a:close/>
                  <a:moveTo>
                    <a:pt x="196" y="25"/>
                  </a:moveTo>
                  <a:cubicBezTo>
                    <a:pt x="193" y="27"/>
                    <a:pt x="196" y="29"/>
                    <a:pt x="195" y="31"/>
                  </a:cubicBezTo>
                  <a:cubicBezTo>
                    <a:pt x="193" y="27"/>
                    <a:pt x="186" y="16"/>
                    <a:pt x="180" y="21"/>
                  </a:cubicBezTo>
                  <a:cubicBezTo>
                    <a:pt x="177" y="18"/>
                    <a:pt x="187" y="17"/>
                    <a:pt x="184" y="14"/>
                  </a:cubicBezTo>
                  <a:cubicBezTo>
                    <a:pt x="187" y="17"/>
                    <a:pt x="191" y="19"/>
                    <a:pt x="196" y="25"/>
                  </a:cubicBezTo>
                  <a:close/>
                  <a:moveTo>
                    <a:pt x="181" y="31"/>
                  </a:moveTo>
                  <a:cubicBezTo>
                    <a:pt x="181" y="30"/>
                    <a:pt x="180" y="28"/>
                    <a:pt x="179" y="26"/>
                  </a:cubicBezTo>
                  <a:cubicBezTo>
                    <a:pt x="180" y="26"/>
                    <a:pt x="182" y="25"/>
                    <a:pt x="184" y="24"/>
                  </a:cubicBezTo>
                  <a:cubicBezTo>
                    <a:pt x="187" y="27"/>
                    <a:pt x="184" y="29"/>
                    <a:pt x="181" y="31"/>
                  </a:cubicBezTo>
                  <a:close/>
                  <a:moveTo>
                    <a:pt x="184" y="11"/>
                  </a:moveTo>
                  <a:cubicBezTo>
                    <a:pt x="181" y="15"/>
                    <a:pt x="179" y="12"/>
                    <a:pt x="177" y="15"/>
                  </a:cubicBezTo>
                  <a:cubicBezTo>
                    <a:pt x="172" y="11"/>
                    <a:pt x="183" y="10"/>
                    <a:pt x="180" y="7"/>
                  </a:cubicBezTo>
                  <a:cubicBezTo>
                    <a:pt x="184" y="5"/>
                    <a:pt x="181" y="10"/>
                    <a:pt x="184" y="11"/>
                  </a:cubicBezTo>
                  <a:close/>
                  <a:moveTo>
                    <a:pt x="88" y="30"/>
                  </a:moveTo>
                  <a:cubicBezTo>
                    <a:pt x="87" y="25"/>
                    <a:pt x="93" y="22"/>
                    <a:pt x="97" y="18"/>
                  </a:cubicBezTo>
                  <a:cubicBezTo>
                    <a:pt x="96" y="17"/>
                    <a:pt x="95" y="16"/>
                    <a:pt x="95" y="16"/>
                  </a:cubicBezTo>
                  <a:cubicBezTo>
                    <a:pt x="101" y="18"/>
                    <a:pt x="102" y="25"/>
                    <a:pt x="88" y="30"/>
                  </a:cubicBezTo>
                  <a:close/>
                  <a:moveTo>
                    <a:pt x="74" y="17"/>
                  </a:moveTo>
                  <a:cubicBezTo>
                    <a:pt x="79" y="24"/>
                    <a:pt x="80" y="13"/>
                    <a:pt x="85" y="18"/>
                  </a:cubicBezTo>
                  <a:cubicBezTo>
                    <a:pt x="87" y="24"/>
                    <a:pt x="81" y="35"/>
                    <a:pt x="85" y="38"/>
                  </a:cubicBezTo>
                  <a:cubicBezTo>
                    <a:pt x="86" y="42"/>
                    <a:pt x="80" y="37"/>
                    <a:pt x="79" y="39"/>
                  </a:cubicBezTo>
                  <a:cubicBezTo>
                    <a:pt x="78" y="34"/>
                    <a:pt x="81" y="30"/>
                    <a:pt x="82" y="25"/>
                  </a:cubicBezTo>
                  <a:cubicBezTo>
                    <a:pt x="78" y="21"/>
                    <a:pt x="71" y="28"/>
                    <a:pt x="66" y="23"/>
                  </a:cubicBezTo>
                  <a:cubicBezTo>
                    <a:pt x="69" y="21"/>
                    <a:pt x="72" y="19"/>
                    <a:pt x="74" y="17"/>
                  </a:cubicBezTo>
                  <a:close/>
                  <a:moveTo>
                    <a:pt x="48" y="23"/>
                  </a:moveTo>
                  <a:cubicBezTo>
                    <a:pt x="52" y="17"/>
                    <a:pt x="55" y="22"/>
                    <a:pt x="59" y="18"/>
                  </a:cubicBezTo>
                  <a:cubicBezTo>
                    <a:pt x="56" y="23"/>
                    <a:pt x="53" y="27"/>
                    <a:pt x="51" y="32"/>
                  </a:cubicBezTo>
                  <a:cubicBezTo>
                    <a:pt x="50" y="29"/>
                    <a:pt x="50" y="26"/>
                    <a:pt x="48" y="23"/>
                  </a:cubicBezTo>
                  <a:close/>
                  <a:moveTo>
                    <a:pt x="54" y="40"/>
                  </a:moveTo>
                  <a:cubicBezTo>
                    <a:pt x="56" y="40"/>
                    <a:pt x="58" y="40"/>
                    <a:pt x="59" y="40"/>
                  </a:cubicBezTo>
                  <a:cubicBezTo>
                    <a:pt x="57" y="51"/>
                    <a:pt x="48" y="41"/>
                    <a:pt x="46" y="36"/>
                  </a:cubicBezTo>
                  <a:cubicBezTo>
                    <a:pt x="55" y="39"/>
                    <a:pt x="57" y="20"/>
                    <a:pt x="66" y="25"/>
                  </a:cubicBezTo>
                  <a:cubicBezTo>
                    <a:pt x="63" y="28"/>
                    <a:pt x="64" y="34"/>
                    <a:pt x="58" y="33"/>
                  </a:cubicBezTo>
                  <a:cubicBezTo>
                    <a:pt x="61" y="36"/>
                    <a:pt x="64" y="37"/>
                    <a:pt x="68" y="35"/>
                  </a:cubicBezTo>
                  <a:cubicBezTo>
                    <a:pt x="71" y="32"/>
                    <a:pt x="65" y="34"/>
                    <a:pt x="65" y="30"/>
                  </a:cubicBezTo>
                  <a:cubicBezTo>
                    <a:pt x="67" y="31"/>
                    <a:pt x="71" y="28"/>
                    <a:pt x="74" y="28"/>
                  </a:cubicBezTo>
                  <a:cubicBezTo>
                    <a:pt x="78" y="32"/>
                    <a:pt x="68" y="34"/>
                    <a:pt x="71" y="38"/>
                  </a:cubicBezTo>
                  <a:cubicBezTo>
                    <a:pt x="66" y="38"/>
                    <a:pt x="57" y="41"/>
                    <a:pt x="56" y="35"/>
                  </a:cubicBezTo>
                  <a:cubicBezTo>
                    <a:pt x="55" y="37"/>
                    <a:pt x="56" y="39"/>
                    <a:pt x="54" y="40"/>
                  </a:cubicBezTo>
                  <a:close/>
                  <a:moveTo>
                    <a:pt x="61" y="55"/>
                  </a:moveTo>
                  <a:cubicBezTo>
                    <a:pt x="59" y="55"/>
                    <a:pt x="57" y="53"/>
                    <a:pt x="56" y="51"/>
                  </a:cubicBezTo>
                  <a:cubicBezTo>
                    <a:pt x="63" y="47"/>
                    <a:pt x="63" y="47"/>
                    <a:pt x="64" y="41"/>
                  </a:cubicBezTo>
                  <a:cubicBezTo>
                    <a:pt x="68" y="42"/>
                    <a:pt x="66" y="45"/>
                    <a:pt x="70" y="48"/>
                  </a:cubicBezTo>
                  <a:cubicBezTo>
                    <a:pt x="72" y="45"/>
                    <a:pt x="71" y="41"/>
                    <a:pt x="76" y="38"/>
                  </a:cubicBezTo>
                  <a:cubicBezTo>
                    <a:pt x="76" y="40"/>
                    <a:pt x="77" y="42"/>
                    <a:pt x="79" y="44"/>
                  </a:cubicBezTo>
                  <a:cubicBezTo>
                    <a:pt x="73" y="47"/>
                    <a:pt x="76" y="52"/>
                    <a:pt x="67" y="56"/>
                  </a:cubicBezTo>
                  <a:cubicBezTo>
                    <a:pt x="65" y="54"/>
                    <a:pt x="66" y="52"/>
                    <a:pt x="64" y="50"/>
                  </a:cubicBezTo>
                  <a:cubicBezTo>
                    <a:pt x="62" y="52"/>
                    <a:pt x="63" y="54"/>
                    <a:pt x="61" y="55"/>
                  </a:cubicBezTo>
                  <a:close/>
                  <a:moveTo>
                    <a:pt x="60" y="68"/>
                  </a:moveTo>
                  <a:cubicBezTo>
                    <a:pt x="56" y="66"/>
                    <a:pt x="58" y="66"/>
                    <a:pt x="55" y="61"/>
                  </a:cubicBezTo>
                  <a:cubicBezTo>
                    <a:pt x="57" y="60"/>
                    <a:pt x="58" y="59"/>
                    <a:pt x="60" y="57"/>
                  </a:cubicBezTo>
                  <a:cubicBezTo>
                    <a:pt x="60" y="59"/>
                    <a:pt x="61" y="62"/>
                    <a:pt x="63" y="60"/>
                  </a:cubicBezTo>
                  <a:cubicBezTo>
                    <a:pt x="61" y="62"/>
                    <a:pt x="62" y="64"/>
                    <a:pt x="60" y="68"/>
                  </a:cubicBezTo>
                  <a:close/>
                  <a:moveTo>
                    <a:pt x="95" y="48"/>
                  </a:moveTo>
                  <a:cubicBezTo>
                    <a:pt x="92" y="46"/>
                    <a:pt x="96" y="44"/>
                    <a:pt x="96" y="42"/>
                  </a:cubicBezTo>
                  <a:cubicBezTo>
                    <a:pt x="91" y="39"/>
                    <a:pt x="92" y="44"/>
                    <a:pt x="88" y="46"/>
                  </a:cubicBezTo>
                  <a:cubicBezTo>
                    <a:pt x="87" y="45"/>
                    <a:pt x="86" y="43"/>
                    <a:pt x="85" y="42"/>
                  </a:cubicBezTo>
                  <a:cubicBezTo>
                    <a:pt x="96" y="36"/>
                    <a:pt x="95" y="29"/>
                    <a:pt x="107" y="20"/>
                  </a:cubicBezTo>
                  <a:cubicBezTo>
                    <a:pt x="111" y="23"/>
                    <a:pt x="104" y="32"/>
                    <a:pt x="100" y="27"/>
                  </a:cubicBezTo>
                  <a:cubicBezTo>
                    <a:pt x="100" y="32"/>
                    <a:pt x="99" y="35"/>
                    <a:pt x="101" y="40"/>
                  </a:cubicBezTo>
                  <a:cubicBezTo>
                    <a:pt x="95" y="42"/>
                    <a:pt x="100" y="46"/>
                    <a:pt x="95" y="48"/>
                  </a:cubicBezTo>
                  <a:close/>
                  <a:moveTo>
                    <a:pt x="104" y="52"/>
                  </a:moveTo>
                  <a:cubicBezTo>
                    <a:pt x="105" y="51"/>
                    <a:pt x="107" y="49"/>
                    <a:pt x="109" y="48"/>
                  </a:cubicBezTo>
                  <a:cubicBezTo>
                    <a:pt x="111" y="50"/>
                    <a:pt x="111" y="51"/>
                    <a:pt x="112" y="53"/>
                  </a:cubicBezTo>
                  <a:cubicBezTo>
                    <a:pt x="109" y="55"/>
                    <a:pt x="106" y="55"/>
                    <a:pt x="104" y="52"/>
                  </a:cubicBezTo>
                  <a:close/>
                  <a:moveTo>
                    <a:pt x="127" y="45"/>
                  </a:moveTo>
                  <a:cubicBezTo>
                    <a:pt x="124" y="42"/>
                    <a:pt x="126" y="39"/>
                    <a:pt x="127" y="36"/>
                  </a:cubicBezTo>
                  <a:cubicBezTo>
                    <a:pt x="124" y="36"/>
                    <a:pt x="121" y="35"/>
                    <a:pt x="119" y="35"/>
                  </a:cubicBezTo>
                  <a:cubicBezTo>
                    <a:pt x="117" y="37"/>
                    <a:pt x="119" y="40"/>
                    <a:pt x="115" y="39"/>
                  </a:cubicBezTo>
                  <a:cubicBezTo>
                    <a:pt x="114" y="38"/>
                    <a:pt x="118" y="36"/>
                    <a:pt x="117" y="35"/>
                  </a:cubicBezTo>
                  <a:cubicBezTo>
                    <a:pt x="116" y="32"/>
                    <a:pt x="113" y="35"/>
                    <a:pt x="112" y="33"/>
                  </a:cubicBezTo>
                  <a:cubicBezTo>
                    <a:pt x="113" y="35"/>
                    <a:pt x="113" y="50"/>
                    <a:pt x="105" y="44"/>
                  </a:cubicBezTo>
                  <a:cubicBezTo>
                    <a:pt x="108" y="43"/>
                    <a:pt x="106" y="40"/>
                    <a:pt x="109" y="39"/>
                  </a:cubicBezTo>
                  <a:cubicBezTo>
                    <a:pt x="107" y="38"/>
                    <a:pt x="105" y="37"/>
                    <a:pt x="103" y="38"/>
                  </a:cubicBezTo>
                  <a:cubicBezTo>
                    <a:pt x="106" y="25"/>
                    <a:pt x="120" y="33"/>
                    <a:pt x="128" y="31"/>
                  </a:cubicBezTo>
                  <a:cubicBezTo>
                    <a:pt x="132" y="36"/>
                    <a:pt x="133" y="41"/>
                    <a:pt x="127" y="45"/>
                  </a:cubicBezTo>
                  <a:close/>
                  <a:moveTo>
                    <a:pt x="132" y="31"/>
                  </a:moveTo>
                  <a:cubicBezTo>
                    <a:pt x="140" y="27"/>
                    <a:pt x="141" y="24"/>
                    <a:pt x="145" y="22"/>
                  </a:cubicBezTo>
                  <a:cubicBezTo>
                    <a:pt x="146" y="25"/>
                    <a:pt x="143" y="34"/>
                    <a:pt x="139" y="30"/>
                  </a:cubicBezTo>
                  <a:cubicBezTo>
                    <a:pt x="134" y="34"/>
                    <a:pt x="139" y="39"/>
                    <a:pt x="136" y="43"/>
                  </a:cubicBezTo>
                  <a:cubicBezTo>
                    <a:pt x="133" y="39"/>
                    <a:pt x="135" y="35"/>
                    <a:pt x="132" y="31"/>
                  </a:cubicBezTo>
                  <a:close/>
                  <a:moveTo>
                    <a:pt x="155" y="26"/>
                  </a:moveTo>
                  <a:cubicBezTo>
                    <a:pt x="161" y="26"/>
                    <a:pt x="164" y="21"/>
                    <a:pt x="171" y="23"/>
                  </a:cubicBezTo>
                  <a:cubicBezTo>
                    <a:pt x="172" y="26"/>
                    <a:pt x="172" y="33"/>
                    <a:pt x="168" y="33"/>
                  </a:cubicBezTo>
                  <a:cubicBezTo>
                    <a:pt x="164" y="30"/>
                    <a:pt x="170" y="28"/>
                    <a:pt x="168" y="26"/>
                  </a:cubicBezTo>
                  <a:cubicBezTo>
                    <a:pt x="167" y="25"/>
                    <a:pt x="166" y="25"/>
                    <a:pt x="165" y="24"/>
                  </a:cubicBezTo>
                  <a:cubicBezTo>
                    <a:pt x="162" y="28"/>
                    <a:pt x="162" y="31"/>
                    <a:pt x="158" y="35"/>
                  </a:cubicBezTo>
                  <a:cubicBezTo>
                    <a:pt x="154" y="31"/>
                    <a:pt x="159" y="29"/>
                    <a:pt x="155" y="26"/>
                  </a:cubicBezTo>
                  <a:close/>
                  <a:moveTo>
                    <a:pt x="149" y="42"/>
                  </a:moveTo>
                  <a:cubicBezTo>
                    <a:pt x="148" y="39"/>
                    <a:pt x="151" y="38"/>
                    <a:pt x="148" y="35"/>
                  </a:cubicBezTo>
                  <a:cubicBezTo>
                    <a:pt x="150" y="34"/>
                    <a:pt x="152" y="35"/>
                    <a:pt x="154" y="33"/>
                  </a:cubicBezTo>
                  <a:cubicBezTo>
                    <a:pt x="157" y="36"/>
                    <a:pt x="153" y="39"/>
                    <a:pt x="149" y="42"/>
                  </a:cubicBezTo>
                  <a:close/>
                  <a:moveTo>
                    <a:pt x="134" y="63"/>
                  </a:moveTo>
                  <a:cubicBezTo>
                    <a:pt x="137" y="68"/>
                    <a:pt x="128" y="66"/>
                    <a:pt x="130" y="70"/>
                  </a:cubicBezTo>
                  <a:cubicBezTo>
                    <a:pt x="126" y="67"/>
                    <a:pt x="126" y="57"/>
                    <a:pt x="127" y="52"/>
                  </a:cubicBezTo>
                  <a:cubicBezTo>
                    <a:pt x="134" y="49"/>
                    <a:pt x="143" y="49"/>
                    <a:pt x="143" y="40"/>
                  </a:cubicBezTo>
                  <a:cubicBezTo>
                    <a:pt x="149" y="41"/>
                    <a:pt x="144" y="47"/>
                    <a:pt x="145" y="50"/>
                  </a:cubicBezTo>
                  <a:cubicBezTo>
                    <a:pt x="138" y="46"/>
                    <a:pt x="123" y="64"/>
                    <a:pt x="134" y="63"/>
                  </a:cubicBezTo>
                  <a:close/>
                  <a:moveTo>
                    <a:pt x="170" y="42"/>
                  </a:moveTo>
                  <a:cubicBezTo>
                    <a:pt x="168" y="40"/>
                    <a:pt x="164" y="38"/>
                    <a:pt x="160" y="41"/>
                  </a:cubicBezTo>
                  <a:cubicBezTo>
                    <a:pt x="158" y="33"/>
                    <a:pt x="172" y="39"/>
                    <a:pt x="174" y="29"/>
                  </a:cubicBezTo>
                  <a:cubicBezTo>
                    <a:pt x="174" y="33"/>
                    <a:pt x="175" y="37"/>
                    <a:pt x="180" y="32"/>
                  </a:cubicBezTo>
                  <a:cubicBezTo>
                    <a:pt x="186" y="42"/>
                    <a:pt x="170" y="33"/>
                    <a:pt x="170" y="42"/>
                  </a:cubicBezTo>
                  <a:close/>
                  <a:moveTo>
                    <a:pt x="189" y="32"/>
                  </a:moveTo>
                  <a:cubicBezTo>
                    <a:pt x="190" y="35"/>
                    <a:pt x="189" y="39"/>
                    <a:pt x="185" y="39"/>
                  </a:cubicBezTo>
                  <a:cubicBezTo>
                    <a:pt x="184" y="36"/>
                    <a:pt x="186" y="32"/>
                    <a:pt x="189" y="32"/>
                  </a:cubicBezTo>
                  <a:close/>
                  <a:moveTo>
                    <a:pt x="159" y="58"/>
                  </a:moveTo>
                  <a:cubicBezTo>
                    <a:pt x="164" y="58"/>
                    <a:pt x="165" y="48"/>
                    <a:pt x="170" y="54"/>
                  </a:cubicBezTo>
                  <a:cubicBezTo>
                    <a:pt x="165" y="53"/>
                    <a:pt x="164" y="65"/>
                    <a:pt x="159" y="58"/>
                  </a:cubicBezTo>
                  <a:close/>
                  <a:moveTo>
                    <a:pt x="173" y="58"/>
                  </a:moveTo>
                  <a:cubicBezTo>
                    <a:pt x="171" y="55"/>
                    <a:pt x="177" y="53"/>
                    <a:pt x="172" y="49"/>
                  </a:cubicBezTo>
                  <a:cubicBezTo>
                    <a:pt x="174" y="48"/>
                    <a:pt x="175" y="47"/>
                    <a:pt x="174" y="46"/>
                  </a:cubicBezTo>
                  <a:cubicBezTo>
                    <a:pt x="176" y="45"/>
                    <a:pt x="176" y="46"/>
                    <a:pt x="175" y="47"/>
                  </a:cubicBezTo>
                  <a:cubicBezTo>
                    <a:pt x="177" y="49"/>
                    <a:pt x="178" y="49"/>
                    <a:pt x="180" y="48"/>
                  </a:cubicBezTo>
                  <a:cubicBezTo>
                    <a:pt x="181" y="50"/>
                    <a:pt x="179" y="50"/>
                    <a:pt x="179" y="49"/>
                  </a:cubicBezTo>
                  <a:cubicBezTo>
                    <a:pt x="174" y="52"/>
                    <a:pt x="178" y="55"/>
                    <a:pt x="173" y="58"/>
                  </a:cubicBezTo>
                  <a:close/>
                  <a:moveTo>
                    <a:pt x="194" y="38"/>
                  </a:moveTo>
                  <a:cubicBezTo>
                    <a:pt x="197" y="42"/>
                    <a:pt x="189" y="43"/>
                    <a:pt x="196" y="45"/>
                  </a:cubicBezTo>
                  <a:cubicBezTo>
                    <a:pt x="193" y="47"/>
                    <a:pt x="192" y="48"/>
                    <a:pt x="194" y="50"/>
                  </a:cubicBezTo>
                  <a:cubicBezTo>
                    <a:pt x="188" y="49"/>
                    <a:pt x="190" y="41"/>
                    <a:pt x="194" y="38"/>
                  </a:cubicBezTo>
                  <a:close/>
                  <a:moveTo>
                    <a:pt x="182" y="60"/>
                  </a:moveTo>
                  <a:cubicBezTo>
                    <a:pt x="180" y="58"/>
                    <a:pt x="181" y="57"/>
                    <a:pt x="180" y="56"/>
                  </a:cubicBezTo>
                  <a:cubicBezTo>
                    <a:pt x="183" y="54"/>
                    <a:pt x="187" y="53"/>
                    <a:pt x="189" y="56"/>
                  </a:cubicBezTo>
                  <a:cubicBezTo>
                    <a:pt x="187" y="59"/>
                    <a:pt x="185" y="56"/>
                    <a:pt x="182" y="60"/>
                  </a:cubicBezTo>
                  <a:close/>
                  <a:moveTo>
                    <a:pt x="201" y="43"/>
                  </a:moveTo>
                  <a:cubicBezTo>
                    <a:pt x="203" y="39"/>
                    <a:pt x="207" y="38"/>
                    <a:pt x="211" y="35"/>
                  </a:cubicBezTo>
                  <a:cubicBezTo>
                    <a:pt x="214" y="42"/>
                    <a:pt x="205" y="42"/>
                    <a:pt x="201" y="43"/>
                  </a:cubicBezTo>
                  <a:close/>
                  <a:moveTo>
                    <a:pt x="197" y="55"/>
                  </a:moveTo>
                  <a:cubicBezTo>
                    <a:pt x="198" y="57"/>
                    <a:pt x="197" y="58"/>
                    <a:pt x="198" y="60"/>
                  </a:cubicBezTo>
                  <a:cubicBezTo>
                    <a:pt x="196" y="61"/>
                    <a:pt x="194" y="58"/>
                    <a:pt x="192" y="61"/>
                  </a:cubicBezTo>
                  <a:cubicBezTo>
                    <a:pt x="190" y="58"/>
                    <a:pt x="194" y="55"/>
                    <a:pt x="197" y="55"/>
                  </a:cubicBezTo>
                  <a:close/>
                  <a:moveTo>
                    <a:pt x="184" y="72"/>
                  </a:moveTo>
                  <a:cubicBezTo>
                    <a:pt x="182" y="70"/>
                    <a:pt x="181" y="68"/>
                    <a:pt x="183" y="66"/>
                  </a:cubicBezTo>
                  <a:cubicBezTo>
                    <a:pt x="188" y="63"/>
                    <a:pt x="191" y="70"/>
                    <a:pt x="196" y="65"/>
                  </a:cubicBezTo>
                  <a:cubicBezTo>
                    <a:pt x="198" y="73"/>
                    <a:pt x="190" y="69"/>
                    <a:pt x="184" y="72"/>
                  </a:cubicBezTo>
                  <a:close/>
                  <a:moveTo>
                    <a:pt x="214" y="36"/>
                  </a:moveTo>
                  <a:cubicBezTo>
                    <a:pt x="216" y="36"/>
                    <a:pt x="218" y="38"/>
                    <a:pt x="217" y="36"/>
                  </a:cubicBezTo>
                  <a:cubicBezTo>
                    <a:pt x="221" y="40"/>
                    <a:pt x="224" y="38"/>
                    <a:pt x="229" y="37"/>
                  </a:cubicBezTo>
                  <a:cubicBezTo>
                    <a:pt x="231" y="43"/>
                    <a:pt x="214" y="41"/>
                    <a:pt x="214" y="36"/>
                  </a:cubicBezTo>
                  <a:close/>
                  <a:moveTo>
                    <a:pt x="225" y="57"/>
                  </a:moveTo>
                  <a:cubicBezTo>
                    <a:pt x="223" y="59"/>
                    <a:pt x="226" y="61"/>
                    <a:pt x="222" y="63"/>
                  </a:cubicBezTo>
                  <a:cubicBezTo>
                    <a:pt x="220" y="61"/>
                    <a:pt x="217" y="62"/>
                    <a:pt x="215" y="59"/>
                  </a:cubicBezTo>
                  <a:cubicBezTo>
                    <a:pt x="218" y="57"/>
                    <a:pt x="214" y="55"/>
                    <a:pt x="218" y="53"/>
                  </a:cubicBezTo>
                  <a:cubicBezTo>
                    <a:pt x="222" y="56"/>
                    <a:pt x="227" y="55"/>
                    <a:pt x="232" y="59"/>
                  </a:cubicBezTo>
                  <a:cubicBezTo>
                    <a:pt x="228" y="61"/>
                    <a:pt x="229" y="58"/>
                    <a:pt x="225" y="57"/>
                  </a:cubicBezTo>
                  <a:close/>
                  <a:moveTo>
                    <a:pt x="224" y="72"/>
                  </a:moveTo>
                  <a:cubicBezTo>
                    <a:pt x="223" y="67"/>
                    <a:pt x="222" y="72"/>
                    <a:pt x="218" y="73"/>
                  </a:cubicBezTo>
                  <a:cubicBezTo>
                    <a:pt x="219" y="67"/>
                    <a:pt x="224" y="66"/>
                    <a:pt x="228" y="63"/>
                  </a:cubicBezTo>
                  <a:cubicBezTo>
                    <a:pt x="229" y="65"/>
                    <a:pt x="228" y="68"/>
                    <a:pt x="227" y="66"/>
                  </a:cubicBezTo>
                  <a:cubicBezTo>
                    <a:pt x="224" y="68"/>
                    <a:pt x="228" y="70"/>
                    <a:pt x="224" y="72"/>
                  </a:cubicBezTo>
                  <a:close/>
                  <a:moveTo>
                    <a:pt x="241" y="73"/>
                  </a:moveTo>
                  <a:cubicBezTo>
                    <a:pt x="240" y="72"/>
                    <a:pt x="242" y="72"/>
                    <a:pt x="242" y="72"/>
                  </a:cubicBezTo>
                  <a:cubicBezTo>
                    <a:pt x="245" y="71"/>
                    <a:pt x="241" y="68"/>
                    <a:pt x="243" y="66"/>
                  </a:cubicBezTo>
                  <a:cubicBezTo>
                    <a:pt x="241" y="65"/>
                    <a:pt x="241" y="68"/>
                    <a:pt x="242" y="69"/>
                  </a:cubicBezTo>
                  <a:cubicBezTo>
                    <a:pt x="239" y="70"/>
                    <a:pt x="239" y="62"/>
                    <a:pt x="242" y="60"/>
                  </a:cubicBezTo>
                  <a:cubicBezTo>
                    <a:pt x="242" y="65"/>
                    <a:pt x="242" y="65"/>
                    <a:pt x="246" y="71"/>
                  </a:cubicBezTo>
                  <a:cubicBezTo>
                    <a:pt x="244" y="73"/>
                    <a:pt x="243" y="72"/>
                    <a:pt x="241" y="73"/>
                  </a:cubicBezTo>
                  <a:close/>
                  <a:moveTo>
                    <a:pt x="251" y="78"/>
                  </a:moveTo>
                  <a:cubicBezTo>
                    <a:pt x="251" y="73"/>
                    <a:pt x="256" y="72"/>
                    <a:pt x="255" y="68"/>
                  </a:cubicBezTo>
                  <a:cubicBezTo>
                    <a:pt x="257" y="68"/>
                    <a:pt x="258" y="76"/>
                    <a:pt x="257" y="79"/>
                  </a:cubicBezTo>
                  <a:cubicBezTo>
                    <a:pt x="254" y="73"/>
                    <a:pt x="255" y="74"/>
                    <a:pt x="251" y="78"/>
                  </a:cubicBezTo>
                  <a:close/>
                  <a:moveTo>
                    <a:pt x="354" y="12"/>
                  </a:moveTo>
                  <a:cubicBezTo>
                    <a:pt x="355" y="11"/>
                    <a:pt x="356" y="13"/>
                    <a:pt x="357" y="13"/>
                  </a:cubicBezTo>
                  <a:cubicBezTo>
                    <a:pt x="359" y="12"/>
                    <a:pt x="358" y="10"/>
                    <a:pt x="361" y="9"/>
                  </a:cubicBezTo>
                  <a:cubicBezTo>
                    <a:pt x="361" y="10"/>
                    <a:pt x="362" y="11"/>
                    <a:pt x="363" y="12"/>
                  </a:cubicBezTo>
                  <a:cubicBezTo>
                    <a:pt x="360" y="13"/>
                    <a:pt x="357" y="15"/>
                    <a:pt x="354" y="12"/>
                  </a:cubicBezTo>
                  <a:close/>
                  <a:moveTo>
                    <a:pt x="716" y="72"/>
                  </a:moveTo>
                  <a:cubicBezTo>
                    <a:pt x="717" y="79"/>
                    <a:pt x="704" y="74"/>
                    <a:pt x="698" y="77"/>
                  </a:cubicBezTo>
                  <a:cubicBezTo>
                    <a:pt x="697" y="72"/>
                    <a:pt x="708" y="74"/>
                    <a:pt x="704" y="69"/>
                  </a:cubicBezTo>
                  <a:cubicBezTo>
                    <a:pt x="707" y="71"/>
                    <a:pt x="711" y="68"/>
                    <a:pt x="714" y="65"/>
                  </a:cubicBezTo>
                  <a:cubicBezTo>
                    <a:pt x="714" y="71"/>
                    <a:pt x="706" y="74"/>
                    <a:pt x="702" y="75"/>
                  </a:cubicBezTo>
                  <a:cubicBezTo>
                    <a:pt x="706" y="77"/>
                    <a:pt x="711" y="73"/>
                    <a:pt x="716" y="72"/>
                  </a:cubicBezTo>
                  <a:close/>
                  <a:moveTo>
                    <a:pt x="717" y="62"/>
                  </a:moveTo>
                  <a:cubicBezTo>
                    <a:pt x="718" y="66"/>
                    <a:pt x="708" y="63"/>
                    <a:pt x="710" y="59"/>
                  </a:cubicBezTo>
                  <a:cubicBezTo>
                    <a:pt x="717" y="63"/>
                    <a:pt x="711" y="54"/>
                    <a:pt x="716" y="51"/>
                  </a:cubicBezTo>
                  <a:cubicBezTo>
                    <a:pt x="722" y="56"/>
                    <a:pt x="711" y="60"/>
                    <a:pt x="717" y="62"/>
                  </a:cubicBezTo>
                  <a:close/>
                  <a:moveTo>
                    <a:pt x="712" y="39"/>
                  </a:moveTo>
                  <a:cubicBezTo>
                    <a:pt x="714" y="43"/>
                    <a:pt x="714" y="33"/>
                    <a:pt x="717" y="39"/>
                  </a:cubicBezTo>
                  <a:cubicBezTo>
                    <a:pt x="712" y="44"/>
                    <a:pt x="711" y="46"/>
                    <a:pt x="706" y="43"/>
                  </a:cubicBezTo>
                  <a:cubicBezTo>
                    <a:pt x="713" y="44"/>
                    <a:pt x="708" y="28"/>
                    <a:pt x="712" y="39"/>
                  </a:cubicBezTo>
                  <a:close/>
                  <a:moveTo>
                    <a:pt x="721" y="30"/>
                  </a:moveTo>
                  <a:cubicBezTo>
                    <a:pt x="717" y="32"/>
                    <a:pt x="712" y="33"/>
                    <a:pt x="708" y="32"/>
                  </a:cubicBezTo>
                  <a:cubicBezTo>
                    <a:pt x="709" y="28"/>
                    <a:pt x="716" y="17"/>
                    <a:pt x="720" y="10"/>
                  </a:cubicBezTo>
                  <a:cubicBezTo>
                    <a:pt x="722" y="17"/>
                    <a:pt x="720" y="21"/>
                    <a:pt x="721" y="30"/>
                  </a:cubicBezTo>
                  <a:close/>
                  <a:moveTo>
                    <a:pt x="716" y="13"/>
                  </a:moveTo>
                  <a:cubicBezTo>
                    <a:pt x="714" y="14"/>
                    <a:pt x="713" y="15"/>
                    <a:pt x="711" y="17"/>
                  </a:cubicBezTo>
                  <a:cubicBezTo>
                    <a:pt x="709" y="11"/>
                    <a:pt x="706" y="17"/>
                    <a:pt x="704" y="13"/>
                  </a:cubicBezTo>
                  <a:cubicBezTo>
                    <a:pt x="708" y="13"/>
                    <a:pt x="713" y="8"/>
                    <a:pt x="716" y="13"/>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5F7797"/>
                </a:solidFill>
                <a:cs typeface="+mn-ea"/>
                <a:sym typeface="+mn-lt"/>
              </a:endParaRPr>
            </a:p>
          </p:txBody>
        </p:sp>
      </p:grpSp>
      <p:grpSp>
        <p:nvGrpSpPr>
          <p:cNvPr id="2" name="组合 1"/>
          <p:cNvGrpSpPr/>
          <p:nvPr/>
        </p:nvGrpSpPr>
        <p:grpSpPr>
          <a:xfrm>
            <a:off x="981501" y="1927134"/>
            <a:ext cx="4006850" cy="1625253"/>
            <a:chOff x="6443663" y="2341060"/>
            <a:chExt cx="4006850" cy="1625253"/>
          </a:xfrm>
        </p:grpSpPr>
        <p:sp>
          <p:nvSpPr>
            <p:cNvPr id="108" name="文本框 107"/>
            <p:cNvSpPr txBox="1"/>
            <p:nvPr/>
          </p:nvSpPr>
          <p:spPr>
            <a:xfrm>
              <a:off x="6469039" y="2341060"/>
              <a:ext cx="2624544"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宣传方案一</a:t>
              </a:r>
            </a:p>
          </p:txBody>
        </p:sp>
        <p:sp>
          <p:nvSpPr>
            <p:cNvPr id="109" name="文本框 93"/>
            <p:cNvSpPr txBox="1">
              <a:spLocks noChangeArrowheads="1"/>
            </p:cNvSpPr>
            <p:nvPr/>
          </p:nvSpPr>
          <p:spPr bwMode="auto">
            <a:xfrm>
              <a:off x="6443663" y="2951163"/>
              <a:ext cx="4006850" cy="101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8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800" dirty="0">
                <a:solidFill>
                  <a:srgbClr val="000000"/>
                </a:solidFill>
                <a:latin typeface="方正静蕾简体"/>
                <a:ea typeface="方正静蕾简体"/>
                <a:cs typeface="+mn-ea"/>
                <a:sym typeface="+mn-lt"/>
              </a:endParaRPr>
            </a:p>
          </p:txBody>
        </p:sp>
      </p:grpSp>
      <p:grpSp>
        <p:nvGrpSpPr>
          <p:cNvPr id="110" name="组合 109"/>
          <p:cNvGrpSpPr/>
          <p:nvPr/>
        </p:nvGrpSpPr>
        <p:grpSpPr>
          <a:xfrm>
            <a:off x="7190915" y="1912787"/>
            <a:ext cx="4006850" cy="1639600"/>
            <a:chOff x="6443663" y="2326713"/>
            <a:chExt cx="4006850" cy="1639600"/>
          </a:xfrm>
        </p:grpSpPr>
        <p:sp>
          <p:nvSpPr>
            <p:cNvPr id="111" name="文本框 110"/>
            <p:cNvSpPr txBox="1"/>
            <p:nvPr/>
          </p:nvSpPr>
          <p:spPr>
            <a:xfrm>
              <a:off x="6443663" y="2326713"/>
              <a:ext cx="2624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nSpc>
                  <a:spcPct val="114000"/>
                </a:lnSpc>
                <a:defRPr sz="2400" b="1">
                  <a:solidFill>
                    <a:schemeClr val="tx1">
                      <a:lumMod val="75000"/>
                      <a:lumOff val="25000"/>
                    </a:schemeClr>
                  </a:solidFill>
                  <a:latin typeface="方正静蕾简体"/>
                  <a:ea typeface="方正静蕾简体"/>
                  <a:cs typeface="+mn-ea"/>
                </a:defRPr>
              </a:lvl1pPr>
            </a:lstStyle>
            <a:p>
              <a:r>
                <a:rPr lang="zh-CN" altLang="en-US" dirty="0">
                  <a:sym typeface="+mn-lt"/>
                </a:rPr>
                <a:t>宣传方案二</a:t>
              </a:r>
            </a:p>
          </p:txBody>
        </p:sp>
        <p:sp>
          <p:nvSpPr>
            <p:cNvPr id="112" name="文本框 93"/>
            <p:cNvSpPr txBox="1">
              <a:spLocks noChangeArrowheads="1"/>
            </p:cNvSpPr>
            <p:nvPr/>
          </p:nvSpPr>
          <p:spPr bwMode="auto">
            <a:xfrm>
              <a:off x="6443663" y="2951163"/>
              <a:ext cx="4006850" cy="101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8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800" dirty="0">
                <a:solidFill>
                  <a:srgbClr val="000000"/>
                </a:solidFill>
                <a:latin typeface="方正静蕾简体"/>
                <a:ea typeface="方正静蕾简体"/>
                <a:cs typeface="+mn-ea"/>
                <a:sym typeface="+mn-lt"/>
              </a:endParaRPr>
            </a:p>
          </p:txBody>
        </p:sp>
      </p:grpSp>
      <p:grpSp>
        <p:nvGrpSpPr>
          <p:cNvPr id="113" name="组合 112"/>
          <p:cNvGrpSpPr/>
          <p:nvPr/>
        </p:nvGrpSpPr>
        <p:grpSpPr>
          <a:xfrm>
            <a:off x="961162" y="3919496"/>
            <a:ext cx="4027189" cy="1621179"/>
            <a:chOff x="6423324" y="2345134"/>
            <a:chExt cx="4027189" cy="1621179"/>
          </a:xfrm>
        </p:grpSpPr>
        <p:sp>
          <p:nvSpPr>
            <p:cNvPr id="114" name="文本框 113"/>
            <p:cNvSpPr txBox="1"/>
            <p:nvPr/>
          </p:nvSpPr>
          <p:spPr>
            <a:xfrm>
              <a:off x="6423324" y="2345134"/>
              <a:ext cx="2624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nSpc>
                  <a:spcPct val="114000"/>
                </a:lnSpc>
                <a:defRPr sz="2400" b="1">
                  <a:solidFill>
                    <a:schemeClr val="tx1">
                      <a:lumMod val="75000"/>
                      <a:lumOff val="25000"/>
                    </a:schemeClr>
                  </a:solidFill>
                  <a:latin typeface="方正静蕾简体"/>
                  <a:ea typeface="方正静蕾简体"/>
                  <a:cs typeface="+mn-ea"/>
                </a:defRPr>
              </a:lvl1pPr>
            </a:lstStyle>
            <a:p>
              <a:r>
                <a:rPr lang="zh-CN" altLang="en-US" dirty="0">
                  <a:sym typeface="+mn-lt"/>
                </a:rPr>
                <a:t>宣传方案三</a:t>
              </a:r>
            </a:p>
          </p:txBody>
        </p:sp>
        <p:sp>
          <p:nvSpPr>
            <p:cNvPr id="115" name="文本框 93"/>
            <p:cNvSpPr txBox="1">
              <a:spLocks noChangeArrowheads="1"/>
            </p:cNvSpPr>
            <p:nvPr/>
          </p:nvSpPr>
          <p:spPr bwMode="auto">
            <a:xfrm>
              <a:off x="6443663" y="2951163"/>
              <a:ext cx="4006850" cy="101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8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800" dirty="0">
                <a:solidFill>
                  <a:srgbClr val="000000"/>
                </a:solidFill>
                <a:latin typeface="方正静蕾简体"/>
                <a:ea typeface="方正静蕾简体"/>
                <a:cs typeface="+mn-ea"/>
                <a:sym typeface="+mn-lt"/>
              </a:endParaRPr>
            </a:p>
          </p:txBody>
        </p:sp>
      </p:grpSp>
      <p:grpSp>
        <p:nvGrpSpPr>
          <p:cNvPr id="116" name="组合 115"/>
          <p:cNvGrpSpPr/>
          <p:nvPr/>
        </p:nvGrpSpPr>
        <p:grpSpPr>
          <a:xfrm>
            <a:off x="7190915" y="3909198"/>
            <a:ext cx="4006850" cy="1631477"/>
            <a:chOff x="6443663" y="2334836"/>
            <a:chExt cx="4006850" cy="1631477"/>
          </a:xfrm>
        </p:grpSpPr>
        <p:sp>
          <p:nvSpPr>
            <p:cNvPr id="117" name="文本框 116"/>
            <p:cNvSpPr txBox="1"/>
            <p:nvPr/>
          </p:nvSpPr>
          <p:spPr>
            <a:xfrm>
              <a:off x="6443663" y="2334836"/>
              <a:ext cx="26245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nSpc>
                  <a:spcPct val="114000"/>
                </a:lnSpc>
                <a:defRPr sz="2400" b="1">
                  <a:solidFill>
                    <a:schemeClr val="tx1">
                      <a:lumMod val="75000"/>
                      <a:lumOff val="25000"/>
                    </a:schemeClr>
                  </a:solidFill>
                  <a:latin typeface="方正静蕾简体"/>
                  <a:ea typeface="方正静蕾简体"/>
                  <a:cs typeface="+mn-ea"/>
                </a:defRPr>
              </a:lvl1pPr>
            </a:lstStyle>
            <a:p>
              <a:r>
                <a:rPr lang="zh-CN" altLang="en-US" dirty="0">
                  <a:sym typeface="+mn-lt"/>
                </a:rPr>
                <a:t>宣传方案四</a:t>
              </a:r>
            </a:p>
          </p:txBody>
        </p:sp>
        <p:sp>
          <p:nvSpPr>
            <p:cNvPr id="118" name="文本框 93"/>
            <p:cNvSpPr txBox="1">
              <a:spLocks noChangeArrowheads="1"/>
            </p:cNvSpPr>
            <p:nvPr/>
          </p:nvSpPr>
          <p:spPr bwMode="auto">
            <a:xfrm>
              <a:off x="6443663" y="2951163"/>
              <a:ext cx="4006850" cy="101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8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800" dirty="0">
                <a:solidFill>
                  <a:srgbClr val="000000"/>
                </a:solidFill>
                <a:latin typeface="方正静蕾简体"/>
                <a:ea typeface="方正静蕾简体"/>
                <a:cs typeface="+mn-ea"/>
                <a:sym typeface="+mn-lt"/>
              </a:endParaRPr>
            </a:p>
          </p:txBody>
        </p:sp>
      </p:grpSp>
      <p:sp>
        <p:nvSpPr>
          <p:cNvPr id="119" name="文本框 118"/>
          <p:cNvSpPr txBox="1"/>
          <p:nvPr/>
        </p:nvSpPr>
        <p:spPr>
          <a:xfrm flipH="1">
            <a:off x="4993266" y="1952807"/>
            <a:ext cx="928921" cy="1323439"/>
          </a:xfrm>
          <a:prstGeom prst="rect">
            <a:avLst/>
          </a:prstGeom>
          <a:noFill/>
        </p:spPr>
        <p:txBody>
          <a:bodyPr wrap="square" rtlCol="0">
            <a:spAutoFit/>
          </a:bodyPr>
          <a:lstStyle/>
          <a:p>
            <a:pPr algn="ctr"/>
            <a:r>
              <a:rPr lang="en-US" altLang="zh-CN" sz="8000" spc="300" dirty="0">
                <a:latin typeface="新蒂黑板报" panose="03000600000000000000" pitchFamily="66" charset="-122"/>
                <a:ea typeface="新蒂黑板报" panose="03000600000000000000" pitchFamily="66" charset="-122"/>
              </a:rPr>
              <a:t>1</a:t>
            </a:r>
            <a:endParaRPr lang="zh-CN" altLang="en-US" sz="8000" spc="300" dirty="0">
              <a:latin typeface="新蒂黑板报" panose="03000600000000000000" pitchFamily="66" charset="-122"/>
              <a:ea typeface="新蒂黑板报" panose="03000600000000000000" pitchFamily="66" charset="-122"/>
            </a:endParaRPr>
          </a:p>
        </p:txBody>
      </p:sp>
      <p:sp>
        <p:nvSpPr>
          <p:cNvPr id="120" name="文本框 119"/>
          <p:cNvSpPr txBox="1"/>
          <p:nvPr/>
        </p:nvSpPr>
        <p:spPr>
          <a:xfrm flipH="1">
            <a:off x="6162848" y="1952807"/>
            <a:ext cx="928921" cy="1323439"/>
          </a:xfrm>
          <a:prstGeom prst="rect">
            <a:avLst/>
          </a:prstGeom>
          <a:noFill/>
        </p:spPr>
        <p:txBody>
          <a:bodyPr wrap="square" rtlCol="0">
            <a:spAutoFit/>
          </a:bodyPr>
          <a:lstStyle/>
          <a:p>
            <a:pPr algn="ctr"/>
            <a:r>
              <a:rPr lang="en-US" altLang="zh-CN" sz="8000" spc="300" dirty="0">
                <a:latin typeface="新蒂黑板报" panose="03000600000000000000" pitchFamily="66" charset="-122"/>
                <a:ea typeface="新蒂黑板报" panose="03000600000000000000" pitchFamily="66" charset="-122"/>
              </a:rPr>
              <a:t>2</a:t>
            </a:r>
            <a:endParaRPr lang="zh-CN" altLang="en-US" sz="8000" spc="300" dirty="0">
              <a:latin typeface="新蒂黑板报" panose="03000600000000000000" pitchFamily="66" charset="-122"/>
              <a:ea typeface="新蒂黑板报" panose="03000600000000000000" pitchFamily="66" charset="-122"/>
            </a:endParaRPr>
          </a:p>
        </p:txBody>
      </p:sp>
      <p:sp>
        <p:nvSpPr>
          <p:cNvPr id="121" name="文本框 120"/>
          <p:cNvSpPr txBox="1"/>
          <p:nvPr/>
        </p:nvSpPr>
        <p:spPr>
          <a:xfrm flipH="1">
            <a:off x="4993266" y="3909198"/>
            <a:ext cx="928921" cy="1323439"/>
          </a:xfrm>
          <a:prstGeom prst="rect">
            <a:avLst/>
          </a:prstGeom>
          <a:noFill/>
        </p:spPr>
        <p:txBody>
          <a:bodyPr wrap="square" rtlCol="0">
            <a:spAutoFit/>
          </a:bodyPr>
          <a:lstStyle/>
          <a:p>
            <a:pPr algn="ctr"/>
            <a:r>
              <a:rPr lang="en-US" altLang="zh-CN" sz="8000" spc="300" dirty="0">
                <a:latin typeface="新蒂黑板报" panose="03000600000000000000" pitchFamily="66" charset="-122"/>
                <a:ea typeface="新蒂黑板报" panose="03000600000000000000" pitchFamily="66" charset="-122"/>
              </a:rPr>
              <a:t>4</a:t>
            </a:r>
            <a:endParaRPr lang="zh-CN" altLang="en-US" sz="8000" spc="300" dirty="0">
              <a:latin typeface="新蒂黑板报" panose="03000600000000000000" pitchFamily="66" charset="-122"/>
              <a:ea typeface="新蒂黑板报" panose="03000600000000000000" pitchFamily="66" charset="-122"/>
            </a:endParaRPr>
          </a:p>
        </p:txBody>
      </p:sp>
      <p:sp>
        <p:nvSpPr>
          <p:cNvPr id="122" name="文本框 121"/>
          <p:cNvSpPr txBox="1"/>
          <p:nvPr/>
        </p:nvSpPr>
        <p:spPr>
          <a:xfrm flipH="1">
            <a:off x="6162848" y="3909198"/>
            <a:ext cx="928921" cy="1323439"/>
          </a:xfrm>
          <a:prstGeom prst="rect">
            <a:avLst/>
          </a:prstGeom>
          <a:noFill/>
        </p:spPr>
        <p:txBody>
          <a:bodyPr wrap="square" rtlCol="0">
            <a:spAutoFit/>
          </a:bodyPr>
          <a:lstStyle/>
          <a:p>
            <a:pPr algn="ctr"/>
            <a:r>
              <a:rPr lang="en-US" altLang="zh-CN" sz="8000" spc="300" dirty="0">
                <a:latin typeface="新蒂黑板报" panose="03000600000000000000" pitchFamily="66" charset="-122"/>
                <a:ea typeface="新蒂黑板报" panose="03000600000000000000" pitchFamily="66" charset="-122"/>
              </a:rPr>
              <a:t>3</a:t>
            </a:r>
            <a:endParaRPr lang="zh-CN" altLang="en-US" sz="8000" spc="300" dirty="0">
              <a:latin typeface="新蒂黑板报" panose="03000600000000000000" pitchFamily="66" charset="-122"/>
              <a:ea typeface="新蒂黑板报" panose="03000600000000000000" pitchFamily="66" charset="-122"/>
            </a:endParaRPr>
          </a:p>
        </p:txBody>
      </p:sp>
      <p:sp>
        <p:nvSpPr>
          <p:cNvPr id="27" name="TextBox 17">
            <a:extLst>
              <a:ext uri="{FF2B5EF4-FFF2-40B4-BE49-F238E27FC236}">
                <a16:creationId xmlns:a16="http://schemas.microsoft.com/office/drawing/2014/main" id="{BD821932-F422-46C7-883D-8F8624596F7B}"/>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3.1</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4130137219"/>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9"/>
                                        </p:tgtEl>
                                        <p:attrNameLst>
                                          <p:attrName>style.visibility</p:attrName>
                                        </p:attrNameLst>
                                      </p:cBhvr>
                                      <p:to>
                                        <p:strVal val="visible"/>
                                      </p:to>
                                    </p:set>
                                    <p:anim calcmode="lin" valueType="num">
                                      <p:cBhvr>
                                        <p:cTn id="12" dur="500" fill="hold"/>
                                        <p:tgtEl>
                                          <p:spTgt spid="119"/>
                                        </p:tgtEl>
                                        <p:attrNameLst>
                                          <p:attrName>ppt_w</p:attrName>
                                        </p:attrNameLst>
                                      </p:cBhvr>
                                      <p:tavLst>
                                        <p:tav tm="0">
                                          <p:val>
                                            <p:fltVal val="0"/>
                                          </p:val>
                                        </p:tav>
                                        <p:tav tm="100000">
                                          <p:val>
                                            <p:strVal val="#ppt_w"/>
                                          </p:val>
                                        </p:tav>
                                      </p:tavLst>
                                    </p:anim>
                                    <p:anim calcmode="lin" valueType="num">
                                      <p:cBhvr>
                                        <p:cTn id="13" dur="500" fill="hold"/>
                                        <p:tgtEl>
                                          <p:spTgt spid="119"/>
                                        </p:tgtEl>
                                        <p:attrNameLst>
                                          <p:attrName>ppt_h</p:attrName>
                                        </p:attrNameLst>
                                      </p:cBhvr>
                                      <p:tavLst>
                                        <p:tav tm="0">
                                          <p:val>
                                            <p:fltVal val="0"/>
                                          </p:val>
                                        </p:tav>
                                        <p:tav tm="100000">
                                          <p:val>
                                            <p:strVal val="#ppt_h"/>
                                          </p:val>
                                        </p:tav>
                                      </p:tavLst>
                                    </p:anim>
                                    <p:animEffect transition="in" filter="fade">
                                      <p:cBhvr>
                                        <p:cTn id="14" dur="500"/>
                                        <p:tgtEl>
                                          <p:spTgt spid="119"/>
                                        </p:tgtEl>
                                      </p:cBhvr>
                                    </p:animEffect>
                                  </p:childTnLst>
                                </p:cTn>
                              </p:par>
                              <p:par>
                                <p:cTn id="15" presetID="53" presetClass="entr" presetSubtype="16" fill="hold" grpId="0" nodeType="withEffect">
                                  <p:stCondLst>
                                    <p:cond delay="100"/>
                                  </p:stCondLst>
                                  <p:childTnLst>
                                    <p:set>
                                      <p:cBhvr>
                                        <p:cTn id="16" dur="1" fill="hold">
                                          <p:stCondLst>
                                            <p:cond delay="0"/>
                                          </p:stCondLst>
                                        </p:cTn>
                                        <p:tgtEl>
                                          <p:spTgt spid="120"/>
                                        </p:tgtEl>
                                        <p:attrNameLst>
                                          <p:attrName>style.visibility</p:attrName>
                                        </p:attrNameLst>
                                      </p:cBhvr>
                                      <p:to>
                                        <p:strVal val="visible"/>
                                      </p:to>
                                    </p:set>
                                    <p:anim calcmode="lin" valueType="num">
                                      <p:cBhvr>
                                        <p:cTn id="17" dur="500" fill="hold"/>
                                        <p:tgtEl>
                                          <p:spTgt spid="120"/>
                                        </p:tgtEl>
                                        <p:attrNameLst>
                                          <p:attrName>ppt_w</p:attrName>
                                        </p:attrNameLst>
                                      </p:cBhvr>
                                      <p:tavLst>
                                        <p:tav tm="0">
                                          <p:val>
                                            <p:fltVal val="0"/>
                                          </p:val>
                                        </p:tav>
                                        <p:tav tm="100000">
                                          <p:val>
                                            <p:strVal val="#ppt_w"/>
                                          </p:val>
                                        </p:tav>
                                      </p:tavLst>
                                    </p:anim>
                                    <p:anim calcmode="lin" valueType="num">
                                      <p:cBhvr>
                                        <p:cTn id="18" dur="500" fill="hold"/>
                                        <p:tgtEl>
                                          <p:spTgt spid="120"/>
                                        </p:tgtEl>
                                        <p:attrNameLst>
                                          <p:attrName>ppt_h</p:attrName>
                                        </p:attrNameLst>
                                      </p:cBhvr>
                                      <p:tavLst>
                                        <p:tav tm="0">
                                          <p:val>
                                            <p:fltVal val="0"/>
                                          </p:val>
                                        </p:tav>
                                        <p:tav tm="100000">
                                          <p:val>
                                            <p:strVal val="#ppt_h"/>
                                          </p:val>
                                        </p:tav>
                                      </p:tavLst>
                                    </p:anim>
                                    <p:animEffect transition="in" filter="fade">
                                      <p:cBhvr>
                                        <p:cTn id="19" dur="500"/>
                                        <p:tgtEl>
                                          <p:spTgt spid="120"/>
                                        </p:tgtEl>
                                      </p:cBhvr>
                                    </p:animEffect>
                                  </p:childTnLst>
                                </p:cTn>
                              </p:par>
                              <p:par>
                                <p:cTn id="20" presetID="53" presetClass="entr" presetSubtype="16" fill="hold" grpId="0" nodeType="withEffect">
                                  <p:stCondLst>
                                    <p:cond delay="200"/>
                                  </p:stCondLst>
                                  <p:childTnLst>
                                    <p:set>
                                      <p:cBhvr>
                                        <p:cTn id="21" dur="1" fill="hold">
                                          <p:stCondLst>
                                            <p:cond delay="0"/>
                                          </p:stCondLst>
                                        </p:cTn>
                                        <p:tgtEl>
                                          <p:spTgt spid="121"/>
                                        </p:tgtEl>
                                        <p:attrNameLst>
                                          <p:attrName>style.visibility</p:attrName>
                                        </p:attrNameLst>
                                      </p:cBhvr>
                                      <p:to>
                                        <p:strVal val="visible"/>
                                      </p:to>
                                    </p:set>
                                    <p:anim calcmode="lin" valueType="num">
                                      <p:cBhvr>
                                        <p:cTn id="22" dur="500" fill="hold"/>
                                        <p:tgtEl>
                                          <p:spTgt spid="121"/>
                                        </p:tgtEl>
                                        <p:attrNameLst>
                                          <p:attrName>ppt_w</p:attrName>
                                        </p:attrNameLst>
                                      </p:cBhvr>
                                      <p:tavLst>
                                        <p:tav tm="0">
                                          <p:val>
                                            <p:fltVal val="0"/>
                                          </p:val>
                                        </p:tav>
                                        <p:tav tm="100000">
                                          <p:val>
                                            <p:strVal val="#ppt_w"/>
                                          </p:val>
                                        </p:tav>
                                      </p:tavLst>
                                    </p:anim>
                                    <p:anim calcmode="lin" valueType="num">
                                      <p:cBhvr>
                                        <p:cTn id="23" dur="500" fill="hold"/>
                                        <p:tgtEl>
                                          <p:spTgt spid="121"/>
                                        </p:tgtEl>
                                        <p:attrNameLst>
                                          <p:attrName>ppt_h</p:attrName>
                                        </p:attrNameLst>
                                      </p:cBhvr>
                                      <p:tavLst>
                                        <p:tav tm="0">
                                          <p:val>
                                            <p:fltVal val="0"/>
                                          </p:val>
                                        </p:tav>
                                        <p:tav tm="100000">
                                          <p:val>
                                            <p:strVal val="#ppt_h"/>
                                          </p:val>
                                        </p:tav>
                                      </p:tavLst>
                                    </p:anim>
                                    <p:animEffect transition="in" filter="fade">
                                      <p:cBhvr>
                                        <p:cTn id="24" dur="500"/>
                                        <p:tgtEl>
                                          <p:spTgt spid="121"/>
                                        </p:tgtEl>
                                      </p:cBhvr>
                                    </p:animEffect>
                                  </p:childTnLst>
                                </p:cTn>
                              </p:par>
                              <p:par>
                                <p:cTn id="25" presetID="53" presetClass="entr" presetSubtype="16" fill="hold" grpId="0" nodeType="withEffect">
                                  <p:stCondLst>
                                    <p:cond delay="300"/>
                                  </p:stCondLst>
                                  <p:childTnLst>
                                    <p:set>
                                      <p:cBhvr>
                                        <p:cTn id="26" dur="1" fill="hold">
                                          <p:stCondLst>
                                            <p:cond delay="0"/>
                                          </p:stCondLst>
                                        </p:cTn>
                                        <p:tgtEl>
                                          <p:spTgt spid="122"/>
                                        </p:tgtEl>
                                        <p:attrNameLst>
                                          <p:attrName>style.visibility</p:attrName>
                                        </p:attrNameLst>
                                      </p:cBhvr>
                                      <p:to>
                                        <p:strVal val="visible"/>
                                      </p:to>
                                    </p:set>
                                    <p:anim calcmode="lin" valueType="num">
                                      <p:cBhvr>
                                        <p:cTn id="27" dur="500" fill="hold"/>
                                        <p:tgtEl>
                                          <p:spTgt spid="122"/>
                                        </p:tgtEl>
                                        <p:attrNameLst>
                                          <p:attrName>ppt_w</p:attrName>
                                        </p:attrNameLst>
                                      </p:cBhvr>
                                      <p:tavLst>
                                        <p:tav tm="0">
                                          <p:val>
                                            <p:fltVal val="0"/>
                                          </p:val>
                                        </p:tav>
                                        <p:tav tm="100000">
                                          <p:val>
                                            <p:strVal val="#ppt_w"/>
                                          </p:val>
                                        </p:tav>
                                      </p:tavLst>
                                    </p:anim>
                                    <p:anim calcmode="lin" valueType="num">
                                      <p:cBhvr>
                                        <p:cTn id="28" dur="500" fill="hold"/>
                                        <p:tgtEl>
                                          <p:spTgt spid="122"/>
                                        </p:tgtEl>
                                        <p:attrNameLst>
                                          <p:attrName>ppt_h</p:attrName>
                                        </p:attrNameLst>
                                      </p:cBhvr>
                                      <p:tavLst>
                                        <p:tav tm="0">
                                          <p:val>
                                            <p:fltVal val="0"/>
                                          </p:val>
                                        </p:tav>
                                        <p:tav tm="100000">
                                          <p:val>
                                            <p:strVal val="#ppt_h"/>
                                          </p:val>
                                        </p:tav>
                                      </p:tavLst>
                                    </p:anim>
                                    <p:animEffect transition="in" filter="fade">
                                      <p:cBhvr>
                                        <p:cTn id="29" dur="500"/>
                                        <p:tgtEl>
                                          <p:spTgt spid="122"/>
                                        </p:tgtEl>
                                      </p:cBhvr>
                                    </p:animEffect>
                                  </p:childTnLst>
                                </p:cTn>
                              </p:par>
                            </p:childTnLst>
                          </p:cTn>
                        </p:par>
                        <p:par>
                          <p:cTn id="30" fill="hold">
                            <p:stCondLst>
                              <p:cond delay="800"/>
                            </p:stCondLst>
                            <p:childTnLst>
                              <p:par>
                                <p:cTn id="31" presetID="22" presetClass="entr" presetSubtype="1"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up)">
                                      <p:cBhvr>
                                        <p:cTn id="33" dur="500"/>
                                        <p:tgtEl>
                                          <p:spTgt spid="2"/>
                                        </p:tgtEl>
                                      </p:cBhvr>
                                    </p:animEffect>
                                  </p:childTnLst>
                                </p:cTn>
                              </p:par>
                              <p:par>
                                <p:cTn id="34" presetID="22" presetClass="entr" presetSubtype="1" fill="hold" nodeType="withEffect">
                                  <p:stCondLst>
                                    <p:cond delay="0"/>
                                  </p:stCondLst>
                                  <p:childTnLst>
                                    <p:set>
                                      <p:cBhvr>
                                        <p:cTn id="35" dur="1" fill="hold">
                                          <p:stCondLst>
                                            <p:cond delay="0"/>
                                          </p:stCondLst>
                                        </p:cTn>
                                        <p:tgtEl>
                                          <p:spTgt spid="110"/>
                                        </p:tgtEl>
                                        <p:attrNameLst>
                                          <p:attrName>style.visibility</p:attrName>
                                        </p:attrNameLst>
                                      </p:cBhvr>
                                      <p:to>
                                        <p:strVal val="visible"/>
                                      </p:to>
                                    </p:set>
                                    <p:animEffect transition="in" filter="wipe(up)">
                                      <p:cBhvr>
                                        <p:cTn id="36" dur="500"/>
                                        <p:tgtEl>
                                          <p:spTgt spid="110"/>
                                        </p:tgtEl>
                                      </p:cBhvr>
                                    </p:animEffect>
                                  </p:childTnLst>
                                </p:cTn>
                              </p:par>
                              <p:par>
                                <p:cTn id="37" presetID="22" presetClass="entr" presetSubtype="1" fill="hold" nodeType="withEffect">
                                  <p:stCondLst>
                                    <p:cond delay="0"/>
                                  </p:stCondLst>
                                  <p:childTnLst>
                                    <p:set>
                                      <p:cBhvr>
                                        <p:cTn id="38" dur="1" fill="hold">
                                          <p:stCondLst>
                                            <p:cond delay="0"/>
                                          </p:stCondLst>
                                        </p:cTn>
                                        <p:tgtEl>
                                          <p:spTgt spid="113"/>
                                        </p:tgtEl>
                                        <p:attrNameLst>
                                          <p:attrName>style.visibility</p:attrName>
                                        </p:attrNameLst>
                                      </p:cBhvr>
                                      <p:to>
                                        <p:strVal val="visible"/>
                                      </p:to>
                                    </p:set>
                                    <p:animEffect transition="in" filter="wipe(up)">
                                      <p:cBhvr>
                                        <p:cTn id="39" dur="500"/>
                                        <p:tgtEl>
                                          <p:spTgt spid="113"/>
                                        </p:tgtEl>
                                      </p:cBhvr>
                                    </p:animEffect>
                                  </p:childTnLst>
                                </p:cTn>
                              </p:par>
                              <p:par>
                                <p:cTn id="40" presetID="22" presetClass="entr" presetSubtype="1" fill="hold" nodeType="withEffect">
                                  <p:stCondLst>
                                    <p:cond delay="0"/>
                                  </p:stCondLst>
                                  <p:childTnLst>
                                    <p:set>
                                      <p:cBhvr>
                                        <p:cTn id="41" dur="1" fill="hold">
                                          <p:stCondLst>
                                            <p:cond delay="0"/>
                                          </p:stCondLst>
                                        </p:cTn>
                                        <p:tgtEl>
                                          <p:spTgt spid="116"/>
                                        </p:tgtEl>
                                        <p:attrNameLst>
                                          <p:attrName>style.visibility</p:attrName>
                                        </p:attrNameLst>
                                      </p:cBhvr>
                                      <p:to>
                                        <p:strVal val="visible"/>
                                      </p:to>
                                    </p:set>
                                    <p:animEffect transition="in" filter="wipe(up)">
                                      <p:cBhvr>
                                        <p:cTn id="42"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 grpId="0"/>
      <p:bldP spid="120" grpId="0"/>
      <p:bldP spid="121" grpId="0"/>
      <p:bldP spid="12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p:cNvGrpSpPr/>
          <p:nvPr/>
        </p:nvGrpSpPr>
        <p:grpSpPr>
          <a:xfrm>
            <a:off x="2556108" y="1868365"/>
            <a:ext cx="6911261" cy="3633873"/>
            <a:chOff x="2556108" y="1538524"/>
            <a:chExt cx="6911261" cy="3633873"/>
          </a:xfrm>
        </p:grpSpPr>
        <p:sp>
          <p:nvSpPr>
            <p:cNvPr id="41" name="椭圆 31"/>
            <p:cNvSpPr/>
            <p:nvPr/>
          </p:nvSpPr>
          <p:spPr>
            <a:xfrm rot="5400000">
              <a:off x="4301035" y="6062"/>
              <a:ext cx="3421408" cy="6911261"/>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 name="connsiteX0-601" fmla="*/ 51067 w 648099"/>
                <a:gd name="connsiteY0-602" fmla="*/ 18182 h 565791"/>
                <a:gd name="connsiteX1-603" fmla="*/ 617005 w 648099"/>
                <a:gd name="connsiteY1-604" fmla="*/ 31700 h 565791"/>
                <a:gd name="connsiteX2-605" fmla="*/ 621713 w 648099"/>
                <a:gd name="connsiteY2-606" fmla="*/ 535349 h 565791"/>
                <a:gd name="connsiteX3-607" fmla="*/ 12537 w 648099"/>
                <a:gd name="connsiteY3-608" fmla="*/ 497972 h 565791"/>
                <a:gd name="connsiteX4-609" fmla="*/ 4334 w 648099"/>
                <a:gd name="connsiteY4-610" fmla="*/ 81348 h 565791"/>
                <a:gd name="connsiteX5-611" fmla="*/ 51067 w 648099"/>
                <a:gd name="connsiteY5-612" fmla="*/ 18182 h 565791"/>
                <a:gd name="connsiteX0-613" fmla="*/ 95107 w 692139"/>
                <a:gd name="connsiteY0-614" fmla="*/ 44563 h 592172"/>
                <a:gd name="connsiteX1-615" fmla="*/ 661045 w 692139"/>
                <a:gd name="connsiteY1-616" fmla="*/ 58081 h 592172"/>
                <a:gd name="connsiteX2-617" fmla="*/ 665753 w 692139"/>
                <a:gd name="connsiteY2-618" fmla="*/ 561730 h 592172"/>
                <a:gd name="connsiteX3-619" fmla="*/ 56577 w 692139"/>
                <a:gd name="connsiteY3-620" fmla="*/ 524353 h 592172"/>
                <a:gd name="connsiteX4-621" fmla="*/ 95107 w 692139"/>
                <a:gd name="connsiteY4-622" fmla="*/ 44563 h 592172"/>
                <a:gd name="connsiteX0-623" fmla="*/ 84274 w 726505"/>
                <a:gd name="connsiteY0-624" fmla="*/ 51300 h 608352"/>
                <a:gd name="connsiteX1-625" fmla="*/ 668271 w 726505"/>
                <a:gd name="connsiteY1-626" fmla="*/ 74261 h 608352"/>
                <a:gd name="connsiteX2-627" fmla="*/ 672979 w 726505"/>
                <a:gd name="connsiteY2-628" fmla="*/ 577910 h 608352"/>
                <a:gd name="connsiteX3-629" fmla="*/ 63803 w 726505"/>
                <a:gd name="connsiteY3-630" fmla="*/ 540533 h 608352"/>
                <a:gd name="connsiteX4-631" fmla="*/ 84274 w 726505"/>
                <a:gd name="connsiteY4-632" fmla="*/ 51300 h 608352"/>
                <a:gd name="connsiteX0-633" fmla="*/ 84274 w 726505"/>
                <a:gd name="connsiteY0-634" fmla="*/ 51300 h 608352"/>
                <a:gd name="connsiteX1-635" fmla="*/ 668271 w 726505"/>
                <a:gd name="connsiteY1-636" fmla="*/ 74261 h 608352"/>
                <a:gd name="connsiteX2-637" fmla="*/ 672979 w 726505"/>
                <a:gd name="connsiteY2-638" fmla="*/ 577910 h 608352"/>
                <a:gd name="connsiteX3-639" fmla="*/ 63803 w 726505"/>
                <a:gd name="connsiteY3-640" fmla="*/ 540533 h 608352"/>
                <a:gd name="connsiteX4-641" fmla="*/ 84274 w 726505"/>
                <a:gd name="connsiteY4-642" fmla="*/ 51300 h 608352"/>
                <a:gd name="connsiteX0-643" fmla="*/ 84274 w 726505"/>
                <a:gd name="connsiteY0-644" fmla="*/ 25592 h 582644"/>
                <a:gd name="connsiteX1-645" fmla="*/ 668271 w 726505"/>
                <a:gd name="connsiteY1-646" fmla="*/ 48553 h 582644"/>
                <a:gd name="connsiteX2-647" fmla="*/ 672979 w 726505"/>
                <a:gd name="connsiteY2-648" fmla="*/ 552202 h 582644"/>
                <a:gd name="connsiteX3-649" fmla="*/ 63803 w 726505"/>
                <a:gd name="connsiteY3-650" fmla="*/ 514825 h 582644"/>
                <a:gd name="connsiteX4-651" fmla="*/ 84274 w 726505"/>
                <a:gd name="connsiteY4-652" fmla="*/ 25592 h 582644"/>
                <a:gd name="connsiteX0-653" fmla="*/ 84274 w 726505"/>
                <a:gd name="connsiteY0-654" fmla="*/ 25592 h 582644"/>
                <a:gd name="connsiteX1-655" fmla="*/ 668271 w 726505"/>
                <a:gd name="connsiteY1-656" fmla="*/ 48553 h 582644"/>
                <a:gd name="connsiteX2-657" fmla="*/ 672979 w 726505"/>
                <a:gd name="connsiteY2-658" fmla="*/ 552202 h 582644"/>
                <a:gd name="connsiteX3-659" fmla="*/ 63803 w 726505"/>
                <a:gd name="connsiteY3-660" fmla="*/ 514825 h 582644"/>
                <a:gd name="connsiteX4-661" fmla="*/ 84274 w 726505"/>
                <a:gd name="connsiteY4-662" fmla="*/ 25592 h 582644"/>
                <a:gd name="connsiteX0-663" fmla="*/ 84274 w 726505"/>
                <a:gd name="connsiteY0-664" fmla="*/ 10474 h 567526"/>
                <a:gd name="connsiteX1-665" fmla="*/ 668271 w 726505"/>
                <a:gd name="connsiteY1-666" fmla="*/ 33435 h 567526"/>
                <a:gd name="connsiteX2-667" fmla="*/ 672979 w 726505"/>
                <a:gd name="connsiteY2-668" fmla="*/ 537084 h 567526"/>
                <a:gd name="connsiteX3-669" fmla="*/ 63803 w 726505"/>
                <a:gd name="connsiteY3-670" fmla="*/ 499707 h 567526"/>
                <a:gd name="connsiteX4-671" fmla="*/ 84274 w 726505"/>
                <a:gd name="connsiteY4-672" fmla="*/ 10474 h 567526"/>
                <a:gd name="connsiteX0-673" fmla="*/ 84274 w 747243"/>
                <a:gd name="connsiteY0-674" fmla="*/ 23576 h 595793"/>
                <a:gd name="connsiteX1-675" fmla="*/ 671883 w 747243"/>
                <a:gd name="connsiteY1-676" fmla="*/ 24503 h 595793"/>
                <a:gd name="connsiteX2-677" fmla="*/ 672979 w 747243"/>
                <a:gd name="connsiteY2-678" fmla="*/ 550186 h 595793"/>
                <a:gd name="connsiteX3-679" fmla="*/ 63803 w 747243"/>
                <a:gd name="connsiteY3-680" fmla="*/ 512809 h 595793"/>
                <a:gd name="connsiteX4-681" fmla="*/ 84274 w 747243"/>
                <a:gd name="connsiteY4-682" fmla="*/ 23576 h 595793"/>
                <a:gd name="connsiteX0-683" fmla="*/ 84274 w 710287"/>
                <a:gd name="connsiteY0-684" fmla="*/ 23576 h 595793"/>
                <a:gd name="connsiteX1-685" fmla="*/ 671883 w 710287"/>
                <a:gd name="connsiteY1-686" fmla="*/ 24503 h 595793"/>
                <a:gd name="connsiteX2-687" fmla="*/ 672979 w 710287"/>
                <a:gd name="connsiteY2-688" fmla="*/ 550186 h 595793"/>
                <a:gd name="connsiteX3-689" fmla="*/ 63803 w 710287"/>
                <a:gd name="connsiteY3-690" fmla="*/ 512809 h 595793"/>
                <a:gd name="connsiteX4-691" fmla="*/ 84274 w 710287"/>
                <a:gd name="connsiteY4-692" fmla="*/ 23576 h 595793"/>
                <a:gd name="connsiteX0-693" fmla="*/ 84274 w 710287"/>
                <a:gd name="connsiteY0-694" fmla="*/ 23576 h 595793"/>
                <a:gd name="connsiteX1-695" fmla="*/ 671883 w 710287"/>
                <a:gd name="connsiteY1-696" fmla="*/ 24503 h 595793"/>
                <a:gd name="connsiteX2-697" fmla="*/ 672979 w 710287"/>
                <a:gd name="connsiteY2-698" fmla="*/ 550186 h 595793"/>
                <a:gd name="connsiteX3-699" fmla="*/ 63803 w 710287"/>
                <a:gd name="connsiteY3-700" fmla="*/ 512809 h 595793"/>
                <a:gd name="connsiteX4-701" fmla="*/ 84274 w 710287"/>
                <a:gd name="connsiteY4-702" fmla="*/ 23576 h 595793"/>
                <a:gd name="connsiteX0-703" fmla="*/ 84274 w 710287"/>
                <a:gd name="connsiteY0-704" fmla="*/ 23576 h 595793"/>
                <a:gd name="connsiteX1-705" fmla="*/ 671883 w 710287"/>
                <a:gd name="connsiteY1-706" fmla="*/ 24503 h 595793"/>
                <a:gd name="connsiteX2-707" fmla="*/ 672979 w 710287"/>
                <a:gd name="connsiteY2-708" fmla="*/ 550186 h 595793"/>
                <a:gd name="connsiteX3-709" fmla="*/ 63803 w 710287"/>
                <a:gd name="connsiteY3-710" fmla="*/ 512809 h 595793"/>
                <a:gd name="connsiteX4-711" fmla="*/ 84274 w 710287"/>
                <a:gd name="connsiteY4-712" fmla="*/ 23576 h 595793"/>
                <a:gd name="connsiteX0-713" fmla="*/ 84274 w 672979"/>
                <a:gd name="connsiteY0-714" fmla="*/ 23576 h 595793"/>
                <a:gd name="connsiteX1-715" fmla="*/ 671883 w 672979"/>
                <a:gd name="connsiteY1-716" fmla="*/ 24503 h 595793"/>
                <a:gd name="connsiteX2-717" fmla="*/ 672979 w 672979"/>
                <a:gd name="connsiteY2-718" fmla="*/ 550186 h 595793"/>
                <a:gd name="connsiteX3-719" fmla="*/ 63803 w 672979"/>
                <a:gd name="connsiteY3-720" fmla="*/ 512809 h 595793"/>
                <a:gd name="connsiteX4-721" fmla="*/ 84274 w 672979"/>
                <a:gd name="connsiteY4-722" fmla="*/ 23576 h 595793"/>
                <a:gd name="connsiteX0-723" fmla="*/ 84274 w 672979"/>
                <a:gd name="connsiteY0-724" fmla="*/ 23576 h 570495"/>
                <a:gd name="connsiteX1-725" fmla="*/ 671883 w 672979"/>
                <a:gd name="connsiteY1-726" fmla="*/ 24503 h 570495"/>
                <a:gd name="connsiteX2-727" fmla="*/ 672979 w 672979"/>
                <a:gd name="connsiteY2-728" fmla="*/ 550186 h 570495"/>
                <a:gd name="connsiteX3-729" fmla="*/ 63803 w 672979"/>
                <a:gd name="connsiteY3-730" fmla="*/ 512809 h 570495"/>
                <a:gd name="connsiteX4-731" fmla="*/ 84274 w 672979"/>
                <a:gd name="connsiteY4-732" fmla="*/ 23576 h 570495"/>
                <a:gd name="connsiteX0-733" fmla="*/ 84274 w 672979"/>
                <a:gd name="connsiteY0-734" fmla="*/ 23576 h 570495"/>
                <a:gd name="connsiteX1-735" fmla="*/ 671883 w 672979"/>
                <a:gd name="connsiteY1-736" fmla="*/ 24503 h 570495"/>
                <a:gd name="connsiteX2-737" fmla="*/ 672979 w 672979"/>
                <a:gd name="connsiteY2-738" fmla="*/ 550186 h 570495"/>
                <a:gd name="connsiteX3-739" fmla="*/ 63803 w 672979"/>
                <a:gd name="connsiteY3-740" fmla="*/ 512809 h 570495"/>
                <a:gd name="connsiteX4-741" fmla="*/ 84274 w 672979"/>
                <a:gd name="connsiteY4-742" fmla="*/ 23576 h 570495"/>
                <a:gd name="connsiteX0-743" fmla="*/ 84274 w 672979"/>
                <a:gd name="connsiteY0-744" fmla="*/ 23576 h 560608"/>
                <a:gd name="connsiteX1-745" fmla="*/ 671883 w 672979"/>
                <a:gd name="connsiteY1-746" fmla="*/ 24503 h 560608"/>
                <a:gd name="connsiteX2-747" fmla="*/ 672979 w 672979"/>
                <a:gd name="connsiteY2-748" fmla="*/ 550186 h 560608"/>
                <a:gd name="connsiteX3-749" fmla="*/ 63803 w 672979"/>
                <a:gd name="connsiteY3-750" fmla="*/ 512809 h 560608"/>
                <a:gd name="connsiteX4-751" fmla="*/ 84274 w 672979"/>
                <a:gd name="connsiteY4-752" fmla="*/ 23576 h 560608"/>
                <a:gd name="connsiteX0-753" fmla="*/ 84274 w 672979"/>
                <a:gd name="connsiteY0-754" fmla="*/ 23576 h 567351"/>
                <a:gd name="connsiteX1-755" fmla="*/ 671883 w 672979"/>
                <a:gd name="connsiteY1-756" fmla="*/ 24503 h 567351"/>
                <a:gd name="connsiteX2-757" fmla="*/ 672979 w 672979"/>
                <a:gd name="connsiteY2-758" fmla="*/ 550186 h 567351"/>
                <a:gd name="connsiteX3-759" fmla="*/ 63803 w 672979"/>
                <a:gd name="connsiteY3-760" fmla="*/ 512809 h 567351"/>
                <a:gd name="connsiteX4-761" fmla="*/ 84274 w 672979"/>
                <a:gd name="connsiteY4-762" fmla="*/ 23576 h 567351"/>
                <a:gd name="connsiteX0-763" fmla="*/ 72869 w 661574"/>
                <a:gd name="connsiteY0-764" fmla="*/ 23576 h 567351"/>
                <a:gd name="connsiteX1-765" fmla="*/ 660478 w 661574"/>
                <a:gd name="connsiteY1-766" fmla="*/ 24503 h 567351"/>
                <a:gd name="connsiteX2-767" fmla="*/ 661574 w 661574"/>
                <a:gd name="connsiteY2-768" fmla="*/ 550186 h 567351"/>
                <a:gd name="connsiteX3-769" fmla="*/ 52398 w 661574"/>
                <a:gd name="connsiteY3-770" fmla="*/ 512809 h 567351"/>
                <a:gd name="connsiteX4-771" fmla="*/ 72869 w 661574"/>
                <a:gd name="connsiteY4-772" fmla="*/ 23576 h 567351"/>
                <a:gd name="connsiteX0-773" fmla="*/ 72869 w 661574"/>
                <a:gd name="connsiteY0-774" fmla="*/ 13918 h 557693"/>
                <a:gd name="connsiteX1-775" fmla="*/ 660478 w 661574"/>
                <a:gd name="connsiteY1-776" fmla="*/ 14845 h 557693"/>
                <a:gd name="connsiteX2-777" fmla="*/ 661574 w 661574"/>
                <a:gd name="connsiteY2-778" fmla="*/ 540528 h 557693"/>
                <a:gd name="connsiteX3-779" fmla="*/ 52398 w 661574"/>
                <a:gd name="connsiteY3-780" fmla="*/ 503151 h 557693"/>
                <a:gd name="connsiteX4-781" fmla="*/ 72869 w 661574"/>
                <a:gd name="connsiteY4-782" fmla="*/ 13918 h 557693"/>
                <a:gd name="connsiteX0-783" fmla="*/ 84755 w 673460"/>
                <a:gd name="connsiteY0-784" fmla="*/ 13918 h 568883"/>
                <a:gd name="connsiteX1-785" fmla="*/ 672364 w 673460"/>
                <a:gd name="connsiteY1-786" fmla="*/ 14845 h 568883"/>
                <a:gd name="connsiteX2-787" fmla="*/ 673460 w 673460"/>
                <a:gd name="connsiteY2-788" fmla="*/ 540528 h 568883"/>
                <a:gd name="connsiteX3-789" fmla="*/ 43142 w 673460"/>
                <a:gd name="connsiteY3-790" fmla="*/ 525832 h 568883"/>
                <a:gd name="connsiteX4-791" fmla="*/ 84755 w 673460"/>
                <a:gd name="connsiteY4-792" fmla="*/ 13918 h 568883"/>
                <a:gd name="connsiteX0-793" fmla="*/ 84755 w 673460"/>
                <a:gd name="connsiteY0-794" fmla="*/ 13918 h 559604"/>
                <a:gd name="connsiteX1-795" fmla="*/ 672364 w 673460"/>
                <a:gd name="connsiteY1-796" fmla="*/ 14845 h 559604"/>
                <a:gd name="connsiteX2-797" fmla="*/ 673460 w 673460"/>
                <a:gd name="connsiteY2-798" fmla="*/ 540528 h 559604"/>
                <a:gd name="connsiteX3-799" fmla="*/ 43142 w 673460"/>
                <a:gd name="connsiteY3-800" fmla="*/ 525832 h 559604"/>
                <a:gd name="connsiteX4-801" fmla="*/ 84755 w 673460"/>
                <a:gd name="connsiteY4-802" fmla="*/ 13918 h 559604"/>
                <a:gd name="connsiteX0-803" fmla="*/ 84755 w 675575"/>
                <a:gd name="connsiteY0-804" fmla="*/ 13918 h 562548"/>
                <a:gd name="connsiteX1-805" fmla="*/ 672364 w 675575"/>
                <a:gd name="connsiteY1-806" fmla="*/ 14845 h 562548"/>
                <a:gd name="connsiteX2-807" fmla="*/ 675575 w 675575"/>
                <a:gd name="connsiteY2-808" fmla="*/ 545971 h 562548"/>
                <a:gd name="connsiteX3-809" fmla="*/ 43142 w 675575"/>
                <a:gd name="connsiteY3-810" fmla="*/ 525832 h 562548"/>
                <a:gd name="connsiteX4-811" fmla="*/ 84755 w 675575"/>
                <a:gd name="connsiteY4-812" fmla="*/ 13918 h 562548"/>
                <a:gd name="connsiteX0-813" fmla="*/ 84755 w 680821"/>
                <a:gd name="connsiteY0-814" fmla="*/ 13918 h 562548"/>
                <a:gd name="connsiteX1-815" fmla="*/ 680821 w 680821"/>
                <a:gd name="connsiteY1-816" fmla="*/ 14845 h 562548"/>
                <a:gd name="connsiteX2-817" fmla="*/ 675575 w 680821"/>
                <a:gd name="connsiteY2-818" fmla="*/ 545971 h 562548"/>
                <a:gd name="connsiteX3-819" fmla="*/ 43142 w 680821"/>
                <a:gd name="connsiteY3-820" fmla="*/ 525832 h 562548"/>
                <a:gd name="connsiteX4-821" fmla="*/ 84755 w 680821"/>
                <a:gd name="connsiteY4-822" fmla="*/ 13918 h 562548"/>
                <a:gd name="connsiteX0-823" fmla="*/ 72868 w 690076"/>
                <a:gd name="connsiteY0-824" fmla="*/ 20358 h 559916"/>
                <a:gd name="connsiteX1-825" fmla="*/ 690076 w 690076"/>
                <a:gd name="connsiteY1-826" fmla="*/ 12213 h 559916"/>
                <a:gd name="connsiteX2-827" fmla="*/ 684830 w 690076"/>
                <a:gd name="connsiteY2-828" fmla="*/ 543339 h 559916"/>
                <a:gd name="connsiteX3-829" fmla="*/ 52397 w 690076"/>
                <a:gd name="connsiteY3-830" fmla="*/ 523200 h 559916"/>
                <a:gd name="connsiteX4-831" fmla="*/ 72868 w 690076"/>
                <a:gd name="connsiteY4-832" fmla="*/ 20358 h 559916"/>
                <a:gd name="connsiteX0-833" fmla="*/ 72868 w 690076"/>
                <a:gd name="connsiteY0-834" fmla="*/ 22718 h 562276"/>
                <a:gd name="connsiteX1-835" fmla="*/ 690076 w 690076"/>
                <a:gd name="connsiteY1-836" fmla="*/ 14573 h 562276"/>
                <a:gd name="connsiteX2-837" fmla="*/ 684830 w 690076"/>
                <a:gd name="connsiteY2-838" fmla="*/ 545699 h 562276"/>
                <a:gd name="connsiteX3-839" fmla="*/ 52397 w 690076"/>
                <a:gd name="connsiteY3-840" fmla="*/ 525560 h 562276"/>
                <a:gd name="connsiteX4-841" fmla="*/ 72868 w 690076"/>
                <a:gd name="connsiteY4-842" fmla="*/ 22718 h 562276"/>
                <a:gd name="connsiteX0-843" fmla="*/ 59152 w 676360"/>
                <a:gd name="connsiteY0-844" fmla="*/ 22718 h 562276"/>
                <a:gd name="connsiteX1-845" fmla="*/ 676360 w 676360"/>
                <a:gd name="connsiteY1-846" fmla="*/ 14573 h 562276"/>
                <a:gd name="connsiteX2-847" fmla="*/ 671114 w 676360"/>
                <a:gd name="connsiteY2-848" fmla="*/ 545699 h 562276"/>
                <a:gd name="connsiteX3-849" fmla="*/ 38681 w 676360"/>
                <a:gd name="connsiteY3-850" fmla="*/ 525560 h 562276"/>
                <a:gd name="connsiteX4-851" fmla="*/ 103808 w 676360"/>
                <a:gd name="connsiteY4-852" fmla="*/ 279153 h 562276"/>
                <a:gd name="connsiteX5-853" fmla="*/ 59152 w 676360"/>
                <a:gd name="connsiteY5-854" fmla="*/ 22718 h 562276"/>
                <a:gd name="connsiteX0-855" fmla="*/ 41341 w 658549"/>
                <a:gd name="connsiteY0-856" fmla="*/ 22718 h 562276"/>
                <a:gd name="connsiteX1-857" fmla="*/ 658549 w 658549"/>
                <a:gd name="connsiteY1-858" fmla="*/ 14573 h 562276"/>
                <a:gd name="connsiteX2-859" fmla="*/ 653303 w 658549"/>
                <a:gd name="connsiteY2-860" fmla="*/ 545699 h 562276"/>
                <a:gd name="connsiteX3-861" fmla="*/ 20870 w 658549"/>
                <a:gd name="connsiteY3-862" fmla="*/ 525560 h 562276"/>
                <a:gd name="connsiteX4-863" fmla="*/ 85997 w 658549"/>
                <a:gd name="connsiteY4-864" fmla="*/ 279153 h 562276"/>
                <a:gd name="connsiteX5-865" fmla="*/ 41341 w 658549"/>
                <a:gd name="connsiteY5-866" fmla="*/ 22718 h 562276"/>
                <a:gd name="connsiteX0-867" fmla="*/ 23542 w 640750"/>
                <a:gd name="connsiteY0-868" fmla="*/ 22718 h 562276"/>
                <a:gd name="connsiteX1-869" fmla="*/ 640750 w 640750"/>
                <a:gd name="connsiteY1-870" fmla="*/ 14573 h 562276"/>
                <a:gd name="connsiteX2-871" fmla="*/ 635504 w 640750"/>
                <a:gd name="connsiteY2-872" fmla="*/ 545699 h 562276"/>
                <a:gd name="connsiteX3-873" fmla="*/ 3071 w 640750"/>
                <a:gd name="connsiteY3-874" fmla="*/ 525560 h 562276"/>
                <a:gd name="connsiteX4-875" fmla="*/ 68198 w 640750"/>
                <a:gd name="connsiteY4-876" fmla="*/ 279153 h 562276"/>
                <a:gd name="connsiteX5-877" fmla="*/ 23542 w 640750"/>
                <a:gd name="connsiteY5-878" fmla="*/ 22718 h 562276"/>
                <a:gd name="connsiteX0-879" fmla="*/ 24044 w 641252"/>
                <a:gd name="connsiteY0-880" fmla="*/ 22718 h 562276"/>
                <a:gd name="connsiteX1-881" fmla="*/ 641252 w 641252"/>
                <a:gd name="connsiteY1-882" fmla="*/ 14573 h 562276"/>
                <a:gd name="connsiteX2-883" fmla="*/ 636006 w 641252"/>
                <a:gd name="connsiteY2-884" fmla="*/ 545699 h 562276"/>
                <a:gd name="connsiteX3-885" fmla="*/ 3573 w 641252"/>
                <a:gd name="connsiteY3-886" fmla="*/ 525560 h 562276"/>
                <a:gd name="connsiteX4-887" fmla="*/ 68700 w 641252"/>
                <a:gd name="connsiteY4-888" fmla="*/ 279153 h 562276"/>
                <a:gd name="connsiteX5-889" fmla="*/ 24044 w 641252"/>
                <a:gd name="connsiteY5-890" fmla="*/ 22718 h 562276"/>
                <a:gd name="connsiteX0-891" fmla="*/ 31476 w 648684"/>
                <a:gd name="connsiteY0-892" fmla="*/ 22718 h 562276"/>
                <a:gd name="connsiteX1-893" fmla="*/ 648684 w 648684"/>
                <a:gd name="connsiteY1-894" fmla="*/ 14573 h 562276"/>
                <a:gd name="connsiteX2-895" fmla="*/ 643438 w 648684"/>
                <a:gd name="connsiteY2-896" fmla="*/ 545699 h 562276"/>
                <a:gd name="connsiteX3-897" fmla="*/ 11005 w 648684"/>
                <a:gd name="connsiteY3-898" fmla="*/ 525560 h 562276"/>
                <a:gd name="connsiteX4-899" fmla="*/ 76132 w 648684"/>
                <a:gd name="connsiteY4-900" fmla="*/ 279153 h 562276"/>
                <a:gd name="connsiteX5-901" fmla="*/ 31476 w 648684"/>
                <a:gd name="connsiteY5-902" fmla="*/ 22718 h 562276"/>
              </a:gdLst>
              <a:ahLst/>
              <a:cxnLst>
                <a:cxn ang="0">
                  <a:pos x="connsiteX0-891" y="connsiteY0-892"/>
                </a:cxn>
                <a:cxn ang="0">
                  <a:pos x="connsiteX1-893" y="connsiteY1-894"/>
                </a:cxn>
                <a:cxn ang="0">
                  <a:pos x="connsiteX2-895" y="connsiteY2-896"/>
                </a:cxn>
                <a:cxn ang="0">
                  <a:pos x="connsiteX3-897" y="connsiteY3-898"/>
                </a:cxn>
                <a:cxn ang="0">
                  <a:pos x="connsiteX4-899" y="connsiteY4-900"/>
                </a:cxn>
                <a:cxn ang="0">
                  <a:pos x="connsiteX5-901" y="connsiteY5-902"/>
                </a:cxn>
              </a:cxnLst>
              <a:rect l="l" t="t" r="r" b="b"/>
              <a:pathLst>
                <a:path w="648684" h="562276">
                  <a:moveTo>
                    <a:pt x="31476" y="22718"/>
                  </a:moveTo>
                  <a:cubicBezTo>
                    <a:pt x="149400" y="4275"/>
                    <a:pt x="424155" y="-13389"/>
                    <a:pt x="648684" y="14573"/>
                  </a:cubicBezTo>
                  <a:cubicBezTo>
                    <a:pt x="609553" y="92898"/>
                    <a:pt x="618372" y="432838"/>
                    <a:pt x="643438" y="545699"/>
                  </a:cubicBezTo>
                  <a:cubicBezTo>
                    <a:pt x="542091" y="567277"/>
                    <a:pt x="109269" y="574431"/>
                    <a:pt x="11005" y="525560"/>
                  </a:cubicBezTo>
                  <a:cubicBezTo>
                    <a:pt x="-33861" y="453465"/>
                    <a:pt x="72720" y="362960"/>
                    <a:pt x="76132" y="279153"/>
                  </a:cubicBezTo>
                  <a:cubicBezTo>
                    <a:pt x="79544" y="195346"/>
                    <a:pt x="-41749" y="78155"/>
                    <a:pt x="31476" y="22718"/>
                  </a:cubicBezTo>
                  <a:close/>
                </a:path>
              </a:pathLst>
            </a:custGeom>
            <a:solidFill>
              <a:srgbClr val="9DC3E6"/>
            </a:solid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42" name="椭圆 31"/>
            <p:cNvSpPr/>
            <p:nvPr/>
          </p:nvSpPr>
          <p:spPr>
            <a:xfrm rot="16200000" flipH="1">
              <a:off x="5860006" y="1566383"/>
              <a:ext cx="3489396" cy="343367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 name="connsiteX0-601" fmla="*/ 51067 w 648099"/>
                <a:gd name="connsiteY0-602" fmla="*/ 18182 h 565791"/>
                <a:gd name="connsiteX1-603" fmla="*/ 617005 w 648099"/>
                <a:gd name="connsiteY1-604" fmla="*/ 31700 h 565791"/>
                <a:gd name="connsiteX2-605" fmla="*/ 621713 w 648099"/>
                <a:gd name="connsiteY2-606" fmla="*/ 535349 h 565791"/>
                <a:gd name="connsiteX3-607" fmla="*/ 12537 w 648099"/>
                <a:gd name="connsiteY3-608" fmla="*/ 497972 h 565791"/>
                <a:gd name="connsiteX4-609" fmla="*/ 4334 w 648099"/>
                <a:gd name="connsiteY4-610" fmla="*/ 81348 h 565791"/>
                <a:gd name="connsiteX5-611" fmla="*/ 51067 w 648099"/>
                <a:gd name="connsiteY5-612" fmla="*/ 18182 h 565791"/>
                <a:gd name="connsiteX0-613" fmla="*/ 95107 w 692139"/>
                <a:gd name="connsiteY0-614" fmla="*/ 44563 h 592172"/>
                <a:gd name="connsiteX1-615" fmla="*/ 661045 w 692139"/>
                <a:gd name="connsiteY1-616" fmla="*/ 58081 h 592172"/>
                <a:gd name="connsiteX2-617" fmla="*/ 665753 w 692139"/>
                <a:gd name="connsiteY2-618" fmla="*/ 561730 h 592172"/>
                <a:gd name="connsiteX3-619" fmla="*/ 56577 w 692139"/>
                <a:gd name="connsiteY3-620" fmla="*/ 524353 h 592172"/>
                <a:gd name="connsiteX4-621" fmla="*/ 95107 w 692139"/>
                <a:gd name="connsiteY4-622" fmla="*/ 44563 h 592172"/>
                <a:gd name="connsiteX0-623" fmla="*/ 84274 w 726505"/>
                <a:gd name="connsiteY0-624" fmla="*/ 51300 h 608352"/>
                <a:gd name="connsiteX1-625" fmla="*/ 668271 w 726505"/>
                <a:gd name="connsiteY1-626" fmla="*/ 74261 h 608352"/>
                <a:gd name="connsiteX2-627" fmla="*/ 672979 w 726505"/>
                <a:gd name="connsiteY2-628" fmla="*/ 577910 h 608352"/>
                <a:gd name="connsiteX3-629" fmla="*/ 63803 w 726505"/>
                <a:gd name="connsiteY3-630" fmla="*/ 540533 h 608352"/>
                <a:gd name="connsiteX4-631" fmla="*/ 84274 w 726505"/>
                <a:gd name="connsiteY4-632" fmla="*/ 51300 h 608352"/>
                <a:gd name="connsiteX0-633" fmla="*/ 84274 w 726505"/>
                <a:gd name="connsiteY0-634" fmla="*/ 51300 h 608352"/>
                <a:gd name="connsiteX1-635" fmla="*/ 668271 w 726505"/>
                <a:gd name="connsiteY1-636" fmla="*/ 74261 h 608352"/>
                <a:gd name="connsiteX2-637" fmla="*/ 672979 w 726505"/>
                <a:gd name="connsiteY2-638" fmla="*/ 577910 h 608352"/>
                <a:gd name="connsiteX3-639" fmla="*/ 63803 w 726505"/>
                <a:gd name="connsiteY3-640" fmla="*/ 540533 h 608352"/>
                <a:gd name="connsiteX4-641" fmla="*/ 84274 w 726505"/>
                <a:gd name="connsiteY4-642" fmla="*/ 51300 h 608352"/>
                <a:gd name="connsiteX0-643" fmla="*/ 84274 w 726505"/>
                <a:gd name="connsiteY0-644" fmla="*/ 25592 h 582644"/>
                <a:gd name="connsiteX1-645" fmla="*/ 668271 w 726505"/>
                <a:gd name="connsiteY1-646" fmla="*/ 48553 h 582644"/>
                <a:gd name="connsiteX2-647" fmla="*/ 672979 w 726505"/>
                <a:gd name="connsiteY2-648" fmla="*/ 552202 h 582644"/>
                <a:gd name="connsiteX3-649" fmla="*/ 63803 w 726505"/>
                <a:gd name="connsiteY3-650" fmla="*/ 514825 h 582644"/>
                <a:gd name="connsiteX4-651" fmla="*/ 84274 w 726505"/>
                <a:gd name="connsiteY4-652" fmla="*/ 25592 h 582644"/>
                <a:gd name="connsiteX0-653" fmla="*/ 84274 w 726505"/>
                <a:gd name="connsiteY0-654" fmla="*/ 25592 h 582644"/>
                <a:gd name="connsiteX1-655" fmla="*/ 668271 w 726505"/>
                <a:gd name="connsiteY1-656" fmla="*/ 48553 h 582644"/>
                <a:gd name="connsiteX2-657" fmla="*/ 672979 w 726505"/>
                <a:gd name="connsiteY2-658" fmla="*/ 552202 h 582644"/>
                <a:gd name="connsiteX3-659" fmla="*/ 63803 w 726505"/>
                <a:gd name="connsiteY3-660" fmla="*/ 514825 h 582644"/>
                <a:gd name="connsiteX4-661" fmla="*/ 84274 w 726505"/>
                <a:gd name="connsiteY4-662" fmla="*/ 25592 h 582644"/>
                <a:gd name="connsiteX0-663" fmla="*/ 84274 w 726505"/>
                <a:gd name="connsiteY0-664" fmla="*/ 10474 h 567526"/>
                <a:gd name="connsiteX1-665" fmla="*/ 668271 w 726505"/>
                <a:gd name="connsiteY1-666" fmla="*/ 33435 h 567526"/>
                <a:gd name="connsiteX2-667" fmla="*/ 672979 w 726505"/>
                <a:gd name="connsiteY2-668" fmla="*/ 537084 h 567526"/>
                <a:gd name="connsiteX3-669" fmla="*/ 63803 w 726505"/>
                <a:gd name="connsiteY3-670" fmla="*/ 499707 h 567526"/>
                <a:gd name="connsiteX4-671" fmla="*/ 84274 w 726505"/>
                <a:gd name="connsiteY4-672" fmla="*/ 10474 h 567526"/>
                <a:gd name="connsiteX0-673" fmla="*/ 84274 w 747243"/>
                <a:gd name="connsiteY0-674" fmla="*/ 23576 h 595793"/>
                <a:gd name="connsiteX1-675" fmla="*/ 671883 w 747243"/>
                <a:gd name="connsiteY1-676" fmla="*/ 24503 h 595793"/>
                <a:gd name="connsiteX2-677" fmla="*/ 672979 w 747243"/>
                <a:gd name="connsiteY2-678" fmla="*/ 550186 h 595793"/>
                <a:gd name="connsiteX3-679" fmla="*/ 63803 w 747243"/>
                <a:gd name="connsiteY3-680" fmla="*/ 512809 h 595793"/>
                <a:gd name="connsiteX4-681" fmla="*/ 84274 w 747243"/>
                <a:gd name="connsiteY4-682" fmla="*/ 23576 h 595793"/>
                <a:gd name="connsiteX0-683" fmla="*/ 84274 w 710287"/>
                <a:gd name="connsiteY0-684" fmla="*/ 23576 h 595793"/>
                <a:gd name="connsiteX1-685" fmla="*/ 671883 w 710287"/>
                <a:gd name="connsiteY1-686" fmla="*/ 24503 h 595793"/>
                <a:gd name="connsiteX2-687" fmla="*/ 672979 w 710287"/>
                <a:gd name="connsiteY2-688" fmla="*/ 550186 h 595793"/>
                <a:gd name="connsiteX3-689" fmla="*/ 63803 w 710287"/>
                <a:gd name="connsiteY3-690" fmla="*/ 512809 h 595793"/>
                <a:gd name="connsiteX4-691" fmla="*/ 84274 w 710287"/>
                <a:gd name="connsiteY4-692" fmla="*/ 23576 h 595793"/>
                <a:gd name="connsiteX0-693" fmla="*/ 84274 w 710287"/>
                <a:gd name="connsiteY0-694" fmla="*/ 23576 h 595793"/>
                <a:gd name="connsiteX1-695" fmla="*/ 671883 w 710287"/>
                <a:gd name="connsiteY1-696" fmla="*/ 24503 h 595793"/>
                <a:gd name="connsiteX2-697" fmla="*/ 672979 w 710287"/>
                <a:gd name="connsiteY2-698" fmla="*/ 550186 h 595793"/>
                <a:gd name="connsiteX3-699" fmla="*/ 63803 w 710287"/>
                <a:gd name="connsiteY3-700" fmla="*/ 512809 h 595793"/>
                <a:gd name="connsiteX4-701" fmla="*/ 84274 w 710287"/>
                <a:gd name="connsiteY4-702" fmla="*/ 23576 h 595793"/>
                <a:gd name="connsiteX0-703" fmla="*/ 84274 w 710287"/>
                <a:gd name="connsiteY0-704" fmla="*/ 23576 h 595793"/>
                <a:gd name="connsiteX1-705" fmla="*/ 671883 w 710287"/>
                <a:gd name="connsiteY1-706" fmla="*/ 24503 h 595793"/>
                <a:gd name="connsiteX2-707" fmla="*/ 672979 w 710287"/>
                <a:gd name="connsiteY2-708" fmla="*/ 550186 h 595793"/>
                <a:gd name="connsiteX3-709" fmla="*/ 63803 w 710287"/>
                <a:gd name="connsiteY3-710" fmla="*/ 512809 h 595793"/>
                <a:gd name="connsiteX4-711" fmla="*/ 84274 w 710287"/>
                <a:gd name="connsiteY4-712" fmla="*/ 23576 h 595793"/>
                <a:gd name="connsiteX0-713" fmla="*/ 84274 w 672979"/>
                <a:gd name="connsiteY0-714" fmla="*/ 23576 h 595793"/>
                <a:gd name="connsiteX1-715" fmla="*/ 671883 w 672979"/>
                <a:gd name="connsiteY1-716" fmla="*/ 24503 h 595793"/>
                <a:gd name="connsiteX2-717" fmla="*/ 672979 w 672979"/>
                <a:gd name="connsiteY2-718" fmla="*/ 550186 h 595793"/>
                <a:gd name="connsiteX3-719" fmla="*/ 63803 w 672979"/>
                <a:gd name="connsiteY3-720" fmla="*/ 512809 h 595793"/>
                <a:gd name="connsiteX4-721" fmla="*/ 84274 w 672979"/>
                <a:gd name="connsiteY4-722" fmla="*/ 23576 h 595793"/>
                <a:gd name="connsiteX0-723" fmla="*/ 84274 w 672979"/>
                <a:gd name="connsiteY0-724" fmla="*/ 23576 h 570495"/>
                <a:gd name="connsiteX1-725" fmla="*/ 671883 w 672979"/>
                <a:gd name="connsiteY1-726" fmla="*/ 24503 h 570495"/>
                <a:gd name="connsiteX2-727" fmla="*/ 672979 w 672979"/>
                <a:gd name="connsiteY2-728" fmla="*/ 550186 h 570495"/>
                <a:gd name="connsiteX3-729" fmla="*/ 63803 w 672979"/>
                <a:gd name="connsiteY3-730" fmla="*/ 512809 h 570495"/>
                <a:gd name="connsiteX4-731" fmla="*/ 84274 w 672979"/>
                <a:gd name="connsiteY4-732" fmla="*/ 23576 h 570495"/>
                <a:gd name="connsiteX0-733" fmla="*/ 84274 w 672979"/>
                <a:gd name="connsiteY0-734" fmla="*/ 23576 h 570495"/>
                <a:gd name="connsiteX1-735" fmla="*/ 671883 w 672979"/>
                <a:gd name="connsiteY1-736" fmla="*/ 24503 h 570495"/>
                <a:gd name="connsiteX2-737" fmla="*/ 672979 w 672979"/>
                <a:gd name="connsiteY2-738" fmla="*/ 550186 h 570495"/>
                <a:gd name="connsiteX3-739" fmla="*/ 63803 w 672979"/>
                <a:gd name="connsiteY3-740" fmla="*/ 512809 h 570495"/>
                <a:gd name="connsiteX4-741" fmla="*/ 84274 w 672979"/>
                <a:gd name="connsiteY4-742" fmla="*/ 23576 h 570495"/>
                <a:gd name="connsiteX0-743" fmla="*/ 84274 w 672979"/>
                <a:gd name="connsiteY0-744" fmla="*/ 23576 h 560608"/>
                <a:gd name="connsiteX1-745" fmla="*/ 671883 w 672979"/>
                <a:gd name="connsiteY1-746" fmla="*/ 24503 h 560608"/>
                <a:gd name="connsiteX2-747" fmla="*/ 672979 w 672979"/>
                <a:gd name="connsiteY2-748" fmla="*/ 550186 h 560608"/>
                <a:gd name="connsiteX3-749" fmla="*/ 63803 w 672979"/>
                <a:gd name="connsiteY3-750" fmla="*/ 512809 h 560608"/>
                <a:gd name="connsiteX4-751" fmla="*/ 84274 w 672979"/>
                <a:gd name="connsiteY4-752" fmla="*/ 23576 h 560608"/>
                <a:gd name="connsiteX0-753" fmla="*/ 84274 w 672979"/>
                <a:gd name="connsiteY0-754" fmla="*/ 23576 h 567351"/>
                <a:gd name="connsiteX1-755" fmla="*/ 671883 w 672979"/>
                <a:gd name="connsiteY1-756" fmla="*/ 24503 h 567351"/>
                <a:gd name="connsiteX2-757" fmla="*/ 672979 w 672979"/>
                <a:gd name="connsiteY2-758" fmla="*/ 550186 h 567351"/>
                <a:gd name="connsiteX3-759" fmla="*/ 63803 w 672979"/>
                <a:gd name="connsiteY3-760" fmla="*/ 512809 h 567351"/>
                <a:gd name="connsiteX4-761" fmla="*/ 84274 w 672979"/>
                <a:gd name="connsiteY4-762" fmla="*/ 23576 h 567351"/>
                <a:gd name="connsiteX0-763" fmla="*/ 72869 w 661574"/>
                <a:gd name="connsiteY0-764" fmla="*/ 23576 h 567351"/>
                <a:gd name="connsiteX1-765" fmla="*/ 660478 w 661574"/>
                <a:gd name="connsiteY1-766" fmla="*/ 24503 h 567351"/>
                <a:gd name="connsiteX2-767" fmla="*/ 661574 w 661574"/>
                <a:gd name="connsiteY2-768" fmla="*/ 550186 h 567351"/>
                <a:gd name="connsiteX3-769" fmla="*/ 52398 w 661574"/>
                <a:gd name="connsiteY3-770" fmla="*/ 512809 h 567351"/>
                <a:gd name="connsiteX4-771" fmla="*/ 72869 w 661574"/>
                <a:gd name="connsiteY4-772" fmla="*/ 23576 h 567351"/>
              </a:gdLst>
              <a:ahLst/>
              <a:cxnLst>
                <a:cxn ang="0">
                  <a:pos x="connsiteX0-763" y="connsiteY0-764"/>
                </a:cxn>
                <a:cxn ang="0">
                  <a:pos x="connsiteX1-765" y="connsiteY1-766"/>
                </a:cxn>
                <a:cxn ang="0">
                  <a:pos x="connsiteX2-767" y="connsiteY2-768"/>
                </a:cxn>
                <a:cxn ang="0">
                  <a:pos x="connsiteX3-769" y="connsiteY3-770"/>
                </a:cxn>
                <a:cxn ang="0">
                  <a:pos x="connsiteX4-771" y="connsiteY4-772"/>
                </a:cxn>
              </a:cxnLst>
              <a:rect l="l" t="t" r="r" b="b"/>
              <a:pathLst>
                <a:path w="661574" h="567351">
                  <a:moveTo>
                    <a:pt x="72869" y="23576"/>
                  </a:moveTo>
                  <a:cubicBezTo>
                    <a:pt x="184450" y="15112"/>
                    <a:pt x="500961" y="-25493"/>
                    <a:pt x="660478" y="24503"/>
                  </a:cubicBezTo>
                  <a:cubicBezTo>
                    <a:pt x="621347" y="102828"/>
                    <a:pt x="636508" y="437325"/>
                    <a:pt x="661574" y="550186"/>
                  </a:cubicBezTo>
                  <a:cubicBezTo>
                    <a:pt x="560227" y="571764"/>
                    <a:pt x="148547" y="585268"/>
                    <a:pt x="52398" y="512809"/>
                  </a:cubicBezTo>
                  <a:cubicBezTo>
                    <a:pt x="-13816" y="401434"/>
                    <a:pt x="-27876" y="101288"/>
                    <a:pt x="72869" y="23576"/>
                  </a:cubicBezTo>
                  <a:close/>
                </a:path>
              </a:pathLst>
            </a:custGeom>
            <a:solidFill>
              <a:schemeClr val="bg1"/>
            </a:solid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43" name="椭圆 31"/>
            <p:cNvSpPr/>
            <p:nvPr/>
          </p:nvSpPr>
          <p:spPr>
            <a:xfrm rot="5400000">
              <a:off x="2661848" y="1595608"/>
              <a:ext cx="3489396" cy="3375227"/>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 name="connsiteX0-601" fmla="*/ 51067 w 648099"/>
                <a:gd name="connsiteY0-602" fmla="*/ 18182 h 565791"/>
                <a:gd name="connsiteX1-603" fmla="*/ 617005 w 648099"/>
                <a:gd name="connsiteY1-604" fmla="*/ 31700 h 565791"/>
                <a:gd name="connsiteX2-605" fmla="*/ 621713 w 648099"/>
                <a:gd name="connsiteY2-606" fmla="*/ 535349 h 565791"/>
                <a:gd name="connsiteX3-607" fmla="*/ 12537 w 648099"/>
                <a:gd name="connsiteY3-608" fmla="*/ 497972 h 565791"/>
                <a:gd name="connsiteX4-609" fmla="*/ 4334 w 648099"/>
                <a:gd name="connsiteY4-610" fmla="*/ 81348 h 565791"/>
                <a:gd name="connsiteX5-611" fmla="*/ 51067 w 648099"/>
                <a:gd name="connsiteY5-612" fmla="*/ 18182 h 565791"/>
                <a:gd name="connsiteX0-613" fmla="*/ 95107 w 692139"/>
                <a:gd name="connsiteY0-614" fmla="*/ 44563 h 592172"/>
                <a:gd name="connsiteX1-615" fmla="*/ 661045 w 692139"/>
                <a:gd name="connsiteY1-616" fmla="*/ 58081 h 592172"/>
                <a:gd name="connsiteX2-617" fmla="*/ 665753 w 692139"/>
                <a:gd name="connsiteY2-618" fmla="*/ 561730 h 592172"/>
                <a:gd name="connsiteX3-619" fmla="*/ 56577 w 692139"/>
                <a:gd name="connsiteY3-620" fmla="*/ 524353 h 592172"/>
                <a:gd name="connsiteX4-621" fmla="*/ 95107 w 692139"/>
                <a:gd name="connsiteY4-622" fmla="*/ 44563 h 592172"/>
                <a:gd name="connsiteX0-623" fmla="*/ 84274 w 726505"/>
                <a:gd name="connsiteY0-624" fmla="*/ 51300 h 608352"/>
                <a:gd name="connsiteX1-625" fmla="*/ 668271 w 726505"/>
                <a:gd name="connsiteY1-626" fmla="*/ 74261 h 608352"/>
                <a:gd name="connsiteX2-627" fmla="*/ 672979 w 726505"/>
                <a:gd name="connsiteY2-628" fmla="*/ 577910 h 608352"/>
                <a:gd name="connsiteX3-629" fmla="*/ 63803 w 726505"/>
                <a:gd name="connsiteY3-630" fmla="*/ 540533 h 608352"/>
                <a:gd name="connsiteX4-631" fmla="*/ 84274 w 726505"/>
                <a:gd name="connsiteY4-632" fmla="*/ 51300 h 608352"/>
                <a:gd name="connsiteX0-633" fmla="*/ 84274 w 726505"/>
                <a:gd name="connsiteY0-634" fmla="*/ 51300 h 608352"/>
                <a:gd name="connsiteX1-635" fmla="*/ 668271 w 726505"/>
                <a:gd name="connsiteY1-636" fmla="*/ 74261 h 608352"/>
                <a:gd name="connsiteX2-637" fmla="*/ 672979 w 726505"/>
                <a:gd name="connsiteY2-638" fmla="*/ 577910 h 608352"/>
                <a:gd name="connsiteX3-639" fmla="*/ 63803 w 726505"/>
                <a:gd name="connsiteY3-640" fmla="*/ 540533 h 608352"/>
                <a:gd name="connsiteX4-641" fmla="*/ 84274 w 726505"/>
                <a:gd name="connsiteY4-642" fmla="*/ 51300 h 608352"/>
                <a:gd name="connsiteX0-643" fmla="*/ 84274 w 726505"/>
                <a:gd name="connsiteY0-644" fmla="*/ 25592 h 582644"/>
                <a:gd name="connsiteX1-645" fmla="*/ 668271 w 726505"/>
                <a:gd name="connsiteY1-646" fmla="*/ 48553 h 582644"/>
                <a:gd name="connsiteX2-647" fmla="*/ 672979 w 726505"/>
                <a:gd name="connsiteY2-648" fmla="*/ 552202 h 582644"/>
                <a:gd name="connsiteX3-649" fmla="*/ 63803 w 726505"/>
                <a:gd name="connsiteY3-650" fmla="*/ 514825 h 582644"/>
                <a:gd name="connsiteX4-651" fmla="*/ 84274 w 726505"/>
                <a:gd name="connsiteY4-652" fmla="*/ 25592 h 582644"/>
                <a:gd name="connsiteX0-653" fmla="*/ 84274 w 726505"/>
                <a:gd name="connsiteY0-654" fmla="*/ 25592 h 582644"/>
                <a:gd name="connsiteX1-655" fmla="*/ 668271 w 726505"/>
                <a:gd name="connsiteY1-656" fmla="*/ 48553 h 582644"/>
                <a:gd name="connsiteX2-657" fmla="*/ 672979 w 726505"/>
                <a:gd name="connsiteY2-658" fmla="*/ 552202 h 582644"/>
                <a:gd name="connsiteX3-659" fmla="*/ 63803 w 726505"/>
                <a:gd name="connsiteY3-660" fmla="*/ 514825 h 582644"/>
                <a:gd name="connsiteX4-661" fmla="*/ 84274 w 726505"/>
                <a:gd name="connsiteY4-662" fmla="*/ 25592 h 582644"/>
                <a:gd name="connsiteX0-663" fmla="*/ 84274 w 726505"/>
                <a:gd name="connsiteY0-664" fmla="*/ 10474 h 567526"/>
                <a:gd name="connsiteX1-665" fmla="*/ 668271 w 726505"/>
                <a:gd name="connsiteY1-666" fmla="*/ 33435 h 567526"/>
                <a:gd name="connsiteX2-667" fmla="*/ 672979 w 726505"/>
                <a:gd name="connsiteY2-668" fmla="*/ 537084 h 567526"/>
                <a:gd name="connsiteX3-669" fmla="*/ 63803 w 726505"/>
                <a:gd name="connsiteY3-670" fmla="*/ 499707 h 567526"/>
                <a:gd name="connsiteX4-671" fmla="*/ 84274 w 726505"/>
                <a:gd name="connsiteY4-672" fmla="*/ 10474 h 567526"/>
                <a:gd name="connsiteX0-673" fmla="*/ 84274 w 747243"/>
                <a:gd name="connsiteY0-674" fmla="*/ 23576 h 595793"/>
                <a:gd name="connsiteX1-675" fmla="*/ 671883 w 747243"/>
                <a:gd name="connsiteY1-676" fmla="*/ 24503 h 595793"/>
                <a:gd name="connsiteX2-677" fmla="*/ 672979 w 747243"/>
                <a:gd name="connsiteY2-678" fmla="*/ 550186 h 595793"/>
                <a:gd name="connsiteX3-679" fmla="*/ 63803 w 747243"/>
                <a:gd name="connsiteY3-680" fmla="*/ 512809 h 595793"/>
                <a:gd name="connsiteX4-681" fmla="*/ 84274 w 747243"/>
                <a:gd name="connsiteY4-682" fmla="*/ 23576 h 595793"/>
                <a:gd name="connsiteX0-683" fmla="*/ 84274 w 710287"/>
                <a:gd name="connsiteY0-684" fmla="*/ 23576 h 595793"/>
                <a:gd name="connsiteX1-685" fmla="*/ 671883 w 710287"/>
                <a:gd name="connsiteY1-686" fmla="*/ 24503 h 595793"/>
                <a:gd name="connsiteX2-687" fmla="*/ 672979 w 710287"/>
                <a:gd name="connsiteY2-688" fmla="*/ 550186 h 595793"/>
                <a:gd name="connsiteX3-689" fmla="*/ 63803 w 710287"/>
                <a:gd name="connsiteY3-690" fmla="*/ 512809 h 595793"/>
                <a:gd name="connsiteX4-691" fmla="*/ 84274 w 710287"/>
                <a:gd name="connsiteY4-692" fmla="*/ 23576 h 595793"/>
                <a:gd name="connsiteX0-693" fmla="*/ 84274 w 710287"/>
                <a:gd name="connsiteY0-694" fmla="*/ 23576 h 595793"/>
                <a:gd name="connsiteX1-695" fmla="*/ 671883 w 710287"/>
                <a:gd name="connsiteY1-696" fmla="*/ 24503 h 595793"/>
                <a:gd name="connsiteX2-697" fmla="*/ 672979 w 710287"/>
                <a:gd name="connsiteY2-698" fmla="*/ 550186 h 595793"/>
                <a:gd name="connsiteX3-699" fmla="*/ 63803 w 710287"/>
                <a:gd name="connsiteY3-700" fmla="*/ 512809 h 595793"/>
                <a:gd name="connsiteX4-701" fmla="*/ 84274 w 710287"/>
                <a:gd name="connsiteY4-702" fmla="*/ 23576 h 595793"/>
                <a:gd name="connsiteX0-703" fmla="*/ 84274 w 710287"/>
                <a:gd name="connsiteY0-704" fmla="*/ 23576 h 595793"/>
                <a:gd name="connsiteX1-705" fmla="*/ 671883 w 710287"/>
                <a:gd name="connsiteY1-706" fmla="*/ 24503 h 595793"/>
                <a:gd name="connsiteX2-707" fmla="*/ 672979 w 710287"/>
                <a:gd name="connsiteY2-708" fmla="*/ 550186 h 595793"/>
                <a:gd name="connsiteX3-709" fmla="*/ 63803 w 710287"/>
                <a:gd name="connsiteY3-710" fmla="*/ 512809 h 595793"/>
                <a:gd name="connsiteX4-711" fmla="*/ 84274 w 710287"/>
                <a:gd name="connsiteY4-712" fmla="*/ 23576 h 595793"/>
                <a:gd name="connsiteX0-713" fmla="*/ 84274 w 672979"/>
                <a:gd name="connsiteY0-714" fmla="*/ 23576 h 595793"/>
                <a:gd name="connsiteX1-715" fmla="*/ 671883 w 672979"/>
                <a:gd name="connsiteY1-716" fmla="*/ 24503 h 595793"/>
                <a:gd name="connsiteX2-717" fmla="*/ 672979 w 672979"/>
                <a:gd name="connsiteY2-718" fmla="*/ 550186 h 595793"/>
                <a:gd name="connsiteX3-719" fmla="*/ 63803 w 672979"/>
                <a:gd name="connsiteY3-720" fmla="*/ 512809 h 595793"/>
                <a:gd name="connsiteX4-721" fmla="*/ 84274 w 672979"/>
                <a:gd name="connsiteY4-722" fmla="*/ 23576 h 595793"/>
                <a:gd name="connsiteX0-723" fmla="*/ 84274 w 672979"/>
                <a:gd name="connsiteY0-724" fmla="*/ 23576 h 570495"/>
                <a:gd name="connsiteX1-725" fmla="*/ 671883 w 672979"/>
                <a:gd name="connsiteY1-726" fmla="*/ 24503 h 570495"/>
                <a:gd name="connsiteX2-727" fmla="*/ 672979 w 672979"/>
                <a:gd name="connsiteY2-728" fmla="*/ 550186 h 570495"/>
                <a:gd name="connsiteX3-729" fmla="*/ 63803 w 672979"/>
                <a:gd name="connsiteY3-730" fmla="*/ 512809 h 570495"/>
                <a:gd name="connsiteX4-731" fmla="*/ 84274 w 672979"/>
                <a:gd name="connsiteY4-732" fmla="*/ 23576 h 570495"/>
                <a:gd name="connsiteX0-733" fmla="*/ 84274 w 672979"/>
                <a:gd name="connsiteY0-734" fmla="*/ 23576 h 570495"/>
                <a:gd name="connsiteX1-735" fmla="*/ 671883 w 672979"/>
                <a:gd name="connsiteY1-736" fmla="*/ 24503 h 570495"/>
                <a:gd name="connsiteX2-737" fmla="*/ 672979 w 672979"/>
                <a:gd name="connsiteY2-738" fmla="*/ 550186 h 570495"/>
                <a:gd name="connsiteX3-739" fmla="*/ 63803 w 672979"/>
                <a:gd name="connsiteY3-740" fmla="*/ 512809 h 570495"/>
                <a:gd name="connsiteX4-741" fmla="*/ 84274 w 672979"/>
                <a:gd name="connsiteY4-742" fmla="*/ 23576 h 570495"/>
                <a:gd name="connsiteX0-743" fmla="*/ 84274 w 672979"/>
                <a:gd name="connsiteY0-744" fmla="*/ 23576 h 560608"/>
                <a:gd name="connsiteX1-745" fmla="*/ 671883 w 672979"/>
                <a:gd name="connsiteY1-746" fmla="*/ 24503 h 560608"/>
                <a:gd name="connsiteX2-747" fmla="*/ 672979 w 672979"/>
                <a:gd name="connsiteY2-748" fmla="*/ 550186 h 560608"/>
                <a:gd name="connsiteX3-749" fmla="*/ 63803 w 672979"/>
                <a:gd name="connsiteY3-750" fmla="*/ 512809 h 560608"/>
                <a:gd name="connsiteX4-751" fmla="*/ 84274 w 672979"/>
                <a:gd name="connsiteY4-752" fmla="*/ 23576 h 560608"/>
                <a:gd name="connsiteX0-753" fmla="*/ 84274 w 672979"/>
                <a:gd name="connsiteY0-754" fmla="*/ 23576 h 567351"/>
                <a:gd name="connsiteX1-755" fmla="*/ 671883 w 672979"/>
                <a:gd name="connsiteY1-756" fmla="*/ 24503 h 567351"/>
                <a:gd name="connsiteX2-757" fmla="*/ 672979 w 672979"/>
                <a:gd name="connsiteY2-758" fmla="*/ 550186 h 567351"/>
                <a:gd name="connsiteX3-759" fmla="*/ 63803 w 672979"/>
                <a:gd name="connsiteY3-760" fmla="*/ 512809 h 567351"/>
                <a:gd name="connsiteX4-761" fmla="*/ 84274 w 672979"/>
                <a:gd name="connsiteY4-762" fmla="*/ 23576 h 567351"/>
                <a:gd name="connsiteX0-763" fmla="*/ 72869 w 661574"/>
                <a:gd name="connsiteY0-764" fmla="*/ 23576 h 567351"/>
                <a:gd name="connsiteX1-765" fmla="*/ 660478 w 661574"/>
                <a:gd name="connsiteY1-766" fmla="*/ 24503 h 567351"/>
                <a:gd name="connsiteX2-767" fmla="*/ 661574 w 661574"/>
                <a:gd name="connsiteY2-768" fmla="*/ 550186 h 567351"/>
                <a:gd name="connsiteX3-769" fmla="*/ 52398 w 661574"/>
                <a:gd name="connsiteY3-770" fmla="*/ 512809 h 567351"/>
                <a:gd name="connsiteX4-771" fmla="*/ 72869 w 661574"/>
                <a:gd name="connsiteY4-772" fmla="*/ 23576 h 567351"/>
                <a:gd name="connsiteX0-773" fmla="*/ 72869 w 661574"/>
                <a:gd name="connsiteY0-774" fmla="*/ 13918 h 557693"/>
                <a:gd name="connsiteX1-775" fmla="*/ 660478 w 661574"/>
                <a:gd name="connsiteY1-776" fmla="*/ 14845 h 557693"/>
                <a:gd name="connsiteX2-777" fmla="*/ 661574 w 661574"/>
                <a:gd name="connsiteY2-778" fmla="*/ 540528 h 557693"/>
                <a:gd name="connsiteX3-779" fmla="*/ 52398 w 661574"/>
                <a:gd name="connsiteY3-780" fmla="*/ 503151 h 557693"/>
                <a:gd name="connsiteX4-781" fmla="*/ 72869 w 661574"/>
                <a:gd name="connsiteY4-782" fmla="*/ 13918 h 557693"/>
              </a:gdLst>
              <a:ahLst/>
              <a:cxnLst>
                <a:cxn ang="0">
                  <a:pos x="connsiteX0-773" y="connsiteY0-774"/>
                </a:cxn>
                <a:cxn ang="0">
                  <a:pos x="connsiteX1-775" y="connsiteY1-776"/>
                </a:cxn>
                <a:cxn ang="0">
                  <a:pos x="connsiteX2-777" y="connsiteY2-778"/>
                </a:cxn>
                <a:cxn ang="0">
                  <a:pos x="connsiteX3-779" y="connsiteY3-780"/>
                </a:cxn>
                <a:cxn ang="0">
                  <a:pos x="connsiteX4-781" y="connsiteY4-782"/>
                </a:cxn>
              </a:cxnLst>
              <a:rect l="l" t="t" r="r" b="b"/>
              <a:pathLst>
                <a:path w="661574" h="557693">
                  <a:moveTo>
                    <a:pt x="72869" y="13918"/>
                  </a:moveTo>
                  <a:cubicBezTo>
                    <a:pt x="184450" y="5454"/>
                    <a:pt x="435949" y="-13117"/>
                    <a:pt x="660478" y="14845"/>
                  </a:cubicBezTo>
                  <a:cubicBezTo>
                    <a:pt x="621347" y="93170"/>
                    <a:pt x="636508" y="427667"/>
                    <a:pt x="661574" y="540528"/>
                  </a:cubicBezTo>
                  <a:cubicBezTo>
                    <a:pt x="560227" y="562106"/>
                    <a:pt x="148547" y="575610"/>
                    <a:pt x="52398" y="503151"/>
                  </a:cubicBezTo>
                  <a:cubicBezTo>
                    <a:pt x="-13816" y="391776"/>
                    <a:pt x="-27876" y="91630"/>
                    <a:pt x="72869" y="13918"/>
                  </a:cubicBezTo>
                  <a:close/>
                </a:path>
              </a:pathLst>
            </a:custGeom>
            <a:solidFill>
              <a:schemeClr val="bg1"/>
            </a:solid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44" name="文本框 43"/>
            <p:cNvSpPr txBox="1"/>
            <p:nvPr/>
          </p:nvSpPr>
          <p:spPr>
            <a:xfrm>
              <a:off x="3097803" y="3610658"/>
              <a:ext cx="2790061" cy="958404"/>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lvl="0" algn="ctr">
                <a:lnSpc>
                  <a:spcPct val="120000"/>
                </a:lnSpc>
                <a:defRPr/>
              </a:pPr>
              <a:r>
                <a:rPr lang="zh-CN" altLang="en-US"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ndParaRPr>
            </a:p>
          </p:txBody>
        </p:sp>
        <p:sp>
          <p:nvSpPr>
            <p:cNvPr id="45" name="文本框 44"/>
            <p:cNvSpPr txBox="1"/>
            <p:nvPr/>
          </p:nvSpPr>
          <p:spPr>
            <a:xfrm>
              <a:off x="3829196" y="1698514"/>
              <a:ext cx="1196161" cy="707886"/>
            </a:xfrm>
            <a:prstGeom prst="rect">
              <a:avLst/>
            </a:prstGeom>
            <a:noFill/>
          </p:spPr>
          <p:txBody>
            <a:bodyPr wrap="none" rtlCol="0">
              <a:spAutoFit/>
            </a:bodyPr>
            <a:lstStyle>
              <a:defPPr>
                <a:defRPr lang="zh-CN"/>
              </a:defPPr>
              <a:lvl1pPr>
                <a:defRPr sz="2800" spc="-300">
                  <a:solidFill>
                    <a:schemeClr val="accent1">
                      <a:lumMod val="50000"/>
                    </a:schemeClr>
                  </a:solidFill>
                  <a:latin typeface="新蒂下午茶基本版" panose="03000600000000000000" pitchFamily="66" charset="-122"/>
                  <a:ea typeface="新蒂下午茶基本版" panose="03000600000000000000" pitchFamily="66" charset="-122"/>
                </a:defRPr>
              </a:lvl1pPr>
            </a:lstStyle>
            <a:p>
              <a:r>
                <a:rPr lang="en-US" altLang="zh-CN" sz="4000" b="1" spc="0" dirty="0">
                  <a:solidFill>
                    <a:schemeClr val="tx1"/>
                  </a:solidFill>
                  <a:latin typeface="方正静蕾简体" panose="02000000000000000000" pitchFamily="2" charset="-122"/>
                  <a:ea typeface="方正静蕾简体" panose="02000000000000000000" pitchFamily="2" charset="-122"/>
                </a:rPr>
                <a:t>Plan A</a:t>
              </a:r>
              <a:endParaRPr lang="zh-CN" altLang="en-US" sz="4000" b="1" spc="0" dirty="0">
                <a:solidFill>
                  <a:schemeClr val="tx1"/>
                </a:solidFill>
                <a:latin typeface="方正静蕾简体" panose="02000000000000000000" pitchFamily="2" charset="-122"/>
                <a:ea typeface="方正静蕾简体" panose="02000000000000000000" pitchFamily="2" charset="-122"/>
              </a:endParaRPr>
            </a:p>
          </p:txBody>
        </p:sp>
        <p:sp>
          <p:nvSpPr>
            <p:cNvPr id="46" name="文本框 45"/>
            <p:cNvSpPr txBox="1"/>
            <p:nvPr/>
          </p:nvSpPr>
          <p:spPr>
            <a:xfrm>
              <a:off x="3097803" y="2437974"/>
              <a:ext cx="2790061" cy="958404"/>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lvl="0" algn="ctr">
                <a:lnSpc>
                  <a:spcPct val="120000"/>
                </a:lnSpc>
                <a:defRPr/>
              </a:pPr>
              <a:r>
                <a:rPr lang="zh-CN" altLang="en-US"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ndParaRPr>
            </a:p>
          </p:txBody>
        </p:sp>
        <p:sp>
          <p:nvSpPr>
            <p:cNvPr id="47" name="文本框 46"/>
            <p:cNvSpPr txBox="1"/>
            <p:nvPr/>
          </p:nvSpPr>
          <p:spPr>
            <a:xfrm>
              <a:off x="6956668" y="1698514"/>
              <a:ext cx="1196161" cy="707886"/>
            </a:xfrm>
            <a:prstGeom prst="rect">
              <a:avLst/>
            </a:prstGeom>
            <a:noFill/>
          </p:spPr>
          <p:txBody>
            <a:bodyPr wrap="none" rtlCol="0">
              <a:spAutoFit/>
            </a:bodyPr>
            <a:lstStyle>
              <a:defPPr>
                <a:defRPr lang="zh-CN"/>
              </a:defPPr>
              <a:lvl1pPr>
                <a:defRPr sz="2800" spc="-300">
                  <a:solidFill>
                    <a:schemeClr val="accent1">
                      <a:lumMod val="50000"/>
                    </a:schemeClr>
                  </a:solidFill>
                  <a:latin typeface="新蒂下午茶基本版" panose="03000600000000000000" pitchFamily="66" charset="-122"/>
                  <a:ea typeface="新蒂下午茶基本版" panose="03000600000000000000" pitchFamily="66" charset="-122"/>
                </a:defRPr>
              </a:lvl1pPr>
            </a:lstStyle>
            <a:p>
              <a:r>
                <a:rPr lang="en-US" altLang="zh-CN" sz="4000" b="1" spc="0" dirty="0">
                  <a:solidFill>
                    <a:schemeClr val="tx1"/>
                  </a:solidFill>
                  <a:latin typeface="方正静蕾简体" panose="02000000000000000000" pitchFamily="2" charset="-122"/>
                  <a:ea typeface="方正静蕾简体" panose="02000000000000000000" pitchFamily="2" charset="-122"/>
                </a:rPr>
                <a:t>Plan B</a:t>
              </a:r>
              <a:endParaRPr lang="zh-CN" altLang="en-US" sz="4000" b="1" spc="0" dirty="0">
                <a:solidFill>
                  <a:schemeClr val="tx1"/>
                </a:solidFill>
                <a:latin typeface="方正静蕾简体" panose="02000000000000000000" pitchFamily="2" charset="-122"/>
                <a:ea typeface="方正静蕾简体" panose="02000000000000000000" pitchFamily="2" charset="-122"/>
              </a:endParaRPr>
            </a:p>
          </p:txBody>
        </p:sp>
        <p:sp>
          <p:nvSpPr>
            <p:cNvPr id="48" name="文本框 47"/>
            <p:cNvSpPr txBox="1"/>
            <p:nvPr/>
          </p:nvSpPr>
          <p:spPr>
            <a:xfrm>
              <a:off x="6317003" y="3577758"/>
              <a:ext cx="2790061" cy="958404"/>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lvl="0" algn="ctr">
                <a:lnSpc>
                  <a:spcPct val="120000"/>
                </a:lnSpc>
                <a:defRPr/>
              </a:pPr>
              <a:r>
                <a:rPr lang="zh-CN" altLang="en-US"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ndParaRPr>
            </a:p>
          </p:txBody>
        </p:sp>
        <p:sp>
          <p:nvSpPr>
            <p:cNvPr id="49" name="文本框 48"/>
            <p:cNvSpPr txBox="1"/>
            <p:nvPr/>
          </p:nvSpPr>
          <p:spPr>
            <a:xfrm>
              <a:off x="6317003" y="2405074"/>
              <a:ext cx="2790061" cy="958404"/>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lvl="0" algn="ctr">
                <a:lnSpc>
                  <a:spcPct val="120000"/>
                </a:lnSpc>
                <a:defRPr/>
              </a:pPr>
              <a:r>
                <a:rPr lang="zh-CN" altLang="en-US"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ndParaRPr>
            </a:p>
          </p:txBody>
        </p:sp>
      </p:grpSp>
      <p:pic>
        <p:nvPicPr>
          <p:cNvPr id="147" name="图片 146"/>
          <p:cNvPicPr>
            <a:picLocks noChangeAspect="1"/>
          </p:cNvPicPr>
          <p:nvPr/>
        </p:nvPicPr>
        <p:blipFill rotWithShape="1">
          <a:blip r:embed="rId3">
            <a:extLst>
              <a:ext uri="{28A0092B-C50C-407E-A947-70E740481C1C}">
                <a14:useLocalDpi xmlns:a14="http://schemas.microsoft.com/office/drawing/2010/main" val="0"/>
              </a:ext>
            </a:extLst>
          </a:blip>
          <a:srcRect t="27264" r="89267" b="42954"/>
          <a:stretch/>
        </p:blipFill>
        <p:spPr>
          <a:xfrm>
            <a:off x="2317959" y="5373216"/>
            <a:ext cx="681698" cy="432048"/>
          </a:xfrm>
          <a:prstGeom prst="rect">
            <a:avLst/>
          </a:prstGeom>
        </p:spPr>
      </p:pic>
      <p:pic>
        <p:nvPicPr>
          <p:cNvPr id="148" name="图片 147"/>
          <p:cNvPicPr>
            <a:picLocks noChangeAspect="1"/>
          </p:cNvPicPr>
          <p:nvPr/>
        </p:nvPicPr>
        <p:blipFill rotWithShape="1">
          <a:blip r:embed="rId3">
            <a:extLst>
              <a:ext uri="{28A0092B-C50C-407E-A947-70E740481C1C}">
                <a14:useLocalDpi xmlns:a14="http://schemas.microsoft.com/office/drawing/2010/main" val="0"/>
              </a:ext>
            </a:extLst>
          </a:blip>
          <a:srcRect l="37053" r="44448" b="55326"/>
          <a:stretch/>
        </p:blipFill>
        <p:spPr>
          <a:xfrm>
            <a:off x="5497094" y="5157192"/>
            <a:ext cx="1174970" cy="648072"/>
          </a:xfrm>
          <a:prstGeom prst="rect">
            <a:avLst/>
          </a:prstGeom>
        </p:spPr>
      </p:pic>
      <p:pic>
        <p:nvPicPr>
          <p:cNvPr id="149" name="图片 148"/>
          <p:cNvPicPr>
            <a:picLocks noChangeAspect="1"/>
          </p:cNvPicPr>
          <p:nvPr/>
        </p:nvPicPr>
        <p:blipFill rotWithShape="1">
          <a:blip r:embed="rId3">
            <a:extLst>
              <a:ext uri="{28A0092B-C50C-407E-A947-70E740481C1C}">
                <a14:useLocalDpi xmlns:a14="http://schemas.microsoft.com/office/drawing/2010/main" val="0"/>
              </a:ext>
            </a:extLst>
          </a:blip>
          <a:srcRect l="87829" t="59565" r="-901" b="-4239"/>
          <a:stretch/>
        </p:blipFill>
        <p:spPr>
          <a:xfrm>
            <a:off x="8653246" y="5157192"/>
            <a:ext cx="830252" cy="648072"/>
          </a:xfrm>
          <a:prstGeom prst="rect">
            <a:avLst/>
          </a:prstGeom>
        </p:spPr>
      </p:pic>
      <p:sp>
        <p:nvSpPr>
          <p:cNvPr id="16" name="TextBox 17">
            <a:extLst>
              <a:ext uri="{FF2B5EF4-FFF2-40B4-BE49-F238E27FC236}">
                <a16:creationId xmlns:a16="http://schemas.microsoft.com/office/drawing/2014/main" id="{E07E499A-ABD9-4AD9-8AF2-47BAD475D86E}"/>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3.2</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2517027080"/>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147"/>
                                        </p:tgtEl>
                                        <p:attrNameLst>
                                          <p:attrName>style.visibility</p:attrName>
                                        </p:attrNameLst>
                                      </p:cBhvr>
                                      <p:to>
                                        <p:strVal val="visible"/>
                                      </p:to>
                                    </p:set>
                                    <p:animEffect transition="in" filter="randombar(horizontal)">
                                      <p:cBhvr>
                                        <p:cTn id="13" dur="500"/>
                                        <p:tgtEl>
                                          <p:spTgt spid="147"/>
                                        </p:tgtEl>
                                      </p:cBhvr>
                                    </p:animEffect>
                                  </p:childTnLst>
                                </p:cTn>
                              </p:par>
                              <p:par>
                                <p:cTn id="14" presetID="14" presetClass="entr" presetSubtype="10" fill="hold" nodeType="withEffect">
                                  <p:stCondLst>
                                    <p:cond delay="0"/>
                                  </p:stCondLst>
                                  <p:childTnLst>
                                    <p:set>
                                      <p:cBhvr>
                                        <p:cTn id="15" dur="1" fill="hold">
                                          <p:stCondLst>
                                            <p:cond delay="0"/>
                                          </p:stCondLst>
                                        </p:cTn>
                                        <p:tgtEl>
                                          <p:spTgt spid="148"/>
                                        </p:tgtEl>
                                        <p:attrNameLst>
                                          <p:attrName>style.visibility</p:attrName>
                                        </p:attrNameLst>
                                      </p:cBhvr>
                                      <p:to>
                                        <p:strVal val="visible"/>
                                      </p:to>
                                    </p:set>
                                    <p:animEffect transition="in" filter="randombar(horizontal)">
                                      <p:cBhvr>
                                        <p:cTn id="16" dur="500"/>
                                        <p:tgtEl>
                                          <p:spTgt spid="148"/>
                                        </p:tgtEl>
                                      </p:cBhvr>
                                    </p:animEffect>
                                  </p:childTnLst>
                                </p:cTn>
                              </p:par>
                              <p:par>
                                <p:cTn id="17" presetID="14" presetClass="entr" presetSubtype="10" fill="hold" nodeType="withEffect">
                                  <p:stCondLst>
                                    <p:cond delay="0"/>
                                  </p:stCondLst>
                                  <p:childTnLst>
                                    <p:set>
                                      <p:cBhvr>
                                        <p:cTn id="18" dur="1" fill="hold">
                                          <p:stCondLst>
                                            <p:cond delay="0"/>
                                          </p:stCondLst>
                                        </p:cTn>
                                        <p:tgtEl>
                                          <p:spTgt spid="149"/>
                                        </p:tgtEl>
                                        <p:attrNameLst>
                                          <p:attrName>style.visibility</p:attrName>
                                        </p:attrNameLst>
                                      </p:cBhvr>
                                      <p:to>
                                        <p:strVal val="visible"/>
                                      </p:to>
                                    </p:set>
                                    <p:animEffect transition="in" filter="randombar(horizontal)">
                                      <p:cBhvr>
                                        <p:cTn id="19"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141084" y="2126148"/>
            <a:ext cx="5487947" cy="2556576"/>
            <a:chOff x="1141084" y="2126148"/>
            <a:chExt cx="5487947" cy="2556576"/>
          </a:xfrm>
        </p:grpSpPr>
        <p:grpSp>
          <p:nvGrpSpPr>
            <p:cNvPr id="2" name="组合 1"/>
            <p:cNvGrpSpPr/>
            <p:nvPr/>
          </p:nvGrpSpPr>
          <p:grpSpPr>
            <a:xfrm>
              <a:off x="2948215" y="2126148"/>
              <a:ext cx="1500737" cy="1036234"/>
              <a:chOff x="2070483" y="1885549"/>
              <a:chExt cx="1500737" cy="1036234"/>
            </a:xfrm>
          </p:grpSpPr>
          <p:grpSp>
            <p:nvGrpSpPr>
              <p:cNvPr id="37" name="组 7"/>
              <p:cNvGrpSpPr/>
              <p:nvPr/>
            </p:nvGrpSpPr>
            <p:grpSpPr>
              <a:xfrm>
                <a:off x="2083630" y="2083197"/>
                <a:ext cx="1450772" cy="626895"/>
                <a:chOff x="2219959" y="1131184"/>
                <a:chExt cx="1088079" cy="470172"/>
              </a:xfrm>
            </p:grpSpPr>
            <p:sp>
              <p:nvSpPr>
                <p:cNvPr id="40" name="文本框 6"/>
                <p:cNvSpPr txBox="1"/>
                <p:nvPr/>
              </p:nvSpPr>
              <p:spPr>
                <a:xfrm>
                  <a:off x="2219959" y="1131184"/>
                  <a:ext cx="1076024" cy="300083"/>
                </a:xfrm>
                <a:prstGeom prst="rect">
                  <a:avLst/>
                </a:prstGeom>
                <a:noFill/>
              </p:spPr>
              <p:txBody>
                <a:bodyPr wrap="square" rtlCol="0">
                  <a:spAutoFit/>
                </a:bodyPr>
                <a:lstStyle/>
                <a:p>
                  <a:pPr algn="ctr"/>
                  <a:r>
                    <a:rPr kumimoji="1" lang="zh-CN" altLang="en-US" sz="2000" b="1" dirty="0">
                      <a:solidFill>
                        <a:schemeClr val="tx1">
                          <a:lumMod val="85000"/>
                          <a:lumOff val="15000"/>
                        </a:schemeClr>
                      </a:solidFill>
                    </a:rPr>
                    <a:t>地址</a:t>
                  </a:r>
                  <a:endParaRPr kumimoji="1" lang="en-US" altLang="zh-CN" sz="2000" b="1" dirty="0">
                    <a:solidFill>
                      <a:schemeClr val="tx1">
                        <a:lumMod val="85000"/>
                        <a:lumOff val="15000"/>
                      </a:schemeClr>
                    </a:solidFill>
                  </a:endParaRPr>
                </a:p>
              </p:txBody>
            </p:sp>
            <p:sp>
              <p:nvSpPr>
                <p:cNvPr id="41" name="文本框 58"/>
                <p:cNvSpPr txBox="1"/>
                <p:nvPr/>
              </p:nvSpPr>
              <p:spPr>
                <a:xfrm>
                  <a:off x="2232014" y="1370523"/>
                  <a:ext cx="1076024" cy="230833"/>
                </a:xfrm>
                <a:prstGeom prst="rect">
                  <a:avLst/>
                </a:prstGeom>
                <a:noFill/>
              </p:spPr>
              <p:txBody>
                <a:bodyPr wrap="square" rtlCol="0">
                  <a:spAutoFit/>
                </a:bodyPr>
                <a:lstStyle/>
                <a:p>
                  <a:pPr algn="ctr"/>
                  <a:r>
                    <a:rPr kumimoji="1" lang="en-US" altLang="zh-CN" sz="1400" spc="-150" dirty="0">
                      <a:solidFill>
                        <a:schemeClr val="tx1">
                          <a:lumMod val="85000"/>
                          <a:lumOff val="15000"/>
                        </a:schemeClr>
                      </a:solidFill>
                    </a:rPr>
                    <a:t>Add Your Title Here</a:t>
                  </a:r>
                </a:p>
              </p:txBody>
            </p:sp>
          </p:grpSp>
          <p:sp>
            <p:nvSpPr>
              <p:cNvPr id="173" name="任意多边形 172"/>
              <p:cNvSpPr/>
              <p:nvPr/>
            </p:nvSpPr>
            <p:spPr>
              <a:xfrm>
                <a:off x="2070483" y="1885549"/>
                <a:ext cx="1500737" cy="1036234"/>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174" name="组合 173"/>
            <p:cNvGrpSpPr/>
            <p:nvPr/>
          </p:nvGrpSpPr>
          <p:grpSpPr>
            <a:xfrm>
              <a:off x="1141084" y="3646490"/>
              <a:ext cx="1500737" cy="1036234"/>
              <a:chOff x="2070483" y="1885549"/>
              <a:chExt cx="1500737" cy="1036234"/>
            </a:xfrm>
          </p:grpSpPr>
          <p:grpSp>
            <p:nvGrpSpPr>
              <p:cNvPr id="175" name="组 7"/>
              <p:cNvGrpSpPr/>
              <p:nvPr/>
            </p:nvGrpSpPr>
            <p:grpSpPr>
              <a:xfrm>
                <a:off x="2083630" y="2083197"/>
                <a:ext cx="1450772" cy="626895"/>
                <a:chOff x="2219959" y="1131184"/>
                <a:chExt cx="1088079" cy="470172"/>
              </a:xfrm>
            </p:grpSpPr>
            <p:sp>
              <p:nvSpPr>
                <p:cNvPr id="177" name="文本框 6"/>
                <p:cNvSpPr txBox="1"/>
                <p:nvPr/>
              </p:nvSpPr>
              <p:spPr>
                <a:xfrm>
                  <a:off x="2219959" y="1131184"/>
                  <a:ext cx="1076024" cy="300083"/>
                </a:xfrm>
                <a:prstGeom prst="rect">
                  <a:avLst/>
                </a:prstGeom>
                <a:noFill/>
              </p:spPr>
              <p:txBody>
                <a:bodyPr wrap="square" rtlCol="0">
                  <a:spAutoFit/>
                </a:bodyPr>
                <a:lstStyle/>
                <a:p>
                  <a:pPr algn="ctr"/>
                  <a:r>
                    <a:rPr kumimoji="1" lang="zh-CN" altLang="en-US" sz="2000" b="1" dirty="0">
                      <a:solidFill>
                        <a:schemeClr val="tx1">
                          <a:lumMod val="85000"/>
                          <a:lumOff val="15000"/>
                        </a:schemeClr>
                      </a:solidFill>
                    </a:rPr>
                    <a:t>地址</a:t>
                  </a:r>
                  <a:endParaRPr kumimoji="1" lang="en-US" altLang="zh-CN" sz="2000" b="1" dirty="0">
                    <a:solidFill>
                      <a:schemeClr val="tx1">
                        <a:lumMod val="85000"/>
                        <a:lumOff val="15000"/>
                      </a:schemeClr>
                    </a:solidFill>
                  </a:endParaRPr>
                </a:p>
              </p:txBody>
            </p:sp>
            <p:sp>
              <p:nvSpPr>
                <p:cNvPr id="178" name="文本框 58"/>
                <p:cNvSpPr txBox="1"/>
                <p:nvPr/>
              </p:nvSpPr>
              <p:spPr>
                <a:xfrm>
                  <a:off x="2232014" y="1370523"/>
                  <a:ext cx="1076024" cy="230833"/>
                </a:xfrm>
                <a:prstGeom prst="rect">
                  <a:avLst/>
                </a:prstGeom>
                <a:noFill/>
              </p:spPr>
              <p:txBody>
                <a:bodyPr wrap="square" rtlCol="0">
                  <a:spAutoFit/>
                </a:bodyPr>
                <a:lstStyle/>
                <a:p>
                  <a:pPr algn="ctr"/>
                  <a:r>
                    <a:rPr kumimoji="1" lang="en-US" altLang="zh-CN" sz="1400" spc="-150" dirty="0">
                      <a:solidFill>
                        <a:schemeClr val="tx1">
                          <a:lumMod val="85000"/>
                          <a:lumOff val="15000"/>
                        </a:schemeClr>
                      </a:solidFill>
                    </a:rPr>
                    <a:t>Add Your Title Here</a:t>
                  </a:r>
                </a:p>
              </p:txBody>
            </p:sp>
          </p:grpSp>
          <p:sp>
            <p:nvSpPr>
              <p:cNvPr id="176" name="任意多边形 175"/>
              <p:cNvSpPr/>
              <p:nvPr/>
            </p:nvSpPr>
            <p:spPr>
              <a:xfrm>
                <a:off x="2070483" y="1885549"/>
                <a:ext cx="1500737" cy="1036234"/>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179" name="组合 178"/>
            <p:cNvGrpSpPr/>
            <p:nvPr/>
          </p:nvGrpSpPr>
          <p:grpSpPr>
            <a:xfrm>
              <a:off x="3203801" y="3646490"/>
              <a:ext cx="1500737" cy="1036234"/>
              <a:chOff x="2070483" y="1885549"/>
              <a:chExt cx="1500737" cy="1036234"/>
            </a:xfrm>
          </p:grpSpPr>
          <p:grpSp>
            <p:nvGrpSpPr>
              <p:cNvPr id="180" name="组 7"/>
              <p:cNvGrpSpPr/>
              <p:nvPr/>
            </p:nvGrpSpPr>
            <p:grpSpPr>
              <a:xfrm>
                <a:off x="2083630" y="2083197"/>
                <a:ext cx="1450772" cy="626895"/>
                <a:chOff x="2219959" y="1131184"/>
                <a:chExt cx="1088079" cy="470172"/>
              </a:xfrm>
            </p:grpSpPr>
            <p:sp>
              <p:nvSpPr>
                <p:cNvPr id="182" name="文本框 6"/>
                <p:cNvSpPr txBox="1"/>
                <p:nvPr/>
              </p:nvSpPr>
              <p:spPr>
                <a:xfrm>
                  <a:off x="2219959" y="1131184"/>
                  <a:ext cx="1076024" cy="300083"/>
                </a:xfrm>
                <a:prstGeom prst="rect">
                  <a:avLst/>
                </a:prstGeom>
                <a:noFill/>
              </p:spPr>
              <p:txBody>
                <a:bodyPr wrap="square" rtlCol="0">
                  <a:spAutoFit/>
                </a:bodyPr>
                <a:lstStyle/>
                <a:p>
                  <a:pPr algn="ctr"/>
                  <a:r>
                    <a:rPr kumimoji="1" lang="zh-CN" altLang="en-US" sz="2000" b="1" dirty="0">
                      <a:solidFill>
                        <a:schemeClr val="tx1">
                          <a:lumMod val="85000"/>
                          <a:lumOff val="15000"/>
                        </a:schemeClr>
                      </a:solidFill>
                    </a:rPr>
                    <a:t>地址</a:t>
                  </a:r>
                  <a:endParaRPr kumimoji="1" lang="en-US" altLang="zh-CN" sz="2000" b="1" dirty="0">
                    <a:solidFill>
                      <a:schemeClr val="tx1">
                        <a:lumMod val="85000"/>
                        <a:lumOff val="15000"/>
                      </a:schemeClr>
                    </a:solidFill>
                  </a:endParaRPr>
                </a:p>
              </p:txBody>
            </p:sp>
            <p:sp>
              <p:nvSpPr>
                <p:cNvPr id="183" name="文本框 58"/>
                <p:cNvSpPr txBox="1"/>
                <p:nvPr/>
              </p:nvSpPr>
              <p:spPr>
                <a:xfrm>
                  <a:off x="2232014" y="1370523"/>
                  <a:ext cx="1076024" cy="230833"/>
                </a:xfrm>
                <a:prstGeom prst="rect">
                  <a:avLst/>
                </a:prstGeom>
                <a:noFill/>
              </p:spPr>
              <p:txBody>
                <a:bodyPr wrap="square" rtlCol="0">
                  <a:spAutoFit/>
                </a:bodyPr>
                <a:lstStyle/>
                <a:p>
                  <a:pPr algn="ctr"/>
                  <a:r>
                    <a:rPr kumimoji="1" lang="en-US" altLang="zh-CN" sz="1400" spc="-150" dirty="0">
                      <a:solidFill>
                        <a:schemeClr val="tx1">
                          <a:lumMod val="85000"/>
                          <a:lumOff val="15000"/>
                        </a:schemeClr>
                      </a:solidFill>
                    </a:rPr>
                    <a:t>Add Your Title Here</a:t>
                  </a:r>
                </a:p>
              </p:txBody>
            </p:sp>
          </p:grpSp>
          <p:sp>
            <p:nvSpPr>
              <p:cNvPr id="181" name="任意多边形 180"/>
              <p:cNvSpPr/>
              <p:nvPr/>
            </p:nvSpPr>
            <p:spPr>
              <a:xfrm>
                <a:off x="2070483" y="1885549"/>
                <a:ext cx="1500737" cy="1036234"/>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184" name="组合 183"/>
            <p:cNvGrpSpPr/>
            <p:nvPr/>
          </p:nvGrpSpPr>
          <p:grpSpPr>
            <a:xfrm>
              <a:off x="5128294" y="3646490"/>
              <a:ext cx="1500737" cy="1036234"/>
              <a:chOff x="2070483" y="1885549"/>
              <a:chExt cx="1500737" cy="1036234"/>
            </a:xfrm>
          </p:grpSpPr>
          <p:grpSp>
            <p:nvGrpSpPr>
              <p:cNvPr id="185" name="组 7"/>
              <p:cNvGrpSpPr/>
              <p:nvPr/>
            </p:nvGrpSpPr>
            <p:grpSpPr>
              <a:xfrm>
                <a:off x="2083630" y="2083197"/>
                <a:ext cx="1450772" cy="626895"/>
                <a:chOff x="2219959" y="1131184"/>
                <a:chExt cx="1088079" cy="470172"/>
              </a:xfrm>
            </p:grpSpPr>
            <p:sp>
              <p:nvSpPr>
                <p:cNvPr id="187" name="文本框 6"/>
                <p:cNvSpPr txBox="1"/>
                <p:nvPr/>
              </p:nvSpPr>
              <p:spPr>
                <a:xfrm>
                  <a:off x="2219959" y="1131184"/>
                  <a:ext cx="1076024" cy="300083"/>
                </a:xfrm>
                <a:prstGeom prst="rect">
                  <a:avLst/>
                </a:prstGeom>
                <a:noFill/>
              </p:spPr>
              <p:txBody>
                <a:bodyPr wrap="square" rtlCol="0">
                  <a:spAutoFit/>
                </a:bodyPr>
                <a:lstStyle/>
                <a:p>
                  <a:pPr algn="ctr"/>
                  <a:r>
                    <a:rPr kumimoji="1" lang="zh-CN" altLang="en-US" sz="2000" b="1" dirty="0">
                      <a:solidFill>
                        <a:schemeClr val="tx1">
                          <a:lumMod val="85000"/>
                          <a:lumOff val="15000"/>
                        </a:schemeClr>
                      </a:solidFill>
                    </a:rPr>
                    <a:t>地址</a:t>
                  </a:r>
                  <a:endParaRPr kumimoji="1" lang="en-US" altLang="zh-CN" sz="2000" b="1" dirty="0">
                    <a:solidFill>
                      <a:schemeClr val="tx1">
                        <a:lumMod val="85000"/>
                        <a:lumOff val="15000"/>
                      </a:schemeClr>
                    </a:solidFill>
                  </a:endParaRPr>
                </a:p>
              </p:txBody>
            </p:sp>
            <p:sp>
              <p:nvSpPr>
                <p:cNvPr id="188" name="文本框 58"/>
                <p:cNvSpPr txBox="1"/>
                <p:nvPr/>
              </p:nvSpPr>
              <p:spPr>
                <a:xfrm>
                  <a:off x="2232014" y="1370523"/>
                  <a:ext cx="1076024" cy="230833"/>
                </a:xfrm>
                <a:prstGeom prst="rect">
                  <a:avLst/>
                </a:prstGeom>
                <a:noFill/>
              </p:spPr>
              <p:txBody>
                <a:bodyPr wrap="square" rtlCol="0">
                  <a:spAutoFit/>
                </a:bodyPr>
                <a:lstStyle/>
                <a:p>
                  <a:pPr algn="ctr"/>
                  <a:r>
                    <a:rPr kumimoji="1" lang="en-US" altLang="zh-CN" sz="1400" spc="-150" dirty="0">
                      <a:solidFill>
                        <a:schemeClr val="tx1">
                          <a:lumMod val="85000"/>
                          <a:lumOff val="15000"/>
                        </a:schemeClr>
                      </a:solidFill>
                    </a:rPr>
                    <a:t>Add Your Title Here</a:t>
                  </a:r>
                </a:p>
              </p:txBody>
            </p:sp>
          </p:grpSp>
          <p:sp>
            <p:nvSpPr>
              <p:cNvPr id="186" name="任意多边形 185"/>
              <p:cNvSpPr/>
              <p:nvPr/>
            </p:nvSpPr>
            <p:spPr>
              <a:xfrm>
                <a:off x="2070483" y="1885549"/>
                <a:ext cx="1500737" cy="1036234"/>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sp>
          <p:nvSpPr>
            <p:cNvPr id="3" name="任意多边形 2"/>
            <p:cNvSpPr/>
            <p:nvPr/>
          </p:nvSpPr>
          <p:spPr>
            <a:xfrm>
              <a:off x="1665538" y="3410836"/>
              <a:ext cx="4397865" cy="253447"/>
            </a:xfrm>
            <a:custGeom>
              <a:avLst/>
              <a:gdLst>
                <a:gd name="connsiteX0" fmla="*/ 62799 w 4397865"/>
                <a:gd name="connsiteY0" fmla="*/ 253447 h 253447"/>
                <a:gd name="connsiteX1" fmla="*/ 126594 w 4397865"/>
                <a:gd name="connsiteY1" fmla="*/ 62061 h 253447"/>
                <a:gd name="connsiteX2" fmla="*/ 1200482 w 4397865"/>
                <a:gd name="connsiteY2" fmla="*/ 51428 h 253447"/>
                <a:gd name="connsiteX3" fmla="*/ 2423227 w 4397865"/>
                <a:gd name="connsiteY3" fmla="*/ 30163 h 253447"/>
                <a:gd name="connsiteX4" fmla="*/ 4230761 w 4397865"/>
                <a:gd name="connsiteY4" fmla="*/ 8898 h 253447"/>
                <a:gd name="connsiteX5" fmla="*/ 4337087 w 4397865"/>
                <a:gd name="connsiteY5" fmla="*/ 189651 h 25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7865" h="253447">
                  <a:moveTo>
                    <a:pt x="62799" y="253447"/>
                  </a:moveTo>
                  <a:cubicBezTo>
                    <a:pt x="-111" y="174589"/>
                    <a:pt x="-63020" y="95731"/>
                    <a:pt x="126594" y="62061"/>
                  </a:cubicBezTo>
                  <a:cubicBezTo>
                    <a:pt x="316208" y="28391"/>
                    <a:pt x="1200482" y="51428"/>
                    <a:pt x="1200482" y="51428"/>
                  </a:cubicBezTo>
                  <a:lnTo>
                    <a:pt x="2423227" y="30163"/>
                  </a:lnTo>
                  <a:cubicBezTo>
                    <a:pt x="2928273" y="23075"/>
                    <a:pt x="3911784" y="-17683"/>
                    <a:pt x="4230761" y="8898"/>
                  </a:cubicBezTo>
                  <a:cubicBezTo>
                    <a:pt x="4549738" y="35479"/>
                    <a:pt x="4308734" y="212688"/>
                    <a:pt x="4337087" y="189651"/>
                  </a:cubicBez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任意多边形 3"/>
            <p:cNvSpPr/>
            <p:nvPr/>
          </p:nvSpPr>
          <p:spPr>
            <a:xfrm>
              <a:off x="3663462" y="3196450"/>
              <a:ext cx="53163" cy="520996"/>
            </a:xfrm>
            <a:custGeom>
              <a:avLst/>
              <a:gdLst>
                <a:gd name="connsiteX0" fmla="*/ 53163 w 53163"/>
                <a:gd name="connsiteY0" fmla="*/ 0 h 520996"/>
                <a:gd name="connsiteX1" fmla="*/ 10633 w 53163"/>
                <a:gd name="connsiteY1" fmla="*/ 170121 h 520996"/>
                <a:gd name="connsiteX2" fmla="*/ 42530 w 53163"/>
                <a:gd name="connsiteY2" fmla="*/ 414670 h 520996"/>
                <a:gd name="connsiteX3" fmla="*/ 0 w 53163"/>
                <a:gd name="connsiteY3" fmla="*/ 520996 h 520996"/>
              </a:gdLst>
              <a:ahLst/>
              <a:cxnLst>
                <a:cxn ang="0">
                  <a:pos x="connsiteX0" y="connsiteY0"/>
                </a:cxn>
                <a:cxn ang="0">
                  <a:pos x="connsiteX1" y="connsiteY1"/>
                </a:cxn>
                <a:cxn ang="0">
                  <a:pos x="connsiteX2" y="connsiteY2"/>
                </a:cxn>
                <a:cxn ang="0">
                  <a:pos x="connsiteX3" y="connsiteY3"/>
                </a:cxn>
              </a:cxnLst>
              <a:rect l="l" t="t" r="r" b="b"/>
              <a:pathLst>
                <a:path w="53163" h="520996">
                  <a:moveTo>
                    <a:pt x="53163" y="0"/>
                  </a:moveTo>
                  <a:cubicBezTo>
                    <a:pt x="32784" y="50504"/>
                    <a:pt x="12405" y="101009"/>
                    <a:pt x="10633" y="170121"/>
                  </a:cubicBezTo>
                  <a:cubicBezTo>
                    <a:pt x="8861" y="239233"/>
                    <a:pt x="44302" y="356191"/>
                    <a:pt x="42530" y="414670"/>
                  </a:cubicBezTo>
                  <a:cubicBezTo>
                    <a:pt x="40758" y="473149"/>
                    <a:pt x="1772" y="494415"/>
                    <a:pt x="0" y="520996"/>
                  </a:cubicBez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89" name="文本框 188"/>
          <p:cNvSpPr txBox="1"/>
          <p:nvPr/>
        </p:nvSpPr>
        <p:spPr>
          <a:xfrm>
            <a:off x="6798177" y="1660396"/>
            <a:ext cx="2624544" cy="513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地址方案一</a:t>
            </a:r>
          </a:p>
        </p:txBody>
      </p:sp>
      <p:sp>
        <p:nvSpPr>
          <p:cNvPr id="190" name="文本框 93"/>
          <p:cNvSpPr txBox="1">
            <a:spLocks noChangeArrowheads="1"/>
          </p:cNvSpPr>
          <p:nvPr/>
        </p:nvSpPr>
        <p:spPr bwMode="auto">
          <a:xfrm>
            <a:off x="6798177" y="2323796"/>
            <a:ext cx="4006850" cy="103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dirty="0">
              <a:solidFill>
                <a:srgbClr val="000000"/>
              </a:solidFill>
              <a:latin typeface="方正静蕾简体"/>
              <a:ea typeface="方正静蕾简体"/>
              <a:cs typeface="+mn-ea"/>
              <a:sym typeface="+mn-lt"/>
            </a:endParaRPr>
          </a:p>
        </p:txBody>
      </p:sp>
      <p:sp>
        <p:nvSpPr>
          <p:cNvPr id="191" name="文本框 190"/>
          <p:cNvSpPr txBox="1"/>
          <p:nvPr/>
        </p:nvSpPr>
        <p:spPr>
          <a:xfrm>
            <a:off x="6856826" y="3717945"/>
            <a:ext cx="2624544"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nSpc>
                <a:spcPct val="114000"/>
              </a:lnSpc>
              <a:defRPr sz="2400" b="1">
                <a:solidFill>
                  <a:schemeClr val="tx1">
                    <a:lumMod val="75000"/>
                    <a:lumOff val="25000"/>
                  </a:schemeClr>
                </a:solidFill>
                <a:latin typeface="方正静蕾简体"/>
                <a:ea typeface="方正静蕾简体"/>
                <a:cs typeface="+mn-ea"/>
              </a:defRPr>
            </a:lvl1pPr>
          </a:lstStyle>
          <a:p>
            <a:r>
              <a:rPr lang="zh-CN" altLang="en-US" dirty="0">
                <a:sym typeface="+mn-lt"/>
              </a:rPr>
              <a:t>地址方案二</a:t>
            </a:r>
          </a:p>
        </p:txBody>
      </p:sp>
      <p:sp>
        <p:nvSpPr>
          <p:cNvPr id="192" name="文本框 96"/>
          <p:cNvSpPr txBox="1">
            <a:spLocks noChangeArrowheads="1"/>
          </p:cNvSpPr>
          <p:nvPr/>
        </p:nvSpPr>
        <p:spPr bwMode="auto">
          <a:xfrm>
            <a:off x="6798177" y="4314521"/>
            <a:ext cx="4006850" cy="1039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nSpc>
                <a:spcPct val="114000"/>
              </a:lnSpc>
              <a:defRPr>
                <a:solidFill>
                  <a:srgbClr val="000000"/>
                </a:solidFill>
                <a:latin typeface="方正静蕾简体"/>
                <a:ea typeface="方正静蕾简体"/>
                <a:cs typeface="+mn-ea"/>
              </a:defRPr>
            </a:lvl1pPr>
          </a:lstStyle>
          <a:p>
            <a:r>
              <a:rPr lang="zh-CN" altLang="en-US" dirty="0">
                <a:sym typeface="+mn-lt"/>
              </a:rPr>
              <a:t>此处添加详细文本描述，建议与标题相关并符合整体语言风格，语言描述尽量简洁生动。</a:t>
            </a:r>
            <a:endParaRPr lang="en-US" altLang="zh-CN" dirty="0">
              <a:sym typeface="+mn-lt"/>
            </a:endParaRPr>
          </a:p>
        </p:txBody>
      </p:sp>
      <p:sp>
        <p:nvSpPr>
          <p:cNvPr id="30" name="TextBox 17">
            <a:extLst>
              <a:ext uri="{FF2B5EF4-FFF2-40B4-BE49-F238E27FC236}">
                <a16:creationId xmlns:a16="http://schemas.microsoft.com/office/drawing/2014/main" id="{27A588B5-39B5-4B98-986E-26F560B72070}"/>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3.3</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107454042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childTnLst>
                                    <p:set>
                                      <p:cBhvr>
                                        <p:cTn id="12" dur="1" fill="hold">
                                          <p:stCondLst>
                                            <p:cond delay="0"/>
                                          </p:stCondLst>
                                        </p:cTn>
                                        <p:tgtEl>
                                          <p:spTgt spid="189"/>
                                        </p:tgtEl>
                                        <p:attrNameLst>
                                          <p:attrName>style.visibility</p:attrName>
                                        </p:attrNameLst>
                                      </p:cBhvr>
                                      <p:to>
                                        <p:strVal val="visible"/>
                                      </p:to>
                                    </p:set>
                                    <p:anim calcmode="lin" valueType="num">
                                      <p:cBhvr additive="base">
                                        <p:cTn id="13" dur="500" fill="hold"/>
                                        <p:tgtEl>
                                          <p:spTgt spid="189"/>
                                        </p:tgtEl>
                                        <p:attrNameLst>
                                          <p:attrName>ppt_x</p:attrName>
                                        </p:attrNameLst>
                                      </p:cBhvr>
                                      <p:tavLst>
                                        <p:tav tm="0">
                                          <p:val>
                                            <p:strVal val="1+#ppt_w/2"/>
                                          </p:val>
                                        </p:tav>
                                        <p:tav tm="100000">
                                          <p:val>
                                            <p:strVal val="#ppt_x"/>
                                          </p:val>
                                        </p:tav>
                                      </p:tavLst>
                                    </p:anim>
                                    <p:anim calcmode="lin" valueType="num">
                                      <p:cBhvr additive="base">
                                        <p:cTn id="14" dur="500" fill="hold"/>
                                        <p:tgtEl>
                                          <p:spTgt spid="189"/>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191"/>
                                        </p:tgtEl>
                                        <p:attrNameLst>
                                          <p:attrName>style.visibility</p:attrName>
                                        </p:attrNameLst>
                                      </p:cBhvr>
                                      <p:to>
                                        <p:strVal val="visible"/>
                                      </p:to>
                                    </p:set>
                                    <p:anim calcmode="lin" valueType="num">
                                      <p:cBhvr additive="base">
                                        <p:cTn id="17" dur="500" fill="hold"/>
                                        <p:tgtEl>
                                          <p:spTgt spid="191"/>
                                        </p:tgtEl>
                                        <p:attrNameLst>
                                          <p:attrName>ppt_x</p:attrName>
                                        </p:attrNameLst>
                                      </p:cBhvr>
                                      <p:tavLst>
                                        <p:tav tm="0">
                                          <p:val>
                                            <p:strVal val="1+#ppt_w/2"/>
                                          </p:val>
                                        </p:tav>
                                        <p:tav tm="100000">
                                          <p:val>
                                            <p:strVal val="#ppt_x"/>
                                          </p:val>
                                        </p:tav>
                                      </p:tavLst>
                                    </p:anim>
                                    <p:anim calcmode="lin" valueType="num">
                                      <p:cBhvr additive="base">
                                        <p:cTn id="18" dur="500" fill="hold"/>
                                        <p:tgtEl>
                                          <p:spTgt spid="191"/>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2" presetClass="entr" presetSubtype="1" fill="hold" grpId="0" nodeType="afterEffect">
                                  <p:stCondLst>
                                    <p:cond delay="0"/>
                                  </p:stCondLst>
                                  <p:childTnLst>
                                    <p:set>
                                      <p:cBhvr>
                                        <p:cTn id="21" dur="1" fill="hold">
                                          <p:stCondLst>
                                            <p:cond delay="0"/>
                                          </p:stCondLst>
                                        </p:cTn>
                                        <p:tgtEl>
                                          <p:spTgt spid="190"/>
                                        </p:tgtEl>
                                        <p:attrNameLst>
                                          <p:attrName>style.visibility</p:attrName>
                                        </p:attrNameLst>
                                      </p:cBhvr>
                                      <p:to>
                                        <p:strVal val="visible"/>
                                      </p:to>
                                    </p:set>
                                    <p:animEffect transition="in" filter="wipe(up)">
                                      <p:cBhvr>
                                        <p:cTn id="22" dur="500"/>
                                        <p:tgtEl>
                                          <p:spTgt spid="190"/>
                                        </p:tgtEl>
                                      </p:cBhvr>
                                    </p:animEffect>
                                  </p:childTnLst>
                                </p:cTn>
                              </p:par>
                              <p:par>
                                <p:cTn id="23" presetID="22" presetClass="entr" presetSubtype="1" fill="hold" grpId="0" nodeType="withEffect">
                                  <p:stCondLst>
                                    <p:cond delay="0"/>
                                  </p:stCondLst>
                                  <p:childTnLst>
                                    <p:set>
                                      <p:cBhvr>
                                        <p:cTn id="24" dur="1" fill="hold">
                                          <p:stCondLst>
                                            <p:cond delay="0"/>
                                          </p:stCondLst>
                                        </p:cTn>
                                        <p:tgtEl>
                                          <p:spTgt spid="192"/>
                                        </p:tgtEl>
                                        <p:attrNameLst>
                                          <p:attrName>style.visibility</p:attrName>
                                        </p:attrNameLst>
                                      </p:cBhvr>
                                      <p:to>
                                        <p:strVal val="visible"/>
                                      </p:to>
                                    </p:set>
                                    <p:animEffect transition="in" filter="wipe(up)">
                                      <p:cBhvr>
                                        <p:cTn id="25"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 grpId="0"/>
      <p:bldP spid="190" grpId="0"/>
      <p:bldP spid="191" grpId="0"/>
      <p:bldP spid="19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矩形 76"/>
          <p:cNvSpPr/>
          <p:nvPr/>
        </p:nvSpPr>
        <p:spPr>
          <a:xfrm>
            <a:off x="1439668" y="1386710"/>
            <a:ext cx="9440866" cy="369332"/>
          </a:xfrm>
          <a:prstGeom prst="rect">
            <a:avLst/>
          </a:prstGeom>
        </p:spPr>
        <p:txBody>
          <a:bodyPr wrap="square">
            <a:spAutoFit/>
          </a:bodyPr>
          <a:lstStyle/>
          <a:p>
            <a:pPr lvl="0"/>
            <a:r>
              <a:rPr lang="zh-CN" altLang="en-US" dirty="0">
                <a:solidFill>
                  <a:srgbClr val="595959"/>
                </a:solidFill>
                <a:latin typeface="方正静蕾简体"/>
                <a:ea typeface="方正静蕾简体"/>
                <a:cs typeface="+mn-ea"/>
              </a:rPr>
              <a:t>为客户提供有效服务，是我们工作的方向和价值评价的标尺，成就客户就是成就我们自己。</a:t>
            </a:r>
            <a:endParaRPr lang="zh-CN" altLang="en-US" dirty="0">
              <a:solidFill>
                <a:srgbClr val="595959"/>
              </a:solidFill>
              <a:latin typeface="方正静蕾简体"/>
              <a:ea typeface="方正静蕾简体"/>
              <a:cs typeface="+mn-ea"/>
              <a:sym typeface="+mn-lt"/>
            </a:endParaRPr>
          </a:p>
        </p:txBody>
      </p:sp>
      <p:sp>
        <p:nvSpPr>
          <p:cNvPr id="17" name="Freeform 49"/>
          <p:cNvSpPr>
            <a:spLocks noEditPoints="1"/>
          </p:cNvSpPr>
          <p:nvPr/>
        </p:nvSpPr>
        <p:spPr bwMode="auto">
          <a:xfrm>
            <a:off x="8157161" y="2865098"/>
            <a:ext cx="1032892" cy="892578"/>
          </a:xfrm>
          <a:custGeom>
            <a:avLst/>
            <a:gdLst>
              <a:gd name="T0" fmla="*/ 197 w 198"/>
              <a:gd name="T1" fmla="*/ 3 h 172"/>
              <a:gd name="T2" fmla="*/ 195 w 198"/>
              <a:gd name="T3" fmla="*/ 3 h 172"/>
              <a:gd name="T4" fmla="*/ 191 w 198"/>
              <a:gd name="T5" fmla="*/ 0 h 172"/>
              <a:gd name="T6" fmla="*/ 160 w 198"/>
              <a:gd name="T7" fmla="*/ 9 h 172"/>
              <a:gd name="T8" fmla="*/ 131 w 198"/>
              <a:gd name="T9" fmla="*/ 20 h 172"/>
              <a:gd name="T10" fmla="*/ 2 w 198"/>
              <a:gd name="T11" fmla="*/ 74 h 172"/>
              <a:gd name="T12" fmla="*/ 0 w 198"/>
              <a:gd name="T13" fmla="*/ 77 h 172"/>
              <a:gd name="T14" fmla="*/ 2 w 198"/>
              <a:gd name="T15" fmla="*/ 81 h 172"/>
              <a:gd name="T16" fmla="*/ 42 w 198"/>
              <a:gd name="T17" fmla="*/ 103 h 172"/>
              <a:gd name="T18" fmla="*/ 52 w 198"/>
              <a:gd name="T19" fmla="*/ 169 h 172"/>
              <a:gd name="T20" fmla="*/ 56 w 198"/>
              <a:gd name="T21" fmla="*/ 172 h 172"/>
              <a:gd name="T22" fmla="*/ 57 w 198"/>
              <a:gd name="T23" fmla="*/ 171 h 172"/>
              <a:gd name="T24" fmla="*/ 59 w 198"/>
              <a:gd name="T25" fmla="*/ 170 h 172"/>
              <a:gd name="T26" fmla="*/ 93 w 198"/>
              <a:gd name="T27" fmla="*/ 137 h 172"/>
              <a:gd name="T28" fmla="*/ 96 w 198"/>
              <a:gd name="T29" fmla="*/ 141 h 172"/>
              <a:gd name="T30" fmla="*/ 120 w 198"/>
              <a:gd name="T31" fmla="*/ 153 h 172"/>
              <a:gd name="T32" fmla="*/ 123 w 198"/>
              <a:gd name="T33" fmla="*/ 152 h 172"/>
              <a:gd name="T34" fmla="*/ 142 w 198"/>
              <a:gd name="T35" fmla="*/ 119 h 172"/>
              <a:gd name="T36" fmla="*/ 179 w 198"/>
              <a:gd name="T37" fmla="*/ 48 h 172"/>
              <a:gd name="T38" fmla="*/ 192 w 198"/>
              <a:gd name="T39" fmla="*/ 20 h 172"/>
              <a:gd name="T40" fmla="*/ 196 w 198"/>
              <a:gd name="T41" fmla="*/ 11 h 172"/>
              <a:gd name="T42" fmla="*/ 197 w 198"/>
              <a:gd name="T43" fmla="*/ 8 h 172"/>
              <a:gd name="T44" fmla="*/ 198 w 198"/>
              <a:gd name="T45" fmla="*/ 7 h 172"/>
              <a:gd name="T46" fmla="*/ 198 w 198"/>
              <a:gd name="T47" fmla="*/ 7 h 172"/>
              <a:gd name="T48" fmla="*/ 198 w 198"/>
              <a:gd name="T49" fmla="*/ 6 h 172"/>
              <a:gd name="T50" fmla="*/ 198 w 198"/>
              <a:gd name="T51" fmla="*/ 5 h 172"/>
              <a:gd name="T52" fmla="*/ 197 w 198"/>
              <a:gd name="T53" fmla="*/ 3 h 172"/>
              <a:gd name="T54" fmla="*/ 134 w 198"/>
              <a:gd name="T55" fmla="*/ 27 h 172"/>
              <a:gd name="T56" fmla="*/ 162 w 198"/>
              <a:gd name="T57" fmla="*/ 15 h 172"/>
              <a:gd name="T58" fmla="*/ 171 w 198"/>
              <a:gd name="T59" fmla="*/ 12 h 172"/>
              <a:gd name="T60" fmla="*/ 144 w 198"/>
              <a:gd name="T61" fmla="*/ 31 h 172"/>
              <a:gd name="T62" fmla="*/ 95 w 198"/>
              <a:gd name="T63" fmla="*/ 63 h 172"/>
              <a:gd name="T64" fmla="*/ 45 w 198"/>
              <a:gd name="T65" fmla="*/ 97 h 172"/>
              <a:gd name="T66" fmla="*/ 11 w 198"/>
              <a:gd name="T67" fmla="*/ 78 h 172"/>
              <a:gd name="T68" fmla="*/ 134 w 198"/>
              <a:gd name="T69" fmla="*/ 27 h 172"/>
              <a:gd name="T70" fmla="*/ 48 w 198"/>
              <a:gd name="T71" fmla="*/ 102 h 172"/>
              <a:gd name="T72" fmla="*/ 98 w 198"/>
              <a:gd name="T73" fmla="*/ 69 h 172"/>
              <a:gd name="T74" fmla="*/ 139 w 198"/>
              <a:gd name="T75" fmla="*/ 43 h 172"/>
              <a:gd name="T76" fmla="*/ 62 w 198"/>
              <a:gd name="T77" fmla="*/ 110 h 172"/>
              <a:gd name="T78" fmla="*/ 61 w 198"/>
              <a:gd name="T79" fmla="*/ 113 h 172"/>
              <a:gd name="T80" fmla="*/ 62 w 198"/>
              <a:gd name="T81" fmla="*/ 115 h 172"/>
              <a:gd name="T82" fmla="*/ 55 w 198"/>
              <a:gd name="T83" fmla="*/ 147 h 172"/>
              <a:gd name="T84" fmla="*/ 48 w 198"/>
              <a:gd name="T85" fmla="*/ 102 h 172"/>
              <a:gd name="T86" fmla="*/ 68 w 198"/>
              <a:gd name="T87" fmla="*/ 117 h 172"/>
              <a:gd name="T88" fmla="*/ 77 w 198"/>
              <a:gd name="T89" fmla="*/ 122 h 172"/>
              <a:gd name="T90" fmla="*/ 88 w 198"/>
              <a:gd name="T91" fmla="*/ 133 h 172"/>
              <a:gd name="T92" fmla="*/ 60 w 198"/>
              <a:gd name="T93" fmla="*/ 160 h 172"/>
              <a:gd name="T94" fmla="*/ 68 w 198"/>
              <a:gd name="T95" fmla="*/ 117 h 172"/>
              <a:gd name="T96" fmla="*/ 157 w 198"/>
              <a:gd name="T97" fmla="*/ 76 h 172"/>
              <a:gd name="T98" fmla="*/ 134 w 198"/>
              <a:gd name="T99" fmla="*/ 119 h 172"/>
              <a:gd name="T100" fmla="*/ 118 w 198"/>
              <a:gd name="T101" fmla="*/ 146 h 172"/>
              <a:gd name="T102" fmla="*/ 107 w 198"/>
              <a:gd name="T103" fmla="*/ 141 h 172"/>
              <a:gd name="T104" fmla="*/ 88 w 198"/>
              <a:gd name="T105" fmla="*/ 123 h 172"/>
              <a:gd name="T106" fmla="*/ 71 w 198"/>
              <a:gd name="T107" fmla="*/ 111 h 172"/>
              <a:gd name="T108" fmla="*/ 188 w 198"/>
              <a:gd name="T109" fmla="*/ 13 h 172"/>
              <a:gd name="T110" fmla="*/ 157 w 198"/>
              <a:gd name="T111" fmla="*/ 7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72">
                <a:moveTo>
                  <a:pt x="197" y="3"/>
                </a:moveTo>
                <a:cubicBezTo>
                  <a:pt x="196" y="3"/>
                  <a:pt x="196" y="3"/>
                  <a:pt x="195" y="3"/>
                </a:cubicBezTo>
                <a:cubicBezTo>
                  <a:pt x="195" y="1"/>
                  <a:pt x="193" y="0"/>
                  <a:pt x="191" y="0"/>
                </a:cubicBezTo>
                <a:cubicBezTo>
                  <a:pt x="176" y="4"/>
                  <a:pt x="168" y="6"/>
                  <a:pt x="160" y="9"/>
                </a:cubicBezTo>
                <a:cubicBezTo>
                  <a:pt x="152" y="12"/>
                  <a:pt x="145" y="15"/>
                  <a:pt x="131" y="20"/>
                </a:cubicBezTo>
                <a:cubicBezTo>
                  <a:pt x="87" y="38"/>
                  <a:pt x="39" y="58"/>
                  <a:pt x="2" y="74"/>
                </a:cubicBezTo>
                <a:cubicBezTo>
                  <a:pt x="0" y="75"/>
                  <a:pt x="0" y="76"/>
                  <a:pt x="0" y="77"/>
                </a:cubicBezTo>
                <a:cubicBezTo>
                  <a:pt x="0" y="79"/>
                  <a:pt x="0" y="80"/>
                  <a:pt x="2" y="81"/>
                </a:cubicBezTo>
                <a:cubicBezTo>
                  <a:pt x="17" y="88"/>
                  <a:pt x="28" y="93"/>
                  <a:pt x="42" y="103"/>
                </a:cubicBezTo>
                <a:cubicBezTo>
                  <a:pt x="45" y="125"/>
                  <a:pt x="48" y="147"/>
                  <a:pt x="52" y="169"/>
                </a:cubicBezTo>
                <a:cubicBezTo>
                  <a:pt x="52" y="171"/>
                  <a:pt x="54" y="172"/>
                  <a:pt x="56" y="172"/>
                </a:cubicBezTo>
                <a:cubicBezTo>
                  <a:pt x="56" y="172"/>
                  <a:pt x="57" y="171"/>
                  <a:pt x="57" y="171"/>
                </a:cubicBezTo>
                <a:cubicBezTo>
                  <a:pt x="58" y="171"/>
                  <a:pt x="59" y="171"/>
                  <a:pt x="59" y="170"/>
                </a:cubicBezTo>
                <a:cubicBezTo>
                  <a:pt x="72" y="157"/>
                  <a:pt x="81" y="148"/>
                  <a:pt x="93" y="137"/>
                </a:cubicBezTo>
                <a:cubicBezTo>
                  <a:pt x="94" y="139"/>
                  <a:pt x="95" y="140"/>
                  <a:pt x="96" y="141"/>
                </a:cubicBezTo>
                <a:cubicBezTo>
                  <a:pt x="103" y="147"/>
                  <a:pt x="110" y="152"/>
                  <a:pt x="120" y="153"/>
                </a:cubicBezTo>
                <a:cubicBezTo>
                  <a:pt x="121" y="153"/>
                  <a:pt x="122" y="152"/>
                  <a:pt x="123" y="152"/>
                </a:cubicBezTo>
                <a:cubicBezTo>
                  <a:pt x="127" y="145"/>
                  <a:pt x="134" y="133"/>
                  <a:pt x="142" y="119"/>
                </a:cubicBezTo>
                <a:cubicBezTo>
                  <a:pt x="154" y="97"/>
                  <a:pt x="168" y="70"/>
                  <a:pt x="179" y="48"/>
                </a:cubicBezTo>
                <a:cubicBezTo>
                  <a:pt x="184" y="37"/>
                  <a:pt x="189" y="27"/>
                  <a:pt x="192" y="20"/>
                </a:cubicBezTo>
                <a:cubicBezTo>
                  <a:pt x="194" y="16"/>
                  <a:pt x="195" y="13"/>
                  <a:pt x="196" y="11"/>
                </a:cubicBezTo>
                <a:cubicBezTo>
                  <a:pt x="197" y="10"/>
                  <a:pt x="197" y="9"/>
                  <a:pt x="197" y="8"/>
                </a:cubicBezTo>
                <a:cubicBezTo>
                  <a:pt x="198" y="7"/>
                  <a:pt x="198" y="7"/>
                  <a:pt x="198" y="7"/>
                </a:cubicBezTo>
                <a:cubicBezTo>
                  <a:pt x="198" y="7"/>
                  <a:pt x="198" y="7"/>
                  <a:pt x="198" y="7"/>
                </a:cubicBezTo>
                <a:cubicBezTo>
                  <a:pt x="198" y="6"/>
                  <a:pt x="198" y="6"/>
                  <a:pt x="198" y="6"/>
                </a:cubicBezTo>
                <a:cubicBezTo>
                  <a:pt x="198" y="5"/>
                  <a:pt x="198" y="5"/>
                  <a:pt x="198" y="5"/>
                </a:cubicBezTo>
                <a:cubicBezTo>
                  <a:pt x="198" y="5"/>
                  <a:pt x="197" y="4"/>
                  <a:pt x="197" y="3"/>
                </a:cubicBezTo>
                <a:close/>
                <a:moveTo>
                  <a:pt x="134" y="27"/>
                </a:moveTo>
                <a:cubicBezTo>
                  <a:pt x="147" y="21"/>
                  <a:pt x="155" y="18"/>
                  <a:pt x="162" y="15"/>
                </a:cubicBezTo>
                <a:cubicBezTo>
                  <a:pt x="165" y="14"/>
                  <a:pt x="168" y="13"/>
                  <a:pt x="171" y="12"/>
                </a:cubicBezTo>
                <a:cubicBezTo>
                  <a:pt x="161" y="19"/>
                  <a:pt x="153" y="25"/>
                  <a:pt x="144" y="31"/>
                </a:cubicBezTo>
                <a:cubicBezTo>
                  <a:pt x="130" y="41"/>
                  <a:pt x="116" y="51"/>
                  <a:pt x="95" y="63"/>
                </a:cubicBezTo>
                <a:cubicBezTo>
                  <a:pt x="78" y="73"/>
                  <a:pt x="60" y="85"/>
                  <a:pt x="45" y="97"/>
                </a:cubicBezTo>
                <a:cubicBezTo>
                  <a:pt x="33" y="88"/>
                  <a:pt x="23" y="83"/>
                  <a:pt x="11" y="78"/>
                </a:cubicBezTo>
                <a:cubicBezTo>
                  <a:pt x="48" y="62"/>
                  <a:pt x="92" y="43"/>
                  <a:pt x="134" y="27"/>
                </a:cubicBezTo>
                <a:close/>
                <a:moveTo>
                  <a:pt x="48" y="102"/>
                </a:moveTo>
                <a:cubicBezTo>
                  <a:pt x="63" y="91"/>
                  <a:pt x="82" y="79"/>
                  <a:pt x="98" y="69"/>
                </a:cubicBezTo>
                <a:cubicBezTo>
                  <a:pt x="115" y="59"/>
                  <a:pt x="128" y="51"/>
                  <a:pt x="139" y="43"/>
                </a:cubicBezTo>
                <a:cubicBezTo>
                  <a:pt x="114" y="64"/>
                  <a:pt x="92" y="84"/>
                  <a:pt x="62" y="110"/>
                </a:cubicBezTo>
                <a:cubicBezTo>
                  <a:pt x="61" y="111"/>
                  <a:pt x="61" y="112"/>
                  <a:pt x="61" y="113"/>
                </a:cubicBezTo>
                <a:cubicBezTo>
                  <a:pt x="61" y="114"/>
                  <a:pt x="61" y="114"/>
                  <a:pt x="62" y="115"/>
                </a:cubicBezTo>
                <a:cubicBezTo>
                  <a:pt x="59" y="123"/>
                  <a:pt x="57" y="134"/>
                  <a:pt x="55" y="147"/>
                </a:cubicBezTo>
                <a:cubicBezTo>
                  <a:pt x="53" y="132"/>
                  <a:pt x="51" y="117"/>
                  <a:pt x="48" y="102"/>
                </a:cubicBezTo>
                <a:close/>
                <a:moveTo>
                  <a:pt x="68" y="117"/>
                </a:moveTo>
                <a:cubicBezTo>
                  <a:pt x="71" y="118"/>
                  <a:pt x="74" y="120"/>
                  <a:pt x="77" y="122"/>
                </a:cubicBezTo>
                <a:cubicBezTo>
                  <a:pt x="81" y="125"/>
                  <a:pt x="84" y="129"/>
                  <a:pt x="88" y="133"/>
                </a:cubicBezTo>
                <a:cubicBezTo>
                  <a:pt x="78" y="142"/>
                  <a:pt x="70" y="150"/>
                  <a:pt x="60" y="160"/>
                </a:cubicBezTo>
                <a:cubicBezTo>
                  <a:pt x="63" y="141"/>
                  <a:pt x="65" y="128"/>
                  <a:pt x="68" y="117"/>
                </a:cubicBezTo>
                <a:close/>
                <a:moveTo>
                  <a:pt x="157" y="76"/>
                </a:moveTo>
                <a:cubicBezTo>
                  <a:pt x="149" y="91"/>
                  <a:pt x="141" y="106"/>
                  <a:pt x="134" y="119"/>
                </a:cubicBezTo>
                <a:cubicBezTo>
                  <a:pt x="128" y="131"/>
                  <a:pt x="122" y="140"/>
                  <a:pt x="118" y="146"/>
                </a:cubicBezTo>
                <a:cubicBezTo>
                  <a:pt x="114" y="145"/>
                  <a:pt x="111" y="144"/>
                  <a:pt x="107" y="141"/>
                </a:cubicBezTo>
                <a:cubicBezTo>
                  <a:pt x="101" y="137"/>
                  <a:pt x="95" y="129"/>
                  <a:pt x="88" y="123"/>
                </a:cubicBezTo>
                <a:cubicBezTo>
                  <a:pt x="83" y="118"/>
                  <a:pt x="78" y="113"/>
                  <a:pt x="71" y="111"/>
                </a:cubicBezTo>
                <a:cubicBezTo>
                  <a:pt x="115" y="73"/>
                  <a:pt x="142" y="46"/>
                  <a:pt x="188" y="13"/>
                </a:cubicBezTo>
                <a:cubicBezTo>
                  <a:pt x="182" y="26"/>
                  <a:pt x="170" y="51"/>
                  <a:pt x="157" y="76"/>
                </a:cubicBezTo>
                <a:close/>
              </a:path>
            </a:pathLst>
          </a:custGeom>
          <a:solidFill>
            <a:srgbClr val="373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18" name="任意多边形 17"/>
          <p:cNvSpPr/>
          <p:nvPr/>
        </p:nvSpPr>
        <p:spPr>
          <a:xfrm>
            <a:off x="-396434" y="2636912"/>
            <a:ext cx="12624828" cy="3281302"/>
          </a:xfrm>
          <a:custGeom>
            <a:avLst/>
            <a:gdLst>
              <a:gd name="connsiteX0" fmla="*/ 0 w 9259747"/>
              <a:gd name="connsiteY0" fmla="*/ 2939970 h 3522147"/>
              <a:gd name="connsiteX1" fmla="*/ 1724628 w 9259747"/>
              <a:gd name="connsiteY1" fmla="*/ 2002421 h 3522147"/>
              <a:gd name="connsiteX2" fmla="*/ 2696901 w 9259747"/>
              <a:gd name="connsiteY2" fmla="*/ 3067291 h 3522147"/>
              <a:gd name="connsiteX3" fmla="*/ 2106592 w 9259747"/>
              <a:gd name="connsiteY3" fmla="*/ 3518704 h 3522147"/>
              <a:gd name="connsiteX4" fmla="*/ 1782501 w 9259747"/>
              <a:gd name="connsiteY4" fmla="*/ 2858947 h 3522147"/>
              <a:gd name="connsiteX5" fmla="*/ 3900668 w 9259747"/>
              <a:gd name="connsiteY5" fmla="*/ 1967696 h 3522147"/>
              <a:gd name="connsiteX6" fmla="*/ 4710896 w 9259747"/>
              <a:gd name="connsiteY6" fmla="*/ 3148314 h 3522147"/>
              <a:gd name="connsiteX7" fmla="*/ 3646025 w 9259747"/>
              <a:gd name="connsiteY7" fmla="*/ 2974694 h 3522147"/>
              <a:gd name="connsiteX8" fmla="*/ 4965539 w 9259747"/>
              <a:gd name="connsiteY8" fmla="*/ 1794076 h 3522147"/>
              <a:gd name="connsiteX9" fmla="*/ 7523544 w 9259747"/>
              <a:gd name="connsiteY9" fmla="*/ 2257064 h 3522147"/>
              <a:gd name="connsiteX10" fmla="*/ 6111433 w 9259747"/>
              <a:gd name="connsiteY10" fmla="*/ 2071869 h 3522147"/>
              <a:gd name="connsiteX11" fmla="*/ 7407797 w 9259747"/>
              <a:gd name="connsiteY11" fmla="*/ 370390 h 3522147"/>
              <a:gd name="connsiteX12" fmla="*/ 9259747 w 9259747"/>
              <a:gd name="connsiteY12" fmla="*/ 0 h 3522147"/>
              <a:gd name="connsiteX0" fmla="*/ 0 w 9259747"/>
              <a:gd name="connsiteY0" fmla="*/ 2939970 h 3522147"/>
              <a:gd name="connsiteX1" fmla="*/ 1724628 w 9259747"/>
              <a:gd name="connsiteY1" fmla="*/ 2002421 h 3522147"/>
              <a:gd name="connsiteX2" fmla="*/ 2696901 w 9259747"/>
              <a:gd name="connsiteY2" fmla="*/ 3067291 h 3522147"/>
              <a:gd name="connsiteX3" fmla="*/ 2106592 w 9259747"/>
              <a:gd name="connsiteY3" fmla="*/ 3518704 h 3522147"/>
              <a:gd name="connsiteX4" fmla="*/ 1782501 w 9259747"/>
              <a:gd name="connsiteY4" fmla="*/ 2858947 h 3522147"/>
              <a:gd name="connsiteX5" fmla="*/ 3900668 w 9259747"/>
              <a:gd name="connsiteY5" fmla="*/ 1967696 h 3522147"/>
              <a:gd name="connsiteX6" fmla="*/ 4710896 w 9259747"/>
              <a:gd name="connsiteY6" fmla="*/ 3148314 h 3522147"/>
              <a:gd name="connsiteX7" fmla="*/ 3646025 w 9259747"/>
              <a:gd name="connsiteY7" fmla="*/ 2974694 h 3522147"/>
              <a:gd name="connsiteX8" fmla="*/ 4965539 w 9259747"/>
              <a:gd name="connsiteY8" fmla="*/ 1794076 h 3522147"/>
              <a:gd name="connsiteX9" fmla="*/ 7523544 w 9259747"/>
              <a:gd name="connsiteY9" fmla="*/ 2257064 h 3522147"/>
              <a:gd name="connsiteX10" fmla="*/ 6111433 w 9259747"/>
              <a:gd name="connsiteY10" fmla="*/ 2071869 h 3522147"/>
              <a:gd name="connsiteX11" fmla="*/ 7407797 w 9259747"/>
              <a:gd name="connsiteY11" fmla="*/ 370390 h 3522147"/>
              <a:gd name="connsiteX12" fmla="*/ 9259747 w 9259747"/>
              <a:gd name="connsiteY12" fmla="*/ 0 h 3522147"/>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0 w 9259747"/>
              <a:gd name="connsiteY0" fmla="*/ 2939970 h 3532866"/>
              <a:gd name="connsiteX1" fmla="*/ 1724628 w 9259747"/>
              <a:gd name="connsiteY1" fmla="*/ 2002421 h 3532866"/>
              <a:gd name="connsiteX2" fmla="*/ 2696901 w 9259747"/>
              <a:gd name="connsiteY2" fmla="*/ 3067291 h 3532866"/>
              <a:gd name="connsiteX3" fmla="*/ 2106592 w 9259747"/>
              <a:gd name="connsiteY3" fmla="*/ 3518704 h 3532866"/>
              <a:gd name="connsiteX4" fmla="*/ 1782501 w 9259747"/>
              <a:gd name="connsiteY4" fmla="*/ 2858947 h 3532866"/>
              <a:gd name="connsiteX5" fmla="*/ 3900668 w 9259747"/>
              <a:gd name="connsiteY5" fmla="*/ 1967696 h 3532866"/>
              <a:gd name="connsiteX6" fmla="*/ 4710896 w 9259747"/>
              <a:gd name="connsiteY6" fmla="*/ 3148314 h 3532866"/>
              <a:gd name="connsiteX7" fmla="*/ 3646025 w 9259747"/>
              <a:gd name="connsiteY7" fmla="*/ 2974694 h 3532866"/>
              <a:gd name="connsiteX8" fmla="*/ 4965539 w 9259747"/>
              <a:gd name="connsiteY8" fmla="*/ 1794076 h 3532866"/>
              <a:gd name="connsiteX9" fmla="*/ 7523544 w 9259747"/>
              <a:gd name="connsiteY9" fmla="*/ 2257064 h 3532866"/>
              <a:gd name="connsiteX10" fmla="*/ 6111433 w 9259747"/>
              <a:gd name="connsiteY10" fmla="*/ 2071869 h 3532866"/>
              <a:gd name="connsiteX11" fmla="*/ 7407797 w 9259747"/>
              <a:gd name="connsiteY11" fmla="*/ 370390 h 3532866"/>
              <a:gd name="connsiteX12" fmla="*/ 9259747 w 9259747"/>
              <a:gd name="connsiteY12" fmla="*/ 0 h 3532866"/>
              <a:gd name="connsiteX0" fmla="*/ 40182 w 9299929"/>
              <a:gd name="connsiteY0" fmla="*/ 2939970 h 3532866"/>
              <a:gd name="connsiteX1" fmla="*/ 1764810 w 9299929"/>
              <a:gd name="connsiteY1" fmla="*/ 2002421 h 3532866"/>
              <a:gd name="connsiteX2" fmla="*/ 2737083 w 9299929"/>
              <a:gd name="connsiteY2" fmla="*/ 3067291 h 3532866"/>
              <a:gd name="connsiteX3" fmla="*/ 2146774 w 9299929"/>
              <a:gd name="connsiteY3" fmla="*/ 3518704 h 3532866"/>
              <a:gd name="connsiteX4" fmla="*/ 1822683 w 9299929"/>
              <a:gd name="connsiteY4" fmla="*/ 2858947 h 3532866"/>
              <a:gd name="connsiteX5" fmla="*/ 3940850 w 9299929"/>
              <a:gd name="connsiteY5" fmla="*/ 1967696 h 3532866"/>
              <a:gd name="connsiteX6" fmla="*/ 4751078 w 9299929"/>
              <a:gd name="connsiteY6" fmla="*/ 3148314 h 3532866"/>
              <a:gd name="connsiteX7" fmla="*/ 3686207 w 9299929"/>
              <a:gd name="connsiteY7" fmla="*/ 2974694 h 3532866"/>
              <a:gd name="connsiteX8" fmla="*/ 5005721 w 9299929"/>
              <a:gd name="connsiteY8" fmla="*/ 1794076 h 3532866"/>
              <a:gd name="connsiteX9" fmla="*/ 7563726 w 9299929"/>
              <a:gd name="connsiteY9" fmla="*/ 2257064 h 3532866"/>
              <a:gd name="connsiteX10" fmla="*/ 6151615 w 9299929"/>
              <a:gd name="connsiteY10" fmla="*/ 2071869 h 3532866"/>
              <a:gd name="connsiteX11" fmla="*/ 7447979 w 9299929"/>
              <a:gd name="connsiteY11" fmla="*/ 370390 h 3532866"/>
              <a:gd name="connsiteX12" fmla="*/ 9299929 w 9299929"/>
              <a:gd name="connsiteY12" fmla="*/ 0 h 3532866"/>
              <a:gd name="connsiteX0" fmla="*/ 40182 w 9299929"/>
              <a:gd name="connsiteY0" fmla="*/ 2939970 h 3362588"/>
              <a:gd name="connsiteX1" fmla="*/ 1764810 w 9299929"/>
              <a:gd name="connsiteY1" fmla="*/ 2002421 h 3362588"/>
              <a:gd name="connsiteX2" fmla="*/ 2737083 w 9299929"/>
              <a:gd name="connsiteY2" fmla="*/ 3067291 h 3362588"/>
              <a:gd name="connsiteX3" fmla="*/ 2320394 w 9299929"/>
              <a:gd name="connsiteY3" fmla="*/ 3321935 h 3362588"/>
              <a:gd name="connsiteX4" fmla="*/ 1822683 w 9299929"/>
              <a:gd name="connsiteY4" fmla="*/ 2858947 h 3362588"/>
              <a:gd name="connsiteX5" fmla="*/ 3940850 w 9299929"/>
              <a:gd name="connsiteY5" fmla="*/ 1967696 h 3362588"/>
              <a:gd name="connsiteX6" fmla="*/ 4751078 w 9299929"/>
              <a:gd name="connsiteY6" fmla="*/ 3148314 h 3362588"/>
              <a:gd name="connsiteX7" fmla="*/ 3686207 w 9299929"/>
              <a:gd name="connsiteY7" fmla="*/ 2974694 h 3362588"/>
              <a:gd name="connsiteX8" fmla="*/ 5005721 w 9299929"/>
              <a:gd name="connsiteY8" fmla="*/ 1794076 h 3362588"/>
              <a:gd name="connsiteX9" fmla="*/ 7563726 w 9299929"/>
              <a:gd name="connsiteY9" fmla="*/ 2257064 h 3362588"/>
              <a:gd name="connsiteX10" fmla="*/ 6151615 w 9299929"/>
              <a:gd name="connsiteY10" fmla="*/ 2071869 h 3362588"/>
              <a:gd name="connsiteX11" fmla="*/ 7447979 w 9299929"/>
              <a:gd name="connsiteY11" fmla="*/ 370390 h 3362588"/>
              <a:gd name="connsiteX12" fmla="*/ 9299929 w 9299929"/>
              <a:gd name="connsiteY12" fmla="*/ 0 h 3362588"/>
              <a:gd name="connsiteX0" fmla="*/ 32796 w 9292543"/>
              <a:gd name="connsiteY0" fmla="*/ 2939970 h 3362588"/>
              <a:gd name="connsiteX1" fmla="*/ 1757424 w 9292543"/>
              <a:gd name="connsiteY1" fmla="*/ 2002421 h 3362588"/>
              <a:gd name="connsiteX2" fmla="*/ 2718122 w 9292543"/>
              <a:gd name="connsiteY2" fmla="*/ 2511706 h 3362588"/>
              <a:gd name="connsiteX3" fmla="*/ 2313008 w 9292543"/>
              <a:gd name="connsiteY3" fmla="*/ 3321935 h 3362588"/>
              <a:gd name="connsiteX4" fmla="*/ 1815297 w 9292543"/>
              <a:gd name="connsiteY4" fmla="*/ 2858947 h 3362588"/>
              <a:gd name="connsiteX5" fmla="*/ 3933464 w 9292543"/>
              <a:gd name="connsiteY5" fmla="*/ 1967696 h 3362588"/>
              <a:gd name="connsiteX6" fmla="*/ 4743692 w 9292543"/>
              <a:gd name="connsiteY6" fmla="*/ 3148314 h 3362588"/>
              <a:gd name="connsiteX7" fmla="*/ 3678821 w 9292543"/>
              <a:gd name="connsiteY7" fmla="*/ 2974694 h 3362588"/>
              <a:gd name="connsiteX8" fmla="*/ 4998335 w 9292543"/>
              <a:gd name="connsiteY8" fmla="*/ 1794076 h 3362588"/>
              <a:gd name="connsiteX9" fmla="*/ 7556340 w 9292543"/>
              <a:gd name="connsiteY9" fmla="*/ 2257064 h 3362588"/>
              <a:gd name="connsiteX10" fmla="*/ 6144229 w 9292543"/>
              <a:gd name="connsiteY10" fmla="*/ 2071869 h 3362588"/>
              <a:gd name="connsiteX11" fmla="*/ 7440593 w 9292543"/>
              <a:gd name="connsiteY11" fmla="*/ 370390 h 3362588"/>
              <a:gd name="connsiteX12" fmla="*/ 9292543 w 9292543"/>
              <a:gd name="connsiteY12" fmla="*/ 0 h 3362588"/>
              <a:gd name="connsiteX0" fmla="*/ 32796 w 9292543"/>
              <a:gd name="connsiteY0" fmla="*/ 2939970 h 3362588"/>
              <a:gd name="connsiteX1" fmla="*/ 1757424 w 9292543"/>
              <a:gd name="connsiteY1" fmla="*/ 2002421 h 3362588"/>
              <a:gd name="connsiteX2" fmla="*/ 2718122 w 9292543"/>
              <a:gd name="connsiteY2" fmla="*/ 2511706 h 3362588"/>
              <a:gd name="connsiteX3" fmla="*/ 2313008 w 9292543"/>
              <a:gd name="connsiteY3" fmla="*/ 3321935 h 3362588"/>
              <a:gd name="connsiteX4" fmla="*/ 1954193 w 9292543"/>
              <a:gd name="connsiteY4" fmla="*/ 2592729 h 3362588"/>
              <a:gd name="connsiteX5" fmla="*/ 3933464 w 9292543"/>
              <a:gd name="connsiteY5" fmla="*/ 1967696 h 3362588"/>
              <a:gd name="connsiteX6" fmla="*/ 4743692 w 9292543"/>
              <a:gd name="connsiteY6" fmla="*/ 3148314 h 3362588"/>
              <a:gd name="connsiteX7" fmla="*/ 3678821 w 9292543"/>
              <a:gd name="connsiteY7" fmla="*/ 2974694 h 3362588"/>
              <a:gd name="connsiteX8" fmla="*/ 4998335 w 9292543"/>
              <a:gd name="connsiteY8" fmla="*/ 1794076 h 3362588"/>
              <a:gd name="connsiteX9" fmla="*/ 7556340 w 9292543"/>
              <a:gd name="connsiteY9" fmla="*/ 2257064 h 3362588"/>
              <a:gd name="connsiteX10" fmla="*/ 6144229 w 9292543"/>
              <a:gd name="connsiteY10" fmla="*/ 2071869 h 3362588"/>
              <a:gd name="connsiteX11" fmla="*/ 7440593 w 9292543"/>
              <a:gd name="connsiteY11" fmla="*/ 370390 h 3362588"/>
              <a:gd name="connsiteX12" fmla="*/ 9292543 w 9292543"/>
              <a:gd name="connsiteY12" fmla="*/ 0 h 3362588"/>
              <a:gd name="connsiteX0" fmla="*/ 32796 w 9292543"/>
              <a:gd name="connsiteY0" fmla="*/ 2939970 h 3362588"/>
              <a:gd name="connsiteX1" fmla="*/ 1757424 w 9292543"/>
              <a:gd name="connsiteY1" fmla="*/ 2002421 h 3362588"/>
              <a:gd name="connsiteX2" fmla="*/ 2718122 w 9292543"/>
              <a:gd name="connsiteY2" fmla="*/ 2511706 h 3362588"/>
              <a:gd name="connsiteX3" fmla="*/ 2313008 w 9292543"/>
              <a:gd name="connsiteY3" fmla="*/ 3321935 h 3362588"/>
              <a:gd name="connsiteX4" fmla="*/ 1954193 w 9292543"/>
              <a:gd name="connsiteY4" fmla="*/ 2592729 h 3362588"/>
              <a:gd name="connsiteX5" fmla="*/ 3933464 w 9292543"/>
              <a:gd name="connsiteY5" fmla="*/ 1967696 h 3362588"/>
              <a:gd name="connsiteX6" fmla="*/ 4743692 w 9292543"/>
              <a:gd name="connsiteY6" fmla="*/ 3148314 h 3362588"/>
              <a:gd name="connsiteX7" fmla="*/ 3678821 w 9292543"/>
              <a:gd name="connsiteY7" fmla="*/ 2974694 h 3362588"/>
              <a:gd name="connsiteX8" fmla="*/ 4998335 w 9292543"/>
              <a:gd name="connsiteY8" fmla="*/ 1794076 h 3362588"/>
              <a:gd name="connsiteX9" fmla="*/ 7556340 w 9292543"/>
              <a:gd name="connsiteY9" fmla="*/ 2257064 h 3362588"/>
              <a:gd name="connsiteX10" fmla="*/ 6144229 w 9292543"/>
              <a:gd name="connsiteY10" fmla="*/ 2071869 h 3362588"/>
              <a:gd name="connsiteX11" fmla="*/ 7440593 w 9292543"/>
              <a:gd name="connsiteY11" fmla="*/ 370390 h 3362588"/>
              <a:gd name="connsiteX12" fmla="*/ 9292543 w 9292543"/>
              <a:gd name="connsiteY12" fmla="*/ 0 h 3362588"/>
              <a:gd name="connsiteX0" fmla="*/ 32796 w 9292543"/>
              <a:gd name="connsiteY0" fmla="*/ 2939970 h 3362588"/>
              <a:gd name="connsiteX1" fmla="*/ 1757424 w 9292543"/>
              <a:gd name="connsiteY1" fmla="*/ 2002421 h 3362588"/>
              <a:gd name="connsiteX2" fmla="*/ 2718122 w 9292543"/>
              <a:gd name="connsiteY2" fmla="*/ 2511706 h 3362588"/>
              <a:gd name="connsiteX3" fmla="*/ 2313008 w 9292543"/>
              <a:gd name="connsiteY3" fmla="*/ 3321935 h 3362588"/>
              <a:gd name="connsiteX4" fmla="*/ 1954193 w 9292543"/>
              <a:gd name="connsiteY4" fmla="*/ 2592729 h 3362588"/>
              <a:gd name="connsiteX5" fmla="*/ 3933464 w 9292543"/>
              <a:gd name="connsiteY5" fmla="*/ 1967696 h 3362588"/>
              <a:gd name="connsiteX6" fmla="*/ 4743692 w 9292543"/>
              <a:gd name="connsiteY6" fmla="*/ 3148314 h 3362588"/>
              <a:gd name="connsiteX7" fmla="*/ 3678821 w 9292543"/>
              <a:gd name="connsiteY7" fmla="*/ 2974694 h 3362588"/>
              <a:gd name="connsiteX8" fmla="*/ 4998335 w 9292543"/>
              <a:gd name="connsiteY8" fmla="*/ 1794076 h 3362588"/>
              <a:gd name="connsiteX9" fmla="*/ 7556340 w 9292543"/>
              <a:gd name="connsiteY9" fmla="*/ 2257064 h 3362588"/>
              <a:gd name="connsiteX10" fmla="*/ 6144229 w 9292543"/>
              <a:gd name="connsiteY10" fmla="*/ 2071869 h 3362588"/>
              <a:gd name="connsiteX11" fmla="*/ 7440593 w 9292543"/>
              <a:gd name="connsiteY11" fmla="*/ 370390 h 3362588"/>
              <a:gd name="connsiteX12" fmla="*/ 9292543 w 9292543"/>
              <a:gd name="connsiteY12" fmla="*/ 0 h 3362588"/>
              <a:gd name="connsiteX0" fmla="*/ 32796 w 9292543"/>
              <a:gd name="connsiteY0" fmla="*/ 2939970 h 3362588"/>
              <a:gd name="connsiteX1" fmla="*/ 1757424 w 9292543"/>
              <a:gd name="connsiteY1" fmla="*/ 2002421 h 3362588"/>
              <a:gd name="connsiteX2" fmla="*/ 2718122 w 9292543"/>
              <a:gd name="connsiteY2" fmla="*/ 2511706 h 3362588"/>
              <a:gd name="connsiteX3" fmla="*/ 2313008 w 9292543"/>
              <a:gd name="connsiteY3" fmla="*/ 3321935 h 3362588"/>
              <a:gd name="connsiteX4" fmla="*/ 1954193 w 9292543"/>
              <a:gd name="connsiteY4" fmla="*/ 2592729 h 3362588"/>
              <a:gd name="connsiteX5" fmla="*/ 3933464 w 9292543"/>
              <a:gd name="connsiteY5" fmla="*/ 1967696 h 3362588"/>
              <a:gd name="connsiteX6" fmla="*/ 4743692 w 9292543"/>
              <a:gd name="connsiteY6" fmla="*/ 3148314 h 3362588"/>
              <a:gd name="connsiteX7" fmla="*/ 3678821 w 9292543"/>
              <a:gd name="connsiteY7" fmla="*/ 2974694 h 3362588"/>
              <a:gd name="connsiteX8" fmla="*/ 4998335 w 9292543"/>
              <a:gd name="connsiteY8" fmla="*/ 1794076 h 3362588"/>
              <a:gd name="connsiteX9" fmla="*/ 7556340 w 9292543"/>
              <a:gd name="connsiteY9" fmla="*/ 2257064 h 3362588"/>
              <a:gd name="connsiteX10" fmla="*/ 6144229 w 9292543"/>
              <a:gd name="connsiteY10" fmla="*/ 2071869 h 3362588"/>
              <a:gd name="connsiteX11" fmla="*/ 7440593 w 9292543"/>
              <a:gd name="connsiteY11" fmla="*/ 370390 h 3362588"/>
              <a:gd name="connsiteX12" fmla="*/ 9292543 w 9292543"/>
              <a:gd name="connsiteY12" fmla="*/ 0 h 3362588"/>
              <a:gd name="connsiteX0" fmla="*/ 33076 w 9292823"/>
              <a:gd name="connsiteY0" fmla="*/ 2939970 h 3362588"/>
              <a:gd name="connsiteX1" fmla="*/ 1757704 w 9292823"/>
              <a:gd name="connsiteY1" fmla="*/ 2002421 h 3362588"/>
              <a:gd name="connsiteX2" fmla="*/ 2811000 w 9292823"/>
              <a:gd name="connsiteY2" fmla="*/ 2511706 h 3362588"/>
              <a:gd name="connsiteX3" fmla="*/ 2313288 w 9292823"/>
              <a:gd name="connsiteY3" fmla="*/ 3321935 h 3362588"/>
              <a:gd name="connsiteX4" fmla="*/ 1954473 w 9292823"/>
              <a:gd name="connsiteY4" fmla="*/ 2592729 h 3362588"/>
              <a:gd name="connsiteX5" fmla="*/ 3933744 w 9292823"/>
              <a:gd name="connsiteY5" fmla="*/ 1967696 h 3362588"/>
              <a:gd name="connsiteX6" fmla="*/ 4743972 w 9292823"/>
              <a:gd name="connsiteY6" fmla="*/ 3148314 h 3362588"/>
              <a:gd name="connsiteX7" fmla="*/ 3679101 w 9292823"/>
              <a:gd name="connsiteY7" fmla="*/ 2974694 h 3362588"/>
              <a:gd name="connsiteX8" fmla="*/ 4998615 w 9292823"/>
              <a:gd name="connsiteY8" fmla="*/ 1794076 h 3362588"/>
              <a:gd name="connsiteX9" fmla="*/ 7556620 w 9292823"/>
              <a:gd name="connsiteY9" fmla="*/ 2257064 h 3362588"/>
              <a:gd name="connsiteX10" fmla="*/ 6144509 w 9292823"/>
              <a:gd name="connsiteY10" fmla="*/ 2071869 h 3362588"/>
              <a:gd name="connsiteX11" fmla="*/ 7440873 w 9292823"/>
              <a:gd name="connsiteY11" fmla="*/ 370390 h 3362588"/>
              <a:gd name="connsiteX12" fmla="*/ 9292823 w 9292823"/>
              <a:gd name="connsiteY12" fmla="*/ 0 h 3362588"/>
              <a:gd name="connsiteX0" fmla="*/ 33076 w 9292823"/>
              <a:gd name="connsiteY0" fmla="*/ 2939970 h 3362588"/>
              <a:gd name="connsiteX1" fmla="*/ 1757704 w 9292823"/>
              <a:gd name="connsiteY1" fmla="*/ 2002421 h 3362588"/>
              <a:gd name="connsiteX2" fmla="*/ 2811000 w 9292823"/>
              <a:gd name="connsiteY2" fmla="*/ 2511706 h 3362588"/>
              <a:gd name="connsiteX3" fmla="*/ 2313288 w 9292823"/>
              <a:gd name="connsiteY3" fmla="*/ 3321935 h 3362588"/>
              <a:gd name="connsiteX4" fmla="*/ 1850301 w 9292823"/>
              <a:gd name="connsiteY4" fmla="*/ 2592729 h 3362588"/>
              <a:gd name="connsiteX5" fmla="*/ 3933744 w 9292823"/>
              <a:gd name="connsiteY5" fmla="*/ 1967696 h 3362588"/>
              <a:gd name="connsiteX6" fmla="*/ 4743972 w 9292823"/>
              <a:gd name="connsiteY6" fmla="*/ 3148314 h 3362588"/>
              <a:gd name="connsiteX7" fmla="*/ 3679101 w 9292823"/>
              <a:gd name="connsiteY7" fmla="*/ 2974694 h 3362588"/>
              <a:gd name="connsiteX8" fmla="*/ 4998615 w 9292823"/>
              <a:gd name="connsiteY8" fmla="*/ 1794076 h 3362588"/>
              <a:gd name="connsiteX9" fmla="*/ 7556620 w 9292823"/>
              <a:gd name="connsiteY9" fmla="*/ 2257064 h 3362588"/>
              <a:gd name="connsiteX10" fmla="*/ 6144509 w 9292823"/>
              <a:gd name="connsiteY10" fmla="*/ 2071869 h 3362588"/>
              <a:gd name="connsiteX11" fmla="*/ 7440873 w 9292823"/>
              <a:gd name="connsiteY11" fmla="*/ 370390 h 3362588"/>
              <a:gd name="connsiteX12" fmla="*/ 9292823 w 9292823"/>
              <a:gd name="connsiteY12" fmla="*/ 0 h 3362588"/>
              <a:gd name="connsiteX0" fmla="*/ 33076 w 9211800"/>
              <a:gd name="connsiteY0" fmla="*/ 3078866 h 3501484"/>
              <a:gd name="connsiteX1" fmla="*/ 1757704 w 9211800"/>
              <a:gd name="connsiteY1" fmla="*/ 2141317 h 3501484"/>
              <a:gd name="connsiteX2" fmla="*/ 2811000 w 9211800"/>
              <a:gd name="connsiteY2" fmla="*/ 2650602 h 3501484"/>
              <a:gd name="connsiteX3" fmla="*/ 2313288 w 9211800"/>
              <a:gd name="connsiteY3" fmla="*/ 3460831 h 3501484"/>
              <a:gd name="connsiteX4" fmla="*/ 1850301 w 9211800"/>
              <a:gd name="connsiteY4" fmla="*/ 2731625 h 3501484"/>
              <a:gd name="connsiteX5" fmla="*/ 3933744 w 9211800"/>
              <a:gd name="connsiteY5" fmla="*/ 2106592 h 3501484"/>
              <a:gd name="connsiteX6" fmla="*/ 4743972 w 9211800"/>
              <a:gd name="connsiteY6" fmla="*/ 3287210 h 3501484"/>
              <a:gd name="connsiteX7" fmla="*/ 3679101 w 9211800"/>
              <a:gd name="connsiteY7" fmla="*/ 3113590 h 3501484"/>
              <a:gd name="connsiteX8" fmla="*/ 4998615 w 9211800"/>
              <a:gd name="connsiteY8" fmla="*/ 1932972 h 3501484"/>
              <a:gd name="connsiteX9" fmla="*/ 7556620 w 9211800"/>
              <a:gd name="connsiteY9" fmla="*/ 2395960 h 3501484"/>
              <a:gd name="connsiteX10" fmla="*/ 6144509 w 9211800"/>
              <a:gd name="connsiteY10" fmla="*/ 2210765 h 3501484"/>
              <a:gd name="connsiteX11" fmla="*/ 7440873 w 9211800"/>
              <a:gd name="connsiteY11" fmla="*/ 509286 h 3501484"/>
              <a:gd name="connsiteX12" fmla="*/ 9211800 w 9211800"/>
              <a:gd name="connsiteY12" fmla="*/ 0 h 3501484"/>
              <a:gd name="connsiteX0" fmla="*/ 33635 w 9177635"/>
              <a:gd name="connsiteY0" fmla="*/ 3630310 h 3640434"/>
              <a:gd name="connsiteX1" fmla="*/ 1723539 w 9177635"/>
              <a:gd name="connsiteY1" fmla="*/ 2141317 h 3640434"/>
              <a:gd name="connsiteX2" fmla="*/ 2776835 w 9177635"/>
              <a:gd name="connsiteY2" fmla="*/ 2650602 h 3640434"/>
              <a:gd name="connsiteX3" fmla="*/ 2279123 w 9177635"/>
              <a:gd name="connsiteY3" fmla="*/ 3460831 h 3640434"/>
              <a:gd name="connsiteX4" fmla="*/ 1816136 w 9177635"/>
              <a:gd name="connsiteY4" fmla="*/ 2731625 h 3640434"/>
              <a:gd name="connsiteX5" fmla="*/ 3899579 w 9177635"/>
              <a:gd name="connsiteY5" fmla="*/ 2106592 h 3640434"/>
              <a:gd name="connsiteX6" fmla="*/ 4709807 w 9177635"/>
              <a:gd name="connsiteY6" fmla="*/ 3287210 h 3640434"/>
              <a:gd name="connsiteX7" fmla="*/ 3644936 w 9177635"/>
              <a:gd name="connsiteY7" fmla="*/ 3113590 h 3640434"/>
              <a:gd name="connsiteX8" fmla="*/ 4964450 w 9177635"/>
              <a:gd name="connsiteY8" fmla="*/ 1932972 h 3640434"/>
              <a:gd name="connsiteX9" fmla="*/ 7522455 w 9177635"/>
              <a:gd name="connsiteY9" fmla="*/ 2395960 h 3640434"/>
              <a:gd name="connsiteX10" fmla="*/ 6110344 w 9177635"/>
              <a:gd name="connsiteY10" fmla="*/ 2210765 h 3640434"/>
              <a:gd name="connsiteX11" fmla="*/ 7406708 w 9177635"/>
              <a:gd name="connsiteY11" fmla="*/ 509286 h 3640434"/>
              <a:gd name="connsiteX12" fmla="*/ 9177635 w 9177635"/>
              <a:gd name="connsiteY12" fmla="*/ 0 h 3640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177635" h="3640434">
                <a:moveTo>
                  <a:pt x="33635" y="3630310"/>
                </a:moveTo>
                <a:cubicBezTo>
                  <a:pt x="-243193" y="3775957"/>
                  <a:pt x="1266339" y="2304602"/>
                  <a:pt x="1723539" y="2141317"/>
                </a:cubicBezTo>
                <a:cubicBezTo>
                  <a:pt x="2180739" y="1978032"/>
                  <a:pt x="2765261" y="2361235"/>
                  <a:pt x="2776835" y="2650602"/>
                </a:cubicBezTo>
                <a:cubicBezTo>
                  <a:pt x="2788409" y="2939969"/>
                  <a:pt x="2439240" y="3447327"/>
                  <a:pt x="2279123" y="3460831"/>
                </a:cubicBezTo>
                <a:cubicBezTo>
                  <a:pt x="2119007" y="3474335"/>
                  <a:pt x="1742829" y="3165675"/>
                  <a:pt x="1816136" y="2731625"/>
                </a:cubicBezTo>
                <a:cubicBezTo>
                  <a:pt x="1889443" y="2297575"/>
                  <a:pt x="3417301" y="2013995"/>
                  <a:pt x="3899579" y="2106592"/>
                </a:cubicBezTo>
                <a:cubicBezTo>
                  <a:pt x="4381857" y="2199189"/>
                  <a:pt x="5064763" y="3003630"/>
                  <a:pt x="4709807" y="3287210"/>
                </a:cubicBezTo>
                <a:cubicBezTo>
                  <a:pt x="4354851" y="3570790"/>
                  <a:pt x="3602496" y="3628663"/>
                  <a:pt x="3644936" y="3113590"/>
                </a:cubicBezTo>
                <a:cubicBezTo>
                  <a:pt x="3687376" y="2598517"/>
                  <a:pt x="4007610" y="2183757"/>
                  <a:pt x="4964450" y="1932972"/>
                </a:cubicBezTo>
                <a:cubicBezTo>
                  <a:pt x="5921290" y="1682187"/>
                  <a:pt x="7723083" y="1454552"/>
                  <a:pt x="7522455" y="2395960"/>
                </a:cubicBezTo>
                <a:cubicBezTo>
                  <a:pt x="7321827" y="3337368"/>
                  <a:pt x="5990739" y="3069221"/>
                  <a:pt x="6110344" y="2210765"/>
                </a:cubicBezTo>
                <a:cubicBezTo>
                  <a:pt x="6229949" y="1352309"/>
                  <a:pt x="6895493" y="877747"/>
                  <a:pt x="7406708" y="509286"/>
                </a:cubicBezTo>
                <a:cubicBezTo>
                  <a:pt x="7917923" y="140825"/>
                  <a:pt x="8847757" y="57873"/>
                  <a:pt x="9177635" y="0"/>
                </a:cubicBezTo>
              </a:path>
            </a:pathLst>
          </a:custGeom>
          <a:noFill/>
          <a:ln w="19050">
            <a:solidFill>
              <a:srgbClr val="43362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9" name="Freeform 49"/>
          <p:cNvSpPr>
            <a:spLocks noEditPoints="1"/>
          </p:cNvSpPr>
          <p:nvPr/>
        </p:nvSpPr>
        <p:spPr bwMode="auto">
          <a:xfrm rot="2253655">
            <a:off x="5831917" y="3942513"/>
            <a:ext cx="858767" cy="742107"/>
          </a:xfrm>
          <a:custGeom>
            <a:avLst/>
            <a:gdLst>
              <a:gd name="T0" fmla="*/ 197 w 198"/>
              <a:gd name="T1" fmla="*/ 3 h 172"/>
              <a:gd name="T2" fmla="*/ 195 w 198"/>
              <a:gd name="T3" fmla="*/ 3 h 172"/>
              <a:gd name="T4" fmla="*/ 191 w 198"/>
              <a:gd name="T5" fmla="*/ 0 h 172"/>
              <a:gd name="T6" fmla="*/ 160 w 198"/>
              <a:gd name="T7" fmla="*/ 9 h 172"/>
              <a:gd name="T8" fmla="*/ 131 w 198"/>
              <a:gd name="T9" fmla="*/ 20 h 172"/>
              <a:gd name="T10" fmla="*/ 2 w 198"/>
              <a:gd name="T11" fmla="*/ 74 h 172"/>
              <a:gd name="T12" fmla="*/ 0 w 198"/>
              <a:gd name="T13" fmla="*/ 77 h 172"/>
              <a:gd name="T14" fmla="*/ 2 w 198"/>
              <a:gd name="T15" fmla="*/ 81 h 172"/>
              <a:gd name="T16" fmla="*/ 42 w 198"/>
              <a:gd name="T17" fmla="*/ 103 h 172"/>
              <a:gd name="T18" fmla="*/ 52 w 198"/>
              <a:gd name="T19" fmla="*/ 169 h 172"/>
              <a:gd name="T20" fmla="*/ 56 w 198"/>
              <a:gd name="T21" fmla="*/ 172 h 172"/>
              <a:gd name="T22" fmla="*/ 57 w 198"/>
              <a:gd name="T23" fmla="*/ 171 h 172"/>
              <a:gd name="T24" fmla="*/ 59 w 198"/>
              <a:gd name="T25" fmla="*/ 170 h 172"/>
              <a:gd name="T26" fmla="*/ 93 w 198"/>
              <a:gd name="T27" fmla="*/ 137 h 172"/>
              <a:gd name="T28" fmla="*/ 96 w 198"/>
              <a:gd name="T29" fmla="*/ 141 h 172"/>
              <a:gd name="T30" fmla="*/ 120 w 198"/>
              <a:gd name="T31" fmla="*/ 153 h 172"/>
              <a:gd name="T32" fmla="*/ 123 w 198"/>
              <a:gd name="T33" fmla="*/ 152 h 172"/>
              <a:gd name="T34" fmla="*/ 142 w 198"/>
              <a:gd name="T35" fmla="*/ 119 h 172"/>
              <a:gd name="T36" fmla="*/ 179 w 198"/>
              <a:gd name="T37" fmla="*/ 48 h 172"/>
              <a:gd name="T38" fmla="*/ 192 w 198"/>
              <a:gd name="T39" fmla="*/ 20 h 172"/>
              <a:gd name="T40" fmla="*/ 196 w 198"/>
              <a:gd name="T41" fmla="*/ 11 h 172"/>
              <a:gd name="T42" fmla="*/ 197 w 198"/>
              <a:gd name="T43" fmla="*/ 8 h 172"/>
              <a:gd name="T44" fmla="*/ 198 w 198"/>
              <a:gd name="T45" fmla="*/ 7 h 172"/>
              <a:gd name="T46" fmla="*/ 198 w 198"/>
              <a:gd name="T47" fmla="*/ 7 h 172"/>
              <a:gd name="T48" fmla="*/ 198 w 198"/>
              <a:gd name="T49" fmla="*/ 6 h 172"/>
              <a:gd name="T50" fmla="*/ 198 w 198"/>
              <a:gd name="T51" fmla="*/ 5 h 172"/>
              <a:gd name="T52" fmla="*/ 197 w 198"/>
              <a:gd name="T53" fmla="*/ 3 h 172"/>
              <a:gd name="T54" fmla="*/ 134 w 198"/>
              <a:gd name="T55" fmla="*/ 27 h 172"/>
              <a:gd name="T56" fmla="*/ 162 w 198"/>
              <a:gd name="T57" fmla="*/ 15 h 172"/>
              <a:gd name="T58" fmla="*/ 171 w 198"/>
              <a:gd name="T59" fmla="*/ 12 h 172"/>
              <a:gd name="T60" fmla="*/ 144 w 198"/>
              <a:gd name="T61" fmla="*/ 31 h 172"/>
              <a:gd name="T62" fmla="*/ 95 w 198"/>
              <a:gd name="T63" fmla="*/ 63 h 172"/>
              <a:gd name="T64" fmla="*/ 45 w 198"/>
              <a:gd name="T65" fmla="*/ 97 h 172"/>
              <a:gd name="T66" fmla="*/ 11 w 198"/>
              <a:gd name="T67" fmla="*/ 78 h 172"/>
              <a:gd name="T68" fmla="*/ 134 w 198"/>
              <a:gd name="T69" fmla="*/ 27 h 172"/>
              <a:gd name="T70" fmla="*/ 48 w 198"/>
              <a:gd name="T71" fmla="*/ 102 h 172"/>
              <a:gd name="T72" fmla="*/ 98 w 198"/>
              <a:gd name="T73" fmla="*/ 69 h 172"/>
              <a:gd name="T74" fmla="*/ 139 w 198"/>
              <a:gd name="T75" fmla="*/ 43 h 172"/>
              <a:gd name="T76" fmla="*/ 62 w 198"/>
              <a:gd name="T77" fmla="*/ 110 h 172"/>
              <a:gd name="T78" fmla="*/ 61 w 198"/>
              <a:gd name="T79" fmla="*/ 113 h 172"/>
              <a:gd name="T80" fmla="*/ 62 w 198"/>
              <a:gd name="T81" fmla="*/ 115 h 172"/>
              <a:gd name="T82" fmla="*/ 55 w 198"/>
              <a:gd name="T83" fmla="*/ 147 h 172"/>
              <a:gd name="T84" fmla="*/ 48 w 198"/>
              <a:gd name="T85" fmla="*/ 102 h 172"/>
              <a:gd name="T86" fmla="*/ 68 w 198"/>
              <a:gd name="T87" fmla="*/ 117 h 172"/>
              <a:gd name="T88" fmla="*/ 77 w 198"/>
              <a:gd name="T89" fmla="*/ 122 h 172"/>
              <a:gd name="T90" fmla="*/ 88 w 198"/>
              <a:gd name="T91" fmla="*/ 133 h 172"/>
              <a:gd name="T92" fmla="*/ 60 w 198"/>
              <a:gd name="T93" fmla="*/ 160 h 172"/>
              <a:gd name="T94" fmla="*/ 68 w 198"/>
              <a:gd name="T95" fmla="*/ 117 h 172"/>
              <a:gd name="T96" fmla="*/ 157 w 198"/>
              <a:gd name="T97" fmla="*/ 76 h 172"/>
              <a:gd name="T98" fmla="*/ 134 w 198"/>
              <a:gd name="T99" fmla="*/ 119 h 172"/>
              <a:gd name="T100" fmla="*/ 118 w 198"/>
              <a:gd name="T101" fmla="*/ 146 h 172"/>
              <a:gd name="T102" fmla="*/ 107 w 198"/>
              <a:gd name="T103" fmla="*/ 141 h 172"/>
              <a:gd name="T104" fmla="*/ 88 w 198"/>
              <a:gd name="T105" fmla="*/ 123 h 172"/>
              <a:gd name="T106" fmla="*/ 71 w 198"/>
              <a:gd name="T107" fmla="*/ 111 h 172"/>
              <a:gd name="T108" fmla="*/ 188 w 198"/>
              <a:gd name="T109" fmla="*/ 13 h 172"/>
              <a:gd name="T110" fmla="*/ 157 w 198"/>
              <a:gd name="T111" fmla="*/ 7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72">
                <a:moveTo>
                  <a:pt x="197" y="3"/>
                </a:moveTo>
                <a:cubicBezTo>
                  <a:pt x="196" y="3"/>
                  <a:pt x="196" y="3"/>
                  <a:pt x="195" y="3"/>
                </a:cubicBezTo>
                <a:cubicBezTo>
                  <a:pt x="195" y="1"/>
                  <a:pt x="193" y="0"/>
                  <a:pt x="191" y="0"/>
                </a:cubicBezTo>
                <a:cubicBezTo>
                  <a:pt x="176" y="4"/>
                  <a:pt x="168" y="6"/>
                  <a:pt x="160" y="9"/>
                </a:cubicBezTo>
                <a:cubicBezTo>
                  <a:pt x="152" y="12"/>
                  <a:pt x="145" y="15"/>
                  <a:pt x="131" y="20"/>
                </a:cubicBezTo>
                <a:cubicBezTo>
                  <a:pt x="87" y="38"/>
                  <a:pt x="39" y="58"/>
                  <a:pt x="2" y="74"/>
                </a:cubicBezTo>
                <a:cubicBezTo>
                  <a:pt x="0" y="75"/>
                  <a:pt x="0" y="76"/>
                  <a:pt x="0" y="77"/>
                </a:cubicBezTo>
                <a:cubicBezTo>
                  <a:pt x="0" y="79"/>
                  <a:pt x="0" y="80"/>
                  <a:pt x="2" y="81"/>
                </a:cubicBezTo>
                <a:cubicBezTo>
                  <a:pt x="17" y="88"/>
                  <a:pt x="28" y="93"/>
                  <a:pt x="42" y="103"/>
                </a:cubicBezTo>
                <a:cubicBezTo>
                  <a:pt x="45" y="125"/>
                  <a:pt x="48" y="147"/>
                  <a:pt x="52" y="169"/>
                </a:cubicBezTo>
                <a:cubicBezTo>
                  <a:pt x="52" y="171"/>
                  <a:pt x="54" y="172"/>
                  <a:pt x="56" y="172"/>
                </a:cubicBezTo>
                <a:cubicBezTo>
                  <a:pt x="56" y="172"/>
                  <a:pt x="57" y="171"/>
                  <a:pt x="57" y="171"/>
                </a:cubicBezTo>
                <a:cubicBezTo>
                  <a:pt x="58" y="171"/>
                  <a:pt x="59" y="171"/>
                  <a:pt x="59" y="170"/>
                </a:cubicBezTo>
                <a:cubicBezTo>
                  <a:pt x="72" y="157"/>
                  <a:pt x="81" y="148"/>
                  <a:pt x="93" y="137"/>
                </a:cubicBezTo>
                <a:cubicBezTo>
                  <a:pt x="94" y="139"/>
                  <a:pt x="95" y="140"/>
                  <a:pt x="96" y="141"/>
                </a:cubicBezTo>
                <a:cubicBezTo>
                  <a:pt x="103" y="147"/>
                  <a:pt x="110" y="152"/>
                  <a:pt x="120" y="153"/>
                </a:cubicBezTo>
                <a:cubicBezTo>
                  <a:pt x="121" y="153"/>
                  <a:pt x="122" y="152"/>
                  <a:pt x="123" y="152"/>
                </a:cubicBezTo>
                <a:cubicBezTo>
                  <a:pt x="127" y="145"/>
                  <a:pt x="134" y="133"/>
                  <a:pt x="142" y="119"/>
                </a:cubicBezTo>
                <a:cubicBezTo>
                  <a:pt x="154" y="97"/>
                  <a:pt x="168" y="70"/>
                  <a:pt x="179" y="48"/>
                </a:cubicBezTo>
                <a:cubicBezTo>
                  <a:pt x="184" y="37"/>
                  <a:pt x="189" y="27"/>
                  <a:pt x="192" y="20"/>
                </a:cubicBezTo>
                <a:cubicBezTo>
                  <a:pt x="194" y="16"/>
                  <a:pt x="195" y="13"/>
                  <a:pt x="196" y="11"/>
                </a:cubicBezTo>
                <a:cubicBezTo>
                  <a:pt x="197" y="10"/>
                  <a:pt x="197" y="9"/>
                  <a:pt x="197" y="8"/>
                </a:cubicBezTo>
                <a:cubicBezTo>
                  <a:pt x="198" y="7"/>
                  <a:pt x="198" y="7"/>
                  <a:pt x="198" y="7"/>
                </a:cubicBezTo>
                <a:cubicBezTo>
                  <a:pt x="198" y="7"/>
                  <a:pt x="198" y="7"/>
                  <a:pt x="198" y="7"/>
                </a:cubicBezTo>
                <a:cubicBezTo>
                  <a:pt x="198" y="6"/>
                  <a:pt x="198" y="6"/>
                  <a:pt x="198" y="6"/>
                </a:cubicBezTo>
                <a:cubicBezTo>
                  <a:pt x="198" y="5"/>
                  <a:pt x="198" y="5"/>
                  <a:pt x="198" y="5"/>
                </a:cubicBezTo>
                <a:cubicBezTo>
                  <a:pt x="198" y="5"/>
                  <a:pt x="197" y="4"/>
                  <a:pt x="197" y="3"/>
                </a:cubicBezTo>
                <a:close/>
                <a:moveTo>
                  <a:pt x="134" y="27"/>
                </a:moveTo>
                <a:cubicBezTo>
                  <a:pt x="147" y="21"/>
                  <a:pt x="155" y="18"/>
                  <a:pt x="162" y="15"/>
                </a:cubicBezTo>
                <a:cubicBezTo>
                  <a:pt x="165" y="14"/>
                  <a:pt x="168" y="13"/>
                  <a:pt x="171" y="12"/>
                </a:cubicBezTo>
                <a:cubicBezTo>
                  <a:pt x="161" y="19"/>
                  <a:pt x="153" y="25"/>
                  <a:pt x="144" y="31"/>
                </a:cubicBezTo>
                <a:cubicBezTo>
                  <a:pt x="130" y="41"/>
                  <a:pt x="116" y="51"/>
                  <a:pt x="95" y="63"/>
                </a:cubicBezTo>
                <a:cubicBezTo>
                  <a:pt x="78" y="73"/>
                  <a:pt x="60" y="85"/>
                  <a:pt x="45" y="97"/>
                </a:cubicBezTo>
                <a:cubicBezTo>
                  <a:pt x="33" y="88"/>
                  <a:pt x="23" y="83"/>
                  <a:pt x="11" y="78"/>
                </a:cubicBezTo>
                <a:cubicBezTo>
                  <a:pt x="48" y="62"/>
                  <a:pt x="92" y="43"/>
                  <a:pt x="134" y="27"/>
                </a:cubicBezTo>
                <a:close/>
                <a:moveTo>
                  <a:pt x="48" y="102"/>
                </a:moveTo>
                <a:cubicBezTo>
                  <a:pt x="63" y="91"/>
                  <a:pt x="82" y="79"/>
                  <a:pt x="98" y="69"/>
                </a:cubicBezTo>
                <a:cubicBezTo>
                  <a:pt x="115" y="59"/>
                  <a:pt x="128" y="51"/>
                  <a:pt x="139" y="43"/>
                </a:cubicBezTo>
                <a:cubicBezTo>
                  <a:pt x="114" y="64"/>
                  <a:pt x="92" y="84"/>
                  <a:pt x="62" y="110"/>
                </a:cubicBezTo>
                <a:cubicBezTo>
                  <a:pt x="61" y="111"/>
                  <a:pt x="61" y="112"/>
                  <a:pt x="61" y="113"/>
                </a:cubicBezTo>
                <a:cubicBezTo>
                  <a:pt x="61" y="114"/>
                  <a:pt x="61" y="114"/>
                  <a:pt x="62" y="115"/>
                </a:cubicBezTo>
                <a:cubicBezTo>
                  <a:pt x="59" y="123"/>
                  <a:pt x="57" y="134"/>
                  <a:pt x="55" y="147"/>
                </a:cubicBezTo>
                <a:cubicBezTo>
                  <a:pt x="53" y="132"/>
                  <a:pt x="51" y="117"/>
                  <a:pt x="48" y="102"/>
                </a:cubicBezTo>
                <a:close/>
                <a:moveTo>
                  <a:pt x="68" y="117"/>
                </a:moveTo>
                <a:cubicBezTo>
                  <a:pt x="71" y="118"/>
                  <a:pt x="74" y="120"/>
                  <a:pt x="77" y="122"/>
                </a:cubicBezTo>
                <a:cubicBezTo>
                  <a:pt x="81" y="125"/>
                  <a:pt x="84" y="129"/>
                  <a:pt x="88" y="133"/>
                </a:cubicBezTo>
                <a:cubicBezTo>
                  <a:pt x="78" y="142"/>
                  <a:pt x="70" y="150"/>
                  <a:pt x="60" y="160"/>
                </a:cubicBezTo>
                <a:cubicBezTo>
                  <a:pt x="63" y="141"/>
                  <a:pt x="65" y="128"/>
                  <a:pt x="68" y="117"/>
                </a:cubicBezTo>
                <a:close/>
                <a:moveTo>
                  <a:pt x="157" y="76"/>
                </a:moveTo>
                <a:cubicBezTo>
                  <a:pt x="149" y="91"/>
                  <a:pt x="141" y="106"/>
                  <a:pt x="134" y="119"/>
                </a:cubicBezTo>
                <a:cubicBezTo>
                  <a:pt x="128" y="131"/>
                  <a:pt x="122" y="140"/>
                  <a:pt x="118" y="146"/>
                </a:cubicBezTo>
                <a:cubicBezTo>
                  <a:pt x="114" y="145"/>
                  <a:pt x="111" y="144"/>
                  <a:pt x="107" y="141"/>
                </a:cubicBezTo>
                <a:cubicBezTo>
                  <a:pt x="101" y="137"/>
                  <a:pt x="95" y="129"/>
                  <a:pt x="88" y="123"/>
                </a:cubicBezTo>
                <a:cubicBezTo>
                  <a:pt x="83" y="118"/>
                  <a:pt x="78" y="113"/>
                  <a:pt x="71" y="111"/>
                </a:cubicBezTo>
                <a:cubicBezTo>
                  <a:pt x="115" y="73"/>
                  <a:pt x="142" y="46"/>
                  <a:pt x="188" y="13"/>
                </a:cubicBezTo>
                <a:cubicBezTo>
                  <a:pt x="182" y="26"/>
                  <a:pt x="170" y="51"/>
                  <a:pt x="157" y="76"/>
                </a:cubicBezTo>
                <a:close/>
              </a:path>
            </a:pathLst>
          </a:custGeom>
          <a:solidFill>
            <a:srgbClr val="373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20" name="Freeform 49"/>
          <p:cNvSpPr>
            <a:spLocks noEditPoints="1"/>
          </p:cNvSpPr>
          <p:nvPr/>
        </p:nvSpPr>
        <p:spPr bwMode="auto">
          <a:xfrm rot="203852">
            <a:off x="1912833" y="4844545"/>
            <a:ext cx="582070" cy="502998"/>
          </a:xfrm>
          <a:custGeom>
            <a:avLst/>
            <a:gdLst>
              <a:gd name="T0" fmla="*/ 197 w 198"/>
              <a:gd name="T1" fmla="*/ 3 h 172"/>
              <a:gd name="T2" fmla="*/ 195 w 198"/>
              <a:gd name="T3" fmla="*/ 3 h 172"/>
              <a:gd name="T4" fmla="*/ 191 w 198"/>
              <a:gd name="T5" fmla="*/ 0 h 172"/>
              <a:gd name="T6" fmla="*/ 160 w 198"/>
              <a:gd name="T7" fmla="*/ 9 h 172"/>
              <a:gd name="T8" fmla="*/ 131 w 198"/>
              <a:gd name="T9" fmla="*/ 20 h 172"/>
              <a:gd name="T10" fmla="*/ 2 w 198"/>
              <a:gd name="T11" fmla="*/ 74 h 172"/>
              <a:gd name="T12" fmla="*/ 0 w 198"/>
              <a:gd name="T13" fmla="*/ 77 h 172"/>
              <a:gd name="T14" fmla="*/ 2 w 198"/>
              <a:gd name="T15" fmla="*/ 81 h 172"/>
              <a:gd name="T16" fmla="*/ 42 w 198"/>
              <a:gd name="T17" fmla="*/ 103 h 172"/>
              <a:gd name="T18" fmla="*/ 52 w 198"/>
              <a:gd name="T19" fmla="*/ 169 h 172"/>
              <a:gd name="T20" fmla="*/ 56 w 198"/>
              <a:gd name="T21" fmla="*/ 172 h 172"/>
              <a:gd name="T22" fmla="*/ 57 w 198"/>
              <a:gd name="T23" fmla="*/ 171 h 172"/>
              <a:gd name="T24" fmla="*/ 59 w 198"/>
              <a:gd name="T25" fmla="*/ 170 h 172"/>
              <a:gd name="T26" fmla="*/ 93 w 198"/>
              <a:gd name="T27" fmla="*/ 137 h 172"/>
              <a:gd name="T28" fmla="*/ 96 w 198"/>
              <a:gd name="T29" fmla="*/ 141 h 172"/>
              <a:gd name="T30" fmla="*/ 120 w 198"/>
              <a:gd name="T31" fmla="*/ 153 h 172"/>
              <a:gd name="T32" fmla="*/ 123 w 198"/>
              <a:gd name="T33" fmla="*/ 152 h 172"/>
              <a:gd name="T34" fmla="*/ 142 w 198"/>
              <a:gd name="T35" fmla="*/ 119 h 172"/>
              <a:gd name="T36" fmla="*/ 179 w 198"/>
              <a:gd name="T37" fmla="*/ 48 h 172"/>
              <a:gd name="T38" fmla="*/ 192 w 198"/>
              <a:gd name="T39" fmla="*/ 20 h 172"/>
              <a:gd name="T40" fmla="*/ 196 w 198"/>
              <a:gd name="T41" fmla="*/ 11 h 172"/>
              <a:gd name="T42" fmla="*/ 197 w 198"/>
              <a:gd name="T43" fmla="*/ 8 h 172"/>
              <a:gd name="T44" fmla="*/ 198 w 198"/>
              <a:gd name="T45" fmla="*/ 7 h 172"/>
              <a:gd name="T46" fmla="*/ 198 w 198"/>
              <a:gd name="T47" fmla="*/ 7 h 172"/>
              <a:gd name="T48" fmla="*/ 198 w 198"/>
              <a:gd name="T49" fmla="*/ 6 h 172"/>
              <a:gd name="T50" fmla="*/ 198 w 198"/>
              <a:gd name="T51" fmla="*/ 5 h 172"/>
              <a:gd name="T52" fmla="*/ 197 w 198"/>
              <a:gd name="T53" fmla="*/ 3 h 172"/>
              <a:gd name="T54" fmla="*/ 134 w 198"/>
              <a:gd name="T55" fmla="*/ 27 h 172"/>
              <a:gd name="T56" fmla="*/ 162 w 198"/>
              <a:gd name="T57" fmla="*/ 15 h 172"/>
              <a:gd name="T58" fmla="*/ 171 w 198"/>
              <a:gd name="T59" fmla="*/ 12 h 172"/>
              <a:gd name="T60" fmla="*/ 144 w 198"/>
              <a:gd name="T61" fmla="*/ 31 h 172"/>
              <a:gd name="T62" fmla="*/ 95 w 198"/>
              <a:gd name="T63" fmla="*/ 63 h 172"/>
              <a:gd name="T64" fmla="*/ 45 w 198"/>
              <a:gd name="T65" fmla="*/ 97 h 172"/>
              <a:gd name="T66" fmla="*/ 11 w 198"/>
              <a:gd name="T67" fmla="*/ 78 h 172"/>
              <a:gd name="T68" fmla="*/ 134 w 198"/>
              <a:gd name="T69" fmla="*/ 27 h 172"/>
              <a:gd name="T70" fmla="*/ 48 w 198"/>
              <a:gd name="T71" fmla="*/ 102 h 172"/>
              <a:gd name="T72" fmla="*/ 98 w 198"/>
              <a:gd name="T73" fmla="*/ 69 h 172"/>
              <a:gd name="T74" fmla="*/ 139 w 198"/>
              <a:gd name="T75" fmla="*/ 43 h 172"/>
              <a:gd name="T76" fmla="*/ 62 w 198"/>
              <a:gd name="T77" fmla="*/ 110 h 172"/>
              <a:gd name="T78" fmla="*/ 61 w 198"/>
              <a:gd name="T79" fmla="*/ 113 h 172"/>
              <a:gd name="T80" fmla="*/ 62 w 198"/>
              <a:gd name="T81" fmla="*/ 115 h 172"/>
              <a:gd name="T82" fmla="*/ 55 w 198"/>
              <a:gd name="T83" fmla="*/ 147 h 172"/>
              <a:gd name="T84" fmla="*/ 48 w 198"/>
              <a:gd name="T85" fmla="*/ 102 h 172"/>
              <a:gd name="T86" fmla="*/ 68 w 198"/>
              <a:gd name="T87" fmla="*/ 117 h 172"/>
              <a:gd name="T88" fmla="*/ 77 w 198"/>
              <a:gd name="T89" fmla="*/ 122 h 172"/>
              <a:gd name="T90" fmla="*/ 88 w 198"/>
              <a:gd name="T91" fmla="*/ 133 h 172"/>
              <a:gd name="T92" fmla="*/ 60 w 198"/>
              <a:gd name="T93" fmla="*/ 160 h 172"/>
              <a:gd name="T94" fmla="*/ 68 w 198"/>
              <a:gd name="T95" fmla="*/ 117 h 172"/>
              <a:gd name="T96" fmla="*/ 157 w 198"/>
              <a:gd name="T97" fmla="*/ 76 h 172"/>
              <a:gd name="T98" fmla="*/ 134 w 198"/>
              <a:gd name="T99" fmla="*/ 119 h 172"/>
              <a:gd name="T100" fmla="*/ 118 w 198"/>
              <a:gd name="T101" fmla="*/ 146 h 172"/>
              <a:gd name="T102" fmla="*/ 107 w 198"/>
              <a:gd name="T103" fmla="*/ 141 h 172"/>
              <a:gd name="T104" fmla="*/ 88 w 198"/>
              <a:gd name="T105" fmla="*/ 123 h 172"/>
              <a:gd name="T106" fmla="*/ 71 w 198"/>
              <a:gd name="T107" fmla="*/ 111 h 172"/>
              <a:gd name="T108" fmla="*/ 188 w 198"/>
              <a:gd name="T109" fmla="*/ 13 h 172"/>
              <a:gd name="T110" fmla="*/ 157 w 198"/>
              <a:gd name="T111" fmla="*/ 7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72">
                <a:moveTo>
                  <a:pt x="197" y="3"/>
                </a:moveTo>
                <a:cubicBezTo>
                  <a:pt x="196" y="3"/>
                  <a:pt x="196" y="3"/>
                  <a:pt x="195" y="3"/>
                </a:cubicBezTo>
                <a:cubicBezTo>
                  <a:pt x="195" y="1"/>
                  <a:pt x="193" y="0"/>
                  <a:pt x="191" y="0"/>
                </a:cubicBezTo>
                <a:cubicBezTo>
                  <a:pt x="176" y="4"/>
                  <a:pt x="168" y="6"/>
                  <a:pt x="160" y="9"/>
                </a:cubicBezTo>
                <a:cubicBezTo>
                  <a:pt x="152" y="12"/>
                  <a:pt x="145" y="15"/>
                  <a:pt x="131" y="20"/>
                </a:cubicBezTo>
                <a:cubicBezTo>
                  <a:pt x="87" y="38"/>
                  <a:pt x="39" y="58"/>
                  <a:pt x="2" y="74"/>
                </a:cubicBezTo>
                <a:cubicBezTo>
                  <a:pt x="0" y="75"/>
                  <a:pt x="0" y="76"/>
                  <a:pt x="0" y="77"/>
                </a:cubicBezTo>
                <a:cubicBezTo>
                  <a:pt x="0" y="79"/>
                  <a:pt x="0" y="80"/>
                  <a:pt x="2" y="81"/>
                </a:cubicBezTo>
                <a:cubicBezTo>
                  <a:pt x="17" y="88"/>
                  <a:pt x="28" y="93"/>
                  <a:pt x="42" y="103"/>
                </a:cubicBezTo>
                <a:cubicBezTo>
                  <a:pt x="45" y="125"/>
                  <a:pt x="48" y="147"/>
                  <a:pt x="52" y="169"/>
                </a:cubicBezTo>
                <a:cubicBezTo>
                  <a:pt x="52" y="171"/>
                  <a:pt x="54" y="172"/>
                  <a:pt x="56" y="172"/>
                </a:cubicBezTo>
                <a:cubicBezTo>
                  <a:pt x="56" y="172"/>
                  <a:pt x="57" y="171"/>
                  <a:pt x="57" y="171"/>
                </a:cubicBezTo>
                <a:cubicBezTo>
                  <a:pt x="58" y="171"/>
                  <a:pt x="59" y="171"/>
                  <a:pt x="59" y="170"/>
                </a:cubicBezTo>
                <a:cubicBezTo>
                  <a:pt x="72" y="157"/>
                  <a:pt x="81" y="148"/>
                  <a:pt x="93" y="137"/>
                </a:cubicBezTo>
                <a:cubicBezTo>
                  <a:pt x="94" y="139"/>
                  <a:pt x="95" y="140"/>
                  <a:pt x="96" y="141"/>
                </a:cubicBezTo>
                <a:cubicBezTo>
                  <a:pt x="103" y="147"/>
                  <a:pt x="110" y="152"/>
                  <a:pt x="120" y="153"/>
                </a:cubicBezTo>
                <a:cubicBezTo>
                  <a:pt x="121" y="153"/>
                  <a:pt x="122" y="152"/>
                  <a:pt x="123" y="152"/>
                </a:cubicBezTo>
                <a:cubicBezTo>
                  <a:pt x="127" y="145"/>
                  <a:pt x="134" y="133"/>
                  <a:pt x="142" y="119"/>
                </a:cubicBezTo>
                <a:cubicBezTo>
                  <a:pt x="154" y="97"/>
                  <a:pt x="168" y="70"/>
                  <a:pt x="179" y="48"/>
                </a:cubicBezTo>
                <a:cubicBezTo>
                  <a:pt x="184" y="37"/>
                  <a:pt x="189" y="27"/>
                  <a:pt x="192" y="20"/>
                </a:cubicBezTo>
                <a:cubicBezTo>
                  <a:pt x="194" y="16"/>
                  <a:pt x="195" y="13"/>
                  <a:pt x="196" y="11"/>
                </a:cubicBezTo>
                <a:cubicBezTo>
                  <a:pt x="197" y="10"/>
                  <a:pt x="197" y="9"/>
                  <a:pt x="197" y="8"/>
                </a:cubicBezTo>
                <a:cubicBezTo>
                  <a:pt x="198" y="7"/>
                  <a:pt x="198" y="7"/>
                  <a:pt x="198" y="7"/>
                </a:cubicBezTo>
                <a:cubicBezTo>
                  <a:pt x="198" y="7"/>
                  <a:pt x="198" y="7"/>
                  <a:pt x="198" y="7"/>
                </a:cubicBezTo>
                <a:cubicBezTo>
                  <a:pt x="198" y="6"/>
                  <a:pt x="198" y="6"/>
                  <a:pt x="198" y="6"/>
                </a:cubicBezTo>
                <a:cubicBezTo>
                  <a:pt x="198" y="5"/>
                  <a:pt x="198" y="5"/>
                  <a:pt x="198" y="5"/>
                </a:cubicBezTo>
                <a:cubicBezTo>
                  <a:pt x="198" y="5"/>
                  <a:pt x="197" y="4"/>
                  <a:pt x="197" y="3"/>
                </a:cubicBezTo>
                <a:close/>
                <a:moveTo>
                  <a:pt x="134" y="27"/>
                </a:moveTo>
                <a:cubicBezTo>
                  <a:pt x="147" y="21"/>
                  <a:pt x="155" y="18"/>
                  <a:pt x="162" y="15"/>
                </a:cubicBezTo>
                <a:cubicBezTo>
                  <a:pt x="165" y="14"/>
                  <a:pt x="168" y="13"/>
                  <a:pt x="171" y="12"/>
                </a:cubicBezTo>
                <a:cubicBezTo>
                  <a:pt x="161" y="19"/>
                  <a:pt x="153" y="25"/>
                  <a:pt x="144" y="31"/>
                </a:cubicBezTo>
                <a:cubicBezTo>
                  <a:pt x="130" y="41"/>
                  <a:pt x="116" y="51"/>
                  <a:pt x="95" y="63"/>
                </a:cubicBezTo>
                <a:cubicBezTo>
                  <a:pt x="78" y="73"/>
                  <a:pt x="60" y="85"/>
                  <a:pt x="45" y="97"/>
                </a:cubicBezTo>
                <a:cubicBezTo>
                  <a:pt x="33" y="88"/>
                  <a:pt x="23" y="83"/>
                  <a:pt x="11" y="78"/>
                </a:cubicBezTo>
                <a:cubicBezTo>
                  <a:pt x="48" y="62"/>
                  <a:pt x="92" y="43"/>
                  <a:pt x="134" y="27"/>
                </a:cubicBezTo>
                <a:close/>
                <a:moveTo>
                  <a:pt x="48" y="102"/>
                </a:moveTo>
                <a:cubicBezTo>
                  <a:pt x="63" y="91"/>
                  <a:pt x="82" y="79"/>
                  <a:pt x="98" y="69"/>
                </a:cubicBezTo>
                <a:cubicBezTo>
                  <a:pt x="115" y="59"/>
                  <a:pt x="128" y="51"/>
                  <a:pt x="139" y="43"/>
                </a:cubicBezTo>
                <a:cubicBezTo>
                  <a:pt x="114" y="64"/>
                  <a:pt x="92" y="84"/>
                  <a:pt x="62" y="110"/>
                </a:cubicBezTo>
                <a:cubicBezTo>
                  <a:pt x="61" y="111"/>
                  <a:pt x="61" y="112"/>
                  <a:pt x="61" y="113"/>
                </a:cubicBezTo>
                <a:cubicBezTo>
                  <a:pt x="61" y="114"/>
                  <a:pt x="61" y="114"/>
                  <a:pt x="62" y="115"/>
                </a:cubicBezTo>
                <a:cubicBezTo>
                  <a:pt x="59" y="123"/>
                  <a:pt x="57" y="134"/>
                  <a:pt x="55" y="147"/>
                </a:cubicBezTo>
                <a:cubicBezTo>
                  <a:pt x="53" y="132"/>
                  <a:pt x="51" y="117"/>
                  <a:pt x="48" y="102"/>
                </a:cubicBezTo>
                <a:close/>
                <a:moveTo>
                  <a:pt x="68" y="117"/>
                </a:moveTo>
                <a:cubicBezTo>
                  <a:pt x="71" y="118"/>
                  <a:pt x="74" y="120"/>
                  <a:pt x="77" y="122"/>
                </a:cubicBezTo>
                <a:cubicBezTo>
                  <a:pt x="81" y="125"/>
                  <a:pt x="84" y="129"/>
                  <a:pt x="88" y="133"/>
                </a:cubicBezTo>
                <a:cubicBezTo>
                  <a:pt x="78" y="142"/>
                  <a:pt x="70" y="150"/>
                  <a:pt x="60" y="160"/>
                </a:cubicBezTo>
                <a:cubicBezTo>
                  <a:pt x="63" y="141"/>
                  <a:pt x="65" y="128"/>
                  <a:pt x="68" y="117"/>
                </a:cubicBezTo>
                <a:close/>
                <a:moveTo>
                  <a:pt x="157" y="76"/>
                </a:moveTo>
                <a:cubicBezTo>
                  <a:pt x="149" y="91"/>
                  <a:pt x="141" y="106"/>
                  <a:pt x="134" y="119"/>
                </a:cubicBezTo>
                <a:cubicBezTo>
                  <a:pt x="128" y="131"/>
                  <a:pt x="122" y="140"/>
                  <a:pt x="118" y="146"/>
                </a:cubicBezTo>
                <a:cubicBezTo>
                  <a:pt x="114" y="145"/>
                  <a:pt x="111" y="144"/>
                  <a:pt x="107" y="141"/>
                </a:cubicBezTo>
                <a:cubicBezTo>
                  <a:pt x="101" y="137"/>
                  <a:pt x="95" y="129"/>
                  <a:pt x="88" y="123"/>
                </a:cubicBezTo>
                <a:cubicBezTo>
                  <a:pt x="83" y="118"/>
                  <a:pt x="78" y="113"/>
                  <a:pt x="71" y="111"/>
                </a:cubicBezTo>
                <a:cubicBezTo>
                  <a:pt x="115" y="73"/>
                  <a:pt x="142" y="46"/>
                  <a:pt x="188" y="13"/>
                </a:cubicBezTo>
                <a:cubicBezTo>
                  <a:pt x="182" y="26"/>
                  <a:pt x="170" y="51"/>
                  <a:pt x="157" y="76"/>
                </a:cubicBezTo>
                <a:close/>
              </a:path>
            </a:pathLst>
          </a:custGeom>
          <a:solidFill>
            <a:srgbClr val="373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sp>
        <p:nvSpPr>
          <p:cNvPr id="21" name="Freeform 49"/>
          <p:cNvSpPr>
            <a:spLocks noEditPoints="1"/>
          </p:cNvSpPr>
          <p:nvPr/>
        </p:nvSpPr>
        <p:spPr bwMode="auto">
          <a:xfrm rot="2633297">
            <a:off x="4074356" y="4275786"/>
            <a:ext cx="772641" cy="667681"/>
          </a:xfrm>
          <a:custGeom>
            <a:avLst/>
            <a:gdLst>
              <a:gd name="T0" fmla="*/ 197 w 198"/>
              <a:gd name="T1" fmla="*/ 3 h 172"/>
              <a:gd name="T2" fmla="*/ 195 w 198"/>
              <a:gd name="T3" fmla="*/ 3 h 172"/>
              <a:gd name="T4" fmla="*/ 191 w 198"/>
              <a:gd name="T5" fmla="*/ 0 h 172"/>
              <a:gd name="T6" fmla="*/ 160 w 198"/>
              <a:gd name="T7" fmla="*/ 9 h 172"/>
              <a:gd name="T8" fmla="*/ 131 w 198"/>
              <a:gd name="T9" fmla="*/ 20 h 172"/>
              <a:gd name="T10" fmla="*/ 2 w 198"/>
              <a:gd name="T11" fmla="*/ 74 h 172"/>
              <a:gd name="T12" fmla="*/ 0 w 198"/>
              <a:gd name="T13" fmla="*/ 77 h 172"/>
              <a:gd name="T14" fmla="*/ 2 w 198"/>
              <a:gd name="T15" fmla="*/ 81 h 172"/>
              <a:gd name="T16" fmla="*/ 42 w 198"/>
              <a:gd name="T17" fmla="*/ 103 h 172"/>
              <a:gd name="T18" fmla="*/ 52 w 198"/>
              <a:gd name="T19" fmla="*/ 169 h 172"/>
              <a:gd name="T20" fmla="*/ 56 w 198"/>
              <a:gd name="T21" fmla="*/ 172 h 172"/>
              <a:gd name="T22" fmla="*/ 57 w 198"/>
              <a:gd name="T23" fmla="*/ 171 h 172"/>
              <a:gd name="T24" fmla="*/ 59 w 198"/>
              <a:gd name="T25" fmla="*/ 170 h 172"/>
              <a:gd name="T26" fmla="*/ 93 w 198"/>
              <a:gd name="T27" fmla="*/ 137 h 172"/>
              <a:gd name="T28" fmla="*/ 96 w 198"/>
              <a:gd name="T29" fmla="*/ 141 h 172"/>
              <a:gd name="T30" fmla="*/ 120 w 198"/>
              <a:gd name="T31" fmla="*/ 153 h 172"/>
              <a:gd name="T32" fmla="*/ 123 w 198"/>
              <a:gd name="T33" fmla="*/ 152 h 172"/>
              <a:gd name="T34" fmla="*/ 142 w 198"/>
              <a:gd name="T35" fmla="*/ 119 h 172"/>
              <a:gd name="T36" fmla="*/ 179 w 198"/>
              <a:gd name="T37" fmla="*/ 48 h 172"/>
              <a:gd name="T38" fmla="*/ 192 w 198"/>
              <a:gd name="T39" fmla="*/ 20 h 172"/>
              <a:gd name="T40" fmla="*/ 196 w 198"/>
              <a:gd name="T41" fmla="*/ 11 h 172"/>
              <a:gd name="T42" fmla="*/ 197 w 198"/>
              <a:gd name="T43" fmla="*/ 8 h 172"/>
              <a:gd name="T44" fmla="*/ 198 w 198"/>
              <a:gd name="T45" fmla="*/ 7 h 172"/>
              <a:gd name="T46" fmla="*/ 198 w 198"/>
              <a:gd name="T47" fmla="*/ 7 h 172"/>
              <a:gd name="T48" fmla="*/ 198 w 198"/>
              <a:gd name="T49" fmla="*/ 6 h 172"/>
              <a:gd name="T50" fmla="*/ 198 w 198"/>
              <a:gd name="T51" fmla="*/ 5 h 172"/>
              <a:gd name="T52" fmla="*/ 197 w 198"/>
              <a:gd name="T53" fmla="*/ 3 h 172"/>
              <a:gd name="T54" fmla="*/ 134 w 198"/>
              <a:gd name="T55" fmla="*/ 27 h 172"/>
              <a:gd name="T56" fmla="*/ 162 w 198"/>
              <a:gd name="T57" fmla="*/ 15 h 172"/>
              <a:gd name="T58" fmla="*/ 171 w 198"/>
              <a:gd name="T59" fmla="*/ 12 h 172"/>
              <a:gd name="T60" fmla="*/ 144 w 198"/>
              <a:gd name="T61" fmla="*/ 31 h 172"/>
              <a:gd name="T62" fmla="*/ 95 w 198"/>
              <a:gd name="T63" fmla="*/ 63 h 172"/>
              <a:gd name="T64" fmla="*/ 45 w 198"/>
              <a:gd name="T65" fmla="*/ 97 h 172"/>
              <a:gd name="T66" fmla="*/ 11 w 198"/>
              <a:gd name="T67" fmla="*/ 78 h 172"/>
              <a:gd name="T68" fmla="*/ 134 w 198"/>
              <a:gd name="T69" fmla="*/ 27 h 172"/>
              <a:gd name="T70" fmla="*/ 48 w 198"/>
              <a:gd name="T71" fmla="*/ 102 h 172"/>
              <a:gd name="T72" fmla="*/ 98 w 198"/>
              <a:gd name="T73" fmla="*/ 69 h 172"/>
              <a:gd name="T74" fmla="*/ 139 w 198"/>
              <a:gd name="T75" fmla="*/ 43 h 172"/>
              <a:gd name="T76" fmla="*/ 62 w 198"/>
              <a:gd name="T77" fmla="*/ 110 h 172"/>
              <a:gd name="T78" fmla="*/ 61 w 198"/>
              <a:gd name="T79" fmla="*/ 113 h 172"/>
              <a:gd name="T80" fmla="*/ 62 w 198"/>
              <a:gd name="T81" fmla="*/ 115 h 172"/>
              <a:gd name="T82" fmla="*/ 55 w 198"/>
              <a:gd name="T83" fmla="*/ 147 h 172"/>
              <a:gd name="T84" fmla="*/ 48 w 198"/>
              <a:gd name="T85" fmla="*/ 102 h 172"/>
              <a:gd name="T86" fmla="*/ 68 w 198"/>
              <a:gd name="T87" fmla="*/ 117 h 172"/>
              <a:gd name="T88" fmla="*/ 77 w 198"/>
              <a:gd name="T89" fmla="*/ 122 h 172"/>
              <a:gd name="T90" fmla="*/ 88 w 198"/>
              <a:gd name="T91" fmla="*/ 133 h 172"/>
              <a:gd name="T92" fmla="*/ 60 w 198"/>
              <a:gd name="T93" fmla="*/ 160 h 172"/>
              <a:gd name="T94" fmla="*/ 68 w 198"/>
              <a:gd name="T95" fmla="*/ 117 h 172"/>
              <a:gd name="T96" fmla="*/ 157 w 198"/>
              <a:gd name="T97" fmla="*/ 76 h 172"/>
              <a:gd name="T98" fmla="*/ 134 w 198"/>
              <a:gd name="T99" fmla="*/ 119 h 172"/>
              <a:gd name="T100" fmla="*/ 118 w 198"/>
              <a:gd name="T101" fmla="*/ 146 h 172"/>
              <a:gd name="T102" fmla="*/ 107 w 198"/>
              <a:gd name="T103" fmla="*/ 141 h 172"/>
              <a:gd name="T104" fmla="*/ 88 w 198"/>
              <a:gd name="T105" fmla="*/ 123 h 172"/>
              <a:gd name="T106" fmla="*/ 71 w 198"/>
              <a:gd name="T107" fmla="*/ 111 h 172"/>
              <a:gd name="T108" fmla="*/ 188 w 198"/>
              <a:gd name="T109" fmla="*/ 13 h 172"/>
              <a:gd name="T110" fmla="*/ 157 w 198"/>
              <a:gd name="T111" fmla="*/ 76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8" h="172">
                <a:moveTo>
                  <a:pt x="197" y="3"/>
                </a:moveTo>
                <a:cubicBezTo>
                  <a:pt x="196" y="3"/>
                  <a:pt x="196" y="3"/>
                  <a:pt x="195" y="3"/>
                </a:cubicBezTo>
                <a:cubicBezTo>
                  <a:pt x="195" y="1"/>
                  <a:pt x="193" y="0"/>
                  <a:pt x="191" y="0"/>
                </a:cubicBezTo>
                <a:cubicBezTo>
                  <a:pt x="176" y="4"/>
                  <a:pt x="168" y="6"/>
                  <a:pt x="160" y="9"/>
                </a:cubicBezTo>
                <a:cubicBezTo>
                  <a:pt x="152" y="12"/>
                  <a:pt x="145" y="15"/>
                  <a:pt x="131" y="20"/>
                </a:cubicBezTo>
                <a:cubicBezTo>
                  <a:pt x="87" y="38"/>
                  <a:pt x="39" y="58"/>
                  <a:pt x="2" y="74"/>
                </a:cubicBezTo>
                <a:cubicBezTo>
                  <a:pt x="0" y="75"/>
                  <a:pt x="0" y="76"/>
                  <a:pt x="0" y="77"/>
                </a:cubicBezTo>
                <a:cubicBezTo>
                  <a:pt x="0" y="79"/>
                  <a:pt x="0" y="80"/>
                  <a:pt x="2" y="81"/>
                </a:cubicBezTo>
                <a:cubicBezTo>
                  <a:pt x="17" y="88"/>
                  <a:pt x="28" y="93"/>
                  <a:pt x="42" y="103"/>
                </a:cubicBezTo>
                <a:cubicBezTo>
                  <a:pt x="45" y="125"/>
                  <a:pt x="48" y="147"/>
                  <a:pt x="52" y="169"/>
                </a:cubicBezTo>
                <a:cubicBezTo>
                  <a:pt x="52" y="171"/>
                  <a:pt x="54" y="172"/>
                  <a:pt x="56" y="172"/>
                </a:cubicBezTo>
                <a:cubicBezTo>
                  <a:pt x="56" y="172"/>
                  <a:pt x="57" y="171"/>
                  <a:pt x="57" y="171"/>
                </a:cubicBezTo>
                <a:cubicBezTo>
                  <a:pt x="58" y="171"/>
                  <a:pt x="59" y="171"/>
                  <a:pt x="59" y="170"/>
                </a:cubicBezTo>
                <a:cubicBezTo>
                  <a:pt x="72" y="157"/>
                  <a:pt x="81" y="148"/>
                  <a:pt x="93" y="137"/>
                </a:cubicBezTo>
                <a:cubicBezTo>
                  <a:pt x="94" y="139"/>
                  <a:pt x="95" y="140"/>
                  <a:pt x="96" y="141"/>
                </a:cubicBezTo>
                <a:cubicBezTo>
                  <a:pt x="103" y="147"/>
                  <a:pt x="110" y="152"/>
                  <a:pt x="120" y="153"/>
                </a:cubicBezTo>
                <a:cubicBezTo>
                  <a:pt x="121" y="153"/>
                  <a:pt x="122" y="152"/>
                  <a:pt x="123" y="152"/>
                </a:cubicBezTo>
                <a:cubicBezTo>
                  <a:pt x="127" y="145"/>
                  <a:pt x="134" y="133"/>
                  <a:pt x="142" y="119"/>
                </a:cubicBezTo>
                <a:cubicBezTo>
                  <a:pt x="154" y="97"/>
                  <a:pt x="168" y="70"/>
                  <a:pt x="179" y="48"/>
                </a:cubicBezTo>
                <a:cubicBezTo>
                  <a:pt x="184" y="37"/>
                  <a:pt x="189" y="27"/>
                  <a:pt x="192" y="20"/>
                </a:cubicBezTo>
                <a:cubicBezTo>
                  <a:pt x="194" y="16"/>
                  <a:pt x="195" y="13"/>
                  <a:pt x="196" y="11"/>
                </a:cubicBezTo>
                <a:cubicBezTo>
                  <a:pt x="197" y="10"/>
                  <a:pt x="197" y="9"/>
                  <a:pt x="197" y="8"/>
                </a:cubicBezTo>
                <a:cubicBezTo>
                  <a:pt x="198" y="7"/>
                  <a:pt x="198" y="7"/>
                  <a:pt x="198" y="7"/>
                </a:cubicBezTo>
                <a:cubicBezTo>
                  <a:pt x="198" y="7"/>
                  <a:pt x="198" y="7"/>
                  <a:pt x="198" y="7"/>
                </a:cubicBezTo>
                <a:cubicBezTo>
                  <a:pt x="198" y="6"/>
                  <a:pt x="198" y="6"/>
                  <a:pt x="198" y="6"/>
                </a:cubicBezTo>
                <a:cubicBezTo>
                  <a:pt x="198" y="5"/>
                  <a:pt x="198" y="5"/>
                  <a:pt x="198" y="5"/>
                </a:cubicBezTo>
                <a:cubicBezTo>
                  <a:pt x="198" y="5"/>
                  <a:pt x="197" y="4"/>
                  <a:pt x="197" y="3"/>
                </a:cubicBezTo>
                <a:close/>
                <a:moveTo>
                  <a:pt x="134" y="27"/>
                </a:moveTo>
                <a:cubicBezTo>
                  <a:pt x="147" y="21"/>
                  <a:pt x="155" y="18"/>
                  <a:pt x="162" y="15"/>
                </a:cubicBezTo>
                <a:cubicBezTo>
                  <a:pt x="165" y="14"/>
                  <a:pt x="168" y="13"/>
                  <a:pt x="171" y="12"/>
                </a:cubicBezTo>
                <a:cubicBezTo>
                  <a:pt x="161" y="19"/>
                  <a:pt x="153" y="25"/>
                  <a:pt x="144" y="31"/>
                </a:cubicBezTo>
                <a:cubicBezTo>
                  <a:pt x="130" y="41"/>
                  <a:pt x="116" y="51"/>
                  <a:pt x="95" y="63"/>
                </a:cubicBezTo>
                <a:cubicBezTo>
                  <a:pt x="78" y="73"/>
                  <a:pt x="60" y="85"/>
                  <a:pt x="45" y="97"/>
                </a:cubicBezTo>
                <a:cubicBezTo>
                  <a:pt x="33" y="88"/>
                  <a:pt x="23" y="83"/>
                  <a:pt x="11" y="78"/>
                </a:cubicBezTo>
                <a:cubicBezTo>
                  <a:pt x="48" y="62"/>
                  <a:pt x="92" y="43"/>
                  <a:pt x="134" y="27"/>
                </a:cubicBezTo>
                <a:close/>
                <a:moveTo>
                  <a:pt x="48" y="102"/>
                </a:moveTo>
                <a:cubicBezTo>
                  <a:pt x="63" y="91"/>
                  <a:pt x="82" y="79"/>
                  <a:pt x="98" y="69"/>
                </a:cubicBezTo>
                <a:cubicBezTo>
                  <a:pt x="115" y="59"/>
                  <a:pt x="128" y="51"/>
                  <a:pt x="139" y="43"/>
                </a:cubicBezTo>
                <a:cubicBezTo>
                  <a:pt x="114" y="64"/>
                  <a:pt x="92" y="84"/>
                  <a:pt x="62" y="110"/>
                </a:cubicBezTo>
                <a:cubicBezTo>
                  <a:pt x="61" y="111"/>
                  <a:pt x="61" y="112"/>
                  <a:pt x="61" y="113"/>
                </a:cubicBezTo>
                <a:cubicBezTo>
                  <a:pt x="61" y="114"/>
                  <a:pt x="61" y="114"/>
                  <a:pt x="62" y="115"/>
                </a:cubicBezTo>
                <a:cubicBezTo>
                  <a:pt x="59" y="123"/>
                  <a:pt x="57" y="134"/>
                  <a:pt x="55" y="147"/>
                </a:cubicBezTo>
                <a:cubicBezTo>
                  <a:pt x="53" y="132"/>
                  <a:pt x="51" y="117"/>
                  <a:pt x="48" y="102"/>
                </a:cubicBezTo>
                <a:close/>
                <a:moveTo>
                  <a:pt x="68" y="117"/>
                </a:moveTo>
                <a:cubicBezTo>
                  <a:pt x="71" y="118"/>
                  <a:pt x="74" y="120"/>
                  <a:pt x="77" y="122"/>
                </a:cubicBezTo>
                <a:cubicBezTo>
                  <a:pt x="81" y="125"/>
                  <a:pt x="84" y="129"/>
                  <a:pt x="88" y="133"/>
                </a:cubicBezTo>
                <a:cubicBezTo>
                  <a:pt x="78" y="142"/>
                  <a:pt x="70" y="150"/>
                  <a:pt x="60" y="160"/>
                </a:cubicBezTo>
                <a:cubicBezTo>
                  <a:pt x="63" y="141"/>
                  <a:pt x="65" y="128"/>
                  <a:pt x="68" y="117"/>
                </a:cubicBezTo>
                <a:close/>
                <a:moveTo>
                  <a:pt x="157" y="76"/>
                </a:moveTo>
                <a:cubicBezTo>
                  <a:pt x="149" y="91"/>
                  <a:pt x="141" y="106"/>
                  <a:pt x="134" y="119"/>
                </a:cubicBezTo>
                <a:cubicBezTo>
                  <a:pt x="128" y="131"/>
                  <a:pt x="122" y="140"/>
                  <a:pt x="118" y="146"/>
                </a:cubicBezTo>
                <a:cubicBezTo>
                  <a:pt x="114" y="145"/>
                  <a:pt x="111" y="144"/>
                  <a:pt x="107" y="141"/>
                </a:cubicBezTo>
                <a:cubicBezTo>
                  <a:pt x="101" y="137"/>
                  <a:pt x="95" y="129"/>
                  <a:pt x="88" y="123"/>
                </a:cubicBezTo>
                <a:cubicBezTo>
                  <a:pt x="83" y="118"/>
                  <a:pt x="78" y="113"/>
                  <a:pt x="71" y="111"/>
                </a:cubicBezTo>
                <a:cubicBezTo>
                  <a:pt x="115" y="73"/>
                  <a:pt x="142" y="46"/>
                  <a:pt x="188" y="13"/>
                </a:cubicBezTo>
                <a:cubicBezTo>
                  <a:pt x="182" y="26"/>
                  <a:pt x="170" y="51"/>
                  <a:pt x="157" y="76"/>
                </a:cubicBezTo>
                <a:close/>
              </a:path>
            </a:pathLst>
          </a:custGeom>
          <a:solidFill>
            <a:srgbClr val="3737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endParaRPr>
          </a:p>
        </p:txBody>
      </p:sp>
      <p:grpSp>
        <p:nvGrpSpPr>
          <p:cNvPr id="31" name="组合 43"/>
          <p:cNvGrpSpPr>
            <a:grpSpLocks/>
          </p:cNvGrpSpPr>
          <p:nvPr/>
        </p:nvGrpSpPr>
        <p:grpSpPr bwMode="auto">
          <a:xfrm>
            <a:off x="704747" y="3485413"/>
            <a:ext cx="2387384" cy="922912"/>
            <a:chOff x="344487" y="1261515"/>
            <a:chExt cx="2073282" cy="690781"/>
          </a:xfrm>
        </p:grpSpPr>
        <p:sp>
          <p:nvSpPr>
            <p:cNvPr id="32"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33" name="矩形 42"/>
            <p:cNvSpPr>
              <a:spLocks noChangeArrowheads="1"/>
            </p:cNvSpPr>
            <p:nvPr/>
          </p:nvSpPr>
          <p:spPr bwMode="auto">
            <a:xfrm>
              <a:off x="344487" y="1261515"/>
              <a:ext cx="8285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布置一</a:t>
              </a:r>
            </a:p>
          </p:txBody>
        </p:sp>
      </p:grpSp>
      <p:grpSp>
        <p:nvGrpSpPr>
          <p:cNvPr id="34" name="组合 43"/>
          <p:cNvGrpSpPr>
            <a:grpSpLocks/>
          </p:cNvGrpSpPr>
          <p:nvPr/>
        </p:nvGrpSpPr>
        <p:grpSpPr bwMode="auto">
          <a:xfrm>
            <a:off x="3417609" y="2907606"/>
            <a:ext cx="2387384" cy="922912"/>
            <a:chOff x="344487" y="1261515"/>
            <a:chExt cx="2073282" cy="690781"/>
          </a:xfrm>
        </p:grpSpPr>
        <p:sp>
          <p:nvSpPr>
            <p:cNvPr id="35"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36" name="矩形 42"/>
            <p:cNvSpPr>
              <a:spLocks noChangeArrowheads="1"/>
            </p:cNvSpPr>
            <p:nvPr/>
          </p:nvSpPr>
          <p:spPr bwMode="auto">
            <a:xfrm>
              <a:off x="344487" y="1261515"/>
              <a:ext cx="8285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布置二</a:t>
              </a:r>
            </a:p>
          </p:txBody>
        </p:sp>
      </p:grpSp>
      <p:grpSp>
        <p:nvGrpSpPr>
          <p:cNvPr id="37" name="组合 43"/>
          <p:cNvGrpSpPr>
            <a:grpSpLocks/>
          </p:cNvGrpSpPr>
          <p:nvPr/>
        </p:nvGrpSpPr>
        <p:grpSpPr bwMode="auto">
          <a:xfrm>
            <a:off x="6286223" y="4638546"/>
            <a:ext cx="2387384" cy="922912"/>
            <a:chOff x="344487" y="1261515"/>
            <a:chExt cx="2073282" cy="690781"/>
          </a:xfrm>
        </p:grpSpPr>
        <p:sp>
          <p:nvSpPr>
            <p:cNvPr id="38"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39" name="矩形 42"/>
            <p:cNvSpPr>
              <a:spLocks noChangeArrowheads="1"/>
            </p:cNvSpPr>
            <p:nvPr/>
          </p:nvSpPr>
          <p:spPr bwMode="auto">
            <a:xfrm>
              <a:off x="344487" y="1261515"/>
              <a:ext cx="8285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布置三</a:t>
              </a:r>
            </a:p>
          </p:txBody>
        </p:sp>
      </p:grpSp>
      <p:grpSp>
        <p:nvGrpSpPr>
          <p:cNvPr id="40" name="组合 43"/>
          <p:cNvGrpSpPr>
            <a:grpSpLocks/>
          </p:cNvGrpSpPr>
          <p:nvPr/>
        </p:nvGrpSpPr>
        <p:grpSpPr bwMode="auto">
          <a:xfrm>
            <a:off x="9515531" y="3307716"/>
            <a:ext cx="2387384" cy="922912"/>
            <a:chOff x="344487" y="1261515"/>
            <a:chExt cx="2073282" cy="690781"/>
          </a:xfrm>
        </p:grpSpPr>
        <p:sp>
          <p:nvSpPr>
            <p:cNvPr id="41"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42" name="矩形 42"/>
            <p:cNvSpPr>
              <a:spLocks noChangeArrowheads="1"/>
            </p:cNvSpPr>
            <p:nvPr/>
          </p:nvSpPr>
          <p:spPr bwMode="auto">
            <a:xfrm>
              <a:off x="344487" y="1261515"/>
              <a:ext cx="828578"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布置四</a:t>
              </a:r>
            </a:p>
          </p:txBody>
        </p:sp>
      </p:grpSp>
      <p:sp>
        <p:nvSpPr>
          <p:cNvPr id="22" name="TextBox 17">
            <a:extLst>
              <a:ext uri="{FF2B5EF4-FFF2-40B4-BE49-F238E27FC236}">
                <a16:creationId xmlns:a16="http://schemas.microsoft.com/office/drawing/2014/main" id="{757ED76D-AA66-4548-A265-080D91DE300B}"/>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3.4</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44929867"/>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wd">
                                    <p:tmPct val="10000"/>
                                  </p:iterate>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childTnLst>
                          </p:cTn>
                        </p:par>
                        <p:par>
                          <p:cTn id="8" fill="hold">
                            <p:stCondLst>
                              <p:cond delay="1650"/>
                            </p:stCondLst>
                            <p:childTnLst>
                              <p:par>
                                <p:cTn id="9" presetID="22" presetClass="entr" presetSubtype="8"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1000"/>
                                        <p:tgtEl>
                                          <p:spTgt spid="18"/>
                                        </p:tgtEl>
                                      </p:cBhvr>
                                    </p:animEffect>
                                  </p:childTnLst>
                                </p:cTn>
                              </p:par>
                              <p:par>
                                <p:cTn id="12" presetID="2" presetClass="entr" presetSubtype="12" fill="hold" grpId="0" nodeType="withEffect">
                                  <p:stCondLst>
                                    <p:cond delay="100"/>
                                  </p:stCondLst>
                                  <p:childTnLst>
                                    <p:set>
                                      <p:cBhvr>
                                        <p:cTn id="13" dur="1" fill="hold">
                                          <p:stCondLst>
                                            <p:cond delay="0"/>
                                          </p:stCondLst>
                                        </p:cTn>
                                        <p:tgtEl>
                                          <p:spTgt spid="17"/>
                                        </p:tgtEl>
                                        <p:attrNameLst>
                                          <p:attrName>style.visibility</p:attrName>
                                        </p:attrNameLst>
                                      </p:cBhvr>
                                      <p:to>
                                        <p:strVal val="visible"/>
                                      </p:to>
                                    </p:set>
                                    <p:anim calcmode="lin" valueType="num">
                                      <p:cBhvr additive="base">
                                        <p:cTn id="14" dur="500" fill="hold"/>
                                        <p:tgtEl>
                                          <p:spTgt spid="17"/>
                                        </p:tgtEl>
                                        <p:attrNameLst>
                                          <p:attrName>ppt_x</p:attrName>
                                        </p:attrNameLst>
                                      </p:cBhvr>
                                      <p:tavLst>
                                        <p:tav tm="0">
                                          <p:val>
                                            <p:strVal val="0-#ppt_w/2"/>
                                          </p:val>
                                        </p:tav>
                                        <p:tav tm="100000">
                                          <p:val>
                                            <p:strVal val="#ppt_x"/>
                                          </p:val>
                                        </p:tav>
                                      </p:tavLst>
                                    </p:anim>
                                    <p:anim calcmode="lin" valueType="num">
                                      <p:cBhvr additive="base">
                                        <p:cTn id="15" dur="500" fill="hold"/>
                                        <p:tgtEl>
                                          <p:spTgt spid="17"/>
                                        </p:tgtEl>
                                        <p:attrNameLst>
                                          <p:attrName>ppt_y</p:attrName>
                                        </p:attrNameLst>
                                      </p:cBhvr>
                                      <p:tavLst>
                                        <p:tav tm="0">
                                          <p:val>
                                            <p:strVal val="1+#ppt_h/2"/>
                                          </p:val>
                                        </p:tav>
                                        <p:tav tm="100000">
                                          <p:val>
                                            <p:strVal val="#ppt_y"/>
                                          </p:val>
                                        </p:tav>
                                      </p:tavLst>
                                    </p:anim>
                                  </p:childTnLst>
                                </p:cTn>
                              </p:par>
                              <p:par>
                                <p:cTn id="16" presetID="2" presetClass="entr" presetSubtype="12" fill="hold" grpId="0" nodeType="withEffect">
                                  <p:stCondLst>
                                    <p:cond delay="200"/>
                                  </p:stCondLst>
                                  <p:childTnLst>
                                    <p:set>
                                      <p:cBhvr>
                                        <p:cTn id="17" dur="1" fill="hold">
                                          <p:stCondLst>
                                            <p:cond delay="0"/>
                                          </p:stCondLst>
                                        </p:cTn>
                                        <p:tgtEl>
                                          <p:spTgt spid="19"/>
                                        </p:tgtEl>
                                        <p:attrNameLst>
                                          <p:attrName>style.visibility</p:attrName>
                                        </p:attrNameLst>
                                      </p:cBhvr>
                                      <p:to>
                                        <p:strVal val="visible"/>
                                      </p:to>
                                    </p:set>
                                    <p:anim calcmode="lin" valueType="num">
                                      <p:cBhvr additive="base">
                                        <p:cTn id="18" dur="500" fill="hold"/>
                                        <p:tgtEl>
                                          <p:spTgt spid="19"/>
                                        </p:tgtEl>
                                        <p:attrNameLst>
                                          <p:attrName>ppt_x</p:attrName>
                                        </p:attrNameLst>
                                      </p:cBhvr>
                                      <p:tavLst>
                                        <p:tav tm="0">
                                          <p:val>
                                            <p:strVal val="0-#ppt_w/2"/>
                                          </p:val>
                                        </p:tav>
                                        <p:tav tm="100000">
                                          <p:val>
                                            <p:strVal val="#ppt_x"/>
                                          </p:val>
                                        </p:tav>
                                      </p:tavLst>
                                    </p:anim>
                                    <p:anim calcmode="lin" valueType="num">
                                      <p:cBhvr additive="base">
                                        <p:cTn id="19" dur="500" fill="hold"/>
                                        <p:tgtEl>
                                          <p:spTgt spid="19"/>
                                        </p:tgtEl>
                                        <p:attrNameLst>
                                          <p:attrName>ppt_y</p:attrName>
                                        </p:attrNameLst>
                                      </p:cBhvr>
                                      <p:tavLst>
                                        <p:tav tm="0">
                                          <p:val>
                                            <p:strVal val="1+#ppt_h/2"/>
                                          </p:val>
                                        </p:tav>
                                        <p:tav tm="100000">
                                          <p:val>
                                            <p:strVal val="#ppt_y"/>
                                          </p:val>
                                        </p:tav>
                                      </p:tavLst>
                                    </p:anim>
                                  </p:childTnLst>
                                </p:cTn>
                              </p:par>
                              <p:par>
                                <p:cTn id="20" presetID="2" presetClass="entr" presetSubtype="12" fill="hold" grpId="0" nodeType="withEffect">
                                  <p:stCondLst>
                                    <p:cond delay="300"/>
                                  </p:stCondLst>
                                  <p:childTnLst>
                                    <p:set>
                                      <p:cBhvr>
                                        <p:cTn id="21" dur="1" fill="hold">
                                          <p:stCondLst>
                                            <p:cond delay="0"/>
                                          </p:stCondLst>
                                        </p:cTn>
                                        <p:tgtEl>
                                          <p:spTgt spid="21"/>
                                        </p:tgtEl>
                                        <p:attrNameLst>
                                          <p:attrName>style.visibility</p:attrName>
                                        </p:attrNameLst>
                                      </p:cBhvr>
                                      <p:to>
                                        <p:strVal val="visible"/>
                                      </p:to>
                                    </p:set>
                                    <p:anim calcmode="lin" valueType="num">
                                      <p:cBhvr additive="base">
                                        <p:cTn id="22" dur="500" fill="hold"/>
                                        <p:tgtEl>
                                          <p:spTgt spid="21"/>
                                        </p:tgtEl>
                                        <p:attrNameLst>
                                          <p:attrName>ppt_x</p:attrName>
                                        </p:attrNameLst>
                                      </p:cBhvr>
                                      <p:tavLst>
                                        <p:tav tm="0">
                                          <p:val>
                                            <p:strVal val="0-#ppt_w/2"/>
                                          </p:val>
                                        </p:tav>
                                        <p:tav tm="100000">
                                          <p:val>
                                            <p:strVal val="#ppt_x"/>
                                          </p:val>
                                        </p:tav>
                                      </p:tavLst>
                                    </p:anim>
                                    <p:anim calcmode="lin" valueType="num">
                                      <p:cBhvr additive="base">
                                        <p:cTn id="23" dur="500" fill="hold"/>
                                        <p:tgtEl>
                                          <p:spTgt spid="21"/>
                                        </p:tgtEl>
                                        <p:attrNameLst>
                                          <p:attrName>ppt_y</p:attrName>
                                        </p:attrNameLst>
                                      </p:cBhvr>
                                      <p:tavLst>
                                        <p:tav tm="0">
                                          <p:val>
                                            <p:strVal val="1+#ppt_h/2"/>
                                          </p:val>
                                        </p:tav>
                                        <p:tav tm="100000">
                                          <p:val>
                                            <p:strVal val="#ppt_y"/>
                                          </p:val>
                                        </p:tav>
                                      </p:tavLst>
                                    </p:anim>
                                  </p:childTnLst>
                                </p:cTn>
                              </p:par>
                              <p:par>
                                <p:cTn id="24" presetID="2" presetClass="entr" presetSubtype="12" fill="hold" grpId="0" nodeType="withEffect">
                                  <p:stCondLst>
                                    <p:cond delay="500"/>
                                  </p:stCondLst>
                                  <p:childTnLst>
                                    <p:set>
                                      <p:cBhvr>
                                        <p:cTn id="25" dur="1" fill="hold">
                                          <p:stCondLst>
                                            <p:cond delay="0"/>
                                          </p:stCondLst>
                                        </p:cTn>
                                        <p:tgtEl>
                                          <p:spTgt spid="20"/>
                                        </p:tgtEl>
                                        <p:attrNameLst>
                                          <p:attrName>style.visibility</p:attrName>
                                        </p:attrNameLst>
                                      </p:cBhvr>
                                      <p:to>
                                        <p:strVal val="visible"/>
                                      </p:to>
                                    </p:set>
                                    <p:anim calcmode="lin" valueType="num">
                                      <p:cBhvr additive="base">
                                        <p:cTn id="26" dur="500" fill="hold"/>
                                        <p:tgtEl>
                                          <p:spTgt spid="20"/>
                                        </p:tgtEl>
                                        <p:attrNameLst>
                                          <p:attrName>ppt_x</p:attrName>
                                        </p:attrNameLst>
                                      </p:cBhvr>
                                      <p:tavLst>
                                        <p:tav tm="0">
                                          <p:val>
                                            <p:strVal val="0-#ppt_w/2"/>
                                          </p:val>
                                        </p:tav>
                                        <p:tav tm="100000">
                                          <p:val>
                                            <p:strVal val="#ppt_x"/>
                                          </p:val>
                                        </p:tav>
                                      </p:tavLst>
                                    </p:anim>
                                    <p:anim calcmode="lin" valueType="num">
                                      <p:cBhvr additive="base">
                                        <p:cTn id="27" dur="500" fill="hold"/>
                                        <p:tgtEl>
                                          <p:spTgt spid="20"/>
                                        </p:tgtEl>
                                        <p:attrNameLst>
                                          <p:attrName>ppt_y</p:attrName>
                                        </p:attrNameLst>
                                      </p:cBhvr>
                                      <p:tavLst>
                                        <p:tav tm="0">
                                          <p:val>
                                            <p:strVal val="1+#ppt_h/2"/>
                                          </p:val>
                                        </p:tav>
                                        <p:tav tm="100000">
                                          <p:val>
                                            <p:strVal val="#ppt_y"/>
                                          </p:val>
                                        </p:tav>
                                      </p:tavLst>
                                    </p:anim>
                                  </p:childTnLst>
                                </p:cTn>
                              </p:par>
                            </p:childTnLst>
                          </p:cTn>
                        </p:par>
                        <p:par>
                          <p:cTn id="28" fill="hold">
                            <p:stCondLst>
                              <p:cond delay="2650"/>
                            </p:stCondLst>
                            <p:childTnLst>
                              <p:par>
                                <p:cTn id="29" presetID="22" presetClass="entr" presetSubtype="1"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wipe(up)">
                                      <p:cBhvr>
                                        <p:cTn id="31" dur="500"/>
                                        <p:tgtEl>
                                          <p:spTgt spid="31"/>
                                        </p:tgtEl>
                                      </p:cBhvr>
                                    </p:animEffect>
                                  </p:childTnLst>
                                </p:cTn>
                              </p:par>
                            </p:childTnLst>
                          </p:cTn>
                        </p:par>
                        <p:par>
                          <p:cTn id="32" fill="hold">
                            <p:stCondLst>
                              <p:cond delay="3150"/>
                            </p:stCondLst>
                            <p:childTnLst>
                              <p:par>
                                <p:cTn id="33" presetID="22" presetClass="entr" presetSubtype="1" fill="hold" nodeType="after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wipe(up)">
                                      <p:cBhvr>
                                        <p:cTn id="35" dur="500"/>
                                        <p:tgtEl>
                                          <p:spTgt spid="34"/>
                                        </p:tgtEl>
                                      </p:cBhvr>
                                    </p:animEffect>
                                  </p:childTnLst>
                                </p:cTn>
                              </p:par>
                            </p:childTnLst>
                          </p:cTn>
                        </p:par>
                        <p:par>
                          <p:cTn id="36" fill="hold">
                            <p:stCondLst>
                              <p:cond delay="3650"/>
                            </p:stCondLst>
                            <p:childTnLst>
                              <p:par>
                                <p:cTn id="37" presetID="22" presetClass="entr" presetSubtype="1" fill="hold" nodeType="afterEffect">
                                  <p:stCondLst>
                                    <p:cond delay="0"/>
                                  </p:stCondLst>
                                  <p:childTnLst>
                                    <p:set>
                                      <p:cBhvr>
                                        <p:cTn id="38" dur="1" fill="hold">
                                          <p:stCondLst>
                                            <p:cond delay="0"/>
                                          </p:stCondLst>
                                        </p:cTn>
                                        <p:tgtEl>
                                          <p:spTgt spid="37"/>
                                        </p:tgtEl>
                                        <p:attrNameLst>
                                          <p:attrName>style.visibility</p:attrName>
                                        </p:attrNameLst>
                                      </p:cBhvr>
                                      <p:to>
                                        <p:strVal val="visible"/>
                                      </p:to>
                                    </p:set>
                                    <p:animEffect transition="in" filter="wipe(up)">
                                      <p:cBhvr>
                                        <p:cTn id="39" dur="500"/>
                                        <p:tgtEl>
                                          <p:spTgt spid="37"/>
                                        </p:tgtEl>
                                      </p:cBhvr>
                                    </p:animEffect>
                                  </p:childTnLst>
                                </p:cTn>
                              </p:par>
                            </p:childTnLst>
                          </p:cTn>
                        </p:par>
                        <p:par>
                          <p:cTn id="40" fill="hold">
                            <p:stCondLst>
                              <p:cond delay="4150"/>
                            </p:stCondLst>
                            <p:childTnLst>
                              <p:par>
                                <p:cTn id="41" presetID="22" presetClass="entr" presetSubtype="1" fill="hold" nodeType="after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wipe(up)">
                                      <p:cBhvr>
                                        <p:cTn id="4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17" grpId="0" animBg="1"/>
      <p:bldP spid="18" grpId="0" animBg="1"/>
      <p:bldP spid="19" grpId="0" animBg="1"/>
      <p:bldP spid="20" grpId="0" animBg="1"/>
      <p:bldP spid="2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6951366" y="4926285"/>
            <a:ext cx="1105241" cy="349826"/>
            <a:chOff x="6741947" y="4557985"/>
            <a:chExt cx="1105241" cy="349826"/>
          </a:xfrm>
          <a:solidFill>
            <a:srgbClr val="C00000"/>
          </a:solidFill>
        </p:grpSpPr>
        <p:sp>
          <p:nvSpPr>
            <p:cNvPr id="130" name="Freeform 1270"/>
            <p:cNvSpPr>
              <a:spLocks/>
            </p:cNvSpPr>
            <p:nvPr/>
          </p:nvSpPr>
          <p:spPr bwMode="auto">
            <a:xfrm>
              <a:off x="6741947" y="4715154"/>
              <a:ext cx="1059613" cy="35491"/>
            </a:xfrm>
            <a:custGeom>
              <a:avLst/>
              <a:gdLst>
                <a:gd name="T0" fmla="*/ 86 w 88"/>
                <a:gd name="T1" fmla="*/ 3 h 3"/>
                <a:gd name="T2" fmla="*/ 1 w 88"/>
                <a:gd name="T3" fmla="*/ 3 h 3"/>
                <a:gd name="T4" fmla="*/ 0 w 88"/>
                <a:gd name="T5" fmla="*/ 1 h 3"/>
                <a:gd name="T6" fmla="*/ 1 w 88"/>
                <a:gd name="T7" fmla="*/ 0 h 3"/>
                <a:gd name="T8" fmla="*/ 86 w 88"/>
                <a:gd name="T9" fmla="*/ 0 h 3"/>
                <a:gd name="T10" fmla="*/ 88 w 88"/>
                <a:gd name="T11" fmla="*/ 1 h 3"/>
                <a:gd name="T12" fmla="*/ 86 w 88"/>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88" h="3">
                  <a:moveTo>
                    <a:pt x="86" y="3"/>
                  </a:moveTo>
                  <a:cubicBezTo>
                    <a:pt x="1" y="3"/>
                    <a:pt x="1" y="3"/>
                    <a:pt x="1" y="3"/>
                  </a:cubicBezTo>
                  <a:cubicBezTo>
                    <a:pt x="0" y="3"/>
                    <a:pt x="0" y="2"/>
                    <a:pt x="0" y="1"/>
                  </a:cubicBezTo>
                  <a:cubicBezTo>
                    <a:pt x="0" y="1"/>
                    <a:pt x="0" y="0"/>
                    <a:pt x="1" y="0"/>
                  </a:cubicBezTo>
                  <a:cubicBezTo>
                    <a:pt x="86" y="0"/>
                    <a:pt x="86" y="0"/>
                    <a:pt x="86" y="0"/>
                  </a:cubicBezTo>
                  <a:cubicBezTo>
                    <a:pt x="87" y="0"/>
                    <a:pt x="88" y="1"/>
                    <a:pt x="88" y="1"/>
                  </a:cubicBezTo>
                  <a:cubicBezTo>
                    <a:pt x="88" y="2"/>
                    <a:pt x="87" y="3"/>
                    <a:pt x="86" y="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272"/>
            <p:cNvSpPr>
              <a:spLocks/>
            </p:cNvSpPr>
            <p:nvPr/>
          </p:nvSpPr>
          <p:spPr bwMode="auto">
            <a:xfrm>
              <a:off x="7573413" y="4557985"/>
              <a:ext cx="273775" cy="349826"/>
            </a:xfrm>
            <a:custGeom>
              <a:avLst/>
              <a:gdLst>
                <a:gd name="T0" fmla="*/ 22 w 23"/>
                <a:gd name="T1" fmla="*/ 16 h 29"/>
                <a:gd name="T2" fmla="*/ 3 w 23"/>
                <a:gd name="T3" fmla="*/ 28 h 29"/>
                <a:gd name="T4" fmla="*/ 0 w 23"/>
                <a:gd name="T5" fmla="*/ 27 h 29"/>
                <a:gd name="T6" fmla="*/ 0 w 23"/>
                <a:gd name="T7" fmla="*/ 2 h 29"/>
                <a:gd name="T8" fmla="*/ 3 w 23"/>
                <a:gd name="T9" fmla="*/ 1 h 29"/>
                <a:gd name="T10" fmla="*/ 22 w 23"/>
                <a:gd name="T11" fmla="*/ 13 h 29"/>
                <a:gd name="T12" fmla="*/ 22 w 23"/>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3" h="29">
                  <a:moveTo>
                    <a:pt x="22" y="16"/>
                  </a:moveTo>
                  <a:cubicBezTo>
                    <a:pt x="3" y="28"/>
                    <a:pt x="3" y="28"/>
                    <a:pt x="3" y="28"/>
                  </a:cubicBezTo>
                  <a:cubicBezTo>
                    <a:pt x="1" y="29"/>
                    <a:pt x="0" y="28"/>
                    <a:pt x="0" y="27"/>
                  </a:cubicBezTo>
                  <a:cubicBezTo>
                    <a:pt x="0" y="2"/>
                    <a:pt x="0" y="2"/>
                    <a:pt x="0" y="2"/>
                  </a:cubicBezTo>
                  <a:cubicBezTo>
                    <a:pt x="0" y="1"/>
                    <a:pt x="1" y="0"/>
                    <a:pt x="3" y="1"/>
                  </a:cubicBezTo>
                  <a:cubicBezTo>
                    <a:pt x="22" y="13"/>
                    <a:pt x="22" y="13"/>
                    <a:pt x="22" y="13"/>
                  </a:cubicBezTo>
                  <a:cubicBezTo>
                    <a:pt x="23" y="14"/>
                    <a:pt x="23" y="15"/>
                    <a:pt x="22"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 name="组合 9"/>
          <p:cNvGrpSpPr/>
          <p:nvPr/>
        </p:nvGrpSpPr>
        <p:grpSpPr>
          <a:xfrm>
            <a:off x="6211159" y="3222794"/>
            <a:ext cx="1328317" cy="1105244"/>
            <a:chOff x="6001740" y="2854494"/>
            <a:chExt cx="1328317" cy="1105244"/>
          </a:xfrm>
          <a:solidFill>
            <a:srgbClr val="C00000"/>
          </a:solidFill>
        </p:grpSpPr>
        <p:sp>
          <p:nvSpPr>
            <p:cNvPr id="129" name="Freeform 1269"/>
            <p:cNvSpPr>
              <a:spLocks/>
            </p:cNvSpPr>
            <p:nvPr/>
          </p:nvSpPr>
          <p:spPr bwMode="auto">
            <a:xfrm>
              <a:off x="6001740" y="3011663"/>
              <a:ext cx="1318177" cy="948075"/>
            </a:xfrm>
            <a:custGeom>
              <a:avLst/>
              <a:gdLst>
                <a:gd name="T0" fmla="*/ 1 w 110"/>
                <a:gd name="T1" fmla="*/ 79 h 79"/>
                <a:gd name="T2" fmla="*/ 0 w 110"/>
                <a:gd name="T3" fmla="*/ 78 h 79"/>
                <a:gd name="T4" fmla="*/ 0 w 110"/>
                <a:gd name="T5" fmla="*/ 23 h 79"/>
                <a:gd name="T6" fmla="*/ 23 w 110"/>
                <a:gd name="T7" fmla="*/ 0 h 79"/>
                <a:gd name="T8" fmla="*/ 108 w 110"/>
                <a:gd name="T9" fmla="*/ 0 h 79"/>
                <a:gd name="T10" fmla="*/ 110 w 110"/>
                <a:gd name="T11" fmla="*/ 2 h 79"/>
                <a:gd name="T12" fmla="*/ 108 w 110"/>
                <a:gd name="T13" fmla="*/ 3 h 79"/>
                <a:gd name="T14" fmla="*/ 23 w 110"/>
                <a:gd name="T15" fmla="*/ 3 h 79"/>
                <a:gd name="T16" fmla="*/ 3 w 110"/>
                <a:gd name="T17" fmla="*/ 23 h 79"/>
                <a:gd name="T18" fmla="*/ 3 w 110"/>
                <a:gd name="T19" fmla="*/ 78 h 79"/>
                <a:gd name="T20" fmla="*/ 1 w 110"/>
                <a:gd name="T21"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 h="79">
                  <a:moveTo>
                    <a:pt x="1" y="79"/>
                  </a:moveTo>
                  <a:cubicBezTo>
                    <a:pt x="1" y="79"/>
                    <a:pt x="0" y="79"/>
                    <a:pt x="0" y="78"/>
                  </a:cubicBezTo>
                  <a:cubicBezTo>
                    <a:pt x="0" y="23"/>
                    <a:pt x="0" y="23"/>
                    <a:pt x="0" y="23"/>
                  </a:cubicBezTo>
                  <a:cubicBezTo>
                    <a:pt x="0" y="10"/>
                    <a:pt x="10" y="0"/>
                    <a:pt x="23" y="0"/>
                  </a:cubicBezTo>
                  <a:cubicBezTo>
                    <a:pt x="108" y="0"/>
                    <a:pt x="108" y="0"/>
                    <a:pt x="108" y="0"/>
                  </a:cubicBezTo>
                  <a:cubicBezTo>
                    <a:pt x="109" y="0"/>
                    <a:pt x="110" y="1"/>
                    <a:pt x="110" y="2"/>
                  </a:cubicBezTo>
                  <a:cubicBezTo>
                    <a:pt x="110" y="3"/>
                    <a:pt x="109" y="3"/>
                    <a:pt x="108" y="3"/>
                  </a:cubicBezTo>
                  <a:cubicBezTo>
                    <a:pt x="23" y="3"/>
                    <a:pt x="23" y="3"/>
                    <a:pt x="23" y="3"/>
                  </a:cubicBezTo>
                  <a:cubicBezTo>
                    <a:pt x="12" y="3"/>
                    <a:pt x="3" y="12"/>
                    <a:pt x="3" y="23"/>
                  </a:cubicBezTo>
                  <a:cubicBezTo>
                    <a:pt x="3" y="78"/>
                    <a:pt x="3" y="78"/>
                    <a:pt x="3" y="78"/>
                  </a:cubicBezTo>
                  <a:cubicBezTo>
                    <a:pt x="3" y="79"/>
                    <a:pt x="2" y="79"/>
                    <a:pt x="1" y="7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273"/>
            <p:cNvSpPr>
              <a:spLocks/>
            </p:cNvSpPr>
            <p:nvPr/>
          </p:nvSpPr>
          <p:spPr bwMode="auto">
            <a:xfrm>
              <a:off x="7066422" y="2854494"/>
              <a:ext cx="263635" cy="349826"/>
            </a:xfrm>
            <a:custGeom>
              <a:avLst/>
              <a:gdLst>
                <a:gd name="T0" fmla="*/ 21 w 22"/>
                <a:gd name="T1" fmla="*/ 16 h 29"/>
                <a:gd name="T2" fmla="*/ 2 w 22"/>
                <a:gd name="T3" fmla="*/ 28 h 29"/>
                <a:gd name="T4" fmla="*/ 0 w 22"/>
                <a:gd name="T5" fmla="*/ 27 h 29"/>
                <a:gd name="T6" fmla="*/ 0 w 22"/>
                <a:gd name="T7" fmla="*/ 2 h 29"/>
                <a:gd name="T8" fmla="*/ 2 w 22"/>
                <a:gd name="T9" fmla="*/ 1 h 29"/>
                <a:gd name="T10" fmla="*/ 21 w 22"/>
                <a:gd name="T11" fmla="*/ 13 h 29"/>
                <a:gd name="T12" fmla="*/ 21 w 22"/>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2" h="29">
                  <a:moveTo>
                    <a:pt x="21" y="16"/>
                  </a:moveTo>
                  <a:cubicBezTo>
                    <a:pt x="2" y="28"/>
                    <a:pt x="2" y="28"/>
                    <a:pt x="2" y="28"/>
                  </a:cubicBezTo>
                  <a:cubicBezTo>
                    <a:pt x="1" y="29"/>
                    <a:pt x="0" y="28"/>
                    <a:pt x="0" y="27"/>
                  </a:cubicBezTo>
                  <a:cubicBezTo>
                    <a:pt x="0" y="2"/>
                    <a:pt x="0" y="2"/>
                    <a:pt x="0" y="2"/>
                  </a:cubicBezTo>
                  <a:cubicBezTo>
                    <a:pt x="0" y="1"/>
                    <a:pt x="1" y="0"/>
                    <a:pt x="2" y="1"/>
                  </a:cubicBezTo>
                  <a:cubicBezTo>
                    <a:pt x="21" y="13"/>
                    <a:pt x="21" y="13"/>
                    <a:pt x="21" y="13"/>
                  </a:cubicBezTo>
                  <a:cubicBezTo>
                    <a:pt x="22" y="14"/>
                    <a:pt x="22" y="15"/>
                    <a:pt x="21"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p:cNvGrpSpPr/>
          <p:nvPr/>
        </p:nvGrpSpPr>
        <p:grpSpPr>
          <a:xfrm>
            <a:off x="3975330" y="3653738"/>
            <a:ext cx="2007685" cy="674297"/>
            <a:chOff x="3765911" y="3285438"/>
            <a:chExt cx="2007685" cy="674297"/>
          </a:xfrm>
          <a:solidFill>
            <a:srgbClr val="C00000"/>
          </a:solidFill>
        </p:grpSpPr>
        <p:sp>
          <p:nvSpPr>
            <p:cNvPr id="128" name="Freeform 1268"/>
            <p:cNvSpPr>
              <a:spLocks/>
            </p:cNvSpPr>
            <p:nvPr/>
          </p:nvSpPr>
          <p:spPr bwMode="auto">
            <a:xfrm>
              <a:off x="3816610" y="3442604"/>
              <a:ext cx="1956986" cy="517131"/>
            </a:xfrm>
            <a:custGeom>
              <a:avLst/>
              <a:gdLst>
                <a:gd name="T0" fmla="*/ 161 w 163"/>
                <a:gd name="T1" fmla="*/ 43 h 43"/>
                <a:gd name="T2" fmla="*/ 160 w 163"/>
                <a:gd name="T3" fmla="*/ 42 h 43"/>
                <a:gd name="T4" fmla="*/ 160 w 163"/>
                <a:gd name="T5" fmla="*/ 17 h 43"/>
                <a:gd name="T6" fmla="*/ 145 w 163"/>
                <a:gd name="T7" fmla="*/ 3 h 43"/>
                <a:gd name="T8" fmla="*/ 1 w 163"/>
                <a:gd name="T9" fmla="*/ 3 h 43"/>
                <a:gd name="T10" fmla="*/ 0 w 163"/>
                <a:gd name="T11" fmla="*/ 1 h 43"/>
                <a:gd name="T12" fmla="*/ 1 w 163"/>
                <a:gd name="T13" fmla="*/ 0 h 43"/>
                <a:gd name="T14" fmla="*/ 145 w 163"/>
                <a:gd name="T15" fmla="*/ 0 h 43"/>
                <a:gd name="T16" fmla="*/ 163 w 163"/>
                <a:gd name="T17" fmla="*/ 17 h 43"/>
                <a:gd name="T18" fmla="*/ 163 w 163"/>
                <a:gd name="T19" fmla="*/ 42 h 43"/>
                <a:gd name="T20" fmla="*/ 161 w 163"/>
                <a:gd name="T2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43">
                  <a:moveTo>
                    <a:pt x="161" y="43"/>
                  </a:moveTo>
                  <a:cubicBezTo>
                    <a:pt x="160" y="43"/>
                    <a:pt x="160" y="43"/>
                    <a:pt x="160" y="42"/>
                  </a:cubicBezTo>
                  <a:cubicBezTo>
                    <a:pt x="160" y="17"/>
                    <a:pt x="160" y="17"/>
                    <a:pt x="160" y="17"/>
                  </a:cubicBezTo>
                  <a:cubicBezTo>
                    <a:pt x="160" y="9"/>
                    <a:pt x="153" y="3"/>
                    <a:pt x="145" y="3"/>
                  </a:cubicBezTo>
                  <a:cubicBezTo>
                    <a:pt x="1" y="3"/>
                    <a:pt x="1" y="3"/>
                    <a:pt x="1" y="3"/>
                  </a:cubicBezTo>
                  <a:cubicBezTo>
                    <a:pt x="0" y="3"/>
                    <a:pt x="0" y="2"/>
                    <a:pt x="0" y="1"/>
                  </a:cubicBezTo>
                  <a:cubicBezTo>
                    <a:pt x="0" y="0"/>
                    <a:pt x="0" y="0"/>
                    <a:pt x="1" y="0"/>
                  </a:cubicBezTo>
                  <a:cubicBezTo>
                    <a:pt x="145" y="0"/>
                    <a:pt x="145" y="0"/>
                    <a:pt x="145" y="0"/>
                  </a:cubicBezTo>
                  <a:cubicBezTo>
                    <a:pt x="155" y="0"/>
                    <a:pt x="163" y="7"/>
                    <a:pt x="163" y="17"/>
                  </a:cubicBezTo>
                  <a:cubicBezTo>
                    <a:pt x="163" y="42"/>
                    <a:pt x="163" y="42"/>
                    <a:pt x="163" y="42"/>
                  </a:cubicBezTo>
                  <a:cubicBezTo>
                    <a:pt x="163" y="43"/>
                    <a:pt x="162" y="43"/>
                    <a:pt x="161" y="4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274"/>
            <p:cNvSpPr>
              <a:spLocks/>
            </p:cNvSpPr>
            <p:nvPr/>
          </p:nvSpPr>
          <p:spPr bwMode="auto">
            <a:xfrm>
              <a:off x="3765911" y="3285438"/>
              <a:ext cx="263635" cy="349826"/>
            </a:xfrm>
            <a:custGeom>
              <a:avLst/>
              <a:gdLst>
                <a:gd name="T0" fmla="*/ 1 w 22"/>
                <a:gd name="T1" fmla="*/ 16 h 29"/>
                <a:gd name="T2" fmla="*/ 20 w 22"/>
                <a:gd name="T3" fmla="*/ 28 h 29"/>
                <a:gd name="T4" fmla="*/ 22 w 22"/>
                <a:gd name="T5" fmla="*/ 27 h 29"/>
                <a:gd name="T6" fmla="*/ 22 w 22"/>
                <a:gd name="T7" fmla="*/ 2 h 29"/>
                <a:gd name="T8" fmla="*/ 20 w 22"/>
                <a:gd name="T9" fmla="*/ 1 h 29"/>
                <a:gd name="T10" fmla="*/ 1 w 22"/>
                <a:gd name="T11" fmla="*/ 13 h 29"/>
                <a:gd name="T12" fmla="*/ 1 w 22"/>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2" h="29">
                  <a:moveTo>
                    <a:pt x="1" y="16"/>
                  </a:moveTo>
                  <a:cubicBezTo>
                    <a:pt x="20" y="28"/>
                    <a:pt x="20" y="28"/>
                    <a:pt x="20" y="28"/>
                  </a:cubicBezTo>
                  <a:cubicBezTo>
                    <a:pt x="21" y="29"/>
                    <a:pt x="22" y="28"/>
                    <a:pt x="22" y="27"/>
                  </a:cubicBezTo>
                  <a:cubicBezTo>
                    <a:pt x="22" y="2"/>
                    <a:pt x="22" y="2"/>
                    <a:pt x="22" y="2"/>
                  </a:cubicBezTo>
                  <a:cubicBezTo>
                    <a:pt x="22" y="1"/>
                    <a:pt x="21" y="0"/>
                    <a:pt x="20" y="1"/>
                  </a:cubicBezTo>
                  <a:cubicBezTo>
                    <a:pt x="1" y="13"/>
                    <a:pt x="1" y="13"/>
                    <a:pt x="1" y="13"/>
                  </a:cubicBezTo>
                  <a:cubicBezTo>
                    <a:pt x="0" y="14"/>
                    <a:pt x="0" y="15"/>
                    <a:pt x="1"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p:cNvGrpSpPr/>
          <p:nvPr/>
        </p:nvGrpSpPr>
        <p:grpSpPr>
          <a:xfrm>
            <a:off x="3377080" y="4457314"/>
            <a:ext cx="1992477" cy="826397"/>
            <a:chOff x="3167661" y="4089014"/>
            <a:chExt cx="1992477" cy="826397"/>
          </a:xfrm>
          <a:solidFill>
            <a:srgbClr val="C00000"/>
          </a:solidFill>
        </p:grpSpPr>
        <p:sp>
          <p:nvSpPr>
            <p:cNvPr id="131" name="Freeform 1271"/>
            <p:cNvSpPr>
              <a:spLocks/>
            </p:cNvSpPr>
            <p:nvPr/>
          </p:nvSpPr>
          <p:spPr bwMode="auto">
            <a:xfrm>
              <a:off x="3228500" y="4241111"/>
              <a:ext cx="1931638" cy="674300"/>
            </a:xfrm>
            <a:custGeom>
              <a:avLst/>
              <a:gdLst>
                <a:gd name="T0" fmla="*/ 159 w 161"/>
                <a:gd name="T1" fmla="*/ 56 h 56"/>
                <a:gd name="T2" fmla="*/ 123 w 161"/>
                <a:gd name="T3" fmla="*/ 56 h 56"/>
                <a:gd name="T4" fmla="*/ 104 w 161"/>
                <a:gd name="T5" fmla="*/ 37 h 56"/>
                <a:gd name="T6" fmla="*/ 104 w 161"/>
                <a:gd name="T7" fmla="*/ 20 h 56"/>
                <a:gd name="T8" fmla="*/ 88 w 161"/>
                <a:gd name="T9" fmla="*/ 3 h 56"/>
                <a:gd name="T10" fmla="*/ 1 w 161"/>
                <a:gd name="T11" fmla="*/ 3 h 56"/>
                <a:gd name="T12" fmla="*/ 0 w 161"/>
                <a:gd name="T13" fmla="*/ 1 h 56"/>
                <a:gd name="T14" fmla="*/ 1 w 161"/>
                <a:gd name="T15" fmla="*/ 0 h 56"/>
                <a:gd name="T16" fmla="*/ 88 w 161"/>
                <a:gd name="T17" fmla="*/ 0 h 56"/>
                <a:gd name="T18" fmla="*/ 108 w 161"/>
                <a:gd name="T19" fmla="*/ 20 h 56"/>
                <a:gd name="T20" fmla="*/ 108 w 161"/>
                <a:gd name="T21" fmla="*/ 37 h 56"/>
                <a:gd name="T22" fmla="*/ 123 w 161"/>
                <a:gd name="T23" fmla="*/ 53 h 56"/>
                <a:gd name="T24" fmla="*/ 159 w 161"/>
                <a:gd name="T25" fmla="*/ 53 h 56"/>
                <a:gd name="T26" fmla="*/ 161 w 161"/>
                <a:gd name="T27" fmla="*/ 55 h 56"/>
                <a:gd name="T28" fmla="*/ 159 w 161"/>
                <a:gd name="T29"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1" h="56">
                  <a:moveTo>
                    <a:pt x="159" y="56"/>
                  </a:moveTo>
                  <a:cubicBezTo>
                    <a:pt x="123" y="56"/>
                    <a:pt x="123" y="56"/>
                    <a:pt x="123" y="56"/>
                  </a:cubicBezTo>
                  <a:cubicBezTo>
                    <a:pt x="113" y="56"/>
                    <a:pt x="104" y="48"/>
                    <a:pt x="104" y="37"/>
                  </a:cubicBezTo>
                  <a:cubicBezTo>
                    <a:pt x="104" y="20"/>
                    <a:pt x="104" y="20"/>
                    <a:pt x="104" y="20"/>
                  </a:cubicBezTo>
                  <a:cubicBezTo>
                    <a:pt x="104" y="10"/>
                    <a:pt x="97" y="3"/>
                    <a:pt x="88" y="3"/>
                  </a:cubicBezTo>
                  <a:cubicBezTo>
                    <a:pt x="1" y="3"/>
                    <a:pt x="1" y="3"/>
                    <a:pt x="1" y="3"/>
                  </a:cubicBezTo>
                  <a:cubicBezTo>
                    <a:pt x="1" y="3"/>
                    <a:pt x="0" y="2"/>
                    <a:pt x="0" y="1"/>
                  </a:cubicBezTo>
                  <a:cubicBezTo>
                    <a:pt x="0" y="1"/>
                    <a:pt x="1" y="0"/>
                    <a:pt x="1" y="0"/>
                  </a:cubicBezTo>
                  <a:cubicBezTo>
                    <a:pt x="88" y="0"/>
                    <a:pt x="88" y="0"/>
                    <a:pt x="88" y="0"/>
                  </a:cubicBezTo>
                  <a:cubicBezTo>
                    <a:pt x="99" y="0"/>
                    <a:pt x="108" y="9"/>
                    <a:pt x="108" y="20"/>
                  </a:cubicBezTo>
                  <a:cubicBezTo>
                    <a:pt x="108" y="37"/>
                    <a:pt x="108" y="37"/>
                    <a:pt x="108" y="37"/>
                  </a:cubicBezTo>
                  <a:cubicBezTo>
                    <a:pt x="108" y="46"/>
                    <a:pt x="115" y="53"/>
                    <a:pt x="123" y="53"/>
                  </a:cubicBezTo>
                  <a:cubicBezTo>
                    <a:pt x="159" y="53"/>
                    <a:pt x="159" y="53"/>
                    <a:pt x="159" y="53"/>
                  </a:cubicBezTo>
                  <a:cubicBezTo>
                    <a:pt x="160" y="53"/>
                    <a:pt x="161" y="54"/>
                    <a:pt x="161" y="55"/>
                  </a:cubicBezTo>
                  <a:cubicBezTo>
                    <a:pt x="161" y="56"/>
                    <a:pt x="160" y="56"/>
                    <a:pt x="159" y="5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276"/>
            <p:cNvSpPr>
              <a:spLocks/>
            </p:cNvSpPr>
            <p:nvPr/>
          </p:nvSpPr>
          <p:spPr bwMode="auto">
            <a:xfrm>
              <a:off x="3167661" y="4089014"/>
              <a:ext cx="273775" cy="344754"/>
            </a:xfrm>
            <a:custGeom>
              <a:avLst/>
              <a:gdLst>
                <a:gd name="T0" fmla="*/ 1 w 23"/>
                <a:gd name="T1" fmla="*/ 16 h 29"/>
                <a:gd name="T2" fmla="*/ 20 w 23"/>
                <a:gd name="T3" fmla="*/ 28 h 29"/>
                <a:gd name="T4" fmla="*/ 23 w 23"/>
                <a:gd name="T5" fmla="*/ 27 h 29"/>
                <a:gd name="T6" fmla="*/ 23 w 23"/>
                <a:gd name="T7" fmla="*/ 2 h 29"/>
                <a:gd name="T8" fmla="*/ 20 w 23"/>
                <a:gd name="T9" fmla="*/ 1 h 29"/>
                <a:gd name="T10" fmla="*/ 1 w 23"/>
                <a:gd name="T11" fmla="*/ 13 h 29"/>
                <a:gd name="T12" fmla="*/ 1 w 23"/>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3" h="29">
                  <a:moveTo>
                    <a:pt x="1" y="16"/>
                  </a:moveTo>
                  <a:cubicBezTo>
                    <a:pt x="20" y="28"/>
                    <a:pt x="20" y="28"/>
                    <a:pt x="20" y="28"/>
                  </a:cubicBezTo>
                  <a:cubicBezTo>
                    <a:pt x="21" y="29"/>
                    <a:pt x="23" y="28"/>
                    <a:pt x="23" y="27"/>
                  </a:cubicBezTo>
                  <a:cubicBezTo>
                    <a:pt x="23" y="2"/>
                    <a:pt x="23" y="2"/>
                    <a:pt x="23" y="2"/>
                  </a:cubicBezTo>
                  <a:cubicBezTo>
                    <a:pt x="23" y="1"/>
                    <a:pt x="21" y="0"/>
                    <a:pt x="20" y="1"/>
                  </a:cubicBezTo>
                  <a:cubicBezTo>
                    <a:pt x="1" y="13"/>
                    <a:pt x="1" y="13"/>
                    <a:pt x="1" y="13"/>
                  </a:cubicBezTo>
                  <a:cubicBezTo>
                    <a:pt x="0" y="14"/>
                    <a:pt x="0" y="15"/>
                    <a:pt x="1"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p:cNvGrpSpPr/>
          <p:nvPr/>
        </p:nvGrpSpPr>
        <p:grpSpPr>
          <a:xfrm>
            <a:off x="5273227" y="2984510"/>
            <a:ext cx="841605" cy="1343525"/>
            <a:chOff x="5063808" y="2616210"/>
            <a:chExt cx="841605" cy="1343525"/>
          </a:xfrm>
          <a:solidFill>
            <a:srgbClr val="C00000"/>
          </a:solidFill>
        </p:grpSpPr>
        <p:sp>
          <p:nvSpPr>
            <p:cNvPr id="135" name="Freeform 1275"/>
            <p:cNvSpPr>
              <a:spLocks/>
            </p:cNvSpPr>
            <p:nvPr/>
          </p:nvSpPr>
          <p:spPr bwMode="auto">
            <a:xfrm>
              <a:off x="5063808" y="2616210"/>
              <a:ext cx="263635" cy="344754"/>
            </a:xfrm>
            <a:custGeom>
              <a:avLst/>
              <a:gdLst>
                <a:gd name="T0" fmla="*/ 1 w 22"/>
                <a:gd name="T1" fmla="*/ 16 h 29"/>
                <a:gd name="T2" fmla="*/ 20 w 22"/>
                <a:gd name="T3" fmla="*/ 29 h 29"/>
                <a:gd name="T4" fmla="*/ 22 w 22"/>
                <a:gd name="T5" fmla="*/ 27 h 29"/>
                <a:gd name="T6" fmla="*/ 22 w 22"/>
                <a:gd name="T7" fmla="*/ 3 h 29"/>
                <a:gd name="T8" fmla="*/ 20 w 22"/>
                <a:gd name="T9" fmla="*/ 1 h 29"/>
                <a:gd name="T10" fmla="*/ 1 w 22"/>
                <a:gd name="T11" fmla="*/ 13 h 29"/>
                <a:gd name="T12" fmla="*/ 1 w 22"/>
                <a:gd name="T13" fmla="*/ 16 h 29"/>
              </a:gdLst>
              <a:ahLst/>
              <a:cxnLst>
                <a:cxn ang="0">
                  <a:pos x="T0" y="T1"/>
                </a:cxn>
                <a:cxn ang="0">
                  <a:pos x="T2" y="T3"/>
                </a:cxn>
                <a:cxn ang="0">
                  <a:pos x="T4" y="T5"/>
                </a:cxn>
                <a:cxn ang="0">
                  <a:pos x="T6" y="T7"/>
                </a:cxn>
                <a:cxn ang="0">
                  <a:pos x="T8" y="T9"/>
                </a:cxn>
                <a:cxn ang="0">
                  <a:pos x="T10" y="T11"/>
                </a:cxn>
                <a:cxn ang="0">
                  <a:pos x="T12" y="T13"/>
                </a:cxn>
              </a:cxnLst>
              <a:rect l="0" t="0" r="r" b="b"/>
              <a:pathLst>
                <a:path w="22" h="29">
                  <a:moveTo>
                    <a:pt x="1" y="16"/>
                  </a:moveTo>
                  <a:cubicBezTo>
                    <a:pt x="20" y="29"/>
                    <a:pt x="20" y="29"/>
                    <a:pt x="20" y="29"/>
                  </a:cubicBezTo>
                  <a:cubicBezTo>
                    <a:pt x="21" y="29"/>
                    <a:pt x="22" y="28"/>
                    <a:pt x="22" y="27"/>
                  </a:cubicBezTo>
                  <a:cubicBezTo>
                    <a:pt x="22" y="3"/>
                    <a:pt x="22" y="3"/>
                    <a:pt x="22" y="3"/>
                  </a:cubicBezTo>
                  <a:cubicBezTo>
                    <a:pt x="22" y="1"/>
                    <a:pt x="21" y="0"/>
                    <a:pt x="20" y="1"/>
                  </a:cubicBezTo>
                  <a:cubicBezTo>
                    <a:pt x="1" y="13"/>
                    <a:pt x="1" y="13"/>
                    <a:pt x="1" y="13"/>
                  </a:cubicBezTo>
                  <a:cubicBezTo>
                    <a:pt x="0" y="14"/>
                    <a:pt x="0" y="16"/>
                    <a:pt x="1" y="16"/>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278"/>
            <p:cNvSpPr>
              <a:spLocks/>
            </p:cNvSpPr>
            <p:nvPr/>
          </p:nvSpPr>
          <p:spPr bwMode="auto">
            <a:xfrm>
              <a:off x="5185486" y="2773376"/>
              <a:ext cx="719927" cy="1186359"/>
            </a:xfrm>
            <a:custGeom>
              <a:avLst/>
              <a:gdLst>
                <a:gd name="T0" fmla="*/ 59 w 60"/>
                <a:gd name="T1" fmla="*/ 99 h 99"/>
                <a:gd name="T2" fmla="*/ 57 w 60"/>
                <a:gd name="T3" fmla="*/ 98 h 99"/>
                <a:gd name="T4" fmla="*/ 57 w 60"/>
                <a:gd name="T5" fmla="*/ 19 h 99"/>
                <a:gd name="T6" fmla="*/ 30 w 60"/>
                <a:gd name="T7" fmla="*/ 3 h 99"/>
                <a:gd name="T8" fmla="*/ 2 w 60"/>
                <a:gd name="T9" fmla="*/ 3 h 99"/>
                <a:gd name="T10" fmla="*/ 0 w 60"/>
                <a:gd name="T11" fmla="*/ 2 h 99"/>
                <a:gd name="T12" fmla="*/ 2 w 60"/>
                <a:gd name="T13" fmla="*/ 0 h 99"/>
                <a:gd name="T14" fmla="*/ 30 w 60"/>
                <a:gd name="T15" fmla="*/ 0 h 99"/>
                <a:gd name="T16" fmla="*/ 60 w 60"/>
                <a:gd name="T17" fmla="*/ 19 h 99"/>
                <a:gd name="T18" fmla="*/ 60 w 60"/>
                <a:gd name="T19" fmla="*/ 98 h 99"/>
                <a:gd name="T20" fmla="*/ 59 w 60"/>
                <a:gd name="T21"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99">
                  <a:moveTo>
                    <a:pt x="59" y="99"/>
                  </a:moveTo>
                  <a:cubicBezTo>
                    <a:pt x="58" y="99"/>
                    <a:pt x="57" y="99"/>
                    <a:pt x="57" y="98"/>
                  </a:cubicBezTo>
                  <a:cubicBezTo>
                    <a:pt x="57" y="19"/>
                    <a:pt x="57" y="19"/>
                    <a:pt x="57" y="19"/>
                  </a:cubicBezTo>
                  <a:cubicBezTo>
                    <a:pt x="57" y="9"/>
                    <a:pt x="47" y="3"/>
                    <a:pt x="30" y="3"/>
                  </a:cubicBezTo>
                  <a:cubicBezTo>
                    <a:pt x="2" y="3"/>
                    <a:pt x="2" y="3"/>
                    <a:pt x="2" y="3"/>
                  </a:cubicBezTo>
                  <a:cubicBezTo>
                    <a:pt x="1" y="3"/>
                    <a:pt x="0" y="3"/>
                    <a:pt x="0" y="2"/>
                  </a:cubicBezTo>
                  <a:cubicBezTo>
                    <a:pt x="0" y="1"/>
                    <a:pt x="1" y="0"/>
                    <a:pt x="2" y="0"/>
                  </a:cubicBezTo>
                  <a:cubicBezTo>
                    <a:pt x="30" y="0"/>
                    <a:pt x="30" y="0"/>
                    <a:pt x="30" y="0"/>
                  </a:cubicBezTo>
                  <a:cubicBezTo>
                    <a:pt x="58" y="0"/>
                    <a:pt x="60" y="13"/>
                    <a:pt x="60" y="19"/>
                  </a:cubicBezTo>
                  <a:cubicBezTo>
                    <a:pt x="60" y="98"/>
                    <a:pt x="60" y="98"/>
                    <a:pt x="60" y="98"/>
                  </a:cubicBezTo>
                  <a:cubicBezTo>
                    <a:pt x="60" y="99"/>
                    <a:pt x="60" y="99"/>
                    <a:pt x="59" y="99"/>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 name="组合 7"/>
          <p:cNvGrpSpPr/>
          <p:nvPr/>
        </p:nvGrpSpPr>
        <p:grpSpPr>
          <a:xfrm>
            <a:off x="5247879" y="4328035"/>
            <a:ext cx="2492943" cy="1967126"/>
            <a:chOff x="5038460" y="3959735"/>
            <a:chExt cx="2492943" cy="1967126"/>
          </a:xfrm>
        </p:grpSpPr>
        <p:sp>
          <p:nvSpPr>
            <p:cNvPr id="32" name="Freeform 310"/>
            <p:cNvSpPr>
              <a:spLocks noEditPoints="1"/>
            </p:cNvSpPr>
            <p:nvPr/>
          </p:nvSpPr>
          <p:spPr bwMode="auto">
            <a:xfrm>
              <a:off x="5149998" y="3959735"/>
              <a:ext cx="1571673" cy="1115381"/>
            </a:xfrm>
            <a:custGeom>
              <a:avLst/>
              <a:gdLst>
                <a:gd name="T0" fmla="*/ 66 w 131"/>
                <a:gd name="T1" fmla="*/ 12 h 93"/>
                <a:gd name="T2" fmla="*/ 89 w 131"/>
                <a:gd name="T3" fmla="*/ 12 h 93"/>
                <a:gd name="T4" fmla="*/ 120 w 131"/>
                <a:gd name="T5" fmla="*/ 17 h 93"/>
                <a:gd name="T6" fmla="*/ 120 w 131"/>
                <a:gd name="T7" fmla="*/ 75 h 93"/>
                <a:gd name="T8" fmla="*/ 45 w 131"/>
                <a:gd name="T9" fmla="*/ 75 h 93"/>
                <a:gd name="T10" fmla="*/ 35 w 131"/>
                <a:gd name="T11" fmla="*/ 75 h 93"/>
                <a:gd name="T12" fmla="*/ 20 w 131"/>
                <a:gd name="T13" fmla="*/ 75 h 93"/>
                <a:gd name="T14" fmla="*/ 13 w 131"/>
                <a:gd name="T15" fmla="*/ 12 h 93"/>
                <a:gd name="T16" fmla="*/ 14 w 131"/>
                <a:gd name="T17" fmla="*/ 9 h 93"/>
                <a:gd name="T18" fmla="*/ 10 w 131"/>
                <a:gd name="T19" fmla="*/ 76 h 93"/>
                <a:gd name="T20" fmla="*/ 121 w 131"/>
                <a:gd name="T21" fmla="*/ 77 h 93"/>
                <a:gd name="T22" fmla="*/ 122 w 131"/>
                <a:gd name="T23" fmla="*/ 10 h 93"/>
                <a:gd name="T24" fmla="*/ 5 w 131"/>
                <a:gd name="T25" fmla="*/ 3 h 93"/>
                <a:gd name="T26" fmla="*/ 2 w 131"/>
                <a:gd name="T27" fmla="*/ 85 h 93"/>
                <a:gd name="T28" fmla="*/ 4 w 131"/>
                <a:gd name="T29" fmla="*/ 84 h 93"/>
                <a:gd name="T30" fmla="*/ 7 w 131"/>
                <a:gd name="T31" fmla="*/ 5 h 93"/>
                <a:gd name="T32" fmla="*/ 29 w 131"/>
                <a:gd name="T33" fmla="*/ 3 h 93"/>
                <a:gd name="T34" fmla="*/ 128 w 131"/>
                <a:gd name="T35" fmla="*/ 20 h 93"/>
                <a:gd name="T36" fmla="*/ 128 w 131"/>
                <a:gd name="T37" fmla="*/ 85 h 93"/>
                <a:gd name="T38" fmla="*/ 104 w 131"/>
                <a:gd name="T39" fmla="*/ 90 h 93"/>
                <a:gd name="T40" fmla="*/ 19 w 131"/>
                <a:gd name="T41" fmla="*/ 91 h 93"/>
                <a:gd name="T42" fmla="*/ 8 w 131"/>
                <a:gd name="T43" fmla="*/ 91 h 93"/>
                <a:gd name="T44" fmla="*/ 9 w 131"/>
                <a:gd name="T45" fmla="*/ 92 h 93"/>
                <a:gd name="T46" fmla="*/ 15 w 131"/>
                <a:gd name="T47" fmla="*/ 92 h 93"/>
                <a:gd name="T48" fmla="*/ 17 w 131"/>
                <a:gd name="T49" fmla="*/ 92 h 93"/>
                <a:gd name="T50" fmla="*/ 18 w 131"/>
                <a:gd name="T51" fmla="*/ 93 h 93"/>
                <a:gd name="T52" fmla="*/ 23 w 131"/>
                <a:gd name="T53" fmla="*/ 91 h 93"/>
                <a:gd name="T54" fmla="*/ 26 w 131"/>
                <a:gd name="T55" fmla="*/ 93 h 93"/>
                <a:gd name="T56" fmla="*/ 29 w 131"/>
                <a:gd name="T57" fmla="*/ 92 h 93"/>
                <a:gd name="T58" fmla="*/ 34 w 131"/>
                <a:gd name="T59" fmla="*/ 90 h 93"/>
                <a:gd name="T60" fmla="*/ 35 w 131"/>
                <a:gd name="T61" fmla="*/ 92 h 93"/>
                <a:gd name="T62" fmla="*/ 40 w 131"/>
                <a:gd name="T63" fmla="*/ 90 h 93"/>
                <a:gd name="T64" fmla="*/ 44 w 131"/>
                <a:gd name="T65" fmla="*/ 92 h 93"/>
                <a:gd name="T66" fmla="*/ 47 w 131"/>
                <a:gd name="T67" fmla="*/ 92 h 93"/>
                <a:gd name="T68" fmla="*/ 51 w 131"/>
                <a:gd name="T69" fmla="*/ 90 h 93"/>
                <a:gd name="T70" fmla="*/ 52 w 131"/>
                <a:gd name="T71" fmla="*/ 93 h 93"/>
                <a:gd name="T72" fmla="*/ 60 w 131"/>
                <a:gd name="T73" fmla="*/ 90 h 93"/>
                <a:gd name="T74" fmla="*/ 64 w 131"/>
                <a:gd name="T75" fmla="*/ 91 h 93"/>
                <a:gd name="T76" fmla="*/ 65 w 131"/>
                <a:gd name="T77" fmla="*/ 93 h 93"/>
                <a:gd name="T78" fmla="*/ 69 w 131"/>
                <a:gd name="T79" fmla="*/ 92 h 93"/>
                <a:gd name="T80" fmla="*/ 71 w 131"/>
                <a:gd name="T81" fmla="*/ 92 h 93"/>
                <a:gd name="T82" fmla="*/ 75 w 131"/>
                <a:gd name="T83" fmla="*/ 93 h 93"/>
                <a:gd name="T84" fmla="*/ 78 w 131"/>
                <a:gd name="T85" fmla="*/ 91 h 93"/>
                <a:gd name="T86" fmla="*/ 80 w 131"/>
                <a:gd name="T87" fmla="*/ 92 h 93"/>
                <a:gd name="T88" fmla="*/ 83 w 131"/>
                <a:gd name="T89" fmla="*/ 93 h 93"/>
                <a:gd name="T90" fmla="*/ 86 w 131"/>
                <a:gd name="T91" fmla="*/ 92 h 93"/>
                <a:gd name="T92" fmla="*/ 92 w 131"/>
                <a:gd name="T93" fmla="*/ 91 h 93"/>
                <a:gd name="T94" fmla="*/ 94 w 131"/>
                <a:gd name="T95" fmla="*/ 93 h 93"/>
                <a:gd name="T96" fmla="*/ 98 w 131"/>
                <a:gd name="T97" fmla="*/ 92 h 93"/>
                <a:gd name="T98" fmla="*/ 103 w 131"/>
                <a:gd name="T99" fmla="*/ 91 h 93"/>
                <a:gd name="T100" fmla="*/ 104 w 131"/>
                <a:gd name="T101" fmla="*/ 93 h 93"/>
                <a:gd name="T102" fmla="*/ 109 w 131"/>
                <a:gd name="T103" fmla="*/ 91 h 93"/>
                <a:gd name="T104" fmla="*/ 113 w 131"/>
                <a:gd name="T105" fmla="*/ 92 h 93"/>
                <a:gd name="T106" fmla="*/ 114 w 131"/>
                <a:gd name="T107" fmla="*/ 93 h 93"/>
                <a:gd name="T108" fmla="*/ 120 w 131"/>
                <a:gd name="T109" fmla="*/ 91 h 93"/>
                <a:gd name="T110" fmla="*/ 124 w 131"/>
                <a:gd name="T111" fmla="*/ 90 h 93"/>
                <a:gd name="T112" fmla="*/ 125 w 131"/>
                <a:gd name="T113" fmla="*/ 91 h 93"/>
                <a:gd name="T114" fmla="*/ 129 w 131"/>
                <a:gd name="T115" fmla="*/ 84 h 93"/>
                <a:gd name="T116" fmla="*/ 130 w 131"/>
                <a:gd name="T117" fmla="*/ 61 h 93"/>
                <a:gd name="T118" fmla="*/ 123 w 131"/>
                <a:gd name="T119" fmla="*/ 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1" h="93">
                  <a:moveTo>
                    <a:pt x="120" y="9"/>
                  </a:moveTo>
                  <a:cubicBezTo>
                    <a:pt x="66" y="9"/>
                    <a:pt x="66" y="9"/>
                    <a:pt x="66" y="9"/>
                  </a:cubicBezTo>
                  <a:cubicBezTo>
                    <a:pt x="67" y="10"/>
                    <a:pt x="67" y="10"/>
                    <a:pt x="67" y="10"/>
                  </a:cubicBezTo>
                  <a:cubicBezTo>
                    <a:pt x="67" y="11"/>
                    <a:pt x="66" y="11"/>
                    <a:pt x="66" y="12"/>
                  </a:cubicBezTo>
                  <a:cubicBezTo>
                    <a:pt x="85" y="12"/>
                    <a:pt x="85" y="12"/>
                    <a:pt x="85" y="12"/>
                  </a:cubicBezTo>
                  <a:cubicBezTo>
                    <a:pt x="86" y="11"/>
                    <a:pt x="87" y="10"/>
                    <a:pt x="87" y="9"/>
                  </a:cubicBezTo>
                  <a:cubicBezTo>
                    <a:pt x="89" y="11"/>
                    <a:pt x="89" y="11"/>
                    <a:pt x="89" y="11"/>
                  </a:cubicBezTo>
                  <a:cubicBezTo>
                    <a:pt x="89" y="11"/>
                    <a:pt x="89" y="11"/>
                    <a:pt x="89" y="12"/>
                  </a:cubicBezTo>
                  <a:cubicBezTo>
                    <a:pt x="108" y="12"/>
                    <a:pt x="108" y="12"/>
                    <a:pt x="108" y="12"/>
                  </a:cubicBezTo>
                  <a:cubicBezTo>
                    <a:pt x="120" y="12"/>
                    <a:pt x="120" y="12"/>
                    <a:pt x="120" y="12"/>
                  </a:cubicBezTo>
                  <a:cubicBezTo>
                    <a:pt x="120" y="12"/>
                    <a:pt x="120" y="15"/>
                    <a:pt x="120" y="16"/>
                  </a:cubicBezTo>
                  <a:cubicBezTo>
                    <a:pt x="120" y="16"/>
                    <a:pt x="120" y="17"/>
                    <a:pt x="120" y="17"/>
                  </a:cubicBezTo>
                  <a:cubicBezTo>
                    <a:pt x="120" y="42"/>
                    <a:pt x="120" y="42"/>
                    <a:pt x="120" y="42"/>
                  </a:cubicBezTo>
                  <a:cubicBezTo>
                    <a:pt x="121" y="43"/>
                    <a:pt x="121" y="43"/>
                    <a:pt x="121" y="43"/>
                  </a:cubicBezTo>
                  <a:cubicBezTo>
                    <a:pt x="121" y="44"/>
                    <a:pt x="120" y="44"/>
                    <a:pt x="120" y="45"/>
                  </a:cubicBezTo>
                  <a:cubicBezTo>
                    <a:pt x="120" y="75"/>
                    <a:pt x="120" y="75"/>
                    <a:pt x="120" y="75"/>
                  </a:cubicBezTo>
                  <a:cubicBezTo>
                    <a:pt x="100" y="75"/>
                    <a:pt x="100" y="75"/>
                    <a:pt x="100" y="75"/>
                  </a:cubicBezTo>
                  <a:cubicBezTo>
                    <a:pt x="100" y="75"/>
                    <a:pt x="100" y="75"/>
                    <a:pt x="100" y="76"/>
                  </a:cubicBezTo>
                  <a:cubicBezTo>
                    <a:pt x="99" y="75"/>
                    <a:pt x="99" y="75"/>
                    <a:pt x="99" y="75"/>
                  </a:cubicBezTo>
                  <a:cubicBezTo>
                    <a:pt x="45" y="75"/>
                    <a:pt x="45" y="75"/>
                    <a:pt x="45" y="75"/>
                  </a:cubicBezTo>
                  <a:cubicBezTo>
                    <a:pt x="45" y="75"/>
                    <a:pt x="44" y="76"/>
                    <a:pt x="44" y="76"/>
                  </a:cubicBezTo>
                  <a:cubicBezTo>
                    <a:pt x="42" y="75"/>
                    <a:pt x="42" y="75"/>
                    <a:pt x="42" y="75"/>
                  </a:cubicBezTo>
                  <a:cubicBezTo>
                    <a:pt x="37" y="75"/>
                    <a:pt x="37" y="75"/>
                    <a:pt x="37" y="75"/>
                  </a:cubicBezTo>
                  <a:cubicBezTo>
                    <a:pt x="35" y="75"/>
                    <a:pt x="35" y="75"/>
                    <a:pt x="35" y="75"/>
                  </a:cubicBezTo>
                  <a:cubicBezTo>
                    <a:pt x="32" y="75"/>
                    <a:pt x="27" y="75"/>
                    <a:pt x="23" y="75"/>
                  </a:cubicBezTo>
                  <a:cubicBezTo>
                    <a:pt x="22" y="75"/>
                    <a:pt x="22" y="75"/>
                    <a:pt x="22" y="75"/>
                  </a:cubicBezTo>
                  <a:cubicBezTo>
                    <a:pt x="22" y="75"/>
                    <a:pt x="22" y="75"/>
                    <a:pt x="21" y="76"/>
                  </a:cubicBezTo>
                  <a:cubicBezTo>
                    <a:pt x="20" y="75"/>
                    <a:pt x="20" y="75"/>
                    <a:pt x="20" y="75"/>
                  </a:cubicBezTo>
                  <a:cubicBezTo>
                    <a:pt x="15" y="75"/>
                    <a:pt x="13" y="75"/>
                    <a:pt x="12" y="75"/>
                  </a:cubicBezTo>
                  <a:cubicBezTo>
                    <a:pt x="12" y="34"/>
                    <a:pt x="12" y="34"/>
                    <a:pt x="12" y="34"/>
                  </a:cubicBezTo>
                  <a:cubicBezTo>
                    <a:pt x="12" y="32"/>
                    <a:pt x="12" y="31"/>
                    <a:pt x="12" y="29"/>
                  </a:cubicBezTo>
                  <a:cubicBezTo>
                    <a:pt x="11" y="23"/>
                    <a:pt x="11" y="15"/>
                    <a:pt x="13" y="12"/>
                  </a:cubicBezTo>
                  <a:cubicBezTo>
                    <a:pt x="13" y="12"/>
                    <a:pt x="13" y="12"/>
                    <a:pt x="14" y="12"/>
                  </a:cubicBezTo>
                  <a:cubicBezTo>
                    <a:pt x="63" y="12"/>
                    <a:pt x="63" y="12"/>
                    <a:pt x="63" y="12"/>
                  </a:cubicBezTo>
                  <a:cubicBezTo>
                    <a:pt x="63" y="11"/>
                    <a:pt x="64" y="10"/>
                    <a:pt x="65" y="9"/>
                  </a:cubicBezTo>
                  <a:cubicBezTo>
                    <a:pt x="14" y="9"/>
                    <a:pt x="14" y="9"/>
                    <a:pt x="14" y="9"/>
                  </a:cubicBezTo>
                  <a:cubicBezTo>
                    <a:pt x="13" y="9"/>
                    <a:pt x="12" y="10"/>
                    <a:pt x="11" y="10"/>
                  </a:cubicBezTo>
                  <a:cubicBezTo>
                    <a:pt x="8" y="13"/>
                    <a:pt x="9" y="21"/>
                    <a:pt x="9" y="29"/>
                  </a:cubicBezTo>
                  <a:cubicBezTo>
                    <a:pt x="9" y="31"/>
                    <a:pt x="10" y="33"/>
                    <a:pt x="10" y="34"/>
                  </a:cubicBezTo>
                  <a:cubicBezTo>
                    <a:pt x="10" y="76"/>
                    <a:pt x="10" y="76"/>
                    <a:pt x="10" y="76"/>
                  </a:cubicBezTo>
                  <a:cubicBezTo>
                    <a:pt x="10" y="77"/>
                    <a:pt x="11" y="77"/>
                    <a:pt x="14" y="77"/>
                  </a:cubicBezTo>
                  <a:cubicBezTo>
                    <a:pt x="17" y="78"/>
                    <a:pt x="20" y="78"/>
                    <a:pt x="23" y="78"/>
                  </a:cubicBezTo>
                  <a:cubicBezTo>
                    <a:pt x="27" y="78"/>
                    <a:pt x="32" y="78"/>
                    <a:pt x="35" y="77"/>
                  </a:cubicBezTo>
                  <a:cubicBezTo>
                    <a:pt x="121" y="77"/>
                    <a:pt x="121" y="77"/>
                    <a:pt x="121" y="77"/>
                  </a:cubicBezTo>
                  <a:cubicBezTo>
                    <a:pt x="122" y="77"/>
                    <a:pt x="122" y="77"/>
                    <a:pt x="122" y="76"/>
                  </a:cubicBezTo>
                  <a:cubicBezTo>
                    <a:pt x="122" y="17"/>
                    <a:pt x="122" y="17"/>
                    <a:pt x="122" y="17"/>
                  </a:cubicBezTo>
                  <a:cubicBezTo>
                    <a:pt x="122" y="17"/>
                    <a:pt x="122" y="16"/>
                    <a:pt x="123" y="16"/>
                  </a:cubicBezTo>
                  <a:cubicBezTo>
                    <a:pt x="123" y="13"/>
                    <a:pt x="123" y="11"/>
                    <a:pt x="122" y="10"/>
                  </a:cubicBezTo>
                  <a:cubicBezTo>
                    <a:pt x="121" y="9"/>
                    <a:pt x="121" y="9"/>
                    <a:pt x="120" y="9"/>
                  </a:cubicBezTo>
                  <a:moveTo>
                    <a:pt x="19" y="0"/>
                  </a:moveTo>
                  <a:cubicBezTo>
                    <a:pt x="15" y="0"/>
                    <a:pt x="12" y="1"/>
                    <a:pt x="9" y="1"/>
                  </a:cubicBezTo>
                  <a:cubicBezTo>
                    <a:pt x="7" y="1"/>
                    <a:pt x="6" y="2"/>
                    <a:pt x="5" y="3"/>
                  </a:cubicBezTo>
                  <a:cubicBezTo>
                    <a:pt x="0" y="8"/>
                    <a:pt x="1" y="21"/>
                    <a:pt x="1" y="33"/>
                  </a:cubicBezTo>
                  <a:cubicBezTo>
                    <a:pt x="2" y="35"/>
                    <a:pt x="2" y="36"/>
                    <a:pt x="2" y="37"/>
                  </a:cubicBezTo>
                  <a:cubicBezTo>
                    <a:pt x="2" y="83"/>
                    <a:pt x="2" y="83"/>
                    <a:pt x="2" y="83"/>
                  </a:cubicBezTo>
                  <a:cubicBezTo>
                    <a:pt x="2" y="84"/>
                    <a:pt x="2" y="84"/>
                    <a:pt x="2" y="85"/>
                  </a:cubicBezTo>
                  <a:cubicBezTo>
                    <a:pt x="2" y="85"/>
                    <a:pt x="2" y="85"/>
                    <a:pt x="2" y="85"/>
                  </a:cubicBezTo>
                  <a:cubicBezTo>
                    <a:pt x="2" y="84"/>
                    <a:pt x="3" y="83"/>
                    <a:pt x="3" y="83"/>
                  </a:cubicBezTo>
                  <a:cubicBezTo>
                    <a:pt x="3" y="83"/>
                    <a:pt x="3" y="83"/>
                    <a:pt x="3" y="83"/>
                  </a:cubicBezTo>
                  <a:cubicBezTo>
                    <a:pt x="4" y="83"/>
                    <a:pt x="4" y="83"/>
                    <a:pt x="4" y="84"/>
                  </a:cubicBezTo>
                  <a:cubicBezTo>
                    <a:pt x="4" y="83"/>
                    <a:pt x="4" y="83"/>
                    <a:pt x="4" y="83"/>
                  </a:cubicBezTo>
                  <a:cubicBezTo>
                    <a:pt x="4" y="37"/>
                    <a:pt x="4" y="37"/>
                    <a:pt x="4" y="37"/>
                  </a:cubicBezTo>
                  <a:cubicBezTo>
                    <a:pt x="4" y="36"/>
                    <a:pt x="4" y="34"/>
                    <a:pt x="4" y="32"/>
                  </a:cubicBezTo>
                  <a:cubicBezTo>
                    <a:pt x="3" y="25"/>
                    <a:pt x="2" y="10"/>
                    <a:pt x="7" y="5"/>
                  </a:cubicBezTo>
                  <a:cubicBezTo>
                    <a:pt x="7" y="4"/>
                    <a:pt x="8" y="4"/>
                    <a:pt x="9" y="4"/>
                  </a:cubicBezTo>
                  <a:cubicBezTo>
                    <a:pt x="10" y="4"/>
                    <a:pt x="10" y="4"/>
                    <a:pt x="10" y="4"/>
                  </a:cubicBezTo>
                  <a:cubicBezTo>
                    <a:pt x="12" y="3"/>
                    <a:pt x="15" y="3"/>
                    <a:pt x="19" y="3"/>
                  </a:cubicBezTo>
                  <a:cubicBezTo>
                    <a:pt x="22" y="3"/>
                    <a:pt x="26" y="3"/>
                    <a:pt x="29" y="3"/>
                  </a:cubicBezTo>
                  <a:cubicBezTo>
                    <a:pt x="33" y="4"/>
                    <a:pt x="36" y="4"/>
                    <a:pt x="39" y="4"/>
                  </a:cubicBezTo>
                  <a:cubicBezTo>
                    <a:pt x="123" y="4"/>
                    <a:pt x="123" y="4"/>
                    <a:pt x="123" y="4"/>
                  </a:cubicBezTo>
                  <a:cubicBezTo>
                    <a:pt x="124" y="4"/>
                    <a:pt x="125" y="4"/>
                    <a:pt x="126" y="5"/>
                  </a:cubicBezTo>
                  <a:cubicBezTo>
                    <a:pt x="129" y="8"/>
                    <a:pt x="128" y="15"/>
                    <a:pt x="128" y="20"/>
                  </a:cubicBezTo>
                  <a:cubicBezTo>
                    <a:pt x="128" y="21"/>
                    <a:pt x="128" y="22"/>
                    <a:pt x="128" y="23"/>
                  </a:cubicBezTo>
                  <a:cubicBezTo>
                    <a:pt x="128" y="61"/>
                    <a:pt x="128" y="61"/>
                    <a:pt x="128" y="61"/>
                  </a:cubicBezTo>
                  <a:cubicBezTo>
                    <a:pt x="128" y="64"/>
                    <a:pt x="128" y="66"/>
                    <a:pt x="128" y="69"/>
                  </a:cubicBezTo>
                  <a:cubicBezTo>
                    <a:pt x="128" y="74"/>
                    <a:pt x="128" y="79"/>
                    <a:pt x="128" y="85"/>
                  </a:cubicBezTo>
                  <a:cubicBezTo>
                    <a:pt x="128" y="86"/>
                    <a:pt x="127" y="87"/>
                    <a:pt x="127" y="88"/>
                  </a:cubicBezTo>
                  <a:cubicBezTo>
                    <a:pt x="124" y="90"/>
                    <a:pt x="118" y="91"/>
                    <a:pt x="112" y="91"/>
                  </a:cubicBezTo>
                  <a:cubicBezTo>
                    <a:pt x="111" y="91"/>
                    <a:pt x="110" y="91"/>
                    <a:pt x="108" y="90"/>
                  </a:cubicBezTo>
                  <a:cubicBezTo>
                    <a:pt x="107" y="90"/>
                    <a:pt x="106" y="90"/>
                    <a:pt x="104" y="90"/>
                  </a:cubicBezTo>
                  <a:cubicBezTo>
                    <a:pt x="93" y="90"/>
                    <a:pt x="81" y="90"/>
                    <a:pt x="70" y="90"/>
                  </a:cubicBezTo>
                  <a:cubicBezTo>
                    <a:pt x="59" y="90"/>
                    <a:pt x="47" y="90"/>
                    <a:pt x="36" y="90"/>
                  </a:cubicBezTo>
                  <a:cubicBezTo>
                    <a:pt x="34" y="90"/>
                    <a:pt x="32" y="90"/>
                    <a:pt x="29" y="90"/>
                  </a:cubicBezTo>
                  <a:cubicBezTo>
                    <a:pt x="26" y="90"/>
                    <a:pt x="23" y="91"/>
                    <a:pt x="19" y="91"/>
                  </a:cubicBezTo>
                  <a:cubicBezTo>
                    <a:pt x="11" y="91"/>
                    <a:pt x="6" y="89"/>
                    <a:pt x="5" y="85"/>
                  </a:cubicBezTo>
                  <a:cubicBezTo>
                    <a:pt x="5" y="87"/>
                    <a:pt x="5" y="88"/>
                    <a:pt x="5" y="90"/>
                  </a:cubicBezTo>
                  <a:cubicBezTo>
                    <a:pt x="6" y="90"/>
                    <a:pt x="7" y="91"/>
                    <a:pt x="7" y="91"/>
                  </a:cubicBezTo>
                  <a:cubicBezTo>
                    <a:pt x="7" y="91"/>
                    <a:pt x="8" y="91"/>
                    <a:pt x="8" y="91"/>
                  </a:cubicBezTo>
                  <a:cubicBezTo>
                    <a:pt x="8" y="91"/>
                    <a:pt x="8" y="90"/>
                    <a:pt x="8" y="90"/>
                  </a:cubicBezTo>
                  <a:cubicBezTo>
                    <a:pt x="9" y="90"/>
                    <a:pt x="9" y="90"/>
                    <a:pt x="9" y="91"/>
                  </a:cubicBezTo>
                  <a:cubicBezTo>
                    <a:pt x="9" y="91"/>
                    <a:pt x="10" y="91"/>
                    <a:pt x="9" y="92"/>
                  </a:cubicBezTo>
                  <a:cubicBezTo>
                    <a:pt x="9" y="92"/>
                    <a:pt x="9" y="92"/>
                    <a:pt x="9" y="92"/>
                  </a:cubicBezTo>
                  <a:cubicBezTo>
                    <a:pt x="10" y="92"/>
                    <a:pt x="11" y="93"/>
                    <a:pt x="12" y="93"/>
                  </a:cubicBezTo>
                  <a:cubicBezTo>
                    <a:pt x="12" y="92"/>
                    <a:pt x="13" y="92"/>
                    <a:pt x="13" y="91"/>
                  </a:cubicBezTo>
                  <a:cubicBezTo>
                    <a:pt x="14" y="91"/>
                    <a:pt x="14" y="91"/>
                    <a:pt x="14" y="91"/>
                  </a:cubicBezTo>
                  <a:cubicBezTo>
                    <a:pt x="14" y="91"/>
                    <a:pt x="15" y="91"/>
                    <a:pt x="15" y="92"/>
                  </a:cubicBezTo>
                  <a:cubicBezTo>
                    <a:pt x="15" y="92"/>
                    <a:pt x="15" y="93"/>
                    <a:pt x="15" y="93"/>
                  </a:cubicBezTo>
                  <a:cubicBezTo>
                    <a:pt x="14" y="93"/>
                    <a:pt x="14" y="93"/>
                    <a:pt x="14" y="93"/>
                  </a:cubicBezTo>
                  <a:cubicBezTo>
                    <a:pt x="15" y="93"/>
                    <a:pt x="15" y="93"/>
                    <a:pt x="16" y="93"/>
                  </a:cubicBezTo>
                  <a:cubicBezTo>
                    <a:pt x="16" y="93"/>
                    <a:pt x="17" y="92"/>
                    <a:pt x="17" y="92"/>
                  </a:cubicBezTo>
                  <a:cubicBezTo>
                    <a:pt x="17" y="91"/>
                    <a:pt x="18" y="91"/>
                    <a:pt x="18" y="91"/>
                  </a:cubicBezTo>
                  <a:cubicBezTo>
                    <a:pt x="18" y="91"/>
                    <a:pt x="18" y="91"/>
                    <a:pt x="18" y="91"/>
                  </a:cubicBezTo>
                  <a:cubicBezTo>
                    <a:pt x="19" y="92"/>
                    <a:pt x="19" y="92"/>
                    <a:pt x="19" y="93"/>
                  </a:cubicBezTo>
                  <a:cubicBezTo>
                    <a:pt x="18" y="93"/>
                    <a:pt x="18" y="93"/>
                    <a:pt x="18" y="93"/>
                  </a:cubicBezTo>
                  <a:cubicBezTo>
                    <a:pt x="19" y="93"/>
                    <a:pt x="19" y="93"/>
                    <a:pt x="19" y="93"/>
                  </a:cubicBezTo>
                  <a:cubicBezTo>
                    <a:pt x="20" y="93"/>
                    <a:pt x="20" y="93"/>
                    <a:pt x="21" y="93"/>
                  </a:cubicBezTo>
                  <a:cubicBezTo>
                    <a:pt x="21" y="93"/>
                    <a:pt x="22" y="92"/>
                    <a:pt x="22" y="92"/>
                  </a:cubicBezTo>
                  <a:cubicBezTo>
                    <a:pt x="22" y="91"/>
                    <a:pt x="22" y="91"/>
                    <a:pt x="23" y="91"/>
                  </a:cubicBezTo>
                  <a:cubicBezTo>
                    <a:pt x="23" y="91"/>
                    <a:pt x="23" y="91"/>
                    <a:pt x="23" y="91"/>
                  </a:cubicBezTo>
                  <a:cubicBezTo>
                    <a:pt x="24" y="92"/>
                    <a:pt x="24" y="92"/>
                    <a:pt x="24" y="93"/>
                  </a:cubicBezTo>
                  <a:cubicBezTo>
                    <a:pt x="23" y="93"/>
                    <a:pt x="23" y="93"/>
                    <a:pt x="23" y="93"/>
                  </a:cubicBezTo>
                  <a:cubicBezTo>
                    <a:pt x="24" y="93"/>
                    <a:pt x="25" y="93"/>
                    <a:pt x="26" y="93"/>
                  </a:cubicBezTo>
                  <a:cubicBezTo>
                    <a:pt x="26" y="92"/>
                    <a:pt x="27" y="92"/>
                    <a:pt x="27" y="91"/>
                  </a:cubicBezTo>
                  <a:cubicBezTo>
                    <a:pt x="28" y="91"/>
                    <a:pt x="28" y="91"/>
                    <a:pt x="28" y="91"/>
                  </a:cubicBezTo>
                  <a:cubicBezTo>
                    <a:pt x="28" y="91"/>
                    <a:pt x="29" y="91"/>
                    <a:pt x="29" y="91"/>
                  </a:cubicBezTo>
                  <a:cubicBezTo>
                    <a:pt x="29" y="91"/>
                    <a:pt x="29" y="92"/>
                    <a:pt x="29" y="92"/>
                  </a:cubicBezTo>
                  <a:cubicBezTo>
                    <a:pt x="29" y="92"/>
                    <a:pt x="29" y="93"/>
                    <a:pt x="28" y="93"/>
                  </a:cubicBezTo>
                  <a:cubicBezTo>
                    <a:pt x="29" y="93"/>
                    <a:pt x="29" y="93"/>
                    <a:pt x="29" y="93"/>
                  </a:cubicBezTo>
                  <a:cubicBezTo>
                    <a:pt x="31" y="93"/>
                    <a:pt x="32" y="93"/>
                    <a:pt x="33" y="93"/>
                  </a:cubicBezTo>
                  <a:cubicBezTo>
                    <a:pt x="34" y="90"/>
                    <a:pt x="34" y="90"/>
                    <a:pt x="34" y="90"/>
                  </a:cubicBezTo>
                  <a:cubicBezTo>
                    <a:pt x="34" y="90"/>
                    <a:pt x="35" y="90"/>
                    <a:pt x="35" y="90"/>
                  </a:cubicBezTo>
                  <a:cubicBezTo>
                    <a:pt x="35" y="90"/>
                    <a:pt x="35" y="90"/>
                    <a:pt x="36" y="90"/>
                  </a:cubicBezTo>
                  <a:cubicBezTo>
                    <a:pt x="36" y="91"/>
                    <a:pt x="36" y="91"/>
                    <a:pt x="36" y="92"/>
                  </a:cubicBezTo>
                  <a:cubicBezTo>
                    <a:pt x="35" y="92"/>
                    <a:pt x="35" y="92"/>
                    <a:pt x="35" y="92"/>
                  </a:cubicBezTo>
                  <a:cubicBezTo>
                    <a:pt x="35" y="92"/>
                    <a:pt x="35" y="92"/>
                    <a:pt x="36" y="92"/>
                  </a:cubicBezTo>
                  <a:cubicBezTo>
                    <a:pt x="36" y="92"/>
                    <a:pt x="37" y="92"/>
                    <a:pt x="38" y="92"/>
                  </a:cubicBezTo>
                  <a:cubicBezTo>
                    <a:pt x="39" y="91"/>
                    <a:pt x="39" y="91"/>
                    <a:pt x="39" y="91"/>
                  </a:cubicBezTo>
                  <a:cubicBezTo>
                    <a:pt x="40" y="91"/>
                    <a:pt x="40" y="90"/>
                    <a:pt x="40" y="90"/>
                  </a:cubicBezTo>
                  <a:cubicBezTo>
                    <a:pt x="40" y="90"/>
                    <a:pt x="41" y="91"/>
                    <a:pt x="41" y="91"/>
                  </a:cubicBezTo>
                  <a:cubicBezTo>
                    <a:pt x="41" y="91"/>
                    <a:pt x="41" y="92"/>
                    <a:pt x="41" y="92"/>
                  </a:cubicBezTo>
                  <a:cubicBezTo>
                    <a:pt x="41" y="92"/>
                    <a:pt x="41" y="92"/>
                    <a:pt x="41" y="92"/>
                  </a:cubicBezTo>
                  <a:cubicBezTo>
                    <a:pt x="42" y="92"/>
                    <a:pt x="43" y="92"/>
                    <a:pt x="44" y="92"/>
                  </a:cubicBezTo>
                  <a:cubicBezTo>
                    <a:pt x="45" y="92"/>
                    <a:pt x="45" y="91"/>
                    <a:pt x="45" y="91"/>
                  </a:cubicBezTo>
                  <a:cubicBezTo>
                    <a:pt x="45" y="91"/>
                    <a:pt x="46" y="90"/>
                    <a:pt x="46" y="90"/>
                  </a:cubicBezTo>
                  <a:cubicBezTo>
                    <a:pt x="46" y="90"/>
                    <a:pt x="46" y="90"/>
                    <a:pt x="46" y="90"/>
                  </a:cubicBezTo>
                  <a:cubicBezTo>
                    <a:pt x="47" y="91"/>
                    <a:pt x="47" y="91"/>
                    <a:pt x="47" y="92"/>
                  </a:cubicBezTo>
                  <a:cubicBezTo>
                    <a:pt x="47" y="92"/>
                    <a:pt x="47" y="92"/>
                    <a:pt x="46" y="93"/>
                  </a:cubicBezTo>
                  <a:cubicBezTo>
                    <a:pt x="48" y="93"/>
                    <a:pt x="49" y="93"/>
                    <a:pt x="50" y="93"/>
                  </a:cubicBezTo>
                  <a:cubicBezTo>
                    <a:pt x="50" y="92"/>
                    <a:pt x="50" y="92"/>
                    <a:pt x="50" y="92"/>
                  </a:cubicBezTo>
                  <a:cubicBezTo>
                    <a:pt x="51" y="92"/>
                    <a:pt x="51" y="91"/>
                    <a:pt x="51" y="90"/>
                  </a:cubicBezTo>
                  <a:cubicBezTo>
                    <a:pt x="52" y="90"/>
                    <a:pt x="52" y="90"/>
                    <a:pt x="52" y="90"/>
                  </a:cubicBezTo>
                  <a:cubicBezTo>
                    <a:pt x="52" y="90"/>
                    <a:pt x="53" y="90"/>
                    <a:pt x="53" y="90"/>
                  </a:cubicBezTo>
                  <a:cubicBezTo>
                    <a:pt x="53" y="90"/>
                    <a:pt x="53" y="91"/>
                    <a:pt x="53" y="91"/>
                  </a:cubicBezTo>
                  <a:cubicBezTo>
                    <a:pt x="53" y="92"/>
                    <a:pt x="53" y="92"/>
                    <a:pt x="52" y="93"/>
                  </a:cubicBezTo>
                  <a:cubicBezTo>
                    <a:pt x="54" y="93"/>
                    <a:pt x="56" y="93"/>
                    <a:pt x="58" y="93"/>
                  </a:cubicBezTo>
                  <a:cubicBezTo>
                    <a:pt x="58" y="92"/>
                    <a:pt x="59" y="91"/>
                    <a:pt x="59" y="91"/>
                  </a:cubicBezTo>
                  <a:cubicBezTo>
                    <a:pt x="59" y="90"/>
                    <a:pt x="59" y="90"/>
                    <a:pt x="60" y="90"/>
                  </a:cubicBezTo>
                  <a:cubicBezTo>
                    <a:pt x="60" y="90"/>
                    <a:pt x="60" y="90"/>
                    <a:pt x="60" y="90"/>
                  </a:cubicBezTo>
                  <a:cubicBezTo>
                    <a:pt x="61" y="91"/>
                    <a:pt x="61" y="91"/>
                    <a:pt x="61" y="92"/>
                  </a:cubicBezTo>
                  <a:cubicBezTo>
                    <a:pt x="60" y="92"/>
                    <a:pt x="60" y="92"/>
                    <a:pt x="60" y="93"/>
                  </a:cubicBezTo>
                  <a:cubicBezTo>
                    <a:pt x="61" y="93"/>
                    <a:pt x="62" y="93"/>
                    <a:pt x="63" y="93"/>
                  </a:cubicBezTo>
                  <a:cubicBezTo>
                    <a:pt x="63" y="92"/>
                    <a:pt x="64" y="91"/>
                    <a:pt x="64" y="91"/>
                  </a:cubicBezTo>
                  <a:cubicBezTo>
                    <a:pt x="64" y="90"/>
                    <a:pt x="65" y="90"/>
                    <a:pt x="65" y="90"/>
                  </a:cubicBezTo>
                  <a:cubicBezTo>
                    <a:pt x="65" y="90"/>
                    <a:pt x="65" y="90"/>
                    <a:pt x="66" y="90"/>
                  </a:cubicBezTo>
                  <a:cubicBezTo>
                    <a:pt x="66" y="91"/>
                    <a:pt x="66" y="91"/>
                    <a:pt x="66" y="92"/>
                  </a:cubicBezTo>
                  <a:cubicBezTo>
                    <a:pt x="66" y="92"/>
                    <a:pt x="65" y="92"/>
                    <a:pt x="65" y="93"/>
                  </a:cubicBezTo>
                  <a:cubicBezTo>
                    <a:pt x="66" y="93"/>
                    <a:pt x="66" y="93"/>
                    <a:pt x="67" y="93"/>
                  </a:cubicBezTo>
                  <a:cubicBezTo>
                    <a:pt x="67" y="93"/>
                    <a:pt x="67" y="92"/>
                    <a:pt x="67" y="92"/>
                  </a:cubicBezTo>
                  <a:cubicBezTo>
                    <a:pt x="67" y="92"/>
                    <a:pt x="68" y="92"/>
                    <a:pt x="68" y="92"/>
                  </a:cubicBezTo>
                  <a:cubicBezTo>
                    <a:pt x="68" y="92"/>
                    <a:pt x="68" y="92"/>
                    <a:pt x="69" y="92"/>
                  </a:cubicBezTo>
                  <a:cubicBezTo>
                    <a:pt x="69" y="92"/>
                    <a:pt x="69" y="92"/>
                    <a:pt x="69" y="93"/>
                  </a:cubicBezTo>
                  <a:cubicBezTo>
                    <a:pt x="69" y="93"/>
                    <a:pt x="70" y="93"/>
                    <a:pt x="70" y="93"/>
                  </a:cubicBezTo>
                  <a:cubicBezTo>
                    <a:pt x="70" y="93"/>
                    <a:pt x="70" y="93"/>
                    <a:pt x="70" y="93"/>
                  </a:cubicBezTo>
                  <a:cubicBezTo>
                    <a:pt x="71" y="92"/>
                    <a:pt x="71" y="92"/>
                    <a:pt x="71" y="92"/>
                  </a:cubicBezTo>
                  <a:cubicBezTo>
                    <a:pt x="71" y="91"/>
                    <a:pt x="72" y="91"/>
                    <a:pt x="72" y="91"/>
                  </a:cubicBezTo>
                  <a:cubicBezTo>
                    <a:pt x="72" y="91"/>
                    <a:pt x="72" y="91"/>
                    <a:pt x="73" y="91"/>
                  </a:cubicBezTo>
                  <a:cubicBezTo>
                    <a:pt x="73" y="92"/>
                    <a:pt x="73" y="92"/>
                    <a:pt x="73" y="93"/>
                  </a:cubicBezTo>
                  <a:cubicBezTo>
                    <a:pt x="74" y="93"/>
                    <a:pt x="74" y="93"/>
                    <a:pt x="75" y="93"/>
                  </a:cubicBezTo>
                  <a:cubicBezTo>
                    <a:pt x="76" y="92"/>
                    <a:pt x="76" y="92"/>
                    <a:pt x="76" y="92"/>
                  </a:cubicBezTo>
                  <a:cubicBezTo>
                    <a:pt x="76" y="91"/>
                    <a:pt x="76" y="91"/>
                    <a:pt x="77" y="91"/>
                  </a:cubicBezTo>
                  <a:cubicBezTo>
                    <a:pt x="77" y="91"/>
                    <a:pt x="77" y="91"/>
                    <a:pt x="77" y="91"/>
                  </a:cubicBezTo>
                  <a:cubicBezTo>
                    <a:pt x="78" y="91"/>
                    <a:pt x="78" y="91"/>
                    <a:pt x="78" y="91"/>
                  </a:cubicBezTo>
                  <a:cubicBezTo>
                    <a:pt x="78" y="92"/>
                    <a:pt x="78" y="92"/>
                    <a:pt x="78" y="93"/>
                  </a:cubicBezTo>
                  <a:cubicBezTo>
                    <a:pt x="77" y="93"/>
                    <a:pt x="77" y="93"/>
                    <a:pt x="77" y="93"/>
                  </a:cubicBezTo>
                  <a:cubicBezTo>
                    <a:pt x="78" y="93"/>
                    <a:pt x="79" y="93"/>
                    <a:pt x="79" y="93"/>
                  </a:cubicBezTo>
                  <a:cubicBezTo>
                    <a:pt x="80" y="92"/>
                    <a:pt x="80" y="92"/>
                    <a:pt x="80" y="92"/>
                  </a:cubicBezTo>
                  <a:cubicBezTo>
                    <a:pt x="80" y="92"/>
                    <a:pt x="80" y="92"/>
                    <a:pt x="81" y="92"/>
                  </a:cubicBezTo>
                  <a:cubicBezTo>
                    <a:pt x="81" y="92"/>
                    <a:pt x="81" y="92"/>
                    <a:pt x="81" y="92"/>
                  </a:cubicBezTo>
                  <a:cubicBezTo>
                    <a:pt x="82" y="92"/>
                    <a:pt x="82" y="92"/>
                    <a:pt x="82" y="93"/>
                  </a:cubicBezTo>
                  <a:cubicBezTo>
                    <a:pt x="82" y="93"/>
                    <a:pt x="82" y="93"/>
                    <a:pt x="83" y="93"/>
                  </a:cubicBezTo>
                  <a:cubicBezTo>
                    <a:pt x="83" y="92"/>
                    <a:pt x="84" y="92"/>
                    <a:pt x="84" y="91"/>
                  </a:cubicBezTo>
                  <a:cubicBezTo>
                    <a:pt x="84" y="91"/>
                    <a:pt x="85" y="91"/>
                    <a:pt x="85" y="91"/>
                  </a:cubicBezTo>
                  <a:cubicBezTo>
                    <a:pt x="85" y="91"/>
                    <a:pt x="85" y="91"/>
                    <a:pt x="85" y="91"/>
                  </a:cubicBezTo>
                  <a:cubicBezTo>
                    <a:pt x="86" y="91"/>
                    <a:pt x="86" y="92"/>
                    <a:pt x="86" y="92"/>
                  </a:cubicBezTo>
                  <a:cubicBezTo>
                    <a:pt x="85" y="92"/>
                    <a:pt x="85" y="93"/>
                    <a:pt x="85" y="93"/>
                  </a:cubicBezTo>
                  <a:cubicBezTo>
                    <a:pt x="87" y="93"/>
                    <a:pt x="88" y="93"/>
                    <a:pt x="90" y="93"/>
                  </a:cubicBezTo>
                  <a:cubicBezTo>
                    <a:pt x="91" y="91"/>
                    <a:pt x="91" y="91"/>
                    <a:pt x="91" y="91"/>
                  </a:cubicBezTo>
                  <a:cubicBezTo>
                    <a:pt x="91" y="91"/>
                    <a:pt x="91" y="91"/>
                    <a:pt x="92" y="91"/>
                  </a:cubicBezTo>
                  <a:cubicBezTo>
                    <a:pt x="92" y="91"/>
                    <a:pt x="92" y="91"/>
                    <a:pt x="92" y="91"/>
                  </a:cubicBezTo>
                  <a:cubicBezTo>
                    <a:pt x="92" y="91"/>
                    <a:pt x="93" y="92"/>
                    <a:pt x="92" y="92"/>
                  </a:cubicBezTo>
                  <a:cubicBezTo>
                    <a:pt x="92" y="93"/>
                    <a:pt x="92" y="93"/>
                    <a:pt x="92" y="93"/>
                  </a:cubicBezTo>
                  <a:cubicBezTo>
                    <a:pt x="93" y="93"/>
                    <a:pt x="94" y="93"/>
                    <a:pt x="94" y="93"/>
                  </a:cubicBezTo>
                  <a:cubicBezTo>
                    <a:pt x="95" y="92"/>
                    <a:pt x="96" y="92"/>
                    <a:pt x="97" y="91"/>
                  </a:cubicBezTo>
                  <a:cubicBezTo>
                    <a:pt x="97" y="91"/>
                    <a:pt x="97" y="91"/>
                    <a:pt x="97" y="91"/>
                  </a:cubicBezTo>
                  <a:cubicBezTo>
                    <a:pt x="97" y="91"/>
                    <a:pt x="98" y="91"/>
                    <a:pt x="98" y="91"/>
                  </a:cubicBezTo>
                  <a:cubicBezTo>
                    <a:pt x="98" y="91"/>
                    <a:pt x="98" y="92"/>
                    <a:pt x="98" y="92"/>
                  </a:cubicBezTo>
                  <a:cubicBezTo>
                    <a:pt x="98" y="93"/>
                    <a:pt x="97" y="93"/>
                    <a:pt x="97" y="93"/>
                  </a:cubicBezTo>
                  <a:cubicBezTo>
                    <a:pt x="98" y="93"/>
                    <a:pt x="99" y="93"/>
                    <a:pt x="101" y="93"/>
                  </a:cubicBezTo>
                  <a:cubicBezTo>
                    <a:pt x="101" y="92"/>
                    <a:pt x="102" y="92"/>
                    <a:pt x="102" y="91"/>
                  </a:cubicBezTo>
                  <a:cubicBezTo>
                    <a:pt x="103" y="91"/>
                    <a:pt x="103" y="91"/>
                    <a:pt x="103" y="91"/>
                  </a:cubicBezTo>
                  <a:cubicBezTo>
                    <a:pt x="103" y="91"/>
                    <a:pt x="104" y="91"/>
                    <a:pt x="104" y="91"/>
                  </a:cubicBezTo>
                  <a:cubicBezTo>
                    <a:pt x="104" y="92"/>
                    <a:pt x="104" y="92"/>
                    <a:pt x="104" y="93"/>
                  </a:cubicBezTo>
                  <a:cubicBezTo>
                    <a:pt x="103" y="93"/>
                    <a:pt x="103" y="93"/>
                    <a:pt x="103" y="93"/>
                  </a:cubicBezTo>
                  <a:cubicBezTo>
                    <a:pt x="104" y="93"/>
                    <a:pt x="104" y="93"/>
                    <a:pt x="104" y="93"/>
                  </a:cubicBezTo>
                  <a:cubicBezTo>
                    <a:pt x="105" y="93"/>
                    <a:pt x="106" y="93"/>
                    <a:pt x="106" y="93"/>
                  </a:cubicBezTo>
                  <a:cubicBezTo>
                    <a:pt x="107" y="92"/>
                    <a:pt x="107" y="92"/>
                    <a:pt x="108" y="91"/>
                  </a:cubicBezTo>
                  <a:cubicBezTo>
                    <a:pt x="108" y="91"/>
                    <a:pt x="108" y="91"/>
                    <a:pt x="109" y="91"/>
                  </a:cubicBezTo>
                  <a:cubicBezTo>
                    <a:pt x="109" y="91"/>
                    <a:pt x="109" y="91"/>
                    <a:pt x="109" y="91"/>
                  </a:cubicBezTo>
                  <a:cubicBezTo>
                    <a:pt x="110" y="92"/>
                    <a:pt x="110" y="92"/>
                    <a:pt x="109" y="93"/>
                  </a:cubicBezTo>
                  <a:cubicBezTo>
                    <a:pt x="109" y="93"/>
                    <a:pt x="109" y="93"/>
                    <a:pt x="109" y="93"/>
                  </a:cubicBezTo>
                  <a:cubicBezTo>
                    <a:pt x="110" y="93"/>
                    <a:pt x="111" y="93"/>
                    <a:pt x="111" y="93"/>
                  </a:cubicBezTo>
                  <a:cubicBezTo>
                    <a:pt x="112" y="93"/>
                    <a:pt x="112" y="92"/>
                    <a:pt x="113" y="92"/>
                  </a:cubicBezTo>
                  <a:cubicBezTo>
                    <a:pt x="113" y="91"/>
                    <a:pt x="113" y="91"/>
                    <a:pt x="114" y="91"/>
                  </a:cubicBezTo>
                  <a:cubicBezTo>
                    <a:pt x="114" y="91"/>
                    <a:pt x="114" y="91"/>
                    <a:pt x="114" y="91"/>
                  </a:cubicBezTo>
                  <a:cubicBezTo>
                    <a:pt x="115" y="92"/>
                    <a:pt x="115" y="92"/>
                    <a:pt x="114" y="93"/>
                  </a:cubicBezTo>
                  <a:cubicBezTo>
                    <a:pt x="114" y="93"/>
                    <a:pt x="114" y="93"/>
                    <a:pt x="114" y="93"/>
                  </a:cubicBezTo>
                  <a:cubicBezTo>
                    <a:pt x="115" y="93"/>
                    <a:pt x="116" y="93"/>
                    <a:pt x="117" y="93"/>
                  </a:cubicBezTo>
                  <a:cubicBezTo>
                    <a:pt x="117" y="92"/>
                    <a:pt x="118" y="92"/>
                    <a:pt x="119" y="91"/>
                  </a:cubicBezTo>
                  <a:cubicBezTo>
                    <a:pt x="119" y="91"/>
                    <a:pt x="119" y="91"/>
                    <a:pt x="119" y="91"/>
                  </a:cubicBezTo>
                  <a:cubicBezTo>
                    <a:pt x="120" y="91"/>
                    <a:pt x="120" y="91"/>
                    <a:pt x="120" y="91"/>
                  </a:cubicBezTo>
                  <a:cubicBezTo>
                    <a:pt x="120" y="92"/>
                    <a:pt x="120" y="92"/>
                    <a:pt x="120" y="93"/>
                  </a:cubicBezTo>
                  <a:cubicBezTo>
                    <a:pt x="120" y="93"/>
                    <a:pt x="120" y="93"/>
                    <a:pt x="120" y="93"/>
                  </a:cubicBezTo>
                  <a:cubicBezTo>
                    <a:pt x="121" y="93"/>
                    <a:pt x="122" y="93"/>
                    <a:pt x="122" y="92"/>
                  </a:cubicBezTo>
                  <a:cubicBezTo>
                    <a:pt x="123" y="92"/>
                    <a:pt x="123" y="91"/>
                    <a:pt x="124" y="90"/>
                  </a:cubicBezTo>
                  <a:cubicBezTo>
                    <a:pt x="124" y="90"/>
                    <a:pt x="124" y="90"/>
                    <a:pt x="125" y="90"/>
                  </a:cubicBezTo>
                  <a:cubicBezTo>
                    <a:pt x="125" y="90"/>
                    <a:pt x="125" y="90"/>
                    <a:pt x="125" y="90"/>
                  </a:cubicBezTo>
                  <a:cubicBezTo>
                    <a:pt x="126" y="90"/>
                    <a:pt x="126" y="91"/>
                    <a:pt x="125" y="91"/>
                  </a:cubicBezTo>
                  <a:cubicBezTo>
                    <a:pt x="125" y="91"/>
                    <a:pt x="125" y="91"/>
                    <a:pt x="125" y="91"/>
                  </a:cubicBezTo>
                  <a:cubicBezTo>
                    <a:pt x="126" y="91"/>
                    <a:pt x="127" y="91"/>
                    <a:pt x="128" y="90"/>
                  </a:cubicBezTo>
                  <a:cubicBezTo>
                    <a:pt x="128" y="88"/>
                    <a:pt x="128" y="87"/>
                    <a:pt x="128" y="85"/>
                  </a:cubicBezTo>
                  <a:cubicBezTo>
                    <a:pt x="128" y="85"/>
                    <a:pt x="128" y="84"/>
                    <a:pt x="129" y="84"/>
                  </a:cubicBezTo>
                  <a:cubicBezTo>
                    <a:pt x="129" y="84"/>
                    <a:pt x="129" y="84"/>
                    <a:pt x="129" y="84"/>
                  </a:cubicBezTo>
                  <a:cubicBezTo>
                    <a:pt x="130" y="84"/>
                    <a:pt x="130" y="84"/>
                    <a:pt x="130" y="85"/>
                  </a:cubicBezTo>
                  <a:cubicBezTo>
                    <a:pt x="130" y="85"/>
                    <a:pt x="130" y="85"/>
                    <a:pt x="130" y="84"/>
                  </a:cubicBezTo>
                  <a:cubicBezTo>
                    <a:pt x="130" y="79"/>
                    <a:pt x="130" y="74"/>
                    <a:pt x="130" y="69"/>
                  </a:cubicBezTo>
                  <a:cubicBezTo>
                    <a:pt x="130" y="66"/>
                    <a:pt x="130" y="64"/>
                    <a:pt x="130" y="61"/>
                  </a:cubicBezTo>
                  <a:cubicBezTo>
                    <a:pt x="130" y="23"/>
                    <a:pt x="130" y="23"/>
                    <a:pt x="130" y="23"/>
                  </a:cubicBezTo>
                  <a:cubicBezTo>
                    <a:pt x="130" y="22"/>
                    <a:pt x="130" y="21"/>
                    <a:pt x="131" y="20"/>
                  </a:cubicBezTo>
                  <a:cubicBezTo>
                    <a:pt x="131" y="15"/>
                    <a:pt x="131" y="7"/>
                    <a:pt x="128" y="3"/>
                  </a:cubicBezTo>
                  <a:cubicBezTo>
                    <a:pt x="127" y="2"/>
                    <a:pt x="125" y="1"/>
                    <a:pt x="123" y="1"/>
                  </a:cubicBezTo>
                  <a:cubicBezTo>
                    <a:pt x="39" y="1"/>
                    <a:pt x="39" y="1"/>
                    <a:pt x="39" y="1"/>
                  </a:cubicBezTo>
                  <a:cubicBezTo>
                    <a:pt x="36" y="1"/>
                    <a:pt x="33" y="1"/>
                    <a:pt x="30" y="1"/>
                  </a:cubicBezTo>
                  <a:cubicBezTo>
                    <a:pt x="26" y="1"/>
                    <a:pt x="22" y="0"/>
                    <a:pt x="19"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11"/>
            <p:cNvSpPr>
              <a:spLocks noEditPoints="1"/>
            </p:cNvSpPr>
            <p:nvPr/>
          </p:nvSpPr>
          <p:spPr bwMode="auto">
            <a:xfrm>
              <a:off x="5509960" y="5146095"/>
              <a:ext cx="861885" cy="238287"/>
            </a:xfrm>
            <a:custGeom>
              <a:avLst/>
              <a:gdLst>
                <a:gd name="T0" fmla="*/ 4 w 72"/>
                <a:gd name="T1" fmla="*/ 20 h 20"/>
                <a:gd name="T2" fmla="*/ 6 w 72"/>
                <a:gd name="T3" fmla="*/ 18 h 20"/>
                <a:gd name="T4" fmla="*/ 7 w 72"/>
                <a:gd name="T5" fmla="*/ 19 h 20"/>
                <a:gd name="T6" fmla="*/ 10 w 72"/>
                <a:gd name="T7" fmla="*/ 18 h 20"/>
                <a:gd name="T8" fmla="*/ 11 w 72"/>
                <a:gd name="T9" fmla="*/ 19 h 20"/>
                <a:gd name="T10" fmla="*/ 15 w 72"/>
                <a:gd name="T11" fmla="*/ 18 h 20"/>
                <a:gd name="T12" fmla="*/ 17 w 72"/>
                <a:gd name="T13" fmla="*/ 19 h 20"/>
                <a:gd name="T14" fmla="*/ 20 w 72"/>
                <a:gd name="T15" fmla="*/ 19 h 20"/>
                <a:gd name="T16" fmla="*/ 22 w 72"/>
                <a:gd name="T17" fmla="*/ 19 h 20"/>
                <a:gd name="T18" fmla="*/ 25 w 72"/>
                <a:gd name="T19" fmla="*/ 18 h 20"/>
                <a:gd name="T20" fmla="*/ 27 w 72"/>
                <a:gd name="T21" fmla="*/ 19 h 20"/>
                <a:gd name="T22" fmla="*/ 31 w 72"/>
                <a:gd name="T23" fmla="*/ 18 h 20"/>
                <a:gd name="T24" fmla="*/ 32 w 72"/>
                <a:gd name="T25" fmla="*/ 19 h 20"/>
                <a:gd name="T26" fmla="*/ 37 w 72"/>
                <a:gd name="T27" fmla="*/ 17 h 20"/>
                <a:gd name="T28" fmla="*/ 3 w 72"/>
                <a:gd name="T29" fmla="*/ 17 h 20"/>
                <a:gd name="T30" fmla="*/ 0 w 72"/>
                <a:gd name="T31" fmla="*/ 17 h 20"/>
                <a:gd name="T32" fmla="*/ 18 w 72"/>
                <a:gd name="T33" fmla="*/ 0 h 20"/>
                <a:gd name="T34" fmla="*/ 18 w 72"/>
                <a:gd name="T35" fmla="*/ 10 h 20"/>
                <a:gd name="T36" fmla="*/ 9 w 72"/>
                <a:gd name="T37" fmla="*/ 11 h 20"/>
                <a:gd name="T38" fmla="*/ 2 w 72"/>
                <a:gd name="T39" fmla="*/ 12 h 20"/>
                <a:gd name="T40" fmla="*/ 3 w 72"/>
                <a:gd name="T41" fmla="*/ 16 h 20"/>
                <a:gd name="T42" fmla="*/ 5 w 72"/>
                <a:gd name="T43" fmla="*/ 14 h 20"/>
                <a:gd name="T44" fmla="*/ 10 w 72"/>
                <a:gd name="T45" fmla="*/ 14 h 20"/>
                <a:gd name="T46" fmla="*/ 21 w 72"/>
                <a:gd name="T47" fmla="*/ 9 h 20"/>
                <a:gd name="T48" fmla="*/ 54 w 72"/>
                <a:gd name="T49" fmla="*/ 0 h 20"/>
                <a:gd name="T50" fmla="*/ 51 w 72"/>
                <a:gd name="T51" fmla="*/ 5 h 20"/>
                <a:gd name="T52" fmla="*/ 54 w 72"/>
                <a:gd name="T53" fmla="*/ 13 h 20"/>
                <a:gd name="T54" fmla="*/ 69 w 72"/>
                <a:gd name="T55" fmla="*/ 17 h 20"/>
                <a:gd name="T56" fmla="*/ 38 w 72"/>
                <a:gd name="T57" fmla="*/ 19 h 20"/>
                <a:gd name="T58" fmla="*/ 43 w 72"/>
                <a:gd name="T59" fmla="*/ 18 h 20"/>
                <a:gd name="T60" fmla="*/ 44 w 72"/>
                <a:gd name="T61" fmla="*/ 19 h 20"/>
                <a:gd name="T62" fmla="*/ 49 w 72"/>
                <a:gd name="T63" fmla="*/ 17 h 20"/>
                <a:gd name="T64" fmla="*/ 50 w 72"/>
                <a:gd name="T65" fmla="*/ 19 h 20"/>
                <a:gd name="T66" fmla="*/ 54 w 72"/>
                <a:gd name="T67" fmla="*/ 18 h 20"/>
                <a:gd name="T68" fmla="*/ 56 w 72"/>
                <a:gd name="T69" fmla="*/ 19 h 20"/>
                <a:gd name="T70" fmla="*/ 59 w 72"/>
                <a:gd name="T71" fmla="*/ 18 h 20"/>
                <a:gd name="T72" fmla="*/ 61 w 72"/>
                <a:gd name="T73" fmla="*/ 19 h 20"/>
                <a:gd name="T74" fmla="*/ 64 w 72"/>
                <a:gd name="T75" fmla="*/ 18 h 20"/>
                <a:gd name="T76" fmla="*/ 65 w 72"/>
                <a:gd name="T77" fmla="*/ 20 h 20"/>
                <a:gd name="T78" fmla="*/ 67 w 72"/>
                <a:gd name="T79" fmla="*/ 19 h 20"/>
                <a:gd name="T80" fmla="*/ 69 w 72"/>
                <a:gd name="T81" fmla="*/ 20 h 20"/>
                <a:gd name="T82" fmla="*/ 69 w 72"/>
                <a:gd name="T83" fmla="*/ 20 h 20"/>
                <a:gd name="T84" fmla="*/ 72 w 72"/>
                <a:gd name="T85" fmla="*/ 17 h 20"/>
                <a:gd name="T86" fmla="*/ 54 w 72"/>
                <a:gd name="T87" fmla="*/ 10 h 20"/>
                <a:gd name="T88" fmla="*/ 54 w 72"/>
                <a:gd name="T89"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20">
                  <a:moveTo>
                    <a:pt x="3" y="17"/>
                  </a:moveTo>
                  <a:cubicBezTo>
                    <a:pt x="3" y="18"/>
                    <a:pt x="3" y="19"/>
                    <a:pt x="3" y="20"/>
                  </a:cubicBezTo>
                  <a:cubicBezTo>
                    <a:pt x="3" y="20"/>
                    <a:pt x="3" y="20"/>
                    <a:pt x="4" y="20"/>
                  </a:cubicBezTo>
                  <a:cubicBezTo>
                    <a:pt x="4" y="20"/>
                    <a:pt x="4" y="20"/>
                    <a:pt x="4" y="20"/>
                  </a:cubicBezTo>
                  <a:cubicBezTo>
                    <a:pt x="4" y="20"/>
                    <a:pt x="4" y="20"/>
                    <a:pt x="4" y="20"/>
                  </a:cubicBezTo>
                  <a:cubicBezTo>
                    <a:pt x="6" y="18"/>
                    <a:pt x="6" y="18"/>
                    <a:pt x="6" y="18"/>
                  </a:cubicBezTo>
                  <a:cubicBezTo>
                    <a:pt x="6" y="17"/>
                    <a:pt x="6" y="17"/>
                    <a:pt x="6" y="17"/>
                  </a:cubicBezTo>
                  <a:cubicBezTo>
                    <a:pt x="6" y="17"/>
                    <a:pt x="7" y="17"/>
                    <a:pt x="7" y="18"/>
                  </a:cubicBezTo>
                  <a:cubicBezTo>
                    <a:pt x="7" y="18"/>
                    <a:pt x="7" y="18"/>
                    <a:pt x="7" y="19"/>
                  </a:cubicBezTo>
                  <a:cubicBezTo>
                    <a:pt x="7" y="20"/>
                    <a:pt x="7" y="20"/>
                    <a:pt x="7" y="20"/>
                  </a:cubicBezTo>
                  <a:cubicBezTo>
                    <a:pt x="8" y="20"/>
                    <a:pt x="8" y="20"/>
                    <a:pt x="8" y="20"/>
                  </a:cubicBezTo>
                  <a:cubicBezTo>
                    <a:pt x="9" y="19"/>
                    <a:pt x="9" y="18"/>
                    <a:pt x="10" y="18"/>
                  </a:cubicBezTo>
                  <a:cubicBezTo>
                    <a:pt x="10" y="18"/>
                    <a:pt x="10" y="18"/>
                    <a:pt x="11" y="18"/>
                  </a:cubicBezTo>
                  <a:cubicBezTo>
                    <a:pt x="11" y="18"/>
                    <a:pt x="11" y="18"/>
                    <a:pt x="11" y="18"/>
                  </a:cubicBezTo>
                  <a:cubicBezTo>
                    <a:pt x="12" y="18"/>
                    <a:pt x="12" y="19"/>
                    <a:pt x="11" y="19"/>
                  </a:cubicBezTo>
                  <a:cubicBezTo>
                    <a:pt x="11" y="19"/>
                    <a:pt x="11" y="19"/>
                    <a:pt x="11" y="20"/>
                  </a:cubicBezTo>
                  <a:cubicBezTo>
                    <a:pt x="14" y="20"/>
                    <a:pt x="14" y="20"/>
                    <a:pt x="14" y="20"/>
                  </a:cubicBezTo>
                  <a:cubicBezTo>
                    <a:pt x="15" y="18"/>
                    <a:pt x="15" y="18"/>
                    <a:pt x="15" y="18"/>
                  </a:cubicBezTo>
                  <a:cubicBezTo>
                    <a:pt x="15" y="18"/>
                    <a:pt x="15" y="18"/>
                    <a:pt x="16" y="18"/>
                  </a:cubicBezTo>
                  <a:cubicBezTo>
                    <a:pt x="16" y="18"/>
                    <a:pt x="16" y="18"/>
                    <a:pt x="16" y="18"/>
                  </a:cubicBezTo>
                  <a:cubicBezTo>
                    <a:pt x="17" y="18"/>
                    <a:pt x="17" y="19"/>
                    <a:pt x="17" y="19"/>
                  </a:cubicBezTo>
                  <a:cubicBezTo>
                    <a:pt x="16" y="20"/>
                    <a:pt x="16" y="20"/>
                    <a:pt x="16" y="20"/>
                  </a:cubicBezTo>
                  <a:cubicBezTo>
                    <a:pt x="20" y="20"/>
                    <a:pt x="20" y="20"/>
                    <a:pt x="20" y="20"/>
                  </a:cubicBezTo>
                  <a:cubicBezTo>
                    <a:pt x="20" y="19"/>
                    <a:pt x="20" y="19"/>
                    <a:pt x="20" y="19"/>
                  </a:cubicBezTo>
                  <a:cubicBezTo>
                    <a:pt x="20" y="18"/>
                    <a:pt x="21" y="18"/>
                    <a:pt x="21" y="18"/>
                  </a:cubicBezTo>
                  <a:cubicBezTo>
                    <a:pt x="21" y="18"/>
                    <a:pt x="21" y="18"/>
                    <a:pt x="21" y="18"/>
                  </a:cubicBezTo>
                  <a:cubicBezTo>
                    <a:pt x="22" y="18"/>
                    <a:pt x="22" y="19"/>
                    <a:pt x="22" y="19"/>
                  </a:cubicBezTo>
                  <a:cubicBezTo>
                    <a:pt x="22" y="19"/>
                    <a:pt x="22" y="19"/>
                    <a:pt x="22" y="20"/>
                  </a:cubicBezTo>
                  <a:cubicBezTo>
                    <a:pt x="24" y="20"/>
                    <a:pt x="24" y="20"/>
                    <a:pt x="24" y="20"/>
                  </a:cubicBezTo>
                  <a:cubicBezTo>
                    <a:pt x="24" y="19"/>
                    <a:pt x="25" y="18"/>
                    <a:pt x="25" y="18"/>
                  </a:cubicBezTo>
                  <a:cubicBezTo>
                    <a:pt x="25" y="18"/>
                    <a:pt x="26" y="18"/>
                    <a:pt x="26" y="18"/>
                  </a:cubicBezTo>
                  <a:cubicBezTo>
                    <a:pt x="26" y="18"/>
                    <a:pt x="26" y="18"/>
                    <a:pt x="26" y="18"/>
                  </a:cubicBezTo>
                  <a:cubicBezTo>
                    <a:pt x="27" y="18"/>
                    <a:pt x="27" y="19"/>
                    <a:pt x="27" y="19"/>
                  </a:cubicBezTo>
                  <a:cubicBezTo>
                    <a:pt x="26" y="19"/>
                    <a:pt x="26" y="19"/>
                    <a:pt x="26" y="20"/>
                  </a:cubicBezTo>
                  <a:cubicBezTo>
                    <a:pt x="29" y="20"/>
                    <a:pt x="29" y="20"/>
                    <a:pt x="29" y="20"/>
                  </a:cubicBezTo>
                  <a:cubicBezTo>
                    <a:pt x="30" y="19"/>
                    <a:pt x="30" y="18"/>
                    <a:pt x="31" y="18"/>
                  </a:cubicBezTo>
                  <a:cubicBezTo>
                    <a:pt x="31" y="18"/>
                    <a:pt x="31" y="18"/>
                    <a:pt x="32" y="18"/>
                  </a:cubicBezTo>
                  <a:cubicBezTo>
                    <a:pt x="32" y="18"/>
                    <a:pt x="32" y="18"/>
                    <a:pt x="32" y="18"/>
                  </a:cubicBezTo>
                  <a:cubicBezTo>
                    <a:pt x="33" y="18"/>
                    <a:pt x="33" y="19"/>
                    <a:pt x="32" y="19"/>
                  </a:cubicBezTo>
                  <a:cubicBezTo>
                    <a:pt x="32" y="19"/>
                    <a:pt x="32" y="19"/>
                    <a:pt x="32" y="20"/>
                  </a:cubicBezTo>
                  <a:cubicBezTo>
                    <a:pt x="34" y="20"/>
                    <a:pt x="34" y="20"/>
                    <a:pt x="34" y="20"/>
                  </a:cubicBezTo>
                  <a:cubicBezTo>
                    <a:pt x="35" y="19"/>
                    <a:pt x="36" y="18"/>
                    <a:pt x="37" y="17"/>
                  </a:cubicBezTo>
                  <a:cubicBezTo>
                    <a:pt x="37" y="17"/>
                    <a:pt x="37" y="17"/>
                    <a:pt x="37" y="17"/>
                  </a:cubicBezTo>
                  <a:cubicBezTo>
                    <a:pt x="4" y="17"/>
                    <a:pt x="4" y="17"/>
                    <a:pt x="4" y="17"/>
                  </a:cubicBezTo>
                  <a:cubicBezTo>
                    <a:pt x="3" y="17"/>
                    <a:pt x="3" y="17"/>
                    <a:pt x="3" y="17"/>
                  </a:cubicBezTo>
                  <a:cubicBezTo>
                    <a:pt x="3" y="17"/>
                    <a:pt x="3" y="17"/>
                    <a:pt x="3" y="17"/>
                  </a:cubicBezTo>
                  <a:moveTo>
                    <a:pt x="0" y="16"/>
                  </a:moveTo>
                  <a:cubicBezTo>
                    <a:pt x="0" y="16"/>
                    <a:pt x="0" y="17"/>
                    <a:pt x="0" y="17"/>
                  </a:cubicBezTo>
                  <a:cubicBezTo>
                    <a:pt x="0" y="16"/>
                    <a:pt x="0" y="16"/>
                    <a:pt x="0" y="16"/>
                  </a:cubicBezTo>
                  <a:moveTo>
                    <a:pt x="21" y="0"/>
                  </a:moveTo>
                  <a:cubicBezTo>
                    <a:pt x="20" y="0"/>
                    <a:pt x="19" y="0"/>
                    <a:pt x="18" y="0"/>
                  </a:cubicBezTo>
                  <a:cubicBezTo>
                    <a:pt x="18" y="1"/>
                    <a:pt x="18" y="2"/>
                    <a:pt x="18" y="2"/>
                  </a:cubicBezTo>
                  <a:cubicBezTo>
                    <a:pt x="18" y="4"/>
                    <a:pt x="18" y="6"/>
                    <a:pt x="18" y="9"/>
                  </a:cubicBezTo>
                  <a:cubicBezTo>
                    <a:pt x="18" y="10"/>
                    <a:pt x="18" y="10"/>
                    <a:pt x="18" y="10"/>
                  </a:cubicBezTo>
                  <a:cubicBezTo>
                    <a:pt x="17" y="11"/>
                    <a:pt x="16" y="11"/>
                    <a:pt x="14" y="11"/>
                  </a:cubicBezTo>
                  <a:cubicBezTo>
                    <a:pt x="12" y="11"/>
                    <a:pt x="11" y="11"/>
                    <a:pt x="10" y="11"/>
                  </a:cubicBezTo>
                  <a:cubicBezTo>
                    <a:pt x="10" y="11"/>
                    <a:pt x="10" y="11"/>
                    <a:pt x="9" y="11"/>
                  </a:cubicBezTo>
                  <a:cubicBezTo>
                    <a:pt x="9" y="11"/>
                    <a:pt x="8" y="11"/>
                    <a:pt x="7" y="11"/>
                  </a:cubicBezTo>
                  <a:cubicBezTo>
                    <a:pt x="7" y="11"/>
                    <a:pt x="6" y="11"/>
                    <a:pt x="5" y="11"/>
                  </a:cubicBezTo>
                  <a:cubicBezTo>
                    <a:pt x="4" y="11"/>
                    <a:pt x="3" y="11"/>
                    <a:pt x="2" y="12"/>
                  </a:cubicBezTo>
                  <a:cubicBezTo>
                    <a:pt x="1" y="13"/>
                    <a:pt x="0" y="14"/>
                    <a:pt x="0" y="16"/>
                  </a:cubicBezTo>
                  <a:cubicBezTo>
                    <a:pt x="0" y="15"/>
                    <a:pt x="1" y="14"/>
                    <a:pt x="2" y="14"/>
                  </a:cubicBezTo>
                  <a:cubicBezTo>
                    <a:pt x="2" y="14"/>
                    <a:pt x="3" y="15"/>
                    <a:pt x="3" y="16"/>
                  </a:cubicBezTo>
                  <a:cubicBezTo>
                    <a:pt x="3" y="16"/>
                    <a:pt x="3" y="16"/>
                    <a:pt x="3" y="16"/>
                  </a:cubicBezTo>
                  <a:cubicBezTo>
                    <a:pt x="3" y="15"/>
                    <a:pt x="3" y="14"/>
                    <a:pt x="3" y="14"/>
                  </a:cubicBezTo>
                  <a:cubicBezTo>
                    <a:pt x="4" y="14"/>
                    <a:pt x="5" y="14"/>
                    <a:pt x="5" y="14"/>
                  </a:cubicBezTo>
                  <a:cubicBezTo>
                    <a:pt x="6" y="14"/>
                    <a:pt x="7" y="14"/>
                    <a:pt x="7" y="14"/>
                  </a:cubicBezTo>
                  <a:cubicBezTo>
                    <a:pt x="8" y="14"/>
                    <a:pt x="9" y="14"/>
                    <a:pt x="9" y="14"/>
                  </a:cubicBezTo>
                  <a:cubicBezTo>
                    <a:pt x="10" y="14"/>
                    <a:pt x="10" y="14"/>
                    <a:pt x="10" y="14"/>
                  </a:cubicBezTo>
                  <a:cubicBezTo>
                    <a:pt x="11" y="14"/>
                    <a:pt x="13" y="14"/>
                    <a:pt x="14" y="14"/>
                  </a:cubicBezTo>
                  <a:cubicBezTo>
                    <a:pt x="16" y="14"/>
                    <a:pt x="18" y="14"/>
                    <a:pt x="20" y="12"/>
                  </a:cubicBezTo>
                  <a:cubicBezTo>
                    <a:pt x="21" y="11"/>
                    <a:pt x="21" y="10"/>
                    <a:pt x="21" y="9"/>
                  </a:cubicBezTo>
                  <a:cubicBezTo>
                    <a:pt x="20" y="6"/>
                    <a:pt x="21" y="4"/>
                    <a:pt x="21" y="2"/>
                  </a:cubicBezTo>
                  <a:cubicBezTo>
                    <a:pt x="21" y="2"/>
                    <a:pt x="21" y="1"/>
                    <a:pt x="21" y="0"/>
                  </a:cubicBezTo>
                  <a:moveTo>
                    <a:pt x="54" y="0"/>
                  </a:moveTo>
                  <a:cubicBezTo>
                    <a:pt x="53" y="0"/>
                    <a:pt x="52" y="0"/>
                    <a:pt x="51" y="0"/>
                  </a:cubicBezTo>
                  <a:cubicBezTo>
                    <a:pt x="51" y="1"/>
                    <a:pt x="51" y="3"/>
                    <a:pt x="51" y="4"/>
                  </a:cubicBezTo>
                  <a:cubicBezTo>
                    <a:pt x="51" y="5"/>
                    <a:pt x="51" y="5"/>
                    <a:pt x="51" y="5"/>
                  </a:cubicBezTo>
                  <a:cubicBezTo>
                    <a:pt x="51" y="5"/>
                    <a:pt x="51" y="6"/>
                    <a:pt x="51" y="7"/>
                  </a:cubicBezTo>
                  <a:cubicBezTo>
                    <a:pt x="51" y="9"/>
                    <a:pt x="51" y="11"/>
                    <a:pt x="52" y="12"/>
                  </a:cubicBezTo>
                  <a:cubicBezTo>
                    <a:pt x="52" y="13"/>
                    <a:pt x="53" y="13"/>
                    <a:pt x="54" y="13"/>
                  </a:cubicBezTo>
                  <a:cubicBezTo>
                    <a:pt x="66" y="13"/>
                    <a:pt x="66" y="13"/>
                    <a:pt x="66" y="13"/>
                  </a:cubicBezTo>
                  <a:cubicBezTo>
                    <a:pt x="67" y="13"/>
                    <a:pt x="68" y="14"/>
                    <a:pt x="69" y="15"/>
                  </a:cubicBezTo>
                  <a:cubicBezTo>
                    <a:pt x="69" y="16"/>
                    <a:pt x="69" y="17"/>
                    <a:pt x="69" y="17"/>
                  </a:cubicBezTo>
                  <a:cubicBezTo>
                    <a:pt x="37" y="17"/>
                    <a:pt x="37" y="17"/>
                    <a:pt x="37" y="17"/>
                  </a:cubicBezTo>
                  <a:cubicBezTo>
                    <a:pt x="38" y="17"/>
                    <a:pt x="38" y="17"/>
                    <a:pt x="38" y="17"/>
                  </a:cubicBezTo>
                  <a:cubicBezTo>
                    <a:pt x="38" y="18"/>
                    <a:pt x="38" y="18"/>
                    <a:pt x="38" y="19"/>
                  </a:cubicBezTo>
                  <a:cubicBezTo>
                    <a:pt x="37" y="19"/>
                    <a:pt x="37" y="19"/>
                    <a:pt x="37" y="20"/>
                  </a:cubicBezTo>
                  <a:cubicBezTo>
                    <a:pt x="41" y="20"/>
                    <a:pt x="41" y="20"/>
                    <a:pt x="41" y="20"/>
                  </a:cubicBezTo>
                  <a:cubicBezTo>
                    <a:pt x="43" y="18"/>
                    <a:pt x="43" y="18"/>
                    <a:pt x="43" y="18"/>
                  </a:cubicBezTo>
                  <a:cubicBezTo>
                    <a:pt x="43" y="17"/>
                    <a:pt x="43" y="17"/>
                    <a:pt x="43" y="17"/>
                  </a:cubicBezTo>
                  <a:cubicBezTo>
                    <a:pt x="44" y="17"/>
                    <a:pt x="44" y="17"/>
                    <a:pt x="44" y="18"/>
                  </a:cubicBezTo>
                  <a:cubicBezTo>
                    <a:pt x="44" y="18"/>
                    <a:pt x="45" y="18"/>
                    <a:pt x="44" y="19"/>
                  </a:cubicBezTo>
                  <a:cubicBezTo>
                    <a:pt x="44" y="20"/>
                    <a:pt x="44" y="20"/>
                    <a:pt x="44" y="20"/>
                  </a:cubicBezTo>
                  <a:cubicBezTo>
                    <a:pt x="46" y="20"/>
                    <a:pt x="46" y="20"/>
                    <a:pt x="46" y="20"/>
                  </a:cubicBezTo>
                  <a:cubicBezTo>
                    <a:pt x="47" y="19"/>
                    <a:pt x="48" y="18"/>
                    <a:pt x="49" y="17"/>
                  </a:cubicBezTo>
                  <a:cubicBezTo>
                    <a:pt x="49" y="17"/>
                    <a:pt x="49" y="17"/>
                    <a:pt x="49" y="17"/>
                  </a:cubicBezTo>
                  <a:cubicBezTo>
                    <a:pt x="50" y="17"/>
                    <a:pt x="50" y="17"/>
                    <a:pt x="50" y="18"/>
                  </a:cubicBezTo>
                  <a:cubicBezTo>
                    <a:pt x="51" y="18"/>
                    <a:pt x="50" y="19"/>
                    <a:pt x="50" y="19"/>
                  </a:cubicBezTo>
                  <a:cubicBezTo>
                    <a:pt x="50" y="19"/>
                    <a:pt x="49" y="19"/>
                    <a:pt x="49" y="20"/>
                  </a:cubicBezTo>
                  <a:cubicBezTo>
                    <a:pt x="53" y="20"/>
                    <a:pt x="53" y="20"/>
                    <a:pt x="53" y="20"/>
                  </a:cubicBezTo>
                  <a:cubicBezTo>
                    <a:pt x="54" y="18"/>
                    <a:pt x="54" y="18"/>
                    <a:pt x="54" y="18"/>
                  </a:cubicBezTo>
                  <a:cubicBezTo>
                    <a:pt x="54" y="17"/>
                    <a:pt x="55" y="17"/>
                    <a:pt x="55" y="17"/>
                  </a:cubicBezTo>
                  <a:cubicBezTo>
                    <a:pt x="55" y="17"/>
                    <a:pt x="55" y="17"/>
                    <a:pt x="56" y="17"/>
                  </a:cubicBezTo>
                  <a:cubicBezTo>
                    <a:pt x="56" y="18"/>
                    <a:pt x="56" y="18"/>
                    <a:pt x="56" y="19"/>
                  </a:cubicBezTo>
                  <a:cubicBezTo>
                    <a:pt x="55" y="20"/>
                    <a:pt x="55" y="20"/>
                    <a:pt x="55" y="20"/>
                  </a:cubicBezTo>
                  <a:cubicBezTo>
                    <a:pt x="58" y="20"/>
                    <a:pt x="58" y="20"/>
                    <a:pt x="58" y="20"/>
                  </a:cubicBezTo>
                  <a:cubicBezTo>
                    <a:pt x="58" y="19"/>
                    <a:pt x="59" y="19"/>
                    <a:pt x="59" y="18"/>
                  </a:cubicBezTo>
                  <a:cubicBezTo>
                    <a:pt x="59" y="18"/>
                    <a:pt x="60" y="18"/>
                    <a:pt x="60" y="18"/>
                  </a:cubicBezTo>
                  <a:cubicBezTo>
                    <a:pt x="60" y="18"/>
                    <a:pt x="60" y="18"/>
                    <a:pt x="61" y="18"/>
                  </a:cubicBezTo>
                  <a:cubicBezTo>
                    <a:pt x="61" y="18"/>
                    <a:pt x="61" y="19"/>
                    <a:pt x="61" y="19"/>
                  </a:cubicBezTo>
                  <a:cubicBezTo>
                    <a:pt x="61" y="19"/>
                    <a:pt x="61" y="20"/>
                    <a:pt x="61" y="20"/>
                  </a:cubicBezTo>
                  <a:cubicBezTo>
                    <a:pt x="63" y="20"/>
                    <a:pt x="63" y="20"/>
                    <a:pt x="63" y="20"/>
                  </a:cubicBezTo>
                  <a:cubicBezTo>
                    <a:pt x="63" y="19"/>
                    <a:pt x="64" y="19"/>
                    <a:pt x="64" y="18"/>
                  </a:cubicBezTo>
                  <a:cubicBezTo>
                    <a:pt x="64" y="18"/>
                    <a:pt x="64" y="18"/>
                    <a:pt x="65" y="18"/>
                  </a:cubicBezTo>
                  <a:cubicBezTo>
                    <a:pt x="65" y="18"/>
                    <a:pt x="65" y="18"/>
                    <a:pt x="65" y="18"/>
                  </a:cubicBezTo>
                  <a:cubicBezTo>
                    <a:pt x="66" y="19"/>
                    <a:pt x="66" y="19"/>
                    <a:pt x="65" y="20"/>
                  </a:cubicBezTo>
                  <a:cubicBezTo>
                    <a:pt x="65" y="20"/>
                    <a:pt x="65" y="20"/>
                    <a:pt x="65" y="20"/>
                  </a:cubicBezTo>
                  <a:cubicBezTo>
                    <a:pt x="66" y="20"/>
                    <a:pt x="66" y="20"/>
                    <a:pt x="66" y="20"/>
                  </a:cubicBezTo>
                  <a:cubicBezTo>
                    <a:pt x="67" y="19"/>
                    <a:pt x="67" y="19"/>
                    <a:pt x="67" y="19"/>
                  </a:cubicBezTo>
                  <a:cubicBezTo>
                    <a:pt x="67" y="18"/>
                    <a:pt x="68" y="18"/>
                    <a:pt x="68" y="18"/>
                  </a:cubicBezTo>
                  <a:cubicBezTo>
                    <a:pt x="68" y="18"/>
                    <a:pt x="68" y="18"/>
                    <a:pt x="68" y="18"/>
                  </a:cubicBezTo>
                  <a:cubicBezTo>
                    <a:pt x="69" y="18"/>
                    <a:pt x="69" y="19"/>
                    <a:pt x="69" y="20"/>
                  </a:cubicBezTo>
                  <a:cubicBezTo>
                    <a:pt x="69" y="20"/>
                    <a:pt x="69" y="20"/>
                    <a:pt x="69" y="20"/>
                  </a:cubicBezTo>
                  <a:cubicBezTo>
                    <a:pt x="69" y="20"/>
                    <a:pt x="69" y="20"/>
                    <a:pt x="69" y="20"/>
                  </a:cubicBezTo>
                  <a:cubicBezTo>
                    <a:pt x="69" y="20"/>
                    <a:pt x="69" y="20"/>
                    <a:pt x="69" y="20"/>
                  </a:cubicBezTo>
                  <a:cubicBezTo>
                    <a:pt x="69" y="17"/>
                    <a:pt x="69" y="17"/>
                    <a:pt x="69" y="17"/>
                  </a:cubicBezTo>
                  <a:cubicBezTo>
                    <a:pt x="69" y="17"/>
                    <a:pt x="70" y="16"/>
                    <a:pt x="70" y="16"/>
                  </a:cubicBezTo>
                  <a:cubicBezTo>
                    <a:pt x="71" y="16"/>
                    <a:pt x="72" y="16"/>
                    <a:pt x="72" y="17"/>
                  </a:cubicBezTo>
                  <a:cubicBezTo>
                    <a:pt x="72" y="17"/>
                    <a:pt x="72" y="17"/>
                    <a:pt x="72" y="17"/>
                  </a:cubicBezTo>
                  <a:cubicBezTo>
                    <a:pt x="72" y="14"/>
                    <a:pt x="69" y="10"/>
                    <a:pt x="66" y="10"/>
                  </a:cubicBezTo>
                  <a:cubicBezTo>
                    <a:pt x="54" y="10"/>
                    <a:pt x="54" y="10"/>
                    <a:pt x="54" y="10"/>
                  </a:cubicBezTo>
                  <a:cubicBezTo>
                    <a:pt x="54" y="10"/>
                    <a:pt x="54" y="10"/>
                    <a:pt x="54" y="10"/>
                  </a:cubicBezTo>
                  <a:cubicBezTo>
                    <a:pt x="53" y="10"/>
                    <a:pt x="54" y="8"/>
                    <a:pt x="54" y="7"/>
                  </a:cubicBezTo>
                  <a:cubicBezTo>
                    <a:pt x="54" y="6"/>
                    <a:pt x="54" y="6"/>
                    <a:pt x="54" y="5"/>
                  </a:cubicBezTo>
                  <a:cubicBezTo>
                    <a:pt x="54" y="4"/>
                    <a:pt x="54" y="4"/>
                    <a:pt x="54" y="4"/>
                  </a:cubicBezTo>
                  <a:cubicBezTo>
                    <a:pt x="54" y="3"/>
                    <a:pt x="54" y="1"/>
                    <a:pt x="5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12"/>
            <p:cNvSpPr>
              <a:spLocks/>
            </p:cNvSpPr>
            <p:nvPr/>
          </p:nvSpPr>
          <p:spPr bwMode="auto">
            <a:xfrm>
              <a:off x="5170278" y="4953438"/>
              <a:ext cx="1551393" cy="192657"/>
            </a:xfrm>
            <a:custGeom>
              <a:avLst/>
              <a:gdLst>
                <a:gd name="T0" fmla="*/ 0 w 129"/>
                <a:gd name="T1" fmla="*/ 2 h 16"/>
                <a:gd name="T2" fmla="*/ 42 w 129"/>
                <a:gd name="T3" fmla="*/ 16 h 16"/>
                <a:gd name="T4" fmla="*/ 79 w 129"/>
                <a:gd name="T5" fmla="*/ 16 h 16"/>
                <a:gd name="T6" fmla="*/ 126 w 129"/>
                <a:gd name="T7" fmla="*/ 13 h 16"/>
                <a:gd name="T8" fmla="*/ 127 w 129"/>
                <a:gd name="T9" fmla="*/ 1 h 16"/>
                <a:gd name="T10" fmla="*/ 126 w 129"/>
                <a:gd name="T11" fmla="*/ 7 h 16"/>
                <a:gd name="T12" fmla="*/ 121 w 129"/>
                <a:gd name="T13" fmla="*/ 13 h 16"/>
                <a:gd name="T14" fmla="*/ 119 w 129"/>
                <a:gd name="T15" fmla="*/ 12 h 16"/>
                <a:gd name="T16" fmla="*/ 115 w 129"/>
                <a:gd name="T17" fmla="*/ 13 h 16"/>
                <a:gd name="T18" fmla="*/ 114 w 129"/>
                <a:gd name="T19" fmla="*/ 12 h 16"/>
                <a:gd name="T20" fmla="*/ 110 w 129"/>
                <a:gd name="T21" fmla="*/ 13 h 16"/>
                <a:gd name="T22" fmla="*/ 108 w 129"/>
                <a:gd name="T23" fmla="*/ 13 h 16"/>
                <a:gd name="T24" fmla="*/ 104 w 129"/>
                <a:gd name="T25" fmla="*/ 14 h 16"/>
                <a:gd name="T26" fmla="*/ 99 w 129"/>
                <a:gd name="T27" fmla="*/ 13 h 16"/>
                <a:gd name="T28" fmla="*/ 97 w 129"/>
                <a:gd name="T29" fmla="*/ 14 h 16"/>
                <a:gd name="T30" fmla="*/ 92 w 129"/>
                <a:gd name="T31" fmla="*/ 14 h 16"/>
                <a:gd name="T32" fmla="*/ 90 w 129"/>
                <a:gd name="T33" fmla="*/ 13 h 16"/>
                <a:gd name="T34" fmla="*/ 88 w 129"/>
                <a:gd name="T35" fmla="*/ 14 h 16"/>
                <a:gd name="T36" fmla="*/ 86 w 129"/>
                <a:gd name="T37" fmla="*/ 13 h 16"/>
                <a:gd name="T38" fmla="*/ 79 w 129"/>
                <a:gd name="T39" fmla="*/ 15 h 16"/>
                <a:gd name="T40" fmla="*/ 79 w 129"/>
                <a:gd name="T41" fmla="*/ 13 h 16"/>
                <a:gd name="T42" fmla="*/ 76 w 129"/>
                <a:gd name="T43" fmla="*/ 15 h 16"/>
                <a:gd name="T44" fmla="*/ 75 w 129"/>
                <a:gd name="T45" fmla="*/ 13 h 16"/>
                <a:gd name="T46" fmla="*/ 71 w 129"/>
                <a:gd name="T47" fmla="*/ 15 h 16"/>
                <a:gd name="T48" fmla="*/ 71 w 129"/>
                <a:gd name="T49" fmla="*/ 13 h 16"/>
                <a:gd name="T50" fmla="*/ 67 w 129"/>
                <a:gd name="T51" fmla="*/ 15 h 16"/>
                <a:gd name="T52" fmla="*/ 66 w 129"/>
                <a:gd name="T53" fmla="*/ 13 h 16"/>
                <a:gd name="T54" fmla="*/ 63 w 129"/>
                <a:gd name="T55" fmla="*/ 15 h 16"/>
                <a:gd name="T56" fmla="*/ 63 w 129"/>
                <a:gd name="T57" fmla="*/ 13 h 16"/>
                <a:gd name="T58" fmla="*/ 60 w 129"/>
                <a:gd name="T59" fmla="*/ 15 h 16"/>
                <a:gd name="T60" fmla="*/ 56 w 129"/>
                <a:gd name="T61" fmla="*/ 13 h 16"/>
                <a:gd name="T62" fmla="*/ 54 w 129"/>
                <a:gd name="T63" fmla="*/ 14 h 16"/>
                <a:gd name="T64" fmla="*/ 46 w 129"/>
                <a:gd name="T65" fmla="*/ 15 h 16"/>
                <a:gd name="T66" fmla="*/ 45 w 129"/>
                <a:gd name="T67" fmla="*/ 14 h 16"/>
                <a:gd name="T68" fmla="*/ 42 w 129"/>
                <a:gd name="T69" fmla="*/ 15 h 16"/>
                <a:gd name="T70" fmla="*/ 40 w 129"/>
                <a:gd name="T71" fmla="*/ 14 h 16"/>
                <a:gd name="T72" fmla="*/ 40 w 129"/>
                <a:gd name="T73" fmla="*/ 13 h 16"/>
                <a:gd name="T74" fmla="*/ 36 w 129"/>
                <a:gd name="T75" fmla="*/ 14 h 16"/>
                <a:gd name="T76" fmla="*/ 34 w 129"/>
                <a:gd name="T77" fmla="*/ 14 h 16"/>
                <a:gd name="T78" fmla="*/ 29 w 129"/>
                <a:gd name="T79" fmla="*/ 15 h 16"/>
                <a:gd name="T80" fmla="*/ 28 w 129"/>
                <a:gd name="T81" fmla="*/ 14 h 16"/>
                <a:gd name="T82" fmla="*/ 24 w 129"/>
                <a:gd name="T83" fmla="*/ 14 h 16"/>
                <a:gd name="T84" fmla="*/ 22 w 129"/>
                <a:gd name="T85" fmla="*/ 13 h 16"/>
                <a:gd name="T86" fmla="*/ 18 w 129"/>
                <a:gd name="T87" fmla="*/ 15 h 16"/>
                <a:gd name="T88" fmla="*/ 17 w 129"/>
                <a:gd name="T89" fmla="*/ 13 h 16"/>
                <a:gd name="T90" fmla="*/ 14 w 129"/>
                <a:gd name="T91" fmla="*/ 13 h 16"/>
                <a:gd name="T92" fmla="*/ 12 w 129"/>
                <a:gd name="T93" fmla="*/ 13 h 16"/>
                <a:gd name="T94" fmla="*/ 8 w 129"/>
                <a:gd name="T95" fmla="*/ 14 h 16"/>
                <a:gd name="T96" fmla="*/ 7 w 129"/>
                <a:gd name="T97" fmla="*/ 12 h 16"/>
                <a:gd name="T98" fmla="*/ 5 w 129"/>
                <a:gd name="T99" fmla="*/ 13 h 16"/>
                <a:gd name="T100" fmla="*/ 4 w 129"/>
                <a:gd name="T101" fmla="*/ 10 h 16"/>
                <a:gd name="T102" fmla="*/ 3 w 129"/>
                <a:gd name="T103" fmla="*/ 2 h 16"/>
                <a:gd name="T104" fmla="*/ 1 w 129"/>
                <a:gd name="T10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 h="16">
                  <a:moveTo>
                    <a:pt x="1" y="0"/>
                  </a:moveTo>
                  <a:cubicBezTo>
                    <a:pt x="1" y="0"/>
                    <a:pt x="0" y="1"/>
                    <a:pt x="0" y="2"/>
                  </a:cubicBezTo>
                  <a:cubicBezTo>
                    <a:pt x="0" y="2"/>
                    <a:pt x="0" y="2"/>
                    <a:pt x="0" y="2"/>
                  </a:cubicBezTo>
                  <a:cubicBezTo>
                    <a:pt x="0" y="6"/>
                    <a:pt x="0" y="9"/>
                    <a:pt x="3" y="12"/>
                  </a:cubicBezTo>
                  <a:cubicBezTo>
                    <a:pt x="5" y="15"/>
                    <a:pt x="8" y="16"/>
                    <a:pt x="15" y="16"/>
                  </a:cubicBezTo>
                  <a:cubicBezTo>
                    <a:pt x="23" y="16"/>
                    <a:pt x="32" y="16"/>
                    <a:pt x="42" y="16"/>
                  </a:cubicBezTo>
                  <a:cubicBezTo>
                    <a:pt x="43" y="16"/>
                    <a:pt x="45" y="16"/>
                    <a:pt x="46" y="16"/>
                  </a:cubicBezTo>
                  <a:cubicBezTo>
                    <a:pt x="47" y="16"/>
                    <a:pt x="48" y="16"/>
                    <a:pt x="49" y="16"/>
                  </a:cubicBezTo>
                  <a:cubicBezTo>
                    <a:pt x="59" y="16"/>
                    <a:pt x="70" y="16"/>
                    <a:pt x="79" y="16"/>
                  </a:cubicBezTo>
                  <a:cubicBezTo>
                    <a:pt x="80" y="16"/>
                    <a:pt x="81" y="16"/>
                    <a:pt x="82" y="16"/>
                  </a:cubicBezTo>
                  <a:cubicBezTo>
                    <a:pt x="100" y="15"/>
                    <a:pt x="116" y="15"/>
                    <a:pt x="120" y="15"/>
                  </a:cubicBezTo>
                  <a:cubicBezTo>
                    <a:pt x="122" y="14"/>
                    <a:pt x="124" y="14"/>
                    <a:pt x="126" y="13"/>
                  </a:cubicBezTo>
                  <a:cubicBezTo>
                    <a:pt x="129" y="11"/>
                    <a:pt x="129" y="6"/>
                    <a:pt x="129" y="2"/>
                  </a:cubicBezTo>
                  <a:cubicBezTo>
                    <a:pt x="129" y="2"/>
                    <a:pt x="128" y="2"/>
                    <a:pt x="128" y="2"/>
                  </a:cubicBezTo>
                  <a:cubicBezTo>
                    <a:pt x="128" y="1"/>
                    <a:pt x="128" y="1"/>
                    <a:pt x="127" y="1"/>
                  </a:cubicBezTo>
                  <a:cubicBezTo>
                    <a:pt x="127" y="1"/>
                    <a:pt x="127" y="1"/>
                    <a:pt x="127" y="1"/>
                  </a:cubicBezTo>
                  <a:cubicBezTo>
                    <a:pt x="126" y="1"/>
                    <a:pt x="126" y="2"/>
                    <a:pt x="126" y="2"/>
                  </a:cubicBezTo>
                  <a:cubicBezTo>
                    <a:pt x="126" y="4"/>
                    <a:pt x="126" y="5"/>
                    <a:pt x="126" y="7"/>
                  </a:cubicBezTo>
                  <a:cubicBezTo>
                    <a:pt x="126" y="9"/>
                    <a:pt x="125" y="10"/>
                    <a:pt x="124" y="11"/>
                  </a:cubicBezTo>
                  <a:cubicBezTo>
                    <a:pt x="123" y="11"/>
                    <a:pt x="122" y="12"/>
                    <a:pt x="121" y="12"/>
                  </a:cubicBezTo>
                  <a:cubicBezTo>
                    <a:pt x="121" y="12"/>
                    <a:pt x="121" y="13"/>
                    <a:pt x="121" y="13"/>
                  </a:cubicBezTo>
                  <a:cubicBezTo>
                    <a:pt x="121" y="13"/>
                    <a:pt x="120" y="14"/>
                    <a:pt x="120" y="14"/>
                  </a:cubicBezTo>
                  <a:cubicBezTo>
                    <a:pt x="119" y="14"/>
                    <a:pt x="119" y="14"/>
                    <a:pt x="119" y="14"/>
                  </a:cubicBezTo>
                  <a:cubicBezTo>
                    <a:pt x="119" y="13"/>
                    <a:pt x="119" y="13"/>
                    <a:pt x="119" y="12"/>
                  </a:cubicBezTo>
                  <a:cubicBezTo>
                    <a:pt x="119" y="12"/>
                    <a:pt x="119" y="12"/>
                    <a:pt x="119" y="12"/>
                  </a:cubicBezTo>
                  <a:cubicBezTo>
                    <a:pt x="118" y="12"/>
                    <a:pt x="117" y="12"/>
                    <a:pt x="116" y="12"/>
                  </a:cubicBezTo>
                  <a:cubicBezTo>
                    <a:pt x="116" y="13"/>
                    <a:pt x="116" y="13"/>
                    <a:pt x="115" y="13"/>
                  </a:cubicBezTo>
                  <a:cubicBezTo>
                    <a:pt x="115" y="14"/>
                    <a:pt x="115" y="14"/>
                    <a:pt x="115" y="14"/>
                  </a:cubicBezTo>
                  <a:cubicBezTo>
                    <a:pt x="114" y="14"/>
                    <a:pt x="114" y="14"/>
                    <a:pt x="114" y="14"/>
                  </a:cubicBezTo>
                  <a:cubicBezTo>
                    <a:pt x="114" y="13"/>
                    <a:pt x="113" y="13"/>
                    <a:pt x="114" y="12"/>
                  </a:cubicBezTo>
                  <a:cubicBezTo>
                    <a:pt x="114" y="12"/>
                    <a:pt x="114" y="12"/>
                    <a:pt x="114" y="12"/>
                  </a:cubicBezTo>
                  <a:cubicBezTo>
                    <a:pt x="113" y="12"/>
                    <a:pt x="111" y="12"/>
                    <a:pt x="110" y="12"/>
                  </a:cubicBezTo>
                  <a:cubicBezTo>
                    <a:pt x="110" y="13"/>
                    <a:pt x="110" y="13"/>
                    <a:pt x="110" y="13"/>
                  </a:cubicBezTo>
                  <a:cubicBezTo>
                    <a:pt x="109" y="14"/>
                    <a:pt x="109" y="14"/>
                    <a:pt x="109" y="14"/>
                  </a:cubicBezTo>
                  <a:cubicBezTo>
                    <a:pt x="108" y="14"/>
                    <a:pt x="108" y="14"/>
                    <a:pt x="108" y="14"/>
                  </a:cubicBezTo>
                  <a:cubicBezTo>
                    <a:pt x="108" y="13"/>
                    <a:pt x="108" y="13"/>
                    <a:pt x="108" y="13"/>
                  </a:cubicBezTo>
                  <a:cubicBezTo>
                    <a:pt x="107" y="13"/>
                    <a:pt x="106" y="13"/>
                    <a:pt x="105" y="13"/>
                  </a:cubicBezTo>
                  <a:cubicBezTo>
                    <a:pt x="105" y="13"/>
                    <a:pt x="105" y="13"/>
                    <a:pt x="105" y="13"/>
                  </a:cubicBezTo>
                  <a:cubicBezTo>
                    <a:pt x="105" y="13"/>
                    <a:pt x="104" y="14"/>
                    <a:pt x="104" y="14"/>
                  </a:cubicBezTo>
                  <a:cubicBezTo>
                    <a:pt x="103" y="14"/>
                    <a:pt x="103" y="14"/>
                    <a:pt x="103" y="14"/>
                  </a:cubicBezTo>
                  <a:cubicBezTo>
                    <a:pt x="103" y="13"/>
                    <a:pt x="103" y="13"/>
                    <a:pt x="103" y="13"/>
                  </a:cubicBezTo>
                  <a:cubicBezTo>
                    <a:pt x="102" y="13"/>
                    <a:pt x="100" y="13"/>
                    <a:pt x="99" y="13"/>
                  </a:cubicBezTo>
                  <a:cubicBezTo>
                    <a:pt x="99" y="13"/>
                    <a:pt x="99" y="13"/>
                    <a:pt x="99" y="13"/>
                  </a:cubicBezTo>
                  <a:cubicBezTo>
                    <a:pt x="98" y="14"/>
                    <a:pt x="98" y="14"/>
                    <a:pt x="98" y="14"/>
                  </a:cubicBezTo>
                  <a:cubicBezTo>
                    <a:pt x="97" y="14"/>
                    <a:pt x="97" y="14"/>
                    <a:pt x="97" y="14"/>
                  </a:cubicBezTo>
                  <a:cubicBezTo>
                    <a:pt x="97" y="14"/>
                    <a:pt x="97" y="13"/>
                    <a:pt x="97" y="13"/>
                  </a:cubicBezTo>
                  <a:cubicBezTo>
                    <a:pt x="96" y="13"/>
                    <a:pt x="94" y="13"/>
                    <a:pt x="93" y="13"/>
                  </a:cubicBezTo>
                  <a:cubicBezTo>
                    <a:pt x="93" y="13"/>
                    <a:pt x="92" y="14"/>
                    <a:pt x="92" y="14"/>
                  </a:cubicBezTo>
                  <a:cubicBezTo>
                    <a:pt x="92" y="14"/>
                    <a:pt x="92" y="15"/>
                    <a:pt x="91" y="15"/>
                  </a:cubicBezTo>
                  <a:cubicBezTo>
                    <a:pt x="91" y="14"/>
                    <a:pt x="91" y="14"/>
                    <a:pt x="91" y="14"/>
                  </a:cubicBezTo>
                  <a:cubicBezTo>
                    <a:pt x="90" y="14"/>
                    <a:pt x="90" y="14"/>
                    <a:pt x="90" y="13"/>
                  </a:cubicBezTo>
                  <a:cubicBezTo>
                    <a:pt x="90" y="13"/>
                    <a:pt x="90" y="13"/>
                    <a:pt x="91" y="13"/>
                  </a:cubicBezTo>
                  <a:cubicBezTo>
                    <a:pt x="90" y="13"/>
                    <a:pt x="89" y="13"/>
                    <a:pt x="88" y="13"/>
                  </a:cubicBezTo>
                  <a:cubicBezTo>
                    <a:pt x="88" y="14"/>
                    <a:pt x="88" y="14"/>
                    <a:pt x="88" y="14"/>
                  </a:cubicBezTo>
                  <a:cubicBezTo>
                    <a:pt x="87" y="14"/>
                    <a:pt x="87" y="14"/>
                    <a:pt x="87" y="14"/>
                  </a:cubicBezTo>
                  <a:cubicBezTo>
                    <a:pt x="87" y="14"/>
                    <a:pt x="87" y="14"/>
                    <a:pt x="87" y="14"/>
                  </a:cubicBezTo>
                  <a:cubicBezTo>
                    <a:pt x="86" y="14"/>
                    <a:pt x="86" y="13"/>
                    <a:pt x="86" y="13"/>
                  </a:cubicBezTo>
                  <a:cubicBezTo>
                    <a:pt x="84" y="13"/>
                    <a:pt x="83" y="13"/>
                    <a:pt x="81" y="13"/>
                  </a:cubicBezTo>
                  <a:cubicBezTo>
                    <a:pt x="81" y="14"/>
                    <a:pt x="80" y="14"/>
                    <a:pt x="80" y="15"/>
                  </a:cubicBezTo>
                  <a:cubicBezTo>
                    <a:pt x="79" y="15"/>
                    <a:pt x="79" y="15"/>
                    <a:pt x="79" y="15"/>
                  </a:cubicBezTo>
                  <a:cubicBezTo>
                    <a:pt x="78" y="15"/>
                    <a:pt x="78" y="15"/>
                    <a:pt x="78" y="15"/>
                  </a:cubicBezTo>
                  <a:cubicBezTo>
                    <a:pt x="78" y="15"/>
                    <a:pt x="78" y="14"/>
                    <a:pt x="78" y="14"/>
                  </a:cubicBezTo>
                  <a:cubicBezTo>
                    <a:pt x="78" y="14"/>
                    <a:pt x="78" y="13"/>
                    <a:pt x="79" y="13"/>
                  </a:cubicBezTo>
                  <a:cubicBezTo>
                    <a:pt x="78" y="13"/>
                    <a:pt x="78" y="13"/>
                    <a:pt x="78" y="13"/>
                  </a:cubicBezTo>
                  <a:cubicBezTo>
                    <a:pt x="77" y="14"/>
                    <a:pt x="77" y="14"/>
                    <a:pt x="77" y="14"/>
                  </a:cubicBezTo>
                  <a:cubicBezTo>
                    <a:pt x="76" y="15"/>
                    <a:pt x="76" y="15"/>
                    <a:pt x="76" y="15"/>
                  </a:cubicBezTo>
                  <a:cubicBezTo>
                    <a:pt x="76" y="15"/>
                    <a:pt x="76" y="15"/>
                    <a:pt x="76" y="15"/>
                  </a:cubicBezTo>
                  <a:cubicBezTo>
                    <a:pt x="75" y="14"/>
                    <a:pt x="75" y="14"/>
                    <a:pt x="75" y="13"/>
                  </a:cubicBezTo>
                  <a:cubicBezTo>
                    <a:pt x="75" y="13"/>
                    <a:pt x="75" y="13"/>
                    <a:pt x="75" y="13"/>
                  </a:cubicBezTo>
                  <a:cubicBezTo>
                    <a:pt x="75" y="13"/>
                    <a:pt x="74" y="13"/>
                    <a:pt x="73" y="13"/>
                  </a:cubicBezTo>
                  <a:cubicBezTo>
                    <a:pt x="72" y="14"/>
                    <a:pt x="72" y="14"/>
                    <a:pt x="72" y="14"/>
                  </a:cubicBezTo>
                  <a:cubicBezTo>
                    <a:pt x="71" y="15"/>
                    <a:pt x="71" y="15"/>
                    <a:pt x="71" y="15"/>
                  </a:cubicBezTo>
                  <a:cubicBezTo>
                    <a:pt x="71" y="15"/>
                    <a:pt x="71" y="15"/>
                    <a:pt x="71" y="15"/>
                  </a:cubicBezTo>
                  <a:cubicBezTo>
                    <a:pt x="70" y="14"/>
                    <a:pt x="70" y="14"/>
                    <a:pt x="71" y="13"/>
                  </a:cubicBezTo>
                  <a:cubicBezTo>
                    <a:pt x="71" y="13"/>
                    <a:pt x="71" y="13"/>
                    <a:pt x="71" y="13"/>
                  </a:cubicBezTo>
                  <a:cubicBezTo>
                    <a:pt x="70" y="13"/>
                    <a:pt x="69" y="13"/>
                    <a:pt x="69" y="13"/>
                  </a:cubicBezTo>
                  <a:cubicBezTo>
                    <a:pt x="68" y="14"/>
                    <a:pt x="68" y="14"/>
                    <a:pt x="68" y="14"/>
                  </a:cubicBezTo>
                  <a:cubicBezTo>
                    <a:pt x="67" y="15"/>
                    <a:pt x="67" y="15"/>
                    <a:pt x="67" y="15"/>
                  </a:cubicBezTo>
                  <a:cubicBezTo>
                    <a:pt x="67" y="15"/>
                    <a:pt x="67" y="15"/>
                    <a:pt x="67" y="15"/>
                  </a:cubicBezTo>
                  <a:cubicBezTo>
                    <a:pt x="66" y="15"/>
                    <a:pt x="66" y="14"/>
                    <a:pt x="66" y="14"/>
                  </a:cubicBezTo>
                  <a:cubicBezTo>
                    <a:pt x="66" y="13"/>
                    <a:pt x="66" y="13"/>
                    <a:pt x="66" y="13"/>
                  </a:cubicBezTo>
                  <a:cubicBezTo>
                    <a:pt x="66" y="13"/>
                    <a:pt x="66" y="13"/>
                    <a:pt x="65" y="13"/>
                  </a:cubicBezTo>
                  <a:cubicBezTo>
                    <a:pt x="65" y="14"/>
                    <a:pt x="64" y="14"/>
                    <a:pt x="64" y="15"/>
                  </a:cubicBezTo>
                  <a:cubicBezTo>
                    <a:pt x="64" y="15"/>
                    <a:pt x="64" y="15"/>
                    <a:pt x="63" y="15"/>
                  </a:cubicBezTo>
                  <a:cubicBezTo>
                    <a:pt x="63" y="15"/>
                    <a:pt x="63" y="15"/>
                    <a:pt x="63" y="15"/>
                  </a:cubicBezTo>
                  <a:cubicBezTo>
                    <a:pt x="62" y="15"/>
                    <a:pt x="62" y="14"/>
                    <a:pt x="62" y="14"/>
                  </a:cubicBezTo>
                  <a:cubicBezTo>
                    <a:pt x="63" y="14"/>
                    <a:pt x="63" y="13"/>
                    <a:pt x="63" y="13"/>
                  </a:cubicBezTo>
                  <a:cubicBezTo>
                    <a:pt x="62" y="13"/>
                    <a:pt x="62" y="13"/>
                    <a:pt x="61" y="13"/>
                  </a:cubicBezTo>
                  <a:cubicBezTo>
                    <a:pt x="61" y="13"/>
                    <a:pt x="61" y="14"/>
                    <a:pt x="61" y="14"/>
                  </a:cubicBezTo>
                  <a:cubicBezTo>
                    <a:pt x="60" y="15"/>
                    <a:pt x="60" y="15"/>
                    <a:pt x="60" y="15"/>
                  </a:cubicBezTo>
                  <a:cubicBezTo>
                    <a:pt x="59" y="14"/>
                    <a:pt x="59" y="14"/>
                    <a:pt x="59" y="14"/>
                  </a:cubicBezTo>
                  <a:cubicBezTo>
                    <a:pt x="59" y="14"/>
                    <a:pt x="59" y="14"/>
                    <a:pt x="59" y="13"/>
                  </a:cubicBezTo>
                  <a:cubicBezTo>
                    <a:pt x="58" y="13"/>
                    <a:pt x="57" y="13"/>
                    <a:pt x="56" y="13"/>
                  </a:cubicBezTo>
                  <a:cubicBezTo>
                    <a:pt x="56" y="13"/>
                    <a:pt x="56" y="14"/>
                    <a:pt x="55" y="14"/>
                  </a:cubicBezTo>
                  <a:cubicBezTo>
                    <a:pt x="55" y="14"/>
                    <a:pt x="55" y="14"/>
                    <a:pt x="55" y="14"/>
                  </a:cubicBezTo>
                  <a:cubicBezTo>
                    <a:pt x="54" y="14"/>
                    <a:pt x="54" y="14"/>
                    <a:pt x="54" y="14"/>
                  </a:cubicBezTo>
                  <a:cubicBezTo>
                    <a:pt x="54" y="14"/>
                    <a:pt x="53" y="14"/>
                    <a:pt x="54" y="13"/>
                  </a:cubicBezTo>
                  <a:cubicBezTo>
                    <a:pt x="52" y="13"/>
                    <a:pt x="50" y="13"/>
                    <a:pt x="48" y="13"/>
                  </a:cubicBezTo>
                  <a:cubicBezTo>
                    <a:pt x="46" y="15"/>
                    <a:pt x="46" y="15"/>
                    <a:pt x="46" y="15"/>
                  </a:cubicBezTo>
                  <a:cubicBezTo>
                    <a:pt x="45" y="15"/>
                    <a:pt x="45" y="15"/>
                    <a:pt x="45" y="15"/>
                  </a:cubicBezTo>
                  <a:cubicBezTo>
                    <a:pt x="45" y="15"/>
                    <a:pt x="45" y="15"/>
                    <a:pt x="45" y="15"/>
                  </a:cubicBezTo>
                  <a:cubicBezTo>
                    <a:pt x="44" y="15"/>
                    <a:pt x="44" y="14"/>
                    <a:pt x="45" y="14"/>
                  </a:cubicBezTo>
                  <a:cubicBezTo>
                    <a:pt x="45" y="13"/>
                    <a:pt x="45" y="13"/>
                    <a:pt x="45" y="13"/>
                  </a:cubicBezTo>
                  <a:cubicBezTo>
                    <a:pt x="44" y="13"/>
                    <a:pt x="43" y="13"/>
                    <a:pt x="42" y="13"/>
                  </a:cubicBezTo>
                  <a:cubicBezTo>
                    <a:pt x="42" y="14"/>
                    <a:pt x="42" y="14"/>
                    <a:pt x="42" y="15"/>
                  </a:cubicBezTo>
                  <a:cubicBezTo>
                    <a:pt x="41" y="15"/>
                    <a:pt x="41" y="15"/>
                    <a:pt x="41" y="15"/>
                  </a:cubicBezTo>
                  <a:cubicBezTo>
                    <a:pt x="40" y="15"/>
                    <a:pt x="40" y="15"/>
                    <a:pt x="40" y="15"/>
                  </a:cubicBezTo>
                  <a:cubicBezTo>
                    <a:pt x="40" y="15"/>
                    <a:pt x="40" y="15"/>
                    <a:pt x="40" y="14"/>
                  </a:cubicBezTo>
                  <a:cubicBezTo>
                    <a:pt x="40" y="14"/>
                    <a:pt x="40" y="14"/>
                    <a:pt x="40" y="14"/>
                  </a:cubicBezTo>
                  <a:cubicBezTo>
                    <a:pt x="40" y="13"/>
                    <a:pt x="40" y="13"/>
                    <a:pt x="40" y="13"/>
                  </a:cubicBezTo>
                  <a:cubicBezTo>
                    <a:pt x="40" y="13"/>
                    <a:pt x="40" y="13"/>
                    <a:pt x="40" y="13"/>
                  </a:cubicBezTo>
                  <a:cubicBezTo>
                    <a:pt x="39" y="13"/>
                    <a:pt x="38" y="13"/>
                    <a:pt x="36" y="13"/>
                  </a:cubicBezTo>
                  <a:cubicBezTo>
                    <a:pt x="36" y="14"/>
                    <a:pt x="36" y="14"/>
                    <a:pt x="36" y="14"/>
                  </a:cubicBezTo>
                  <a:cubicBezTo>
                    <a:pt x="36" y="14"/>
                    <a:pt x="36" y="14"/>
                    <a:pt x="36" y="14"/>
                  </a:cubicBezTo>
                  <a:cubicBezTo>
                    <a:pt x="35" y="14"/>
                    <a:pt x="35" y="14"/>
                    <a:pt x="35" y="14"/>
                  </a:cubicBezTo>
                  <a:cubicBezTo>
                    <a:pt x="35" y="15"/>
                    <a:pt x="35" y="15"/>
                    <a:pt x="35" y="15"/>
                  </a:cubicBezTo>
                  <a:cubicBezTo>
                    <a:pt x="34" y="14"/>
                    <a:pt x="34" y="14"/>
                    <a:pt x="34" y="14"/>
                  </a:cubicBezTo>
                  <a:cubicBezTo>
                    <a:pt x="34" y="14"/>
                    <a:pt x="34" y="14"/>
                    <a:pt x="34" y="13"/>
                  </a:cubicBezTo>
                  <a:cubicBezTo>
                    <a:pt x="33" y="13"/>
                    <a:pt x="32" y="13"/>
                    <a:pt x="31" y="13"/>
                  </a:cubicBezTo>
                  <a:cubicBezTo>
                    <a:pt x="29" y="15"/>
                    <a:pt x="29" y="15"/>
                    <a:pt x="29" y="15"/>
                  </a:cubicBezTo>
                  <a:cubicBezTo>
                    <a:pt x="29" y="15"/>
                    <a:pt x="29" y="15"/>
                    <a:pt x="29" y="15"/>
                  </a:cubicBezTo>
                  <a:cubicBezTo>
                    <a:pt x="28" y="15"/>
                    <a:pt x="28" y="15"/>
                    <a:pt x="28" y="15"/>
                  </a:cubicBezTo>
                  <a:cubicBezTo>
                    <a:pt x="28" y="15"/>
                    <a:pt x="27" y="14"/>
                    <a:pt x="28" y="14"/>
                  </a:cubicBezTo>
                  <a:cubicBezTo>
                    <a:pt x="28" y="13"/>
                    <a:pt x="28" y="13"/>
                    <a:pt x="28" y="13"/>
                  </a:cubicBezTo>
                  <a:cubicBezTo>
                    <a:pt x="27" y="13"/>
                    <a:pt x="25" y="13"/>
                    <a:pt x="24" y="13"/>
                  </a:cubicBezTo>
                  <a:cubicBezTo>
                    <a:pt x="24" y="13"/>
                    <a:pt x="24" y="14"/>
                    <a:pt x="24" y="14"/>
                  </a:cubicBezTo>
                  <a:cubicBezTo>
                    <a:pt x="23" y="14"/>
                    <a:pt x="23" y="14"/>
                    <a:pt x="23" y="14"/>
                  </a:cubicBezTo>
                  <a:cubicBezTo>
                    <a:pt x="22" y="14"/>
                    <a:pt x="22" y="14"/>
                    <a:pt x="22" y="14"/>
                  </a:cubicBezTo>
                  <a:cubicBezTo>
                    <a:pt x="22" y="14"/>
                    <a:pt x="22" y="14"/>
                    <a:pt x="22" y="13"/>
                  </a:cubicBezTo>
                  <a:cubicBezTo>
                    <a:pt x="21" y="13"/>
                    <a:pt x="20" y="13"/>
                    <a:pt x="19" y="13"/>
                  </a:cubicBezTo>
                  <a:cubicBezTo>
                    <a:pt x="19" y="13"/>
                    <a:pt x="19" y="14"/>
                    <a:pt x="19" y="14"/>
                  </a:cubicBezTo>
                  <a:cubicBezTo>
                    <a:pt x="18" y="15"/>
                    <a:pt x="18" y="15"/>
                    <a:pt x="18" y="15"/>
                  </a:cubicBezTo>
                  <a:cubicBezTo>
                    <a:pt x="17" y="15"/>
                    <a:pt x="17" y="15"/>
                    <a:pt x="17" y="15"/>
                  </a:cubicBezTo>
                  <a:cubicBezTo>
                    <a:pt x="17" y="14"/>
                    <a:pt x="17" y="14"/>
                    <a:pt x="17" y="13"/>
                  </a:cubicBezTo>
                  <a:cubicBezTo>
                    <a:pt x="17" y="13"/>
                    <a:pt x="17" y="13"/>
                    <a:pt x="17" y="13"/>
                  </a:cubicBezTo>
                  <a:cubicBezTo>
                    <a:pt x="16" y="13"/>
                    <a:pt x="16" y="13"/>
                    <a:pt x="15" y="13"/>
                  </a:cubicBezTo>
                  <a:cubicBezTo>
                    <a:pt x="15" y="13"/>
                    <a:pt x="15" y="13"/>
                    <a:pt x="14" y="13"/>
                  </a:cubicBezTo>
                  <a:cubicBezTo>
                    <a:pt x="14" y="13"/>
                    <a:pt x="14" y="13"/>
                    <a:pt x="14" y="13"/>
                  </a:cubicBezTo>
                  <a:cubicBezTo>
                    <a:pt x="13" y="14"/>
                    <a:pt x="13" y="14"/>
                    <a:pt x="13" y="14"/>
                  </a:cubicBezTo>
                  <a:cubicBezTo>
                    <a:pt x="13" y="14"/>
                    <a:pt x="13" y="14"/>
                    <a:pt x="13" y="14"/>
                  </a:cubicBezTo>
                  <a:cubicBezTo>
                    <a:pt x="13" y="14"/>
                    <a:pt x="12" y="13"/>
                    <a:pt x="12" y="13"/>
                  </a:cubicBezTo>
                  <a:cubicBezTo>
                    <a:pt x="11" y="13"/>
                    <a:pt x="10" y="13"/>
                    <a:pt x="10" y="13"/>
                  </a:cubicBezTo>
                  <a:cubicBezTo>
                    <a:pt x="9" y="13"/>
                    <a:pt x="9" y="13"/>
                    <a:pt x="9" y="14"/>
                  </a:cubicBezTo>
                  <a:cubicBezTo>
                    <a:pt x="8" y="14"/>
                    <a:pt x="8" y="14"/>
                    <a:pt x="8" y="14"/>
                  </a:cubicBezTo>
                  <a:cubicBezTo>
                    <a:pt x="7" y="14"/>
                    <a:pt x="7" y="14"/>
                    <a:pt x="7" y="14"/>
                  </a:cubicBezTo>
                  <a:cubicBezTo>
                    <a:pt x="7" y="14"/>
                    <a:pt x="7" y="13"/>
                    <a:pt x="7" y="13"/>
                  </a:cubicBezTo>
                  <a:cubicBezTo>
                    <a:pt x="7" y="12"/>
                    <a:pt x="7" y="12"/>
                    <a:pt x="7" y="12"/>
                  </a:cubicBezTo>
                  <a:cubicBezTo>
                    <a:pt x="7" y="12"/>
                    <a:pt x="6" y="12"/>
                    <a:pt x="6" y="12"/>
                  </a:cubicBezTo>
                  <a:cubicBezTo>
                    <a:pt x="6" y="12"/>
                    <a:pt x="6" y="12"/>
                    <a:pt x="5" y="12"/>
                  </a:cubicBezTo>
                  <a:cubicBezTo>
                    <a:pt x="5" y="13"/>
                    <a:pt x="5" y="13"/>
                    <a:pt x="5" y="13"/>
                  </a:cubicBezTo>
                  <a:cubicBezTo>
                    <a:pt x="4" y="12"/>
                    <a:pt x="4" y="12"/>
                    <a:pt x="4" y="12"/>
                  </a:cubicBezTo>
                  <a:cubicBezTo>
                    <a:pt x="4" y="12"/>
                    <a:pt x="4" y="11"/>
                    <a:pt x="4" y="11"/>
                  </a:cubicBezTo>
                  <a:cubicBezTo>
                    <a:pt x="4" y="11"/>
                    <a:pt x="4" y="11"/>
                    <a:pt x="4" y="10"/>
                  </a:cubicBezTo>
                  <a:cubicBezTo>
                    <a:pt x="4" y="9"/>
                    <a:pt x="3" y="8"/>
                    <a:pt x="3" y="7"/>
                  </a:cubicBezTo>
                  <a:cubicBezTo>
                    <a:pt x="3" y="5"/>
                    <a:pt x="3" y="4"/>
                    <a:pt x="3" y="2"/>
                  </a:cubicBezTo>
                  <a:cubicBezTo>
                    <a:pt x="3" y="2"/>
                    <a:pt x="3" y="2"/>
                    <a:pt x="3" y="2"/>
                  </a:cubicBezTo>
                  <a:cubicBezTo>
                    <a:pt x="3" y="1"/>
                    <a:pt x="3" y="1"/>
                    <a:pt x="2" y="1"/>
                  </a:cubicBezTo>
                  <a:cubicBezTo>
                    <a:pt x="2" y="0"/>
                    <a:pt x="2" y="0"/>
                    <a:pt x="1" y="0"/>
                  </a:cubicBezTo>
                  <a:cubicBezTo>
                    <a:pt x="1" y="0"/>
                    <a:pt x="1" y="0"/>
                    <a:pt x="1"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20"/>
            <p:cNvSpPr>
              <a:spLocks/>
            </p:cNvSpPr>
            <p:nvPr/>
          </p:nvSpPr>
          <p:spPr bwMode="auto">
            <a:xfrm>
              <a:off x="5651918" y="5039625"/>
              <a:ext cx="60839" cy="96330"/>
            </a:xfrm>
            <a:custGeom>
              <a:avLst/>
              <a:gdLst>
                <a:gd name="T0" fmla="*/ 4 w 5"/>
                <a:gd name="T1" fmla="*/ 0 h 8"/>
                <a:gd name="T2" fmla="*/ 3 w 5"/>
                <a:gd name="T3" fmla="*/ 1 h 8"/>
                <a:gd name="T4" fmla="*/ 2 w 5"/>
                <a:gd name="T5" fmla="*/ 2 h 8"/>
                <a:gd name="T6" fmla="*/ 0 w 5"/>
                <a:gd name="T7" fmla="*/ 6 h 8"/>
                <a:gd name="T8" fmla="*/ 0 w 5"/>
                <a:gd name="T9" fmla="*/ 6 h 8"/>
                <a:gd name="T10" fmla="*/ 0 w 5"/>
                <a:gd name="T11" fmla="*/ 7 h 8"/>
                <a:gd name="T12" fmla="*/ 0 w 5"/>
                <a:gd name="T13" fmla="*/ 7 h 8"/>
                <a:gd name="T14" fmla="*/ 0 w 5"/>
                <a:gd name="T15" fmla="*/ 8 h 8"/>
                <a:gd name="T16" fmla="*/ 1 w 5"/>
                <a:gd name="T17" fmla="*/ 8 h 8"/>
                <a:gd name="T18" fmla="*/ 2 w 5"/>
                <a:gd name="T19" fmla="*/ 8 h 8"/>
                <a:gd name="T20" fmla="*/ 2 w 5"/>
                <a:gd name="T21" fmla="*/ 6 h 8"/>
                <a:gd name="T22" fmla="*/ 4 w 5"/>
                <a:gd name="T23" fmla="*/ 3 h 8"/>
                <a:gd name="T24" fmla="*/ 5 w 5"/>
                <a:gd name="T25" fmla="*/ 2 h 8"/>
                <a:gd name="T26" fmla="*/ 4 w 5"/>
                <a:gd name="T27" fmla="*/ 0 h 8"/>
                <a:gd name="T28" fmla="*/ 4 w 5"/>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
                  <a:moveTo>
                    <a:pt x="4" y="0"/>
                  </a:moveTo>
                  <a:cubicBezTo>
                    <a:pt x="4" y="0"/>
                    <a:pt x="3" y="1"/>
                    <a:pt x="3" y="1"/>
                  </a:cubicBezTo>
                  <a:cubicBezTo>
                    <a:pt x="3" y="1"/>
                    <a:pt x="3" y="2"/>
                    <a:pt x="2" y="2"/>
                  </a:cubicBezTo>
                  <a:cubicBezTo>
                    <a:pt x="2" y="4"/>
                    <a:pt x="1" y="5"/>
                    <a:pt x="0" y="6"/>
                  </a:cubicBezTo>
                  <a:cubicBezTo>
                    <a:pt x="0" y="6"/>
                    <a:pt x="0" y="6"/>
                    <a:pt x="0" y="6"/>
                  </a:cubicBezTo>
                  <a:cubicBezTo>
                    <a:pt x="0" y="7"/>
                    <a:pt x="0" y="7"/>
                    <a:pt x="0" y="7"/>
                  </a:cubicBezTo>
                  <a:cubicBezTo>
                    <a:pt x="0" y="7"/>
                    <a:pt x="0" y="7"/>
                    <a:pt x="0" y="7"/>
                  </a:cubicBezTo>
                  <a:cubicBezTo>
                    <a:pt x="0" y="8"/>
                    <a:pt x="0" y="8"/>
                    <a:pt x="0" y="8"/>
                  </a:cubicBezTo>
                  <a:cubicBezTo>
                    <a:pt x="1" y="8"/>
                    <a:pt x="1" y="8"/>
                    <a:pt x="1" y="8"/>
                  </a:cubicBezTo>
                  <a:cubicBezTo>
                    <a:pt x="2" y="8"/>
                    <a:pt x="2" y="8"/>
                    <a:pt x="2" y="8"/>
                  </a:cubicBezTo>
                  <a:cubicBezTo>
                    <a:pt x="2" y="7"/>
                    <a:pt x="2" y="7"/>
                    <a:pt x="2" y="6"/>
                  </a:cubicBezTo>
                  <a:cubicBezTo>
                    <a:pt x="3" y="5"/>
                    <a:pt x="4" y="4"/>
                    <a:pt x="4" y="3"/>
                  </a:cubicBezTo>
                  <a:cubicBezTo>
                    <a:pt x="5" y="2"/>
                    <a:pt x="5" y="2"/>
                    <a:pt x="5" y="2"/>
                  </a:cubicBezTo>
                  <a:cubicBezTo>
                    <a:pt x="5" y="1"/>
                    <a:pt x="5" y="1"/>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21"/>
            <p:cNvSpPr>
              <a:spLocks/>
            </p:cNvSpPr>
            <p:nvPr/>
          </p:nvSpPr>
          <p:spPr bwMode="auto">
            <a:xfrm>
              <a:off x="5697549" y="5039625"/>
              <a:ext cx="86190" cy="96330"/>
            </a:xfrm>
            <a:custGeom>
              <a:avLst/>
              <a:gdLst>
                <a:gd name="T0" fmla="*/ 6 w 7"/>
                <a:gd name="T1" fmla="*/ 0 h 8"/>
                <a:gd name="T2" fmla="*/ 5 w 7"/>
                <a:gd name="T3" fmla="*/ 0 h 8"/>
                <a:gd name="T4" fmla="*/ 4 w 7"/>
                <a:gd name="T5" fmla="*/ 2 h 8"/>
                <a:gd name="T6" fmla="*/ 4 w 7"/>
                <a:gd name="T7" fmla="*/ 3 h 8"/>
                <a:gd name="T8" fmla="*/ 1 w 7"/>
                <a:gd name="T9" fmla="*/ 6 h 8"/>
                <a:gd name="T10" fmla="*/ 1 w 7"/>
                <a:gd name="T11" fmla="*/ 7 h 8"/>
                <a:gd name="T12" fmla="*/ 1 w 7"/>
                <a:gd name="T13" fmla="*/ 8 h 8"/>
                <a:gd name="T14" fmla="*/ 1 w 7"/>
                <a:gd name="T15" fmla="*/ 8 h 8"/>
                <a:gd name="T16" fmla="*/ 2 w 7"/>
                <a:gd name="T17" fmla="*/ 8 h 8"/>
                <a:gd name="T18" fmla="*/ 4 w 7"/>
                <a:gd name="T19" fmla="*/ 6 h 8"/>
                <a:gd name="T20" fmla="*/ 6 w 7"/>
                <a:gd name="T21" fmla="*/ 4 h 8"/>
                <a:gd name="T22" fmla="*/ 6 w 7"/>
                <a:gd name="T23" fmla="*/ 3 h 8"/>
                <a:gd name="T24" fmla="*/ 7 w 7"/>
                <a:gd name="T25" fmla="*/ 1 h 8"/>
                <a:gd name="T26" fmla="*/ 7 w 7"/>
                <a:gd name="T27" fmla="*/ 0 h 8"/>
                <a:gd name="T28" fmla="*/ 6 w 7"/>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8">
                  <a:moveTo>
                    <a:pt x="6" y="0"/>
                  </a:moveTo>
                  <a:cubicBezTo>
                    <a:pt x="6" y="0"/>
                    <a:pt x="6" y="0"/>
                    <a:pt x="5" y="0"/>
                  </a:cubicBezTo>
                  <a:cubicBezTo>
                    <a:pt x="5" y="1"/>
                    <a:pt x="5" y="2"/>
                    <a:pt x="4" y="2"/>
                  </a:cubicBezTo>
                  <a:cubicBezTo>
                    <a:pt x="4" y="3"/>
                    <a:pt x="4" y="3"/>
                    <a:pt x="4" y="3"/>
                  </a:cubicBezTo>
                  <a:cubicBezTo>
                    <a:pt x="1" y="6"/>
                    <a:pt x="1" y="6"/>
                    <a:pt x="1" y="6"/>
                  </a:cubicBezTo>
                  <a:cubicBezTo>
                    <a:pt x="1" y="7"/>
                    <a:pt x="1" y="7"/>
                    <a:pt x="1" y="7"/>
                  </a:cubicBezTo>
                  <a:cubicBezTo>
                    <a:pt x="0" y="7"/>
                    <a:pt x="0" y="8"/>
                    <a:pt x="1" y="8"/>
                  </a:cubicBezTo>
                  <a:cubicBezTo>
                    <a:pt x="1" y="8"/>
                    <a:pt x="1" y="8"/>
                    <a:pt x="1" y="8"/>
                  </a:cubicBezTo>
                  <a:cubicBezTo>
                    <a:pt x="2" y="8"/>
                    <a:pt x="2" y="8"/>
                    <a:pt x="2" y="8"/>
                  </a:cubicBezTo>
                  <a:cubicBezTo>
                    <a:pt x="4" y="6"/>
                    <a:pt x="4" y="6"/>
                    <a:pt x="4" y="6"/>
                  </a:cubicBezTo>
                  <a:cubicBezTo>
                    <a:pt x="6" y="4"/>
                    <a:pt x="6" y="4"/>
                    <a:pt x="6" y="4"/>
                  </a:cubicBezTo>
                  <a:cubicBezTo>
                    <a:pt x="6" y="3"/>
                    <a:pt x="6" y="3"/>
                    <a:pt x="6" y="3"/>
                  </a:cubicBezTo>
                  <a:cubicBezTo>
                    <a:pt x="7" y="2"/>
                    <a:pt x="7" y="2"/>
                    <a:pt x="7" y="1"/>
                  </a:cubicBezTo>
                  <a:cubicBezTo>
                    <a:pt x="7" y="1"/>
                    <a:pt x="7" y="0"/>
                    <a:pt x="7" y="0"/>
                  </a:cubicBezTo>
                  <a:cubicBezTo>
                    <a:pt x="7" y="0"/>
                    <a:pt x="6" y="0"/>
                    <a:pt x="6"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22"/>
            <p:cNvSpPr>
              <a:spLocks/>
            </p:cNvSpPr>
            <p:nvPr/>
          </p:nvSpPr>
          <p:spPr bwMode="auto">
            <a:xfrm>
              <a:off x="5809087" y="5039625"/>
              <a:ext cx="70979" cy="81119"/>
            </a:xfrm>
            <a:custGeom>
              <a:avLst/>
              <a:gdLst>
                <a:gd name="T0" fmla="*/ 5 w 6"/>
                <a:gd name="T1" fmla="*/ 0 h 7"/>
                <a:gd name="T2" fmla="*/ 4 w 6"/>
                <a:gd name="T3" fmla="*/ 1 h 7"/>
                <a:gd name="T4" fmla="*/ 3 w 6"/>
                <a:gd name="T5" fmla="*/ 3 h 7"/>
                <a:gd name="T6" fmla="*/ 1 w 6"/>
                <a:gd name="T7" fmla="*/ 6 h 7"/>
                <a:gd name="T8" fmla="*/ 1 w 6"/>
                <a:gd name="T9" fmla="*/ 6 h 7"/>
                <a:gd name="T10" fmla="*/ 1 w 6"/>
                <a:gd name="T11" fmla="*/ 7 h 7"/>
                <a:gd name="T12" fmla="*/ 2 w 6"/>
                <a:gd name="T13" fmla="*/ 7 h 7"/>
                <a:gd name="T14" fmla="*/ 2 w 6"/>
                <a:gd name="T15" fmla="*/ 7 h 7"/>
                <a:gd name="T16" fmla="*/ 3 w 6"/>
                <a:gd name="T17" fmla="*/ 6 h 7"/>
                <a:gd name="T18" fmla="*/ 5 w 6"/>
                <a:gd name="T19" fmla="*/ 3 h 7"/>
                <a:gd name="T20" fmla="*/ 6 w 6"/>
                <a:gd name="T21" fmla="*/ 2 h 7"/>
                <a:gd name="T22" fmla="*/ 5 w 6"/>
                <a:gd name="T23" fmla="*/ 0 h 7"/>
                <a:gd name="T24" fmla="*/ 5 w 6"/>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7">
                  <a:moveTo>
                    <a:pt x="5" y="0"/>
                  </a:moveTo>
                  <a:cubicBezTo>
                    <a:pt x="4" y="0"/>
                    <a:pt x="4" y="0"/>
                    <a:pt x="4" y="1"/>
                  </a:cubicBezTo>
                  <a:cubicBezTo>
                    <a:pt x="4" y="1"/>
                    <a:pt x="3" y="2"/>
                    <a:pt x="3" y="3"/>
                  </a:cubicBezTo>
                  <a:cubicBezTo>
                    <a:pt x="2" y="4"/>
                    <a:pt x="1" y="5"/>
                    <a:pt x="1" y="6"/>
                  </a:cubicBezTo>
                  <a:cubicBezTo>
                    <a:pt x="1" y="6"/>
                    <a:pt x="1" y="6"/>
                    <a:pt x="1" y="6"/>
                  </a:cubicBezTo>
                  <a:cubicBezTo>
                    <a:pt x="0" y="7"/>
                    <a:pt x="1" y="7"/>
                    <a:pt x="1" y="7"/>
                  </a:cubicBezTo>
                  <a:cubicBezTo>
                    <a:pt x="2" y="7"/>
                    <a:pt x="2" y="7"/>
                    <a:pt x="2" y="7"/>
                  </a:cubicBezTo>
                  <a:cubicBezTo>
                    <a:pt x="2" y="7"/>
                    <a:pt x="2" y="7"/>
                    <a:pt x="2" y="7"/>
                  </a:cubicBezTo>
                  <a:cubicBezTo>
                    <a:pt x="3" y="7"/>
                    <a:pt x="3" y="6"/>
                    <a:pt x="3" y="6"/>
                  </a:cubicBezTo>
                  <a:cubicBezTo>
                    <a:pt x="4" y="5"/>
                    <a:pt x="4" y="4"/>
                    <a:pt x="5" y="3"/>
                  </a:cubicBezTo>
                  <a:cubicBezTo>
                    <a:pt x="5" y="2"/>
                    <a:pt x="5" y="2"/>
                    <a:pt x="6" y="2"/>
                  </a:cubicBezTo>
                  <a:cubicBezTo>
                    <a:pt x="6" y="1"/>
                    <a:pt x="6" y="1"/>
                    <a:pt x="5" y="0"/>
                  </a:cubicBezTo>
                  <a:cubicBezTo>
                    <a:pt x="5" y="0"/>
                    <a:pt x="5"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23"/>
            <p:cNvSpPr>
              <a:spLocks/>
            </p:cNvSpPr>
            <p:nvPr/>
          </p:nvSpPr>
          <p:spPr bwMode="auto">
            <a:xfrm>
              <a:off x="5880065" y="5039625"/>
              <a:ext cx="60839" cy="96330"/>
            </a:xfrm>
            <a:custGeom>
              <a:avLst/>
              <a:gdLst>
                <a:gd name="T0" fmla="*/ 4 w 5"/>
                <a:gd name="T1" fmla="*/ 0 h 8"/>
                <a:gd name="T2" fmla="*/ 3 w 5"/>
                <a:gd name="T3" fmla="*/ 1 h 8"/>
                <a:gd name="T4" fmla="*/ 2 w 5"/>
                <a:gd name="T5" fmla="*/ 3 h 8"/>
                <a:gd name="T6" fmla="*/ 0 w 5"/>
                <a:gd name="T7" fmla="*/ 6 h 8"/>
                <a:gd name="T8" fmla="*/ 0 w 5"/>
                <a:gd name="T9" fmla="*/ 6 h 8"/>
                <a:gd name="T10" fmla="*/ 0 w 5"/>
                <a:gd name="T11" fmla="*/ 7 h 8"/>
                <a:gd name="T12" fmla="*/ 1 w 5"/>
                <a:gd name="T13" fmla="*/ 8 h 8"/>
                <a:gd name="T14" fmla="*/ 2 w 5"/>
                <a:gd name="T15" fmla="*/ 7 h 8"/>
                <a:gd name="T16" fmla="*/ 2 w 5"/>
                <a:gd name="T17" fmla="*/ 6 h 8"/>
                <a:gd name="T18" fmla="*/ 4 w 5"/>
                <a:gd name="T19" fmla="*/ 3 h 8"/>
                <a:gd name="T20" fmla="*/ 5 w 5"/>
                <a:gd name="T21" fmla="*/ 2 h 8"/>
                <a:gd name="T22" fmla="*/ 5 w 5"/>
                <a:gd name="T23" fmla="*/ 0 h 8"/>
                <a:gd name="T24" fmla="*/ 4 w 5"/>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8">
                  <a:moveTo>
                    <a:pt x="4" y="0"/>
                  </a:moveTo>
                  <a:cubicBezTo>
                    <a:pt x="4" y="0"/>
                    <a:pt x="3" y="0"/>
                    <a:pt x="3" y="1"/>
                  </a:cubicBezTo>
                  <a:cubicBezTo>
                    <a:pt x="3" y="1"/>
                    <a:pt x="2" y="2"/>
                    <a:pt x="2" y="3"/>
                  </a:cubicBezTo>
                  <a:cubicBezTo>
                    <a:pt x="1" y="4"/>
                    <a:pt x="1" y="5"/>
                    <a:pt x="0" y="6"/>
                  </a:cubicBezTo>
                  <a:cubicBezTo>
                    <a:pt x="0" y="6"/>
                    <a:pt x="0" y="6"/>
                    <a:pt x="0" y="6"/>
                  </a:cubicBezTo>
                  <a:cubicBezTo>
                    <a:pt x="0" y="7"/>
                    <a:pt x="0" y="7"/>
                    <a:pt x="0" y="7"/>
                  </a:cubicBezTo>
                  <a:cubicBezTo>
                    <a:pt x="1" y="8"/>
                    <a:pt x="1" y="8"/>
                    <a:pt x="1" y="8"/>
                  </a:cubicBezTo>
                  <a:cubicBezTo>
                    <a:pt x="2" y="7"/>
                    <a:pt x="2" y="7"/>
                    <a:pt x="2" y="7"/>
                  </a:cubicBezTo>
                  <a:cubicBezTo>
                    <a:pt x="2" y="7"/>
                    <a:pt x="2" y="6"/>
                    <a:pt x="2" y="6"/>
                  </a:cubicBezTo>
                  <a:cubicBezTo>
                    <a:pt x="3" y="5"/>
                    <a:pt x="4" y="4"/>
                    <a:pt x="4" y="3"/>
                  </a:cubicBezTo>
                  <a:cubicBezTo>
                    <a:pt x="4" y="2"/>
                    <a:pt x="5" y="2"/>
                    <a:pt x="5" y="2"/>
                  </a:cubicBezTo>
                  <a:cubicBezTo>
                    <a:pt x="5" y="1"/>
                    <a:pt x="5" y="1"/>
                    <a:pt x="5"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24"/>
            <p:cNvSpPr>
              <a:spLocks/>
            </p:cNvSpPr>
            <p:nvPr/>
          </p:nvSpPr>
          <p:spPr bwMode="auto">
            <a:xfrm>
              <a:off x="5915553" y="5059904"/>
              <a:ext cx="60839" cy="76050"/>
            </a:xfrm>
            <a:custGeom>
              <a:avLst/>
              <a:gdLst>
                <a:gd name="T0" fmla="*/ 4 w 5"/>
                <a:gd name="T1" fmla="*/ 0 h 6"/>
                <a:gd name="T2" fmla="*/ 3 w 5"/>
                <a:gd name="T3" fmla="*/ 0 h 6"/>
                <a:gd name="T4" fmla="*/ 3 w 5"/>
                <a:gd name="T5" fmla="*/ 1 h 6"/>
                <a:gd name="T6" fmla="*/ 1 w 5"/>
                <a:gd name="T7" fmla="*/ 4 h 6"/>
                <a:gd name="T8" fmla="*/ 0 w 5"/>
                <a:gd name="T9" fmla="*/ 5 h 6"/>
                <a:gd name="T10" fmla="*/ 1 w 5"/>
                <a:gd name="T11" fmla="*/ 6 h 6"/>
                <a:gd name="T12" fmla="*/ 1 w 5"/>
                <a:gd name="T13" fmla="*/ 6 h 6"/>
                <a:gd name="T14" fmla="*/ 2 w 5"/>
                <a:gd name="T15" fmla="*/ 6 h 6"/>
                <a:gd name="T16" fmla="*/ 3 w 5"/>
                <a:gd name="T17" fmla="*/ 4 h 6"/>
                <a:gd name="T18" fmla="*/ 5 w 5"/>
                <a:gd name="T19" fmla="*/ 1 h 6"/>
                <a:gd name="T20" fmla="*/ 5 w 5"/>
                <a:gd name="T21" fmla="*/ 1 h 6"/>
                <a:gd name="T22" fmla="*/ 5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3" y="0"/>
                    <a:pt x="3" y="0"/>
                  </a:cubicBezTo>
                  <a:cubicBezTo>
                    <a:pt x="3" y="0"/>
                    <a:pt x="3" y="1"/>
                    <a:pt x="3" y="1"/>
                  </a:cubicBezTo>
                  <a:cubicBezTo>
                    <a:pt x="2" y="2"/>
                    <a:pt x="1" y="3"/>
                    <a:pt x="1" y="4"/>
                  </a:cubicBezTo>
                  <a:cubicBezTo>
                    <a:pt x="1" y="4"/>
                    <a:pt x="1" y="5"/>
                    <a:pt x="0" y="5"/>
                  </a:cubicBezTo>
                  <a:cubicBezTo>
                    <a:pt x="0" y="5"/>
                    <a:pt x="0" y="6"/>
                    <a:pt x="1" y="6"/>
                  </a:cubicBezTo>
                  <a:cubicBezTo>
                    <a:pt x="1" y="6"/>
                    <a:pt x="1" y="6"/>
                    <a:pt x="1" y="6"/>
                  </a:cubicBezTo>
                  <a:cubicBezTo>
                    <a:pt x="2" y="6"/>
                    <a:pt x="2" y="6"/>
                    <a:pt x="2" y="6"/>
                  </a:cubicBezTo>
                  <a:cubicBezTo>
                    <a:pt x="2" y="5"/>
                    <a:pt x="3" y="5"/>
                    <a:pt x="3" y="4"/>
                  </a:cubicBezTo>
                  <a:cubicBezTo>
                    <a:pt x="4" y="3"/>
                    <a:pt x="4" y="2"/>
                    <a:pt x="5" y="1"/>
                  </a:cubicBezTo>
                  <a:cubicBezTo>
                    <a:pt x="5" y="1"/>
                    <a:pt x="5" y="1"/>
                    <a:pt x="5" y="1"/>
                  </a:cubicBezTo>
                  <a:cubicBezTo>
                    <a:pt x="5" y="0"/>
                    <a:pt x="5" y="0"/>
                    <a:pt x="5"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25"/>
            <p:cNvSpPr>
              <a:spLocks/>
            </p:cNvSpPr>
            <p:nvPr/>
          </p:nvSpPr>
          <p:spPr bwMode="auto">
            <a:xfrm>
              <a:off x="5966252" y="5049765"/>
              <a:ext cx="55771" cy="86190"/>
            </a:xfrm>
            <a:custGeom>
              <a:avLst/>
              <a:gdLst>
                <a:gd name="T0" fmla="*/ 4 w 5"/>
                <a:gd name="T1" fmla="*/ 0 h 7"/>
                <a:gd name="T2" fmla="*/ 3 w 5"/>
                <a:gd name="T3" fmla="*/ 1 h 7"/>
                <a:gd name="T4" fmla="*/ 2 w 5"/>
                <a:gd name="T5" fmla="*/ 2 h 7"/>
                <a:gd name="T6" fmla="*/ 0 w 5"/>
                <a:gd name="T7" fmla="*/ 5 h 7"/>
                <a:gd name="T8" fmla="*/ 0 w 5"/>
                <a:gd name="T9" fmla="*/ 6 h 7"/>
                <a:gd name="T10" fmla="*/ 1 w 5"/>
                <a:gd name="T11" fmla="*/ 7 h 7"/>
                <a:gd name="T12" fmla="*/ 1 w 5"/>
                <a:gd name="T13" fmla="*/ 7 h 7"/>
                <a:gd name="T14" fmla="*/ 2 w 5"/>
                <a:gd name="T15" fmla="*/ 6 h 7"/>
                <a:gd name="T16" fmla="*/ 3 w 5"/>
                <a:gd name="T17" fmla="*/ 5 h 7"/>
                <a:gd name="T18" fmla="*/ 5 w 5"/>
                <a:gd name="T19" fmla="*/ 2 h 7"/>
                <a:gd name="T20" fmla="*/ 5 w 5"/>
                <a:gd name="T21" fmla="*/ 2 h 7"/>
                <a:gd name="T22" fmla="*/ 5 w 5"/>
                <a:gd name="T23" fmla="*/ 0 h 7"/>
                <a:gd name="T24" fmla="*/ 4 w 5"/>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7">
                  <a:moveTo>
                    <a:pt x="4" y="0"/>
                  </a:moveTo>
                  <a:cubicBezTo>
                    <a:pt x="4" y="0"/>
                    <a:pt x="3" y="0"/>
                    <a:pt x="3" y="1"/>
                  </a:cubicBezTo>
                  <a:cubicBezTo>
                    <a:pt x="3" y="1"/>
                    <a:pt x="3" y="1"/>
                    <a:pt x="2" y="2"/>
                  </a:cubicBezTo>
                  <a:cubicBezTo>
                    <a:pt x="2" y="3"/>
                    <a:pt x="1" y="4"/>
                    <a:pt x="0" y="5"/>
                  </a:cubicBezTo>
                  <a:cubicBezTo>
                    <a:pt x="0" y="5"/>
                    <a:pt x="0" y="5"/>
                    <a:pt x="0" y="6"/>
                  </a:cubicBezTo>
                  <a:cubicBezTo>
                    <a:pt x="0" y="6"/>
                    <a:pt x="0" y="7"/>
                    <a:pt x="1" y="7"/>
                  </a:cubicBezTo>
                  <a:cubicBezTo>
                    <a:pt x="1" y="7"/>
                    <a:pt x="1" y="7"/>
                    <a:pt x="1" y="7"/>
                  </a:cubicBezTo>
                  <a:cubicBezTo>
                    <a:pt x="2" y="6"/>
                    <a:pt x="2" y="6"/>
                    <a:pt x="2" y="6"/>
                  </a:cubicBezTo>
                  <a:cubicBezTo>
                    <a:pt x="2" y="6"/>
                    <a:pt x="2" y="6"/>
                    <a:pt x="3" y="5"/>
                  </a:cubicBezTo>
                  <a:cubicBezTo>
                    <a:pt x="3" y="4"/>
                    <a:pt x="4" y="3"/>
                    <a:pt x="5" y="2"/>
                  </a:cubicBezTo>
                  <a:cubicBezTo>
                    <a:pt x="5" y="2"/>
                    <a:pt x="5" y="2"/>
                    <a:pt x="5" y="2"/>
                  </a:cubicBezTo>
                  <a:cubicBezTo>
                    <a:pt x="5" y="1"/>
                    <a:pt x="5" y="1"/>
                    <a:pt x="5"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26"/>
            <p:cNvSpPr>
              <a:spLocks/>
            </p:cNvSpPr>
            <p:nvPr/>
          </p:nvSpPr>
          <p:spPr bwMode="auto">
            <a:xfrm>
              <a:off x="6011883" y="5049765"/>
              <a:ext cx="70979" cy="86190"/>
            </a:xfrm>
            <a:custGeom>
              <a:avLst/>
              <a:gdLst>
                <a:gd name="T0" fmla="*/ 5 w 6"/>
                <a:gd name="T1" fmla="*/ 0 h 7"/>
                <a:gd name="T2" fmla="*/ 5 w 6"/>
                <a:gd name="T3" fmla="*/ 0 h 7"/>
                <a:gd name="T4" fmla="*/ 4 w 6"/>
                <a:gd name="T5" fmla="*/ 1 h 7"/>
                <a:gd name="T6" fmla="*/ 3 w 6"/>
                <a:gd name="T7" fmla="*/ 2 h 7"/>
                <a:gd name="T8" fmla="*/ 1 w 6"/>
                <a:gd name="T9" fmla="*/ 5 h 7"/>
                <a:gd name="T10" fmla="*/ 1 w 6"/>
                <a:gd name="T11" fmla="*/ 5 h 7"/>
                <a:gd name="T12" fmla="*/ 1 w 6"/>
                <a:gd name="T13" fmla="*/ 7 h 7"/>
                <a:gd name="T14" fmla="*/ 1 w 6"/>
                <a:gd name="T15" fmla="*/ 7 h 7"/>
                <a:gd name="T16" fmla="*/ 2 w 6"/>
                <a:gd name="T17" fmla="*/ 6 h 7"/>
                <a:gd name="T18" fmla="*/ 3 w 6"/>
                <a:gd name="T19" fmla="*/ 5 h 7"/>
                <a:gd name="T20" fmla="*/ 5 w 6"/>
                <a:gd name="T21" fmla="*/ 2 h 7"/>
                <a:gd name="T22" fmla="*/ 5 w 6"/>
                <a:gd name="T23" fmla="*/ 2 h 7"/>
                <a:gd name="T24" fmla="*/ 6 w 6"/>
                <a:gd name="T25" fmla="*/ 2 h 7"/>
                <a:gd name="T26" fmla="*/ 6 w 6"/>
                <a:gd name="T27" fmla="*/ 0 h 7"/>
                <a:gd name="T28" fmla="*/ 5 w 6"/>
                <a:gd name="T2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7">
                  <a:moveTo>
                    <a:pt x="5" y="0"/>
                  </a:moveTo>
                  <a:cubicBezTo>
                    <a:pt x="5" y="0"/>
                    <a:pt x="5" y="0"/>
                    <a:pt x="5" y="0"/>
                  </a:cubicBezTo>
                  <a:cubicBezTo>
                    <a:pt x="4" y="0"/>
                    <a:pt x="4" y="0"/>
                    <a:pt x="4" y="1"/>
                  </a:cubicBezTo>
                  <a:cubicBezTo>
                    <a:pt x="3" y="2"/>
                    <a:pt x="3" y="2"/>
                    <a:pt x="3" y="2"/>
                  </a:cubicBezTo>
                  <a:cubicBezTo>
                    <a:pt x="1" y="5"/>
                    <a:pt x="1" y="5"/>
                    <a:pt x="1" y="5"/>
                  </a:cubicBezTo>
                  <a:cubicBezTo>
                    <a:pt x="1" y="5"/>
                    <a:pt x="1" y="5"/>
                    <a:pt x="1" y="5"/>
                  </a:cubicBezTo>
                  <a:cubicBezTo>
                    <a:pt x="0" y="6"/>
                    <a:pt x="0" y="6"/>
                    <a:pt x="1" y="7"/>
                  </a:cubicBezTo>
                  <a:cubicBezTo>
                    <a:pt x="1" y="7"/>
                    <a:pt x="1" y="7"/>
                    <a:pt x="1" y="7"/>
                  </a:cubicBezTo>
                  <a:cubicBezTo>
                    <a:pt x="2" y="6"/>
                    <a:pt x="2" y="6"/>
                    <a:pt x="2" y="6"/>
                  </a:cubicBezTo>
                  <a:cubicBezTo>
                    <a:pt x="3" y="5"/>
                    <a:pt x="3" y="5"/>
                    <a:pt x="3" y="5"/>
                  </a:cubicBezTo>
                  <a:cubicBezTo>
                    <a:pt x="5" y="2"/>
                    <a:pt x="5" y="2"/>
                    <a:pt x="5" y="2"/>
                  </a:cubicBezTo>
                  <a:cubicBezTo>
                    <a:pt x="5" y="2"/>
                    <a:pt x="5" y="2"/>
                    <a:pt x="5" y="2"/>
                  </a:cubicBezTo>
                  <a:cubicBezTo>
                    <a:pt x="6" y="2"/>
                    <a:pt x="6" y="2"/>
                    <a:pt x="6" y="2"/>
                  </a:cubicBezTo>
                  <a:cubicBezTo>
                    <a:pt x="6" y="1"/>
                    <a:pt x="6" y="1"/>
                    <a:pt x="6" y="0"/>
                  </a:cubicBezTo>
                  <a:cubicBezTo>
                    <a:pt x="6" y="0"/>
                    <a:pt x="6"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27"/>
            <p:cNvSpPr>
              <a:spLocks/>
            </p:cNvSpPr>
            <p:nvPr/>
          </p:nvSpPr>
          <p:spPr bwMode="auto">
            <a:xfrm>
              <a:off x="6072722" y="5059904"/>
              <a:ext cx="60839" cy="76050"/>
            </a:xfrm>
            <a:custGeom>
              <a:avLst/>
              <a:gdLst>
                <a:gd name="T0" fmla="*/ 4 w 5"/>
                <a:gd name="T1" fmla="*/ 0 h 6"/>
                <a:gd name="T2" fmla="*/ 3 w 5"/>
                <a:gd name="T3" fmla="*/ 0 h 6"/>
                <a:gd name="T4" fmla="*/ 2 w 5"/>
                <a:gd name="T5" fmla="*/ 1 h 6"/>
                <a:gd name="T6" fmla="*/ 0 w 5"/>
                <a:gd name="T7" fmla="*/ 4 h 6"/>
                <a:gd name="T8" fmla="*/ 0 w 5"/>
                <a:gd name="T9" fmla="*/ 4 h 6"/>
                <a:gd name="T10" fmla="*/ 1 w 5"/>
                <a:gd name="T11" fmla="*/ 6 h 6"/>
                <a:gd name="T12" fmla="*/ 1 w 5"/>
                <a:gd name="T13" fmla="*/ 6 h 6"/>
                <a:gd name="T14" fmla="*/ 2 w 5"/>
                <a:gd name="T15" fmla="*/ 5 h 6"/>
                <a:gd name="T16" fmla="*/ 3 w 5"/>
                <a:gd name="T17" fmla="*/ 4 h 6"/>
                <a:gd name="T18" fmla="*/ 5 w 5"/>
                <a:gd name="T19" fmla="*/ 1 h 6"/>
                <a:gd name="T20" fmla="*/ 5 w 5"/>
                <a:gd name="T21" fmla="*/ 1 h 6"/>
                <a:gd name="T22" fmla="*/ 4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3" y="0"/>
                    <a:pt x="3" y="0"/>
                    <a:pt x="3" y="0"/>
                  </a:cubicBezTo>
                  <a:cubicBezTo>
                    <a:pt x="2" y="1"/>
                    <a:pt x="2" y="1"/>
                    <a:pt x="2" y="1"/>
                  </a:cubicBezTo>
                  <a:cubicBezTo>
                    <a:pt x="0" y="4"/>
                    <a:pt x="0" y="4"/>
                    <a:pt x="0" y="4"/>
                  </a:cubicBezTo>
                  <a:cubicBezTo>
                    <a:pt x="0" y="4"/>
                    <a:pt x="0" y="4"/>
                    <a:pt x="0" y="4"/>
                  </a:cubicBezTo>
                  <a:cubicBezTo>
                    <a:pt x="0" y="5"/>
                    <a:pt x="0" y="5"/>
                    <a:pt x="1" y="6"/>
                  </a:cubicBezTo>
                  <a:cubicBezTo>
                    <a:pt x="1" y="6"/>
                    <a:pt x="1" y="6"/>
                    <a:pt x="1" y="6"/>
                  </a:cubicBezTo>
                  <a:cubicBezTo>
                    <a:pt x="2" y="5"/>
                    <a:pt x="2" y="5"/>
                    <a:pt x="2" y="5"/>
                  </a:cubicBezTo>
                  <a:cubicBezTo>
                    <a:pt x="3" y="4"/>
                    <a:pt x="3" y="4"/>
                    <a:pt x="3" y="4"/>
                  </a:cubicBezTo>
                  <a:cubicBezTo>
                    <a:pt x="5" y="1"/>
                    <a:pt x="5" y="1"/>
                    <a:pt x="5" y="1"/>
                  </a:cubicBezTo>
                  <a:cubicBezTo>
                    <a:pt x="5" y="1"/>
                    <a:pt x="5" y="1"/>
                    <a:pt x="5" y="1"/>
                  </a:cubicBezTo>
                  <a:cubicBezTo>
                    <a:pt x="5" y="0"/>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28"/>
            <p:cNvSpPr>
              <a:spLocks/>
            </p:cNvSpPr>
            <p:nvPr/>
          </p:nvSpPr>
          <p:spPr bwMode="auto">
            <a:xfrm>
              <a:off x="6108210" y="5049765"/>
              <a:ext cx="70979" cy="86190"/>
            </a:xfrm>
            <a:custGeom>
              <a:avLst/>
              <a:gdLst>
                <a:gd name="T0" fmla="*/ 5 w 6"/>
                <a:gd name="T1" fmla="*/ 0 h 7"/>
                <a:gd name="T2" fmla="*/ 4 w 6"/>
                <a:gd name="T3" fmla="*/ 0 h 7"/>
                <a:gd name="T4" fmla="*/ 3 w 6"/>
                <a:gd name="T5" fmla="*/ 2 h 7"/>
                <a:gd name="T6" fmla="*/ 1 w 6"/>
                <a:gd name="T7" fmla="*/ 5 h 7"/>
                <a:gd name="T8" fmla="*/ 0 w 6"/>
                <a:gd name="T9" fmla="*/ 6 h 7"/>
                <a:gd name="T10" fmla="*/ 0 w 6"/>
                <a:gd name="T11" fmla="*/ 7 h 7"/>
                <a:gd name="T12" fmla="*/ 1 w 6"/>
                <a:gd name="T13" fmla="*/ 7 h 7"/>
                <a:gd name="T14" fmla="*/ 2 w 6"/>
                <a:gd name="T15" fmla="*/ 7 h 7"/>
                <a:gd name="T16" fmla="*/ 3 w 6"/>
                <a:gd name="T17" fmla="*/ 5 h 7"/>
                <a:gd name="T18" fmla="*/ 5 w 6"/>
                <a:gd name="T19" fmla="*/ 2 h 7"/>
                <a:gd name="T20" fmla="*/ 6 w 6"/>
                <a:gd name="T21" fmla="*/ 1 h 7"/>
                <a:gd name="T22" fmla="*/ 5 w 6"/>
                <a:gd name="T23" fmla="*/ 0 h 7"/>
                <a:gd name="T24" fmla="*/ 5 w 6"/>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7">
                  <a:moveTo>
                    <a:pt x="5" y="0"/>
                  </a:moveTo>
                  <a:cubicBezTo>
                    <a:pt x="5" y="0"/>
                    <a:pt x="4" y="0"/>
                    <a:pt x="4" y="0"/>
                  </a:cubicBezTo>
                  <a:cubicBezTo>
                    <a:pt x="4" y="1"/>
                    <a:pt x="3" y="1"/>
                    <a:pt x="3" y="2"/>
                  </a:cubicBezTo>
                  <a:cubicBezTo>
                    <a:pt x="2" y="3"/>
                    <a:pt x="1" y="4"/>
                    <a:pt x="1" y="5"/>
                  </a:cubicBezTo>
                  <a:cubicBezTo>
                    <a:pt x="0" y="5"/>
                    <a:pt x="0" y="6"/>
                    <a:pt x="0" y="6"/>
                  </a:cubicBezTo>
                  <a:cubicBezTo>
                    <a:pt x="0" y="6"/>
                    <a:pt x="0" y="7"/>
                    <a:pt x="0" y="7"/>
                  </a:cubicBezTo>
                  <a:cubicBezTo>
                    <a:pt x="1" y="7"/>
                    <a:pt x="1" y="7"/>
                    <a:pt x="1" y="7"/>
                  </a:cubicBezTo>
                  <a:cubicBezTo>
                    <a:pt x="2" y="7"/>
                    <a:pt x="2" y="7"/>
                    <a:pt x="2" y="7"/>
                  </a:cubicBezTo>
                  <a:cubicBezTo>
                    <a:pt x="2" y="6"/>
                    <a:pt x="3" y="6"/>
                    <a:pt x="3" y="5"/>
                  </a:cubicBezTo>
                  <a:cubicBezTo>
                    <a:pt x="4" y="4"/>
                    <a:pt x="4" y="3"/>
                    <a:pt x="5" y="2"/>
                  </a:cubicBezTo>
                  <a:cubicBezTo>
                    <a:pt x="5" y="2"/>
                    <a:pt x="5" y="1"/>
                    <a:pt x="6" y="1"/>
                  </a:cubicBezTo>
                  <a:cubicBezTo>
                    <a:pt x="6" y="1"/>
                    <a:pt x="6" y="0"/>
                    <a:pt x="5" y="0"/>
                  </a:cubicBezTo>
                  <a:cubicBezTo>
                    <a:pt x="5" y="0"/>
                    <a:pt x="5"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29"/>
            <p:cNvSpPr>
              <a:spLocks/>
            </p:cNvSpPr>
            <p:nvPr/>
          </p:nvSpPr>
          <p:spPr bwMode="auto">
            <a:xfrm>
              <a:off x="6204540" y="5049765"/>
              <a:ext cx="60839" cy="70979"/>
            </a:xfrm>
            <a:custGeom>
              <a:avLst/>
              <a:gdLst>
                <a:gd name="T0" fmla="*/ 4 w 5"/>
                <a:gd name="T1" fmla="*/ 0 h 6"/>
                <a:gd name="T2" fmla="*/ 3 w 5"/>
                <a:gd name="T3" fmla="*/ 0 h 6"/>
                <a:gd name="T4" fmla="*/ 2 w 5"/>
                <a:gd name="T5" fmla="*/ 2 h 6"/>
                <a:gd name="T6" fmla="*/ 0 w 5"/>
                <a:gd name="T7" fmla="*/ 5 h 6"/>
                <a:gd name="T8" fmla="*/ 0 w 5"/>
                <a:gd name="T9" fmla="*/ 5 h 6"/>
                <a:gd name="T10" fmla="*/ 1 w 5"/>
                <a:gd name="T11" fmla="*/ 6 h 6"/>
                <a:gd name="T12" fmla="*/ 1 w 5"/>
                <a:gd name="T13" fmla="*/ 6 h 6"/>
                <a:gd name="T14" fmla="*/ 2 w 5"/>
                <a:gd name="T15" fmla="*/ 6 h 6"/>
                <a:gd name="T16" fmla="*/ 2 w 5"/>
                <a:gd name="T17" fmla="*/ 5 h 6"/>
                <a:gd name="T18" fmla="*/ 4 w 5"/>
                <a:gd name="T19" fmla="*/ 2 h 6"/>
                <a:gd name="T20" fmla="*/ 4 w 5"/>
                <a:gd name="T21" fmla="*/ 1 h 6"/>
                <a:gd name="T22" fmla="*/ 4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3" y="0"/>
                    <a:pt x="3" y="0"/>
                    <a:pt x="3" y="0"/>
                  </a:cubicBezTo>
                  <a:cubicBezTo>
                    <a:pt x="2" y="2"/>
                    <a:pt x="2" y="2"/>
                    <a:pt x="2" y="2"/>
                  </a:cubicBezTo>
                  <a:cubicBezTo>
                    <a:pt x="0" y="5"/>
                    <a:pt x="0" y="5"/>
                    <a:pt x="0" y="5"/>
                  </a:cubicBezTo>
                  <a:cubicBezTo>
                    <a:pt x="0" y="5"/>
                    <a:pt x="0" y="5"/>
                    <a:pt x="0" y="5"/>
                  </a:cubicBezTo>
                  <a:cubicBezTo>
                    <a:pt x="0" y="5"/>
                    <a:pt x="0" y="6"/>
                    <a:pt x="1" y="6"/>
                  </a:cubicBezTo>
                  <a:cubicBezTo>
                    <a:pt x="1" y="6"/>
                    <a:pt x="1" y="6"/>
                    <a:pt x="1" y="6"/>
                  </a:cubicBezTo>
                  <a:cubicBezTo>
                    <a:pt x="2" y="6"/>
                    <a:pt x="2" y="6"/>
                    <a:pt x="2" y="6"/>
                  </a:cubicBezTo>
                  <a:cubicBezTo>
                    <a:pt x="2" y="5"/>
                    <a:pt x="2" y="5"/>
                    <a:pt x="2" y="5"/>
                  </a:cubicBezTo>
                  <a:cubicBezTo>
                    <a:pt x="4" y="2"/>
                    <a:pt x="4" y="2"/>
                    <a:pt x="4" y="2"/>
                  </a:cubicBezTo>
                  <a:cubicBezTo>
                    <a:pt x="4" y="1"/>
                    <a:pt x="4" y="1"/>
                    <a:pt x="4" y="1"/>
                  </a:cubicBezTo>
                  <a:cubicBezTo>
                    <a:pt x="5" y="1"/>
                    <a:pt x="4"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330"/>
            <p:cNvSpPr>
              <a:spLocks/>
            </p:cNvSpPr>
            <p:nvPr/>
          </p:nvSpPr>
          <p:spPr bwMode="auto">
            <a:xfrm>
              <a:off x="6250167" y="5049765"/>
              <a:ext cx="76050" cy="86190"/>
            </a:xfrm>
            <a:custGeom>
              <a:avLst/>
              <a:gdLst>
                <a:gd name="T0" fmla="*/ 5 w 6"/>
                <a:gd name="T1" fmla="*/ 0 h 7"/>
                <a:gd name="T2" fmla="*/ 5 w 6"/>
                <a:gd name="T3" fmla="*/ 0 h 7"/>
                <a:gd name="T4" fmla="*/ 2 w 6"/>
                <a:gd name="T5" fmla="*/ 2 h 7"/>
                <a:gd name="T6" fmla="*/ 1 w 6"/>
                <a:gd name="T7" fmla="*/ 5 h 7"/>
                <a:gd name="T8" fmla="*/ 0 w 6"/>
                <a:gd name="T9" fmla="*/ 5 h 7"/>
                <a:gd name="T10" fmla="*/ 1 w 6"/>
                <a:gd name="T11" fmla="*/ 6 h 7"/>
                <a:gd name="T12" fmla="*/ 1 w 6"/>
                <a:gd name="T13" fmla="*/ 7 h 7"/>
                <a:gd name="T14" fmla="*/ 2 w 6"/>
                <a:gd name="T15" fmla="*/ 6 h 7"/>
                <a:gd name="T16" fmla="*/ 3 w 6"/>
                <a:gd name="T17" fmla="*/ 5 h 7"/>
                <a:gd name="T18" fmla="*/ 5 w 6"/>
                <a:gd name="T19" fmla="*/ 2 h 7"/>
                <a:gd name="T20" fmla="*/ 6 w 6"/>
                <a:gd name="T21" fmla="*/ 1 h 7"/>
                <a:gd name="T22" fmla="*/ 6 w 6"/>
                <a:gd name="T23" fmla="*/ 0 h 7"/>
                <a:gd name="T24" fmla="*/ 5 w 6"/>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7">
                  <a:moveTo>
                    <a:pt x="5" y="0"/>
                  </a:moveTo>
                  <a:cubicBezTo>
                    <a:pt x="5" y="0"/>
                    <a:pt x="5" y="0"/>
                    <a:pt x="5" y="0"/>
                  </a:cubicBezTo>
                  <a:cubicBezTo>
                    <a:pt x="4" y="1"/>
                    <a:pt x="3" y="1"/>
                    <a:pt x="2" y="2"/>
                  </a:cubicBezTo>
                  <a:cubicBezTo>
                    <a:pt x="2" y="3"/>
                    <a:pt x="1" y="4"/>
                    <a:pt x="1" y="5"/>
                  </a:cubicBezTo>
                  <a:cubicBezTo>
                    <a:pt x="0" y="5"/>
                    <a:pt x="0" y="5"/>
                    <a:pt x="0" y="5"/>
                  </a:cubicBezTo>
                  <a:cubicBezTo>
                    <a:pt x="0" y="6"/>
                    <a:pt x="0" y="6"/>
                    <a:pt x="1" y="6"/>
                  </a:cubicBezTo>
                  <a:cubicBezTo>
                    <a:pt x="1" y="7"/>
                    <a:pt x="1" y="7"/>
                    <a:pt x="1" y="7"/>
                  </a:cubicBezTo>
                  <a:cubicBezTo>
                    <a:pt x="2" y="7"/>
                    <a:pt x="2" y="6"/>
                    <a:pt x="2" y="6"/>
                  </a:cubicBezTo>
                  <a:cubicBezTo>
                    <a:pt x="2" y="6"/>
                    <a:pt x="3" y="5"/>
                    <a:pt x="3" y="5"/>
                  </a:cubicBezTo>
                  <a:cubicBezTo>
                    <a:pt x="3" y="4"/>
                    <a:pt x="4" y="3"/>
                    <a:pt x="5" y="2"/>
                  </a:cubicBezTo>
                  <a:cubicBezTo>
                    <a:pt x="5" y="2"/>
                    <a:pt x="6" y="2"/>
                    <a:pt x="6" y="1"/>
                  </a:cubicBezTo>
                  <a:cubicBezTo>
                    <a:pt x="6" y="1"/>
                    <a:pt x="6" y="0"/>
                    <a:pt x="6" y="0"/>
                  </a:cubicBezTo>
                  <a:cubicBezTo>
                    <a:pt x="6" y="0"/>
                    <a:pt x="5"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331"/>
            <p:cNvSpPr>
              <a:spLocks/>
            </p:cNvSpPr>
            <p:nvPr/>
          </p:nvSpPr>
          <p:spPr bwMode="auto">
            <a:xfrm>
              <a:off x="6336357" y="5049765"/>
              <a:ext cx="60839" cy="70979"/>
            </a:xfrm>
            <a:custGeom>
              <a:avLst/>
              <a:gdLst>
                <a:gd name="T0" fmla="*/ 4 w 5"/>
                <a:gd name="T1" fmla="*/ 0 h 6"/>
                <a:gd name="T2" fmla="*/ 3 w 5"/>
                <a:gd name="T3" fmla="*/ 0 h 6"/>
                <a:gd name="T4" fmla="*/ 2 w 5"/>
                <a:gd name="T5" fmla="*/ 2 h 6"/>
                <a:gd name="T6" fmla="*/ 0 w 5"/>
                <a:gd name="T7" fmla="*/ 4 h 6"/>
                <a:gd name="T8" fmla="*/ 0 w 5"/>
                <a:gd name="T9" fmla="*/ 5 h 6"/>
                <a:gd name="T10" fmla="*/ 0 w 5"/>
                <a:gd name="T11" fmla="*/ 6 h 6"/>
                <a:gd name="T12" fmla="*/ 1 w 5"/>
                <a:gd name="T13" fmla="*/ 6 h 6"/>
                <a:gd name="T14" fmla="*/ 2 w 5"/>
                <a:gd name="T15" fmla="*/ 5 h 6"/>
                <a:gd name="T16" fmla="*/ 2 w 5"/>
                <a:gd name="T17" fmla="*/ 5 h 6"/>
                <a:gd name="T18" fmla="*/ 4 w 5"/>
                <a:gd name="T19" fmla="*/ 2 h 6"/>
                <a:gd name="T20" fmla="*/ 5 w 5"/>
                <a:gd name="T21" fmla="*/ 2 h 6"/>
                <a:gd name="T22" fmla="*/ 5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4" y="0"/>
                    <a:pt x="3" y="0"/>
                  </a:cubicBezTo>
                  <a:cubicBezTo>
                    <a:pt x="3" y="1"/>
                    <a:pt x="2" y="1"/>
                    <a:pt x="2" y="2"/>
                  </a:cubicBezTo>
                  <a:cubicBezTo>
                    <a:pt x="1" y="3"/>
                    <a:pt x="0" y="4"/>
                    <a:pt x="0" y="4"/>
                  </a:cubicBezTo>
                  <a:cubicBezTo>
                    <a:pt x="0" y="5"/>
                    <a:pt x="0" y="5"/>
                    <a:pt x="0" y="5"/>
                  </a:cubicBezTo>
                  <a:cubicBezTo>
                    <a:pt x="0" y="5"/>
                    <a:pt x="0" y="6"/>
                    <a:pt x="0" y="6"/>
                  </a:cubicBezTo>
                  <a:cubicBezTo>
                    <a:pt x="1" y="6"/>
                    <a:pt x="1" y="6"/>
                    <a:pt x="1" y="6"/>
                  </a:cubicBezTo>
                  <a:cubicBezTo>
                    <a:pt x="2" y="5"/>
                    <a:pt x="2" y="5"/>
                    <a:pt x="2" y="5"/>
                  </a:cubicBezTo>
                  <a:cubicBezTo>
                    <a:pt x="2" y="5"/>
                    <a:pt x="2" y="5"/>
                    <a:pt x="2" y="5"/>
                  </a:cubicBezTo>
                  <a:cubicBezTo>
                    <a:pt x="3" y="4"/>
                    <a:pt x="3" y="3"/>
                    <a:pt x="4" y="2"/>
                  </a:cubicBezTo>
                  <a:cubicBezTo>
                    <a:pt x="4" y="2"/>
                    <a:pt x="4" y="2"/>
                    <a:pt x="5" y="2"/>
                  </a:cubicBezTo>
                  <a:cubicBezTo>
                    <a:pt x="5" y="1"/>
                    <a:pt x="5" y="1"/>
                    <a:pt x="5" y="0"/>
                  </a:cubicBezTo>
                  <a:cubicBezTo>
                    <a:pt x="5"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332"/>
            <p:cNvSpPr>
              <a:spLocks/>
            </p:cNvSpPr>
            <p:nvPr/>
          </p:nvSpPr>
          <p:spPr bwMode="auto">
            <a:xfrm>
              <a:off x="6407336" y="5049765"/>
              <a:ext cx="60839" cy="70979"/>
            </a:xfrm>
            <a:custGeom>
              <a:avLst/>
              <a:gdLst>
                <a:gd name="T0" fmla="*/ 4 w 5"/>
                <a:gd name="T1" fmla="*/ 0 h 6"/>
                <a:gd name="T2" fmla="*/ 3 w 5"/>
                <a:gd name="T3" fmla="*/ 0 h 6"/>
                <a:gd name="T4" fmla="*/ 1 w 5"/>
                <a:gd name="T5" fmla="*/ 2 h 6"/>
                <a:gd name="T6" fmla="*/ 0 w 5"/>
                <a:gd name="T7" fmla="*/ 4 h 6"/>
                <a:gd name="T8" fmla="*/ 0 w 5"/>
                <a:gd name="T9" fmla="*/ 5 h 6"/>
                <a:gd name="T10" fmla="*/ 0 w 5"/>
                <a:gd name="T11" fmla="*/ 6 h 6"/>
                <a:gd name="T12" fmla="*/ 1 w 5"/>
                <a:gd name="T13" fmla="*/ 6 h 6"/>
                <a:gd name="T14" fmla="*/ 2 w 5"/>
                <a:gd name="T15" fmla="*/ 5 h 6"/>
                <a:gd name="T16" fmla="*/ 2 w 5"/>
                <a:gd name="T17" fmla="*/ 5 h 6"/>
                <a:gd name="T18" fmla="*/ 4 w 5"/>
                <a:gd name="T19" fmla="*/ 2 h 6"/>
                <a:gd name="T20" fmla="*/ 4 w 5"/>
                <a:gd name="T21" fmla="*/ 2 h 6"/>
                <a:gd name="T22" fmla="*/ 4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3" y="0"/>
                    <a:pt x="3" y="0"/>
                    <a:pt x="3" y="0"/>
                  </a:cubicBezTo>
                  <a:cubicBezTo>
                    <a:pt x="2" y="1"/>
                    <a:pt x="2" y="1"/>
                    <a:pt x="1" y="2"/>
                  </a:cubicBezTo>
                  <a:cubicBezTo>
                    <a:pt x="1" y="3"/>
                    <a:pt x="0" y="4"/>
                    <a:pt x="0" y="4"/>
                  </a:cubicBezTo>
                  <a:cubicBezTo>
                    <a:pt x="0" y="4"/>
                    <a:pt x="0" y="5"/>
                    <a:pt x="0" y="5"/>
                  </a:cubicBezTo>
                  <a:cubicBezTo>
                    <a:pt x="0" y="5"/>
                    <a:pt x="0" y="5"/>
                    <a:pt x="0" y="6"/>
                  </a:cubicBezTo>
                  <a:cubicBezTo>
                    <a:pt x="1" y="6"/>
                    <a:pt x="1" y="6"/>
                    <a:pt x="1" y="6"/>
                  </a:cubicBezTo>
                  <a:cubicBezTo>
                    <a:pt x="1" y="6"/>
                    <a:pt x="2" y="5"/>
                    <a:pt x="2" y="5"/>
                  </a:cubicBezTo>
                  <a:cubicBezTo>
                    <a:pt x="2" y="5"/>
                    <a:pt x="2" y="5"/>
                    <a:pt x="2" y="5"/>
                  </a:cubicBezTo>
                  <a:cubicBezTo>
                    <a:pt x="2" y="4"/>
                    <a:pt x="3" y="3"/>
                    <a:pt x="4" y="2"/>
                  </a:cubicBezTo>
                  <a:cubicBezTo>
                    <a:pt x="4" y="2"/>
                    <a:pt x="4" y="2"/>
                    <a:pt x="4" y="2"/>
                  </a:cubicBezTo>
                  <a:cubicBezTo>
                    <a:pt x="5" y="1"/>
                    <a:pt x="5" y="1"/>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333"/>
            <p:cNvSpPr>
              <a:spLocks/>
            </p:cNvSpPr>
            <p:nvPr/>
          </p:nvSpPr>
          <p:spPr bwMode="auto">
            <a:xfrm>
              <a:off x="6468175" y="5049765"/>
              <a:ext cx="60839" cy="70979"/>
            </a:xfrm>
            <a:custGeom>
              <a:avLst/>
              <a:gdLst>
                <a:gd name="T0" fmla="*/ 4 w 5"/>
                <a:gd name="T1" fmla="*/ 0 h 6"/>
                <a:gd name="T2" fmla="*/ 3 w 5"/>
                <a:gd name="T3" fmla="*/ 1 h 6"/>
                <a:gd name="T4" fmla="*/ 1 w 5"/>
                <a:gd name="T5" fmla="*/ 2 h 6"/>
                <a:gd name="T6" fmla="*/ 0 w 5"/>
                <a:gd name="T7" fmla="*/ 4 h 6"/>
                <a:gd name="T8" fmla="*/ 0 w 5"/>
                <a:gd name="T9" fmla="*/ 5 h 6"/>
                <a:gd name="T10" fmla="*/ 0 w 5"/>
                <a:gd name="T11" fmla="*/ 6 h 6"/>
                <a:gd name="T12" fmla="*/ 1 w 5"/>
                <a:gd name="T13" fmla="*/ 6 h 6"/>
                <a:gd name="T14" fmla="*/ 2 w 5"/>
                <a:gd name="T15" fmla="*/ 5 h 6"/>
                <a:gd name="T16" fmla="*/ 2 w 5"/>
                <a:gd name="T17" fmla="*/ 4 h 6"/>
                <a:gd name="T18" fmla="*/ 4 w 5"/>
                <a:gd name="T19" fmla="*/ 2 h 6"/>
                <a:gd name="T20" fmla="*/ 4 w 5"/>
                <a:gd name="T21" fmla="*/ 2 h 6"/>
                <a:gd name="T22" fmla="*/ 4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3" y="0"/>
                    <a:pt x="3" y="0"/>
                    <a:pt x="3" y="1"/>
                  </a:cubicBezTo>
                  <a:cubicBezTo>
                    <a:pt x="2" y="1"/>
                    <a:pt x="2" y="2"/>
                    <a:pt x="1" y="2"/>
                  </a:cubicBezTo>
                  <a:cubicBezTo>
                    <a:pt x="1" y="3"/>
                    <a:pt x="0" y="4"/>
                    <a:pt x="0" y="4"/>
                  </a:cubicBezTo>
                  <a:cubicBezTo>
                    <a:pt x="0" y="4"/>
                    <a:pt x="0" y="4"/>
                    <a:pt x="0" y="5"/>
                  </a:cubicBezTo>
                  <a:cubicBezTo>
                    <a:pt x="0" y="5"/>
                    <a:pt x="0" y="5"/>
                    <a:pt x="0" y="6"/>
                  </a:cubicBezTo>
                  <a:cubicBezTo>
                    <a:pt x="1" y="6"/>
                    <a:pt x="1" y="6"/>
                    <a:pt x="1" y="6"/>
                  </a:cubicBezTo>
                  <a:cubicBezTo>
                    <a:pt x="2" y="5"/>
                    <a:pt x="2" y="5"/>
                    <a:pt x="2" y="5"/>
                  </a:cubicBezTo>
                  <a:cubicBezTo>
                    <a:pt x="2" y="5"/>
                    <a:pt x="2" y="5"/>
                    <a:pt x="2" y="4"/>
                  </a:cubicBezTo>
                  <a:cubicBezTo>
                    <a:pt x="3" y="4"/>
                    <a:pt x="3" y="3"/>
                    <a:pt x="4" y="2"/>
                  </a:cubicBezTo>
                  <a:cubicBezTo>
                    <a:pt x="4" y="2"/>
                    <a:pt x="4" y="2"/>
                    <a:pt x="4" y="2"/>
                  </a:cubicBezTo>
                  <a:cubicBezTo>
                    <a:pt x="5" y="1"/>
                    <a:pt x="5" y="1"/>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334"/>
            <p:cNvSpPr>
              <a:spLocks/>
            </p:cNvSpPr>
            <p:nvPr/>
          </p:nvSpPr>
          <p:spPr bwMode="auto">
            <a:xfrm>
              <a:off x="6529014" y="5049765"/>
              <a:ext cx="60839" cy="70979"/>
            </a:xfrm>
            <a:custGeom>
              <a:avLst/>
              <a:gdLst>
                <a:gd name="T0" fmla="*/ 4 w 5"/>
                <a:gd name="T1" fmla="*/ 0 h 6"/>
                <a:gd name="T2" fmla="*/ 4 w 5"/>
                <a:gd name="T3" fmla="*/ 0 h 6"/>
                <a:gd name="T4" fmla="*/ 2 w 5"/>
                <a:gd name="T5" fmla="*/ 2 h 6"/>
                <a:gd name="T6" fmla="*/ 1 w 5"/>
                <a:gd name="T7" fmla="*/ 4 h 6"/>
                <a:gd name="T8" fmla="*/ 1 w 5"/>
                <a:gd name="T9" fmla="*/ 4 h 6"/>
                <a:gd name="T10" fmla="*/ 1 w 5"/>
                <a:gd name="T11" fmla="*/ 6 h 6"/>
                <a:gd name="T12" fmla="*/ 2 w 5"/>
                <a:gd name="T13" fmla="*/ 6 h 6"/>
                <a:gd name="T14" fmla="*/ 2 w 5"/>
                <a:gd name="T15" fmla="*/ 5 h 6"/>
                <a:gd name="T16" fmla="*/ 3 w 5"/>
                <a:gd name="T17" fmla="*/ 4 h 6"/>
                <a:gd name="T18" fmla="*/ 5 w 5"/>
                <a:gd name="T19" fmla="*/ 2 h 6"/>
                <a:gd name="T20" fmla="*/ 5 w 5"/>
                <a:gd name="T21" fmla="*/ 2 h 6"/>
                <a:gd name="T22" fmla="*/ 5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4" y="0"/>
                    <a:pt x="4" y="0"/>
                  </a:cubicBezTo>
                  <a:cubicBezTo>
                    <a:pt x="3" y="1"/>
                    <a:pt x="2" y="1"/>
                    <a:pt x="2" y="2"/>
                  </a:cubicBezTo>
                  <a:cubicBezTo>
                    <a:pt x="1" y="3"/>
                    <a:pt x="1" y="4"/>
                    <a:pt x="1" y="4"/>
                  </a:cubicBezTo>
                  <a:cubicBezTo>
                    <a:pt x="1" y="4"/>
                    <a:pt x="1" y="4"/>
                    <a:pt x="1" y="4"/>
                  </a:cubicBezTo>
                  <a:cubicBezTo>
                    <a:pt x="0" y="5"/>
                    <a:pt x="1" y="5"/>
                    <a:pt x="1" y="6"/>
                  </a:cubicBezTo>
                  <a:cubicBezTo>
                    <a:pt x="2" y="6"/>
                    <a:pt x="2" y="6"/>
                    <a:pt x="2" y="6"/>
                  </a:cubicBezTo>
                  <a:cubicBezTo>
                    <a:pt x="2" y="6"/>
                    <a:pt x="2" y="6"/>
                    <a:pt x="2" y="5"/>
                  </a:cubicBezTo>
                  <a:cubicBezTo>
                    <a:pt x="3" y="5"/>
                    <a:pt x="3" y="5"/>
                    <a:pt x="3" y="4"/>
                  </a:cubicBezTo>
                  <a:cubicBezTo>
                    <a:pt x="3" y="3"/>
                    <a:pt x="4" y="3"/>
                    <a:pt x="5" y="2"/>
                  </a:cubicBezTo>
                  <a:cubicBezTo>
                    <a:pt x="5" y="2"/>
                    <a:pt x="5" y="2"/>
                    <a:pt x="5" y="2"/>
                  </a:cubicBezTo>
                  <a:cubicBezTo>
                    <a:pt x="5" y="1"/>
                    <a:pt x="5" y="1"/>
                    <a:pt x="5" y="0"/>
                  </a:cubicBezTo>
                  <a:cubicBezTo>
                    <a:pt x="5" y="0"/>
                    <a:pt x="5"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335"/>
            <p:cNvSpPr>
              <a:spLocks/>
            </p:cNvSpPr>
            <p:nvPr/>
          </p:nvSpPr>
          <p:spPr bwMode="auto">
            <a:xfrm>
              <a:off x="6599993" y="5039625"/>
              <a:ext cx="60839" cy="81119"/>
            </a:xfrm>
            <a:custGeom>
              <a:avLst/>
              <a:gdLst>
                <a:gd name="T0" fmla="*/ 4 w 5"/>
                <a:gd name="T1" fmla="*/ 0 h 7"/>
                <a:gd name="T2" fmla="*/ 3 w 5"/>
                <a:gd name="T3" fmla="*/ 0 h 7"/>
                <a:gd name="T4" fmla="*/ 1 w 5"/>
                <a:gd name="T5" fmla="*/ 2 h 7"/>
                <a:gd name="T6" fmla="*/ 0 w 5"/>
                <a:gd name="T7" fmla="*/ 5 h 7"/>
                <a:gd name="T8" fmla="*/ 0 w 5"/>
                <a:gd name="T9" fmla="*/ 5 h 7"/>
                <a:gd name="T10" fmla="*/ 0 w 5"/>
                <a:gd name="T11" fmla="*/ 7 h 7"/>
                <a:gd name="T12" fmla="*/ 1 w 5"/>
                <a:gd name="T13" fmla="*/ 7 h 7"/>
                <a:gd name="T14" fmla="*/ 2 w 5"/>
                <a:gd name="T15" fmla="*/ 6 h 7"/>
                <a:gd name="T16" fmla="*/ 2 w 5"/>
                <a:gd name="T17" fmla="*/ 5 h 7"/>
                <a:gd name="T18" fmla="*/ 4 w 5"/>
                <a:gd name="T19" fmla="*/ 1 h 7"/>
                <a:gd name="T20" fmla="*/ 4 w 5"/>
                <a:gd name="T21" fmla="*/ 1 h 7"/>
                <a:gd name="T22" fmla="*/ 4 w 5"/>
                <a:gd name="T23" fmla="*/ 0 h 7"/>
                <a:gd name="T24" fmla="*/ 4 w 5"/>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7">
                  <a:moveTo>
                    <a:pt x="4" y="0"/>
                  </a:moveTo>
                  <a:cubicBezTo>
                    <a:pt x="3" y="0"/>
                    <a:pt x="3" y="0"/>
                    <a:pt x="3" y="0"/>
                  </a:cubicBezTo>
                  <a:cubicBezTo>
                    <a:pt x="2" y="1"/>
                    <a:pt x="2" y="2"/>
                    <a:pt x="1" y="2"/>
                  </a:cubicBezTo>
                  <a:cubicBezTo>
                    <a:pt x="1" y="3"/>
                    <a:pt x="0" y="4"/>
                    <a:pt x="0" y="5"/>
                  </a:cubicBezTo>
                  <a:cubicBezTo>
                    <a:pt x="0" y="5"/>
                    <a:pt x="0" y="5"/>
                    <a:pt x="0" y="5"/>
                  </a:cubicBezTo>
                  <a:cubicBezTo>
                    <a:pt x="0" y="6"/>
                    <a:pt x="0" y="6"/>
                    <a:pt x="0" y="7"/>
                  </a:cubicBezTo>
                  <a:cubicBezTo>
                    <a:pt x="1" y="7"/>
                    <a:pt x="1" y="7"/>
                    <a:pt x="1" y="7"/>
                  </a:cubicBezTo>
                  <a:cubicBezTo>
                    <a:pt x="1" y="7"/>
                    <a:pt x="2" y="6"/>
                    <a:pt x="2" y="6"/>
                  </a:cubicBezTo>
                  <a:cubicBezTo>
                    <a:pt x="2" y="6"/>
                    <a:pt x="2" y="5"/>
                    <a:pt x="2" y="5"/>
                  </a:cubicBezTo>
                  <a:cubicBezTo>
                    <a:pt x="3" y="4"/>
                    <a:pt x="4" y="3"/>
                    <a:pt x="4" y="1"/>
                  </a:cubicBezTo>
                  <a:cubicBezTo>
                    <a:pt x="4" y="1"/>
                    <a:pt x="4" y="1"/>
                    <a:pt x="4" y="1"/>
                  </a:cubicBezTo>
                  <a:cubicBezTo>
                    <a:pt x="5" y="1"/>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336"/>
            <p:cNvSpPr>
              <a:spLocks/>
            </p:cNvSpPr>
            <p:nvPr/>
          </p:nvSpPr>
          <p:spPr bwMode="auto">
            <a:xfrm>
              <a:off x="5509960" y="5313400"/>
              <a:ext cx="861885" cy="121678"/>
            </a:xfrm>
            <a:custGeom>
              <a:avLst/>
              <a:gdLst>
                <a:gd name="T0" fmla="*/ 0 w 72"/>
                <a:gd name="T1" fmla="*/ 2 h 10"/>
                <a:gd name="T2" fmla="*/ 0 w 72"/>
                <a:gd name="T3" fmla="*/ 2 h 10"/>
                <a:gd name="T4" fmla="*/ 1 w 72"/>
                <a:gd name="T5" fmla="*/ 9 h 10"/>
                <a:gd name="T6" fmla="*/ 7 w 72"/>
                <a:gd name="T7" fmla="*/ 10 h 10"/>
                <a:gd name="T8" fmla="*/ 12 w 72"/>
                <a:gd name="T9" fmla="*/ 10 h 10"/>
                <a:gd name="T10" fmla="*/ 46 w 72"/>
                <a:gd name="T11" fmla="*/ 10 h 10"/>
                <a:gd name="T12" fmla="*/ 72 w 72"/>
                <a:gd name="T13" fmla="*/ 7 h 10"/>
                <a:gd name="T14" fmla="*/ 72 w 72"/>
                <a:gd name="T15" fmla="*/ 3 h 10"/>
                <a:gd name="T16" fmla="*/ 69 w 72"/>
                <a:gd name="T17" fmla="*/ 3 h 10"/>
                <a:gd name="T18" fmla="*/ 69 w 72"/>
                <a:gd name="T19" fmla="*/ 6 h 10"/>
                <a:gd name="T20" fmla="*/ 68 w 72"/>
                <a:gd name="T21" fmla="*/ 7 h 10"/>
                <a:gd name="T22" fmla="*/ 67 w 72"/>
                <a:gd name="T23" fmla="*/ 9 h 10"/>
                <a:gd name="T24" fmla="*/ 66 w 72"/>
                <a:gd name="T25" fmla="*/ 9 h 10"/>
                <a:gd name="T26" fmla="*/ 65 w 72"/>
                <a:gd name="T27" fmla="*/ 7 h 10"/>
                <a:gd name="T28" fmla="*/ 64 w 72"/>
                <a:gd name="T29" fmla="*/ 8 h 10"/>
                <a:gd name="T30" fmla="*/ 63 w 72"/>
                <a:gd name="T31" fmla="*/ 10 h 10"/>
                <a:gd name="T32" fmla="*/ 61 w 72"/>
                <a:gd name="T33" fmla="*/ 10 h 10"/>
                <a:gd name="T34" fmla="*/ 62 w 72"/>
                <a:gd name="T35" fmla="*/ 7 h 10"/>
                <a:gd name="T36" fmla="*/ 58 w 72"/>
                <a:gd name="T37" fmla="*/ 9 h 10"/>
                <a:gd name="T38" fmla="*/ 57 w 72"/>
                <a:gd name="T39" fmla="*/ 9 h 10"/>
                <a:gd name="T40" fmla="*/ 57 w 72"/>
                <a:gd name="T41" fmla="*/ 7 h 10"/>
                <a:gd name="T42" fmla="*/ 53 w 72"/>
                <a:gd name="T43" fmla="*/ 9 h 10"/>
                <a:gd name="T44" fmla="*/ 51 w 72"/>
                <a:gd name="T45" fmla="*/ 9 h 10"/>
                <a:gd name="T46" fmla="*/ 51 w 72"/>
                <a:gd name="T47" fmla="*/ 7 h 10"/>
                <a:gd name="T48" fmla="*/ 47 w 72"/>
                <a:gd name="T49" fmla="*/ 8 h 10"/>
                <a:gd name="T50" fmla="*/ 45 w 72"/>
                <a:gd name="T51" fmla="*/ 9 h 10"/>
                <a:gd name="T52" fmla="*/ 45 w 72"/>
                <a:gd name="T53" fmla="*/ 7 h 10"/>
                <a:gd name="T54" fmla="*/ 42 w 72"/>
                <a:gd name="T55" fmla="*/ 8 h 10"/>
                <a:gd name="T56" fmla="*/ 40 w 72"/>
                <a:gd name="T57" fmla="*/ 9 h 10"/>
                <a:gd name="T58" fmla="*/ 35 w 72"/>
                <a:gd name="T59" fmla="*/ 7 h 10"/>
                <a:gd name="T60" fmla="*/ 35 w 72"/>
                <a:gd name="T61" fmla="*/ 8 h 10"/>
                <a:gd name="T62" fmla="*/ 33 w 72"/>
                <a:gd name="T63" fmla="*/ 8 h 10"/>
                <a:gd name="T64" fmla="*/ 30 w 72"/>
                <a:gd name="T65" fmla="*/ 7 h 10"/>
                <a:gd name="T66" fmla="*/ 29 w 72"/>
                <a:gd name="T67" fmla="*/ 9 h 10"/>
                <a:gd name="T68" fmla="*/ 28 w 72"/>
                <a:gd name="T69" fmla="*/ 7 h 10"/>
                <a:gd name="T70" fmla="*/ 25 w 72"/>
                <a:gd name="T71" fmla="*/ 9 h 10"/>
                <a:gd name="T72" fmla="*/ 23 w 72"/>
                <a:gd name="T73" fmla="*/ 9 h 10"/>
                <a:gd name="T74" fmla="*/ 23 w 72"/>
                <a:gd name="T75" fmla="*/ 7 h 10"/>
                <a:gd name="T76" fmla="*/ 20 w 72"/>
                <a:gd name="T77" fmla="*/ 8 h 10"/>
                <a:gd name="T78" fmla="*/ 19 w 72"/>
                <a:gd name="T79" fmla="*/ 8 h 10"/>
                <a:gd name="T80" fmla="*/ 15 w 72"/>
                <a:gd name="T81" fmla="*/ 7 h 10"/>
                <a:gd name="T82" fmla="*/ 14 w 72"/>
                <a:gd name="T83" fmla="*/ 9 h 10"/>
                <a:gd name="T84" fmla="*/ 13 w 72"/>
                <a:gd name="T85" fmla="*/ 7 h 10"/>
                <a:gd name="T86" fmla="*/ 10 w 72"/>
                <a:gd name="T87" fmla="*/ 8 h 10"/>
                <a:gd name="T88" fmla="*/ 9 w 72"/>
                <a:gd name="T89" fmla="*/ 8 h 10"/>
                <a:gd name="T90" fmla="*/ 8 w 72"/>
                <a:gd name="T91" fmla="*/ 9 h 10"/>
                <a:gd name="T92" fmla="*/ 5 w 72"/>
                <a:gd name="T93" fmla="*/ 8 h 10"/>
                <a:gd name="T94" fmla="*/ 5 w 72"/>
                <a:gd name="T95" fmla="*/ 8 h 10"/>
                <a:gd name="T96" fmla="*/ 3 w 72"/>
                <a:gd name="T97" fmla="*/ 9 h 10"/>
                <a:gd name="T98" fmla="*/ 3 w 72"/>
                <a:gd name="T99" fmla="*/ 8 h 10"/>
                <a:gd name="T100" fmla="*/ 3 w 72"/>
                <a:gd name="T101" fmla="*/ 6 h 10"/>
                <a:gd name="T102" fmla="*/ 3 w 72"/>
                <a:gd name="T103" fmla="*/ 2 h 10"/>
                <a:gd name="T104" fmla="*/ 2 w 72"/>
                <a:gd name="T105"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 h="10">
                  <a:moveTo>
                    <a:pt x="2" y="0"/>
                  </a:moveTo>
                  <a:cubicBezTo>
                    <a:pt x="1" y="0"/>
                    <a:pt x="0" y="1"/>
                    <a:pt x="0" y="2"/>
                  </a:cubicBezTo>
                  <a:cubicBezTo>
                    <a:pt x="0" y="2"/>
                    <a:pt x="0" y="2"/>
                    <a:pt x="0" y="2"/>
                  </a:cubicBezTo>
                  <a:cubicBezTo>
                    <a:pt x="0" y="2"/>
                    <a:pt x="0" y="2"/>
                    <a:pt x="0" y="2"/>
                  </a:cubicBezTo>
                  <a:cubicBezTo>
                    <a:pt x="0" y="2"/>
                    <a:pt x="0" y="2"/>
                    <a:pt x="0" y="3"/>
                  </a:cubicBezTo>
                  <a:cubicBezTo>
                    <a:pt x="1" y="5"/>
                    <a:pt x="1" y="7"/>
                    <a:pt x="1" y="9"/>
                  </a:cubicBezTo>
                  <a:cubicBezTo>
                    <a:pt x="1" y="9"/>
                    <a:pt x="1" y="9"/>
                    <a:pt x="2" y="10"/>
                  </a:cubicBezTo>
                  <a:cubicBezTo>
                    <a:pt x="4" y="10"/>
                    <a:pt x="5" y="10"/>
                    <a:pt x="7" y="10"/>
                  </a:cubicBezTo>
                  <a:cubicBezTo>
                    <a:pt x="8" y="10"/>
                    <a:pt x="9" y="10"/>
                    <a:pt x="10" y="10"/>
                  </a:cubicBezTo>
                  <a:cubicBezTo>
                    <a:pt x="11" y="10"/>
                    <a:pt x="12" y="10"/>
                    <a:pt x="12" y="10"/>
                  </a:cubicBezTo>
                  <a:cubicBezTo>
                    <a:pt x="19" y="10"/>
                    <a:pt x="24" y="10"/>
                    <a:pt x="30" y="10"/>
                  </a:cubicBezTo>
                  <a:cubicBezTo>
                    <a:pt x="35" y="10"/>
                    <a:pt x="41" y="10"/>
                    <a:pt x="46" y="10"/>
                  </a:cubicBezTo>
                  <a:cubicBezTo>
                    <a:pt x="51" y="10"/>
                    <a:pt x="57" y="10"/>
                    <a:pt x="63" y="10"/>
                  </a:cubicBezTo>
                  <a:cubicBezTo>
                    <a:pt x="63" y="10"/>
                    <a:pt x="71" y="10"/>
                    <a:pt x="72" y="7"/>
                  </a:cubicBezTo>
                  <a:cubicBezTo>
                    <a:pt x="72" y="3"/>
                    <a:pt x="72" y="3"/>
                    <a:pt x="72" y="3"/>
                  </a:cubicBezTo>
                  <a:cubicBezTo>
                    <a:pt x="72" y="3"/>
                    <a:pt x="72" y="3"/>
                    <a:pt x="72" y="3"/>
                  </a:cubicBezTo>
                  <a:cubicBezTo>
                    <a:pt x="72" y="2"/>
                    <a:pt x="71" y="2"/>
                    <a:pt x="70" y="2"/>
                  </a:cubicBezTo>
                  <a:cubicBezTo>
                    <a:pt x="70" y="2"/>
                    <a:pt x="69" y="3"/>
                    <a:pt x="69" y="3"/>
                  </a:cubicBezTo>
                  <a:cubicBezTo>
                    <a:pt x="69" y="6"/>
                    <a:pt x="69" y="6"/>
                    <a:pt x="69" y="6"/>
                  </a:cubicBezTo>
                  <a:cubicBezTo>
                    <a:pt x="69" y="6"/>
                    <a:pt x="69" y="6"/>
                    <a:pt x="69" y="6"/>
                  </a:cubicBezTo>
                  <a:cubicBezTo>
                    <a:pt x="69" y="6"/>
                    <a:pt x="69" y="7"/>
                    <a:pt x="68" y="7"/>
                  </a:cubicBezTo>
                  <a:cubicBezTo>
                    <a:pt x="68" y="7"/>
                    <a:pt x="68" y="7"/>
                    <a:pt x="68" y="7"/>
                  </a:cubicBezTo>
                  <a:cubicBezTo>
                    <a:pt x="67" y="8"/>
                    <a:pt x="67" y="8"/>
                    <a:pt x="67" y="8"/>
                  </a:cubicBezTo>
                  <a:cubicBezTo>
                    <a:pt x="67" y="9"/>
                    <a:pt x="67" y="9"/>
                    <a:pt x="67" y="9"/>
                  </a:cubicBezTo>
                  <a:cubicBezTo>
                    <a:pt x="66" y="9"/>
                    <a:pt x="66" y="9"/>
                    <a:pt x="66" y="9"/>
                  </a:cubicBezTo>
                  <a:cubicBezTo>
                    <a:pt x="66" y="9"/>
                    <a:pt x="66" y="9"/>
                    <a:pt x="66" y="9"/>
                  </a:cubicBezTo>
                  <a:cubicBezTo>
                    <a:pt x="65" y="9"/>
                    <a:pt x="65" y="8"/>
                    <a:pt x="65" y="8"/>
                  </a:cubicBezTo>
                  <a:cubicBezTo>
                    <a:pt x="65" y="7"/>
                    <a:pt x="65" y="7"/>
                    <a:pt x="65" y="7"/>
                  </a:cubicBezTo>
                  <a:cubicBezTo>
                    <a:pt x="65" y="7"/>
                    <a:pt x="64" y="7"/>
                    <a:pt x="64" y="7"/>
                  </a:cubicBezTo>
                  <a:cubicBezTo>
                    <a:pt x="64" y="8"/>
                    <a:pt x="64" y="8"/>
                    <a:pt x="64" y="8"/>
                  </a:cubicBezTo>
                  <a:cubicBezTo>
                    <a:pt x="64" y="8"/>
                    <a:pt x="64" y="9"/>
                    <a:pt x="63" y="9"/>
                  </a:cubicBezTo>
                  <a:cubicBezTo>
                    <a:pt x="63" y="10"/>
                    <a:pt x="63" y="10"/>
                    <a:pt x="63" y="10"/>
                  </a:cubicBezTo>
                  <a:cubicBezTo>
                    <a:pt x="62" y="10"/>
                    <a:pt x="62" y="10"/>
                    <a:pt x="62" y="10"/>
                  </a:cubicBezTo>
                  <a:cubicBezTo>
                    <a:pt x="61" y="10"/>
                    <a:pt x="61" y="10"/>
                    <a:pt x="61" y="10"/>
                  </a:cubicBezTo>
                  <a:cubicBezTo>
                    <a:pt x="61" y="9"/>
                    <a:pt x="61" y="9"/>
                    <a:pt x="61" y="8"/>
                  </a:cubicBezTo>
                  <a:cubicBezTo>
                    <a:pt x="61" y="8"/>
                    <a:pt x="61" y="8"/>
                    <a:pt x="62" y="7"/>
                  </a:cubicBezTo>
                  <a:cubicBezTo>
                    <a:pt x="61" y="7"/>
                    <a:pt x="60" y="7"/>
                    <a:pt x="59" y="7"/>
                  </a:cubicBezTo>
                  <a:cubicBezTo>
                    <a:pt x="59" y="8"/>
                    <a:pt x="59" y="8"/>
                    <a:pt x="58" y="9"/>
                  </a:cubicBezTo>
                  <a:cubicBezTo>
                    <a:pt x="57" y="9"/>
                    <a:pt x="57" y="9"/>
                    <a:pt x="57" y="9"/>
                  </a:cubicBezTo>
                  <a:cubicBezTo>
                    <a:pt x="57" y="9"/>
                    <a:pt x="57" y="9"/>
                    <a:pt x="57" y="9"/>
                  </a:cubicBezTo>
                  <a:cubicBezTo>
                    <a:pt x="57" y="9"/>
                    <a:pt x="56" y="8"/>
                    <a:pt x="57" y="8"/>
                  </a:cubicBezTo>
                  <a:cubicBezTo>
                    <a:pt x="57" y="8"/>
                    <a:pt x="57" y="8"/>
                    <a:pt x="57" y="7"/>
                  </a:cubicBezTo>
                  <a:cubicBezTo>
                    <a:pt x="56" y="7"/>
                    <a:pt x="55" y="7"/>
                    <a:pt x="54" y="7"/>
                  </a:cubicBezTo>
                  <a:cubicBezTo>
                    <a:pt x="53" y="9"/>
                    <a:pt x="53" y="9"/>
                    <a:pt x="53" y="9"/>
                  </a:cubicBezTo>
                  <a:cubicBezTo>
                    <a:pt x="52" y="9"/>
                    <a:pt x="52" y="9"/>
                    <a:pt x="52" y="9"/>
                  </a:cubicBezTo>
                  <a:cubicBezTo>
                    <a:pt x="51" y="9"/>
                    <a:pt x="51" y="9"/>
                    <a:pt x="51" y="9"/>
                  </a:cubicBezTo>
                  <a:cubicBezTo>
                    <a:pt x="51" y="9"/>
                    <a:pt x="51" y="8"/>
                    <a:pt x="51" y="8"/>
                  </a:cubicBezTo>
                  <a:cubicBezTo>
                    <a:pt x="51" y="7"/>
                    <a:pt x="51" y="7"/>
                    <a:pt x="51" y="7"/>
                  </a:cubicBezTo>
                  <a:cubicBezTo>
                    <a:pt x="50" y="7"/>
                    <a:pt x="49" y="7"/>
                    <a:pt x="47" y="7"/>
                  </a:cubicBezTo>
                  <a:cubicBezTo>
                    <a:pt x="47" y="8"/>
                    <a:pt x="47" y="8"/>
                    <a:pt x="47" y="8"/>
                  </a:cubicBezTo>
                  <a:cubicBezTo>
                    <a:pt x="47" y="9"/>
                    <a:pt x="46" y="9"/>
                    <a:pt x="46" y="9"/>
                  </a:cubicBezTo>
                  <a:cubicBezTo>
                    <a:pt x="45" y="9"/>
                    <a:pt x="45" y="9"/>
                    <a:pt x="45" y="9"/>
                  </a:cubicBezTo>
                  <a:cubicBezTo>
                    <a:pt x="45" y="9"/>
                    <a:pt x="45" y="8"/>
                    <a:pt x="45" y="8"/>
                  </a:cubicBezTo>
                  <a:cubicBezTo>
                    <a:pt x="45" y="8"/>
                    <a:pt x="45" y="7"/>
                    <a:pt x="45" y="7"/>
                  </a:cubicBezTo>
                  <a:cubicBezTo>
                    <a:pt x="44" y="7"/>
                    <a:pt x="43" y="7"/>
                    <a:pt x="42" y="7"/>
                  </a:cubicBezTo>
                  <a:cubicBezTo>
                    <a:pt x="42" y="8"/>
                    <a:pt x="42" y="8"/>
                    <a:pt x="42" y="8"/>
                  </a:cubicBezTo>
                  <a:cubicBezTo>
                    <a:pt x="41" y="9"/>
                    <a:pt x="41" y="9"/>
                    <a:pt x="41" y="9"/>
                  </a:cubicBezTo>
                  <a:cubicBezTo>
                    <a:pt x="40" y="9"/>
                    <a:pt x="40" y="9"/>
                    <a:pt x="40" y="9"/>
                  </a:cubicBezTo>
                  <a:cubicBezTo>
                    <a:pt x="40" y="8"/>
                    <a:pt x="40" y="8"/>
                    <a:pt x="40" y="7"/>
                  </a:cubicBezTo>
                  <a:cubicBezTo>
                    <a:pt x="38" y="7"/>
                    <a:pt x="37" y="7"/>
                    <a:pt x="35" y="7"/>
                  </a:cubicBezTo>
                  <a:cubicBezTo>
                    <a:pt x="35" y="7"/>
                    <a:pt x="35" y="7"/>
                    <a:pt x="35" y="7"/>
                  </a:cubicBezTo>
                  <a:cubicBezTo>
                    <a:pt x="35" y="8"/>
                    <a:pt x="35" y="8"/>
                    <a:pt x="35" y="8"/>
                  </a:cubicBezTo>
                  <a:cubicBezTo>
                    <a:pt x="34" y="9"/>
                    <a:pt x="34" y="9"/>
                    <a:pt x="34" y="9"/>
                  </a:cubicBezTo>
                  <a:cubicBezTo>
                    <a:pt x="34" y="9"/>
                    <a:pt x="33" y="8"/>
                    <a:pt x="33" y="8"/>
                  </a:cubicBezTo>
                  <a:cubicBezTo>
                    <a:pt x="33" y="8"/>
                    <a:pt x="33" y="8"/>
                    <a:pt x="33" y="7"/>
                  </a:cubicBezTo>
                  <a:cubicBezTo>
                    <a:pt x="32" y="7"/>
                    <a:pt x="31" y="7"/>
                    <a:pt x="30" y="7"/>
                  </a:cubicBezTo>
                  <a:cubicBezTo>
                    <a:pt x="30" y="8"/>
                    <a:pt x="30" y="8"/>
                    <a:pt x="30" y="8"/>
                  </a:cubicBezTo>
                  <a:cubicBezTo>
                    <a:pt x="29" y="9"/>
                    <a:pt x="29" y="9"/>
                    <a:pt x="29" y="9"/>
                  </a:cubicBezTo>
                  <a:cubicBezTo>
                    <a:pt x="28" y="9"/>
                    <a:pt x="28" y="9"/>
                    <a:pt x="28" y="9"/>
                  </a:cubicBezTo>
                  <a:cubicBezTo>
                    <a:pt x="28" y="8"/>
                    <a:pt x="28" y="8"/>
                    <a:pt x="28" y="7"/>
                  </a:cubicBezTo>
                  <a:cubicBezTo>
                    <a:pt x="27" y="7"/>
                    <a:pt x="26" y="7"/>
                    <a:pt x="25" y="7"/>
                  </a:cubicBezTo>
                  <a:cubicBezTo>
                    <a:pt x="25" y="8"/>
                    <a:pt x="25" y="8"/>
                    <a:pt x="25" y="9"/>
                  </a:cubicBezTo>
                  <a:cubicBezTo>
                    <a:pt x="24" y="9"/>
                    <a:pt x="24" y="9"/>
                    <a:pt x="24" y="9"/>
                  </a:cubicBezTo>
                  <a:cubicBezTo>
                    <a:pt x="23" y="9"/>
                    <a:pt x="23" y="9"/>
                    <a:pt x="23" y="9"/>
                  </a:cubicBezTo>
                  <a:cubicBezTo>
                    <a:pt x="23" y="9"/>
                    <a:pt x="23" y="8"/>
                    <a:pt x="23" y="8"/>
                  </a:cubicBezTo>
                  <a:cubicBezTo>
                    <a:pt x="23" y="8"/>
                    <a:pt x="23" y="8"/>
                    <a:pt x="23" y="7"/>
                  </a:cubicBezTo>
                  <a:cubicBezTo>
                    <a:pt x="22" y="7"/>
                    <a:pt x="21" y="7"/>
                    <a:pt x="21" y="7"/>
                  </a:cubicBezTo>
                  <a:cubicBezTo>
                    <a:pt x="20" y="8"/>
                    <a:pt x="20" y="8"/>
                    <a:pt x="20" y="8"/>
                  </a:cubicBezTo>
                  <a:cubicBezTo>
                    <a:pt x="20" y="8"/>
                    <a:pt x="20" y="8"/>
                    <a:pt x="20" y="8"/>
                  </a:cubicBezTo>
                  <a:cubicBezTo>
                    <a:pt x="19" y="8"/>
                    <a:pt x="19" y="8"/>
                    <a:pt x="19" y="8"/>
                  </a:cubicBezTo>
                  <a:cubicBezTo>
                    <a:pt x="19" y="8"/>
                    <a:pt x="19" y="8"/>
                    <a:pt x="19" y="7"/>
                  </a:cubicBezTo>
                  <a:cubicBezTo>
                    <a:pt x="17" y="7"/>
                    <a:pt x="16" y="7"/>
                    <a:pt x="15" y="7"/>
                  </a:cubicBezTo>
                  <a:cubicBezTo>
                    <a:pt x="14" y="8"/>
                    <a:pt x="14" y="8"/>
                    <a:pt x="14" y="8"/>
                  </a:cubicBezTo>
                  <a:cubicBezTo>
                    <a:pt x="14" y="9"/>
                    <a:pt x="14" y="9"/>
                    <a:pt x="14" y="9"/>
                  </a:cubicBezTo>
                  <a:cubicBezTo>
                    <a:pt x="13" y="9"/>
                    <a:pt x="13" y="9"/>
                    <a:pt x="13" y="9"/>
                  </a:cubicBezTo>
                  <a:cubicBezTo>
                    <a:pt x="13" y="8"/>
                    <a:pt x="13" y="8"/>
                    <a:pt x="13" y="7"/>
                  </a:cubicBezTo>
                  <a:cubicBezTo>
                    <a:pt x="13" y="7"/>
                    <a:pt x="13" y="7"/>
                    <a:pt x="12" y="7"/>
                  </a:cubicBezTo>
                  <a:cubicBezTo>
                    <a:pt x="12" y="7"/>
                    <a:pt x="11" y="8"/>
                    <a:pt x="10" y="8"/>
                  </a:cubicBezTo>
                  <a:cubicBezTo>
                    <a:pt x="10" y="8"/>
                    <a:pt x="10" y="8"/>
                    <a:pt x="9" y="8"/>
                  </a:cubicBezTo>
                  <a:cubicBezTo>
                    <a:pt x="9" y="8"/>
                    <a:pt x="9" y="8"/>
                    <a:pt x="9" y="8"/>
                  </a:cubicBezTo>
                  <a:cubicBezTo>
                    <a:pt x="8" y="9"/>
                    <a:pt x="8" y="9"/>
                    <a:pt x="8" y="9"/>
                  </a:cubicBezTo>
                  <a:cubicBezTo>
                    <a:pt x="8" y="9"/>
                    <a:pt x="8" y="9"/>
                    <a:pt x="8" y="9"/>
                  </a:cubicBezTo>
                  <a:cubicBezTo>
                    <a:pt x="7" y="8"/>
                    <a:pt x="7" y="8"/>
                    <a:pt x="7" y="8"/>
                  </a:cubicBezTo>
                  <a:cubicBezTo>
                    <a:pt x="6" y="8"/>
                    <a:pt x="6" y="8"/>
                    <a:pt x="5" y="8"/>
                  </a:cubicBezTo>
                  <a:cubicBezTo>
                    <a:pt x="5" y="8"/>
                    <a:pt x="5" y="8"/>
                    <a:pt x="5" y="8"/>
                  </a:cubicBezTo>
                  <a:cubicBezTo>
                    <a:pt x="5" y="8"/>
                    <a:pt x="5" y="8"/>
                    <a:pt x="5" y="8"/>
                  </a:cubicBezTo>
                  <a:cubicBezTo>
                    <a:pt x="4" y="9"/>
                    <a:pt x="4" y="9"/>
                    <a:pt x="4" y="9"/>
                  </a:cubicBezTo>
                  <a:cubicBezTo>
                    <a:pt x="3" y="9"/>
                    <a:pt x="3" y="9"/>
                    <a:pt x="3" y="9"/>
                  </a:cubicBezTo>
                  <a:cubicBezTo>
                    <a:pt x="3" y="9"/>
                    <a:pt x="3" y="9"/>
                    <a:pt x="3" y="9"/>
                  </a:cubicBezTo>
                  <a:cubicBezTo>
                    <a:pt x="2" y="9"/>
                    <a:pt x="2" y="8"/>
                    <a:pt x="3" y="8"/>
                  </a:cubicBezTo>
                  <a:cubicBezTo>
                    <a:pt x="3" y="7"/>
                    <a:pt x="3" y="7"/>
                    <a:pt x="3" y="7"/>
                  </a:cubicBezTo>
                  <a:cubicBezTo>
                    <a:pt x="3" y="6"/>
                    <a:pt x="3" y="6"/>
                    <a:pt x="3" y="6"/>
                  </a:cubicBezTo>
                  <a:cubicBezTo>
                    <a:pt x="3" y="5"/>
                    <a:pt x="3" y="4"/>
                    <a:pt x="3" y="3"/>
                  </a:cubicBezTo>
                  <a:cubicBezTo>
                    <a:pt x="3" y="2"/>
                    <a:pt x="3" y="2"/>
                    <a:pt x="3" y="2"/>
                  </a:cubicBezTo>
                  <a:cubicBezTo>
                    <a:pt x="3" y="2"/>
                    <a:pt x="3" y="2"/>
                    <a:pt x="3" y="2"/>
                  </a:cubicBezTo>
                  <a:cubicBezTo>
                    <a:pt x="3" y="1"/>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37"/>
            <p:cNvSpPr>
              <a:spLocks/>
            </p:cNvSpPr>
            <p:nvPr/>
          </p:nvSpPr>
          <p:spPr bwMode="auto">
            <a:xfrm>
              <a:off x="5530240" y="5348891"/>
              <a:ext cx="60839" cy="70979"/>
            </a:xfrm>
            <a:custGeom>
              <a:avLst/>
              <a:gdLst>
                <a:gd name="T0" fmla="*/ 4 w 5"/>
                <a:gd name="T1" fmla="*/ 0 h 6"/>
                <a:gd name="T2" fmla="*/ 4 w 5"/>
                <a:gd name="T3" fmla="*/ 1 h 6"/>
                <a:gd name="T4" fmla="*/ 2 w 5"/>
                <a:gd name="T5" fmla="*/ 3 h 6"/>
                <a:gd name="T6" fmla="*/ 1 w 5"/>
                <a:gd name="T7" fmla="*/ 4 h 6"/>
                <a:gd name="T8" fmla="*/ 1 w 5"/>
                <a:gd name="T9" fmla="*/ 5 h 6"/>
                <a:gd name="T10" fmla="*/ 1 w 5"/>
                <a:gd name="T11" fmla="*/ 6 h 6"/>
                <a:gd name="T12" fmla="*/ 1 w 5"/>
                <a:gd name="T13" fmla="*/ 6 h 6"/>
                <a:gd name="T14" fmla="*/ 2 w 5"/>
                <a:gd name="T15" fmla="*/ 6 h 6"/>
                <a:gd name="T16" fmla="*/ 3 w 5"/>
                <a:gd name="T17" fmla="*/ 5 h 6"/>
                <a:gd name="T18" fmla="*/ 3 w 5"/>
                <a:gd name="T19" fmla="*/ 5 h 6"/>
                <a:gd name="T20" fmla="*/ 3 w 5"/>
                <a:gd name="T21" fmla="*/ 5 h 6"/>
                <a:gd name="T22" fmla="*/ 5 w 5"/>
                <a:gd name="T23" fmla="*/ 3 h 6"/>
                <a:gd name="T24" fmla="*/ 5 w 5"/>
                <a:gd name="T25" fmla="*/ 2 h 6"/>
                <a:gd name="T26" fmla="*/ 5 w 5"/>
                <a:gd name="T27" fmla="*/ 1 h 6"/>
                <a:gd name="T28" fmla="*/ 4 w 5"/>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6">
                  <a:moveTo>
                    <a:pt x="4" y="0"/>
                  </a:moveTo>
                  <a:cubicBezTo>
                    <a:pt x="4" y="0"/>
                    <a:pt x="4" y="0"/>
                    <a:pt x="4" y="1"/>
                  </a:cubicBezTo>
                  <a:cubicBezTo>
                    <a:pt x="2" y="3"/>
                    <a:pt x="2" y="3"/>
                    <a:pt x="2" y="3"/>
                  </a:cubicBezTo>
                  <a:cubicBezTo>
                    <a:pt x="1" y="4"/>
                    <a:pt x="1" y="4"/>
                    <a:pt x="1" y="4"/>
                  </a:cubicBezTo>
                  <a:cubicBezTo>
                    <a:pt x="1" y="5"/>
                    <a:pt x="1" y="5"/>
                    <a:pt x="1" y="5"/>
                  </a:cubicBezTo>
                  <a:cubicBezTo>
                    <a:pt x="0" y="5"/>
                    <a:pt x="0" y="6"/>
                    <a:pt x="1" y="6"/>
                  </a:cubicBezTo>
                  <a:cubicBezTo>
                    <a:pt x="1" y="6"/>
                    <a:pt x="1" y="6"/>
                    <a:pt x="1" y="6"/>
                  </a:cubicBezTo>
                  <a:cubicBezTo>
                    <a:pt x="2" y="6"/>
                    <a:pt x="2" y="6"/>
                    <a:pt x="2" y="6"/>
                  </a:cubicBezTo>
                  <a:cubicBezTo>
                    <a:pt x="3" y="5"/>
                    <a:pt x="3" y="5"/>
                    <a:pt x="3" y="5"/>
                  </a:cubicBezTo>
                  <a:cubicBezTo>
                    <a:pt x="3" y="5"/>
                    <a:pt x="3" y="5"/>
                    <a:pt x="3" y="5"/>
                  </a:cubicBezTo>
                  <a:cubicBezTo>
                    <a:pt x="3" y="5"/>
                    <a:pt x="3" y="5"/>
                    <a:pt x="3" y="5"/>
                  </a:cubicBezTo>
                  <a:cubicBezTo>
                    <a:pt x="5" y="3"/>
                    <a:pt x="5" y="3"/>
                    <a:pt x="5" y="3"/>
                  </a:cubicBezTo>
                  <a:cubicBezTo>
                    <a:pt x="5" y="2"/>
                    <a:pt x="5" y="2"/>
                    <a:pt x="5" y="2"/>
                  </a:cubicBezTo>
                  <a:cubicBezTo>
                    <a:pt x="5" y="1"/>
                    <a:pt x="5" y="1"/>
                    <a:pt x="5" y="1"/>
                  </a:cubicBezTo>
                  <a:cubicBezTo>
                    <a:pt x="5"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38"/>
            <p:cNvSpPr>
              <a:spLocks/>
            </p:cNvSpPr>
            <p:nvPr/>
          </p:nvSpPr>
          <p:spPr bwMode="auto">
            <a:xfrm>
              <a:off x="5591079" y="5364099"/>
              <a:ext cx="60839" cy="55771"/>
            </a:xfrm>
            <a:custGeom>
              <a:avLst/>
              <a:gdLst>
                <a:gd name="T0" fmla="*/ 4 w 5"/>
                <a:gd name="T1" fmla="*/ 0 h 5"/>
                <a:gd name="T2" fmla="*/ 3 w 5"/>
                <a:gd name="T3" fmla="*/ 0 h 5"/>
                <a:gd name="T4" fmla="*/ 1 w 5"/>
                <a:gd name="T5" fmla="*/ 2 h 5"/>
                <a:gd name="T6" fmla="*/ 0 w 5"/>
                <a:gd name="T7" fmla="*/ 3 h 5"/>
                <a:gd name="T8" fmla="*/ 0 w 5"/>
                <a:gd name="T9" fmla="*/ 4 h 5"/>
                <a:gd name="T10" fmla="*/ 1 w 5"/>
                <a:gd name="T11" fmla="*/ 5 h 5"/>
                <a:gd name="T12" fmla="*/ 1 w 5"/>
                <a:gd name="T13" fmla="*/ 5 h 5"/>
                <a:gd name="T14" fmla="*/ 2 w 5"/>
                <a:gd name="T15" fmla="*/ 4 h 5"/>
                <a:gd name="T16" fmla="*/ 2 w 5"/>
                <a:gd name="T17" fmla="*/ 4 h 5"/>
                <a:gd name="T18" fmla="*/ 4 w 5"/>
                <a:gd name="T19" fmla="*/ 2 h 5"/>
                <a:gd name="T20" fmla="*/ 4 w 5"/>
                <a:gd name="T21" fmla="*/ 1 h 5"/>
                <a:gd name="T22" fmla="*/ 4 w 5"/>
                <a:gd name="T23" fmla="*/ 0 h 5"/>
                <a:gd name="T24" fmla="*/ 4 w 5"/>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5">
                  <a:moveTo>
                    <a:pt x="4" y="0"/>
                  </a:moveTo>
                  <a:cubicBezTo>
                    <a:pt x="3" y="0"/>
                    <a:pt x="3" y="0"/>
                    <a:pt x="3" y="0"/>
                  </a:cubicBezTo>
                  <a:cubicBezTo>
                    <a:pt x="2" y="0"/>
                    <a:pt x="2" y="1"/>
                    <a:pt x="1" y="2"/>
                  </a:cubicBezTo>
                  <a:cubicBezTo>
                    <a:pt x="1" y="2"/>
                    <a:pt x="1" y="3"/>
                    <a:pt x="0" y="3"/>
                  </a:cubicBezTo>
                  <a:cubicBezTo>
                    <a:pt x="0" y="3"/>
                    <a:pt x="0" y="4"/>
                    <a:pt x="0" y="4"/>
                  </a:cubicBezTo>
                  <a:cubicBezTo>
                    <a:pt x="0" y="4"/>
                    <a:pt x="0" y="4"/>
                    <a:pt x="1" y="5"/>
                  </a:cubicBezTo>
                  <a:cubicBezTo>
                    <a:pt x="1" y="5"/>
                    <a:pt x="1" y="5"/>
                    <a:pt x="1" y="5"/>
                  </a:cubicBezTo>
                  <a:cubicBezTo>
                    <a:pt x="2" y="4"/>
                    <a:pt x="2" y="4"/>
                    <a:pt x="2" y="4"/>
                  </a:cubicBezTo>
                  <a:cubicBezTo>
                    <a:pt x="2" y="4"/>
                    <a:pt x="2" y="4"/>
                    <a:pt x="2" y="4"/>
                  </a:cubicBezTo>
                  <a:cubicBezTo>
                    <a:pt x="3" y="3"/>
                    <a:pt x="3" y="2"/>
                    <a:pt x="4" y="2"/>
                  </a:cubicBezTo>
                  <a:cubicBezTo>
                    <a:pt x="4" y="1"/>
                    <a:pt x="4" y="1"/>
                    <a:pt x="4" y="1"/>
                  </a:cubicBezTo>
                  <a:cubicBezTo>
                    <a:pt x="5" y="1"/>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39"/>
            <p:cNvSpPr>
              <a:spLocks/>
            </p:cNvSpPr>
            <p:nvPr/>
          </p:nvSpPr>
          <p:spPr bwMode="auto">
            <a:xfrm>
              <a:off x="5662058" y="5364099"/>
              <a:ext cx="50699" cy="55771"/>
            </a:xfrm>
            <a:custGeom>
              <a:avLst/>
              <a:gdLst>
                <a:gd name="T0" fmla="*/ 3 w 4"/>
                <a:gd name="T1" fmla="*/ 0 h 5"/>
                <a:gd name="T2" fmla="*/ 2 w 4"/>
                <a:gd name="T3" fmla="*/ 0 h 5"/>
                <a:gd name="T4" fmla="*/ 1 w 4"/>
                <a:gd name="T5" fmla="*/ 2 h 5"/>
                <a:gd name="T6" fmla="*/ 0 w 4"/>
                <a:gd name="T7" fmla="*/ 3 h 5"/>
                <a:gd name="T8" fmla="*/ 0 w 4"/>
                <a:gd name="T9" fmla="*/ 3 h 5"/>
                <a:gd name="T10" fmla="*/ 0 w 4"/>
                <a:gd name="T11" fmla="*/ 5 h 5"/>
                <a:gd name="T12" fmla="*/ 1 w 4"/>
                <a:gd name="T13" fmla="*/ 5 h 5"/>
                <a:gd name="T14" fmla="*/ 1 w 4"/>
                <a:gd name="T15" fmla="*/ 4 h 5"/>
                <a:gd name="T16" fmla="*/ 2 w 4"/>
                <a:gd name="T17" fmla="*/ 3 h 5"/>
                <a:gd name="T18" fmla="*/ 3 w 4"/>
                <a:gd name="T19" fmla="*/ 2 h 5"/>
                <a:gd name="T20" fmla="*/ 4 w 4"/>
                <a:gd name="T21" fmla="*/ 1 h 5"/>
                <a:gd name="T22" fmla="*/ 3 w 4"/>
                <a:gd name="T23" fmla="*/ 0 h 5"/>
                <a:gd name="T24" fmla="*/ 3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3" y="0"/>
                  </a:moveTo>
                  <a:cubicBezTo>
                    <a:pt x="2" y="0"/>
                    <a:pt x="2" y="0"/>
                    <a:pt x="2" y="0"/>
                  </a:cubicBezTo>
                  <a:cubicBezTo>
                    <a:pt x="1" y="2"/>
                    <a:pt x="1" y="2"/>
                    <a:pt x="1" y="2"/>
                  </a:cubicBezTo>
                  <a:cubicBezTo>
                    <a:pt x="0" y="3"/>
                    <a:pt x="0" y="3"/>
                    <a:pt x="0" y="3"/>
                  </a:cubicBezTo>
                  <a:cubicBezTo>
                    <a:pt x="0" y="3"/>
                    <a:pt x="0" y="3"/>
                    <a:pt x="0" y="3"/>
                  </a:cubicBezTo>
                  <a:cubicBezTo>
                    <a:pt x="0" y="4"/>
                    <a:pt x="0" y="4"/>
                    <a:pt x="0" y="5"/>
                  </a:cubicBezTo>
                  <a:cubicBezTo>
                    <a:pt x="1" y="5"/>
                    <a:pt x="1" y="5"/>
                    <a:pt x="1" y="5"/>
                  </a:cubicBezTo>
                  <a:cubicBezTo>
                    <a:pt x="1" y="4"/>
                    <a:pt x="1" y="4"/>
                    <a:pt x="1" y="4"/>
                  </a:cubicBezTo>
                  <a:cubicBezTo>
                    <a:pt x="2" y="3"/>
                    <a:pt x="2" y="3"/>
                    <a:pt x="2" y="3"/>
                  </a:cubicBezTo>
                  <a:cubicBezTo>
                    <a:pt x="3" y="2"/>
                    <a:pt x="3" y="2"/>
                    <a:pt x="3" y="2"/>
                  </a:cubicBezTo>
                  <a:cubicBezTo>
                    <a:pt x="4" y="1"/>
                    <a:pt x="4" y="1"/>
                    <a:pt x="4" y="1"/>
                  </a:cubicBezTo>
                  <a:cubicBezTo>
                    <a:pt x="4" y="1"/>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40"/>
            <p:cNvSpPr>
              <a:spLocks/>
            </p:cNvSpPr>
            <p:nvPr/>
          </p:nvSpPr>
          <p:spPr bwMode="auto">
            <a:xfrm>
              <a:off x="5722897" y="5364099"/>
              <a:ext cx="50699" cy="45631"/>
            </a:xfrm>
            <a:custGeom>
              <a:avLst/>
              <a:gdLst>
                <a:gd name="T0" fmla="*/ 3 w 4"/>
                <a:gd name="T1" fmla="*/ 0 h 4"/>
                <a:gd name="T2" fmla="*/ 2 w 4"/>
                <a:gd name="T3" fmla="*/ 1 h 4"/>
                <a:gd name="T4" fmla="*/ 2 w 4"/>
                <a:gd name="T5" fmla="*/ 2 h 4"/>
                <a:gd name="T6" fmla="*/ 1 w 4"/>
                <a:gd name="T7" fmla="*/ 2 h 4"/>
                <a:gd name="T8" fmla="*/ 1 w 4"/>
                <a:gd name="T9" fmla="*/ 3 h 4"/>
                <a:gd name="T10" fmla="*/ 1 w 4"/>
                <a:gd name="T11" fmla="*/ 4 h 4"/>
                <a:gd name="T12" fmla="*/ 2 w 4"/>
                <a:gd name="T13" fmla="*/ 4 h 4"/>
                <a:gd name="T14" fmla="*/ 2 w 4"/>
                <a:gd name="T15" fmla="*/ 4 h 4"/>
                <a:gd name="T16" fmla="*/ 3 w 4"/>
                <a:gd name="T17" fmla="*/ 3 h 4"/>
                <a:gd name="T18" fmla="*/ 4 w 4"/>
                <a:gd name="T19" fmla="*/ 2 h 4"/>
                <a:gd name="T20" fmla="*/ 4 w 4"/>
                <a:gd name="T21" fmla="*/ 1 h 4"/>
                <a:gd name="T22" fmla="*/ 3 w 4"/>
                <a:gd name="T23" fmla="*/ 0 h 4"/>
                <a:gd name="T24" fmla="*/ 3 w 4"/>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4">
                  <a:moveTo>
                    <a:pt x="3" y="0"/>
                  </a:moveTo>
                  <a:cubicBezTo>
                    <a:pt x="3" y="0"/>
                    <a:pt x="2" y="0"/>
                    <a:pt x="2" y="1"/>
                  </a:cubicBezTo>
                  <a:cubicBezTo>
                    <a:pt x="2" y="1"/>
                    <a:pt x="2" y="1"/>
                    <a:pt x="2" y="2"/>
                  </a:cubicBezTo>
                  <a:cubicBezTo>
                    <a:pt x="1" y="2"/>
                    <a:pt x="1" y="2"/>
                    <a:pt x="1" y="2"/>
                  </a:cubicBezTo>
                  <a:cubicBezTo>
                    <a:pt x="1" y="3"/>
                    <a:pt x="0" y="3"/>
                    <a:pt x="1" y="3"/>
                  </a:cubicBezTo>
                  <a:cubicBezTo>
                    <a:pt x="1" y="4"/>
                    <a:pt x="1" y="4"/>
                    <a:pt x="1" y="4"/>
                  </a:cubicBezTo>
                  <a:cubicBezTo>
                    <a:pt x="2" y="4"/>
                    <a:pt x="2" y="4"/>
                    <a:pt x="2" y="4"/>
                  </a:cubicBezTo>
                  <a:cubicBezTo>
                    <a:pt x="2" y="4"/>
                    <a:pt x="2" y="4"/>
                    <a:pt x="2" y="4"/>
                  </a:cubicBezTo>
                  <a:cubicBezTo>
                    <a:pt x="2" y="4"/>
                    <a:pt x="2" y="4"/>
                    <a:pt x="3" y="3"/>
                  </a:cubicBezTo>
                  <a:cubicBezTo>
                    <a:pt x="3" y="3"/>
                    <a:pt x="4" y="2"/>
                    <a:pt x="4" y="2"/>
                  </a:cubicBezTo>
                  <a:cubicBezTo>
                    <a:pt x="4" y="1"/>
                    <a:pt x="4" y="1"/>
                    <a:pt x="4" y="1"/>
                  </a:cubicBezTo>
                  <a:cubicBezTo>
                    <a:pt x="4" y="1"/>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41"/>
            <p:cNvSpPr>
              <a:spLocks/>
            </p:cNvSpPr>
            <p:nvPr/>
          </p:nvSpPr>
          <p:spPr bwMode="auto">
            <a:xfrm>
              <a:off x="5783735" y="5364099"/>
              <a:ext cx="45631" cy="55771"/>
            </a:xfrm>
            <a:custGeom>
              <a:avLst/>
              <a:gdLst>
                <a:gd name="T0" fmla="*/ 3 w 4"/>
                <a:gd name="T1" fmla="*/ 0 h 5"/>
                <a:gd name="T2" fmla="*/ 2 w 4"/>
                <a:gd name="T3" fmla="*/ 0 h 5"/>
                <a:gd name="T4" fmla="*/ 1 w 4"/>
                <a:gd name="T5" fmla="*/ 2 h 5"/>
                <a:gd name="T6" fmla="*/ 0 w 4"/>
                <a:gd name="T7" fmla="*/ 3 h 5"/>
                <a:gd name="T8" fmla="*/ 0 w 4"/>
                <a:gd name="T9" fmla="*/ 4 h 5"/>
                <a:gd name="T10" fmla="*/ 0 w 4"/>
                <a:gd name="T11" fmla="*/ 5 h 5"/>
                <a:gd name="T12" fmla="*/ 1 w 4"/>
                <a:gd name="T13" fmla="*/ 5 h 5"/>
                <a:gd name="T14" fmla="*/ 2 w 4"/>
                <a:gd name="T15" fmla="*/ 5 h 5"/>
                <a:gd name="T16" fmla="*/ 2 w 4"/>
                <a:gd name="T17" fmla="*/ 3 h 5"/>
                <a:gd name="T18" fmla="*/ 3 w 4"/>
                <a:gd name="T19" fmla="*/ 2 h 5"/>
                <a:gd name="T20" fmla="*/ 4 w 4"/>
                <a:gd name="T21" fmla="*/ 1 h 5"/>
                <a:gd name="T22" fmla="*/ 3 w 4"/>
                <a:gd name="T23" fmla="*/ 0 h 5"/>
                <a:gd name="T24" fmla="*/ 3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3" y="0"/>
                  </a:moveTo>
                  <a:cubicBezTo>
                    <a:pt x="3" y="0"/>
                    <a:pt x="2" y="0"/>
                    <a:pt x="2" y="0"/>
                  </a:cubicBezTo>
                  <a:cubicBezTo>
                    <a:pt x="2" y="0"/>
                    <a:pt x="1" y="1"/>
                    <a:pt x="1" y="2"/>
                  </a:cubicBezTo>
                  <a:cubicBezTo>
                    <a:pt x="0" y="2"/>
                    <a:pt x="0" y="3"/>
                    <a:pt x="0" y="3"/>
                  </a:cubicBezTo>
                  <a:cubicBezTo>
                    <a:pt x="0" y="4"/>
                    <a:pt x="0" y="4"/>
                    <a:pt x="0" y="4"/>
                  </a:cubicBezTo>
                  <a:cubicBezTo>
                    <a:pt x="0" y="4"/>
                    <a:pt x="0" y="5"/>
                    <a:pt x="0" y="5"/>
                  </a:cubicBezTo>
                  <a:cubicBezTo>
                    <a:pt x="1" y="5"/>
                    <a:pt x="1" y="5"/>
                    <a:pt x="1" y="5"/>
                  </a:cubicBezTo>
                  <a:cubicBezTo>
                    <a:pt x="1" y="5"/>
                    <a:pt x="1" y="5"/>
                    <a:pt x="2" y="5"/>
                  </a:cubicBezTo>
                  <a:cubicBezTo>
                    <a:pt x="2" y="4"/>
                    <a:pt x="2" y="4"/>
                    <a:pt x="2" y="3"/>
                  </a:cubicBezTo>
                  <a:cubicBezTo>
                    <a:pt x="2" y="3"/>
                    <a:pt x="3" y="2"/>
                    <a:pt x="3" y="2"/>
                  </a:cubicBezTo>
                  <a:cubicBezTo>
                    <a:pt x="3" y="1"/>
                    <a:pt x="3" y="1"/>
                    <a:pt x="4" y="1"/>
                  </a:cubicBezTo>
                  <a:cubicBezTo>
                    <a:pt x="4" y="1"/>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42"/>
            <p:cNvSpPr>
              <a:spLocks/>
            </p:cNvSpPr>
            <p:nvPr/>
          </p:nvSpPr>
          <p:spPr bwMode="auto">
            <a:xfrm>
              <a:off x="5844574" y="5364099"/>
              <a:ext cx="60839" cy="55771"/>
            </a:xfrm>
            <a:custGeom>
              <a:avLst/>
              <a:gdLst>
                <a:gd name="T0" fmla="*/ 4 w 5"/>
                <a:gd name="T1" fmla="*/ 0 h 5"/>
                <a:gd name="T2" fmla="*/ 3 w 5"/>
                <a:gd name="T3" fmla="*/ 0 h 5"/>
                <a:gd name="T4" fmla="*/ 1 w 5"/>
                <a:gd name="T5" fmla="*/ 2 h 5"/>
                <a:gd name="T6" fmla="*/ 0 w 5"/>
                <a:gd name="T7" fmla="*/ 3 h 5"/>
                <a:gd name="T8" fmla="*/ 0 w 5"/>
                <a:gd name="T9" fmla="*/ 3 h 5"/>
                <a:gd name="T10" fmla="*/ 0 w 5"/>
                <a:gd name="T11" fmla="*/ 5 h 5"/>
                <a:gd name="T12" fmla="*/ 1 w 5"/>
                <a:gd name="T13" fmla="*/ 5 h 5"/>
                <a:gd name="T14" fmla="*/ 2 w 5"/>
                <a:gd name="T15" fmla="*/ 4 h 5"/>
                <a:gd name="T16" fmla="*/ 2 w 5"/>
                <a:gd name="T17" fmla="*/ 3 h 5"/>
                <a:gd name="T18" fmla="*/ 4 w 5"/>
                <a:gd name="T19" fmla="*/ 2 h 5"/>
                <a:gd name="T20" fmla="*/ 4 w 5"/>
                <a:gd name="T21" fmla="*/ 1 h 5"/>
                <a:gd name="T22" fmla="*/ 4 w 5"/>
                <a:gd name="T23" fmla="*/ 0 h 5"/>
                <a:gd name="T24" fmla="*/ 4 w 5"/>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5">
                  <a:moveTo>
                    <a:pt x="4" y="0"/>
                  </a:moveTo>
                  <a:cubicBezTo>
                    <a:pt x="3" y="0"/>
                    <a:pt x="3" y="0"/>
                    <a:pt x="3" y="0"/>
                  </a:cubicBezTo>
                  <a:cubicBezTo>
                    <a:pt x="2" y="0"/>
                    <a:pt x="2" y="1"/>
                    <a:pt x="1" y="2"/>
                  </a:cubicBezTo>
                  <a:cubicBezTo>
                    <a:pt x="1" y="2"/>
                    <a:pt x="0" y="3"/>
                    <a:pt x="0" y="3"/>
                  </a:cubicBezTo>
                  <a:cubicBezTo>
                    <a:pt x="0" y="3"/>
                    <a:pt x="0" y="3"/>
                    <a:pt x="0" y="3"/>
                  </a:cubicBezTo>
                  <a:cubicBezTo>
                    <a:pt x="0" y="4"/>
                    <a:pt x="0" y="4"/>
                    <a:pt x="0" y="5"/>
                  </a:cubicBezTo>
                  <a:cubicBezTo>
                    <a:pt x="1" y="5"/>
                    <a:pt x="1" y="5"/>
                    <a:pt x="1" y="5"/>
                  </a:cubicBezTo>
                  <a:cubicBezTo>
                    <a:pt x="2" y="4"/>
                    <a:pt x="2" y="4"/>
                    <a:pt x="2" y="4"/>
                  </a:cubicBezTo>
                  <a:cubicBezTo>
                    <a:pt x="2" y="4"/>
                    <a:pt x="2" y="4"/>
                    <a:pt x="2" y="3"/>
                  </a:cubicBezTo>
                  <a:cubicBezTo>
                    <a:pt x="3" y="3"/>
                    <a:pt x="3" y="2"/>
                    <a:pt x="4" y="2"/>
                  </a:cubicBezTo>
                  <a:cubicBezTo>
                    <a:pt x="4" y="1"/>
                    <a:pt x="4" y="1"/>
                    <a:pt x="4" y="1"/>
                  </a:cubicBezTo>
                  <a:cubicBezTo>
                    <a:pt x="5" y="1"/>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43"/>
            <p:cNvSpPr>
              <a:spLocks/>
            </p:cNvSpPr>
            <p:nvPr/>
          </p:nvSpPr>
          <p:spPr bwMode="auto">
            <a:xfrm>
              <a:off x="5905413" y="5348891"/>
              <a:ext cx="60839" cy="70979"/>
            </a:xfrm>
            <a:custGeom>
              <a:avLst/>
              <a:gdLst>
                <a:gd name="T0" fmla="*/ 4 w 5"/>
                <a:gd name="T1" fmla="*/ 0 h 6"/>
                <a:gd name="T2" fmla="*/ 4 w 5"/>
                <a:gd name="T3" fmla="*/ 0 h 6"/>
                <a:gd name="T4" fmla="*/ 4 w 5"/>
                <a:gd name="T5" fmla="*/ 0 h 6"/>
                <a:gd name="T6" fmla="*/ 1 w 5"/>
                <a:gd name="T7" fmla="*/ 3 h 6"/>
                <a:gd name="T8" fmla="*/ 0 w 5"/>
                <a:gd name="T9" fmla="*/ 4 h 6"/>
                <a:gd name="T10" fmla="*/ 0 w 5"/>
                <a:gd name="T11" fmla="*/ 4 h 6"/>
                <a:gd name="T12" fmla="*/ 0 w 5"/>
                <a:gd name="T13" fmla="*/ 5 h 6"/>
                <a:gd name="T14" fmla="*/ 1 w 5"/>
                <a:gd name="T15" fmla="*/ 6 h 6"/>
                <a:gd name="T16" fmla="*/ 2 w 5"/>
                <a:gd name="T17" fmla="*/ 5 h 6"/>
                <a:gd name="T18" fmla="*/ 2 w 5"/>
                <a:gd name="T19" fmla="*/ 4 h 6"/>
                <a:gd name="T20" fmla="*/ 2 w 5"/>
                <a:gd name="T21" fmla="*/ 4 h 6"/>
                <a:gd name="T22" fmla="*/ 4 w 5"/>
                <a:gd name="T23" fmla="*/ 3 h 6"/>
                <a:gd name="T24" fmla="*/ 5 w 5"/>
                <a:gd name="T25" fmla="*/ 2 h 6"/>
                <a:gd name="T26" fmla="*/ 5 w 5"/>
                <a:gd name="T27" fmla="*/ 0 h 6"/>
                <a:gd name="T28" fmla="*/ 4 w 5"/>
                <a:gd name="T29" fmla="*/ 0 h 6"/>
                <a:gd name="T30" fmla="*/ 4 w 5"/>
                <a:gd name="T3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6">
                  <a:moveTo>
                    <a:pt x="4" y="0"/>
                  </a:moveTo>
                  <a:cubicBezTo>
                    <a:pt x="4" y="0"/>
                    <a:pt x="4" y="0"/>
                    <a:pt x="4" y="0"/>
                  </a:cubicBezTo>
                  <a:cubicBezTo>
                    <a:pt x="4" y="0"/>
                    <a:pt x="4" y="0"/>
                    <a:pt x="4" y="0"/>
                  </a:cubicBezTo>
                  <a:cubicBezTo>
                    <a:pt x="3" y="1"/>
                    <a:pt x="2" y="2"/>
                    <a:pt x="1" y="3"/>
                  </a:cubicBezTo>
                  <a:cubicBezTo>
                    <a:pt x="1" y="3"/>
                    <a:pt x="0" y="3"/>
                    <a:pt x="0" y="4"/>
                  </a:cubicBezTo>
                  <a:cubicBezTo>
                    <a:pt x="0" y="4"/>
                    <a:pt x="0" y="4"/>
                    <a:pt x="0" y="4"/>
                  </a:cubicBezTo>
                  <a:cubicBezTo>
                    <a:pt x="0" y="5"/>
                    <a:pt x="0" y="5"/>
                    <a:pt x="0" y="5"/>
                  </a:cubicBezTo>
                  <a:cubicBezTo>
                    <a:pt x="0" y="5"/>
                    <a:pt x="1" y="6"/>
                    <a:pt x="1" y="6"/>
                  </a:cubicBezTo>
                  <a:cubicBezTo>
                    <a:pt x="2" y="5"/>
                    <a:pt x="2" y="5"/>
                    <a:pt x="2" y="5"/>
                  </a:cubicBezTo>
                  <a:cubicBezTo>
                    <a:pt x="2" y="4"/>
                    <a:pt x="2" y="4"/>
                    <a:pt x="2" y="4"/>
                  </a:cubicBezTo>
                  <a:cubicBezTo>
                    <a:pt x="2" y="4"/>
                    <a:pt x="2" y="4"/>
                    <a:pt x="2" y="4"/>
                  </a:cubicBezTo>
                  <a:cubicBezTo>
                    <a:pt x="3" y="4"/>
                    <a:pt x="3" y="3"/>
                    <a:pt x="4" y="3"/>
                  </a:cubicBezTo>
                  <a:cubicBezTo>
                    <a:pt x="4" y="2"/>
                    <a:pt x="4" y="2"/>
                    <a:pt x="5" y="2"/>
                  </a:cubicBezTo>
                  <a:cubicBezTo>
                    <a:pt x="5" y="1"/>
                    <a:pt x="5" y="1"/>
                    <a:pt x="5" y="0"/>
                  </a:cubicBezTo>
                  <a:cubicBezTo>
                    <a:pt x="5" y="0"/>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44"/>
            <p:cNvSpPr>
              <a:spLocks/>
            </p:cNvSpPr>
            <p:nvPr/>
          </p:nvSpPr>
          <p:spPr bwMode="auto">
            <a:xfrm>
              <a:off x="5986532" y="5348891"/>
              <a:ext cx="60839" cy="70979"/>
            </a:xfrm>
            <a:custGeom>
              <a:avLst/>
              <a:gdLst>
                <a:gd name="T0" fmla="*/ 3 w 5"/>
                <a:gd name="T1" fmla="*/ 0 h 6"/>
                <a:gd name="T2" fmla="*/ 3 w 5"/>
                <a:gd name="T3" fmla="*/ 1 h 6"/>
                <a:gd name="T4" fmla="*/ 1 w 5"/>
                <a:gd name="T5" fmla="*/ 3 h 6"/>
                <a:gd name="T6" fmla="*/ 0 w 5"/>
                <a:gd name="T7" fmla="*/ 4 h 6"/>
                <a:gd name="T8" fmla="*/ 0 w 5"/>
                <a:gd name="T9" fmla="*/ 4 h 6"/>
                <a:gd name="T10" fmla="*/ 0 w 5"/>
                <a:gd name="T11" fmla="*/ 6 h 6"/>
                <a:gd name="T12" fmla="*/ 1 w 5"/>
                <a:gd name="T13" fmla="*/ 6 h 6"/>
                <a:gd name="T14" fmla="*/ 2 w 5"/>
                <a:gd name="T15" fmla="*/ 5 h 6"/>
                <a:gd name="T16" fmla="*/ 2 w 5"/>
                <a:gd name="T17" fmla="*/ 4 h 6"/>
                <a:gd name="T18" fmla="*/ 4 w 5"/>
                <a:gd name="T19" fmla="*/ 3 h 6"/>
                <a:gd name="T20" fmla="*/ 4 w 5"/>
                <a:gd name="T21" fmla="*/ 2 h 6"/>
                <a:gd name="T22" fmla="*/ 4 w 5"/>
                <a:gd name="T23" fmla="*/ 1 h 6"/>
                <a:gd name="T24" fmla="*/ 3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3" y="0"/>
                  </a:moveTo>
                  <a:cubicBezTo>
                    <a:pt x="3" y="0"/>
                    <a:pt x="3" y="0"/>
                    <a:pt x="3" y="1"/>
                  </a:cubicBezTo>
                  <a:cubicBezTo>
                    <a:pt x="1" y="3"/>
                    <a:pt x="1" y="3"/>
                    <a:pt x="1" y="3"/>
                  </a:cubicBezTo>
                  <a:cubicBezTo>
                    <a:pt x="0" y="4"/>
                    <a:pt x="0" y="4"/>
                    <a:pt x="0" y="4"/>
                  </a:cubicBezTo>
                  <a:cubicBezTo>
                    <a:pt x="0" y="4"/>
                    <a:pt x="0" y="4"/>
                    <a:pt x="0" y="4"/>
                  </a:cubicBezTo>
                  <a:cubicBezTo>
                    <a:pt x="0" y="5"/>
                    <a:pt x="0" y="5"/>
                    <a:pt x="0" y="6"/>
                  </a:cubicBezTo>
                  <a:cubicBezTo>
                    <a:pt x="1" y="6"/>
                    <a:pt x="1" y="6"/>
                    <a:pt x="1" y="6"/>
                  </a:cubicBezTo>
                  <a:cubicBezTo>
                    <a:pt x="2" y="5"/>
                    <a:pt x="2" y="5"/>
                    <a:pt x="2" y="5"/>
                  </a:cubicBezTo>
                  <a:cubicBezTo>
                    <a:pt x="2" y="4"/>
                    <a:pt x="2" y="4"/>
                    <a:pt x="2" y="4"/>
                  </a:cubicBezTo>
                  <a:cubicBezTo>
                    <a:pt x="4" y="3"/>
                    <a:pt x="4" y="3"/>
                    <a:pt x="4" y="3"/>
                  </a:cubicBezTo>
                  <a:cubicBezTo>
                    <a:pt x="4" y="2"/>
                    <a:pt x="4" y="2"/>
                    <a:pt x="4" y="2"/>
                  </a:cubicBezTo>
                  <a:cubicBezTo>
                    <a:pt x="5" y="1"/>
                    <a:pt x="4" y="1"/>
                    <a:pt x="4" y="1"/>
                  </a:cubicBezTo>
                  <a:cubicBezTo>
                    <a:pt x="4" y="0"/>
                    <a:pt x="4"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45"/>
            <p:cNvSpPr>
              <a:spLocks/>
            </p:cNvSpPr>
            <p:nvPr/>
          </p:nvSpPr>
          <p:spPr bwMode="auto">
            <a:xfrm>
              <a:off x="6047371" y="5348891"/>
              <a:ext cx="70979" cy="70979"/>
            </a:xfrm>
            <a:custGeom>
              <a:avLst/>
              <a:gdLst>
                <a:gd name="T0" fmla="*/ 4 w 6"/>
                <a:gd name="T1" fmla="*/ 0 h 6"/>
                <a:gd name="T2" fmla="*/ 4 w 6"/>
                <a:gd name="T3" fmla="*/ 0 h 6"/>
                <a:gd name="T4" fmla="*/ 1 w 6"/>
                <a:gd name="T5" fmla="*/ 3 h 6"/>
                <a:gd name="T6" fmla="*/ 0 w 6"/>
                <a:gd name="T7" fmla="*/ 4 h 6"/>
                <a:gd name="T8" fmla="*/ 0 w 6"/>
                <a:gd name="T9" fmla="*/ 5 h 6"/>
                <a:gd name="T10" fmla="*/ 0 w 6"/>
                <a:gd name="T11" fmla="*/ 6 h 6"/>
                <a:gd name="T12" fmla="*/ 1 w 6"/>
                <a:gd name="T13" fmla="*/ 6 h 6"/>
                <a:gd name="T14" fmla="*/ 2 w 6"/>
                <a:gd name="T15" fmla="*/ 5 h 6"/>
                <a:gd name="T16" fmla="*/ 2 w 6"/>
                <a:gd name="T17" fmla="*/ 4 h 6"/>
                <a:gd name="T18" fmla="*/ 4 w 6"/>
                <a:gd name="T19" fmla="*/ 3 h 6"/>
                <a:gd name="T20" fmla="*/ 5 w 6"/>
                <a:gd name="T21" fmla="*/ 2 h 6"/>
                <a:gd name="T22" fmla="*/ 5 w 6"/>
                <a:gd name="T23" fmla="*/ 1 h 6"/>
                <a:gd name="T24" fmla="*/ 4 w 6"/>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6">
                  <a:moveTo>
                    <a:pt x="4" y="0"/>
                  </a:moveTo>
                  <a:cubicBezTo>
                    <a:pt x="4" y="0"/>
                    <a:pt x="4" y="0"/>
                    <a:pt x="4" y="0"/>
                  </a:cubicBezTo>
                  <a:cubicBezTo>
                    <a:pt x="3" y="1"/>
                    <a:pt x="2" y="2"/>
                    <a:pt x="1" y="3"/>
                  </a:cubicBezTo>
                  <a:cubicBezTo>
                    <a:pt x="1" y="3"/>
                    <a:pt x="1" y="4"/>
                    <a:pt x="0" y="4"/>
                  </a:cubicBezTo>
                  <a:cubicBezTo>
                    <a:pt x="0" y="4"/>
                    <a:pt x="0" y="5"/>
                    <a:pt x="0" y="5"/>
                  </a:cubicBezTo>
                  <a:cubicBezTo>
                    <a:pt x="0" y="5"/>
                    <a:pt x="0" y="6"/>
                    <a:pt x="0" y="6"/>
                  </a:cubicBezTo>
                  <a:cubicBezTo>
                    <a:pt x="1" y="6"/>
                    <a:pt x="1" y="6"/>
                    <a:pt x="1" y="6"/>
                  </a:cubicBezTo>
                  <a:cubicBezTo>
                    <a:pt x="1" y="6"/>
                    <a:pt x="2" y="6"/>
                    <a:pt x="2" y="5"/>
                  </a:cubicBezTo>
                  <a:cubicBezTo>
                    <a:pt x="2" y="5"/>
                    <a:pt x="2" y="5"/>
                    <a:pt x="2" y="4"/>
                  </a:cubicBezTo>
                  <a:cubicBezTo>
                    <a:pt x="3" y="4"/>
                    <a:pt x="3" y="3"/>
                    <a:pt x="4" y="3"/>
                  </a:cubicBezTo>
                  <a:cubicBezTo>
                    <a:pt x="4" y="2"/>
                    <a:pt x="5" y="2"/>
                    <a:pt x="5" y="2"/>
                  </a:cubicBezTo>
                  <a:cubicBezTo>
                    <a:pt x="5" y="2"/>
                    <a:pt x="6" y="1"/>
                    <a:pt x="5" y="1"/>
                  </a:cubicBezTo>
                  <a:cubicBezTo>
                    <a:pt x="5" y="0"/>
                    <a:pt x="5"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46"/>
            <p:cNvSpPr>
              <a:spLocks/>
            </p:cNvSpPr>
            <p:nvPr/>
          </p:nvSpPr>
          <p:spPr bwMode="auto">
            <a:xfrm>
              <a:off x="6118350" y="5348891"/>
              <a:ext cx="60839" cy="70979"/>
            </a:xfrm>
            <a:custGeom>
              <a:avLst/>
              <a:gdLst>
                <a:gd name="T0" fmla="*/ 4 w 5"/>
                <a:gd name="T1" fmla="*/ 0 h 6"/>
                <a:gd name="T2" fmla="*/ 3 w 5"/>
                <a:gd name="T3" fmla="*/ 1 h 6"/>
                <a:gd name="T4" fmla="*/ 2 w 5"/>
                <a:gd name="T5" fmla="*/ 3 h 6"/>
                <a:gd name="T6" fmla="*/ 0 w 5"/>
                <a:gd name="T7" fmla="*/ 4 h 6"/>
                <a:gd name="T8" fmla="*/ 0 w 5"/>
                <a:gd name="T9" fmla="*/ 5 h 6"/>
                <a:gd name="T10" fmla="*/ 0 w 5"/>
                <a:gd name="T11" fmla="*/ 6 h 6"/>
                <a:gd name="T12" fmla="*/ 1 w 5"/>
                <a:gd name="T13" fmla="*/ 6 h 6"/>
                <a:gd name="T14" fmla="*/ 2 w 5"/>
                <a:gd name="T15" fmla="*/ 6 h 6"/>
                <a:gd name="T16" fmla="*/ 3 w 5"/>
                <a:gd name="T17" fmla="*/ 4 h 6"/>
                <a:gd name="T18" fmla="*/ 4 w 5"/>
                <a:gd name="T19" fmla="*/ 3 h 6"/>
                <a:gd name="T20" fmla="*/ 5 w 5"/>
                <a:gd name="T21" fmla="*/ 2 h 6"/>
                <a:gd name="T22" fmla="*/ 5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3" y="0"/>
                    <a:pt x="3" y="1"/>
                  </a:cubicBezTo>
                  <a:cubicBezTo>
                    <a:pt x="2" y="3"/>
                    <a:pt x="2" y="3"/>
                    <a:pt x="2" y="3"/>
                  </a:cubicBezTo>
                  <a:cubicBezTo>
                    <a:pt x="0" y="4"/>
                    <a:pt x="0" y="4"/>
                    <a:pt x="0" y="4"/>
                  </a:cubicBezTo>
                  <a:cubicBezTo>
                    <a:pt x="0" y="5"/>
                    <a:pt x="0" y="5"/>
                    <a:pt x="0" y="5"/>
                  </a:cubicBezTo>
                  <a:cubicBezTo>
                    <a:pt x="0" y="5"/>
                    <a:pt x="0" y="6"/>
                    <a:pt x="0" y="6"/>
                  </a:cubicBezTo>
                  <a:cubicBezTo>
                    <a:pt x="1" y="6"/>
                    <a:pt x="1" y="6"/>
                    <a:pt x="1" y="6"/>
                  </a:cubicBezTo>
                  <a:cubicBezTo>
                    <a:pt x="2" y="6"/>
                    <a:pt x="2" y="6"/>
                    <a:pt x="2" y="6"/>
                  </a:cubicBezTo>
                  <a:cubicBezTo>
                    <a:pt x="3" y="4"/>
                    <a:pt x="3" y="4"/>
                    <a:pt x="3" y="4"/>
                  </a:cubicBezTo>
                  <a:cubicBezTo>
                    <a:pt x="4" y="3"/>
                    <a:pt x="4" y="3"/>
                    <a:pt x="4" y="3"/>
                  </a:cubicBezTo>
                  <a:cubicBezTo>
                    <a:pt x="5" y="2"/>
                    <a:pt x="5" y="2"/>
                    <a:pt x="5" y="2"/>
                  </a:cubicBezTo>
                  <a:cubicBezTo>
                    <a:pt x="5" y="1"/>
                    <a:pt x="5" y="1"/>
                    <a:pt x="5"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47"/>
            <p:cNvSpPr>
              <a:spLocks/>
            </p:cNvSpPr>
            <p:nvPr/>
          </p:nvSpPr>
          <p:spPr bwMode="auto">
            <a:xfrm>
              <a:off x="6179189" y="5364099"/>
              <a:ext cx="60839" cy="55771"/>
            </a:xfrm>
            <a:custGeom>
              <a:avLst/>
              <a:gdLst>
                <a:gd name="T0" fmla="*/ 4 w 5"/>
                <a:gd name="T1" fmla="*/ 0 h 5"/>
                <a:gd name="T2" fmla="*/ 3 w 5"/>
                <a:gd name="T3" fmla="*/ 0 h 5"/>
                <a:gd name="T4" fmla="*/ 2 w 5"/>
                <a:gd name="T5" fmla="*/ 2 h 5"/>
                <a:gd name="T6" fmla="*/ 1 w 5"/>
                <a:gd name="T7" fmla="*/ 3 h 5"/>
                <a:gd name="T8" fmla="*/ 1 w 5"/>
                <a:gd name="T9" fmla="*/ 4 h 5"/>
                <a:gd name="T10" fmla="*/ 1 w 5"/>
                <a:gd name="T11" fmla="*/ 5 h 5"/>
                <a:gd name="T12" fmla="*/ 1 w 5"/>
                <a:gd name="T13" fmla="*/ 5 h 5"/>
                <a:gd name="T14" fmla="*/ 2 w 5"/>
                <a:gd name="T15" fmla="*/ 5 h 5"/>
                <a:gd name="T16" fmla="*/ 3 w 5"/>
                <a:gd name="T17" fmla="*/ 3 h 5"/>
                <a:gd name="T18" fmla="*/ 5 w 5"/>
                <a:gd name="T19" fmla="*/ 2 h 5"/>
                <a:gd name="T20" fmla="*/ 5 w 5"/>
                <a:gd name="T21" fmla="*/ 1 h 5"/>
                <a:gd name="T22" fmla="*/ 5 w 5"/>
                <a:gd name="T23" fmla="*/ 0 h 5"/>
                <a:gd name="T24" fmla="*/ 4 w 5"/>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5">
                  <a:moveTo>
                    <a:pt x="4" y="0"/>
                  </a:moveTo>
                  <a:cubicBezTo>
                    <a:pt x="4" y="0"/>
                    <a:pt x="3" y="0"/>
                    <a:pt x="3" y="0"/>
                  </a:cubicBezTo>
                  <a:cubicBezTo>
                    <a:pt x="3" y="1"/>
                    <a:pt x="2" y="1"/>
                    <a:pt x="2" y="2"/>
                  </a:cubicBezTo>
                  <a:cubicBezTo>
                    <a:pt x="2" y="2"/>
                    <a:pt x="1" y="3"/>
                    <a:pt x="1" y="3"/>
                  </a:cubicBezTo>
                  <a:cubicBezTo>
                    <a:pt x="1" y="4"/>
                    <a:pt x="1" y="4"/>
                    <a:pt x="1" y="4"/>
                  </a:cubicBezTo>
                  <a:cubicBezTo>
                    <a:pt x="0" y="4"/>
                    <a:pt x="1" y="5"/>
                    <a:pt x="1" y="5"/>
                  </a:cubicBezTo>
                  <a:cubicBezTo>
                    <a:pt x="1" y="5"/>
                    <a:pt x="1" y="5"/>
                    <a:pt x="1" y="5"/>
                  </a:cubicBezTo>
                  <a:cubicBezTo>
                    <a:pt x="2" y="5"/>
                    <a:pt x="2" y="5"/>
                    <a:pt x="2" y="5"/>
                  </a:cubicBezTo>
                  <a:cubicBezTo>
                    <a:pt x="3" y="4"/>
                    <a:pt x="3" y="4"/>
                    <a:pt x="3" y="3"/>
                  </a:cubicBezTo>
                  <a:cubicBezTo>
                    <a:pt x="4" y="3"/>
                    <a:pt x="4" y="2"/>
                    <a:pt x="5" y="2"/>
                  </a:cubicBezTo>
                  <a:cubicBezTo>
                    <a:pt x="5" y="2"/>
                    <a:pt x="5" y="1"/>
                    <a:pt x="5" y="1"/>
                  </a:cubicBezTo>
                  <a:cubicBezTo>
                    <a:pt x="5" y="1"/>
                    <a:pt x="5" y="0"/>
                    <a:pt x="5"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48"/>
            <p:cNvSpPr>
              <a:spLocks/>
            </p:cNvSpPr>
            <p:nvPr/>
          </p:nvSpPr>
          <p:spPr bwMode="auto">
            <a:xfrm>
              <a:off x="6240028" y="5364099"/>
              <a:ext cx="60839" cy="70979"/>
            </a:xfrm>
            <a:custGeom>
              <a:avLst/>
              <a:gdLst>
                <a:gd name="T0" fmla="*/ 4 w 5"/>
                <a:gd name="T1" fmla="*/ 0 h 6"/>
                <a:gd name="T2" fmla="*/ 3 w 5"/>
                <a:gd name="T3" fmla="*/ 0 h 6"/>
                <a:gd name="T4" fmla="*/ 2 w 5"/>
                <a:gd name="T5" fmla="*/ 2 h 6"/>
                <a:gd name="T6" fmla="*/ 1 w 5"/>
                <a:gd name="T7" fmla="*/ 3 h 6"/>
                <a:gd name="T8" fmla="*/ 0 w 5"/>
                <a:gd name="T9" fmla="*/ 4 h 6"/>
                <a:gd name="T10" fmla="*/ 0 w 5"/>
                <a:gd name="T11" fmla="*/ 6 h 6"/>
                <a:gd name="T12" fmla="*/ 1 w 5"/>
                <a:gd name="T13" fmla="*/ 6 h 6"/>
                <a:gd name="T14" fmla="*/ 2 w 5"/>
                <a:gd name="T15" fmla="*/ 6 h 6"/>
                <a:gd name="T16" fmla="*/ 2 w 5"/>
                <a:gd name="T17" fmla="*/ 5 h 6"/>
                <a:gd name="T18" fmla="*/ 3 w 5"/>
                <a:gd name="T19" fmla="*/ 4 h 6"/>
                <a:gd name="T20" fmla="*/ 3 w 5"/>
                <a:gd name="T21" fmla="*/ 3 h 6"/>
                <a:gd name="T22" fmla="*/ 4 w 5"/>
                <a:gd name="T23" fmla="*/ 2 h 6"/>
                <a:gd name="T24" fmla="*/ 4 w 5"/>
                <a:gd name="T25" fmla="*/ 2 h 6"/>
                <a:gd name="T26" fmla="*/ 4 w 5"/>
                <a:gd name="T27" fmla="*/ 0 h 6"/>
                <a:gd name="T28" fmla="*/ 4 w 5"/>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6">
                  <a:moveTo>
                    <a:pt x="4" y="0"/>
                  </a:moveTo>
                  <a:cubicBezTo>
                    <a:pt x="3" y="0"/>
                    <a:pt x="3" y="0"/>
                    <a:pt x="3" y="0"/>
                  </a:cubicBezTo>
                  <a:cubicBezTo>
                    <a:pt x="3" y="1"/>
                    <a:pt x="2" y="1"/>
                    <a:pt x="2" y="2"/>
                  </a:cubicBezTo>
                  <a:cubicBezTo>
                    <a:pt x="1" y="2"/>
                    <a:pt x="1" y="3"/>
                    <a:pt x="1" y="3"/>
                  </a:cubicBezTo>
                  <a:cubicBezTo>
                    <a:pt x="0" y="4"/>
                    <a:pt x="0" y="4"/>
                    <a:pt x="0" y="4"/>
                  </a:cubicBezTo>
                  <a:cubicBezTo>
                    <a:pt x="0" y="5"/>
                    <a:pt x="0" y="5"/>
                    <a:pt x="0" y="6"/>
                  </a:cubicBezTo>
                  <a:cubicBezTo>
                    <a:pt x="1" y="6"/>
                    <a:pt x="1" y="6"/>
                    <a:pt x="1" y="6"/>
                  </a:cubicBezTo>
                  <a:cubicBezTo>
                    <a:pt x="2" y="6"/>
                    <a:pt x="2" y="6"/>
                    <a:pt x="2" y="6"/>
                  </a:cubicBezTo>
                  <a:cubicBezTo>
                    <a:pt x="2" y="5"/>
                    <a:pt x="2" y="5"/>
                    <a:pt x="2" y="5"/>
                  </a:cubicBezTo>
                  <a:cubicBezTo>
                    <a:pt x="3" y="5"/>
                    <a:pt x="3" y="4"/>
                    <a:pt x="3" y="4"/>
                  </a:cubicBezTo>
                  <a:cubicBezTo>
                    <a:pt x="3" y="4"/>
                    <a:pt x="3" y="4"/>
                    <a:pt x="3" y="3"/>
                  </a:cubicBezTo>
                  <a:cubicBezTo>
                    <a:pt x="3" y="3"/>
                    <a:pt x="4" y="2"/>
                    <a:pt x="4" y="2"/>
                  </a:cubicBezTo>
                  <a:cubicBezTo>
                    <a:pt x="4" y="2"/>
                    <a:pt x="4" y="2"/>
                    <a:pt x="4" y="2"/>
                  </a:cubicBezTo>
                  <a:cubicBezTo>
                    <a:pt x="5" y="1"/>
                    <a:pt x="5" y="1"/>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49"/>
            <p:cNvSpPr>
              <a:spLocks/>
            </p:cNvSpPr>
            <p:nvPr/>
          </p:nvSpPr>
          <p:spPr bwMode="auto">
            <a:xfrm>
              <a:off x="6285658" y="5364099"/>
              <a:ext cx="50699" cy="55771"/>
            </a:xfrm>
            <a:custGeom>
              <a:avLst/>
              <a:gdLst>
                <a:gd name="T0" fmla="*/ 3 w 4"/>
                <a:gd name="T1" fmla="*/ 0 h 5"/>
                <a:gd name="T2" fmla="*/ 2 w 4"/>
                <a:gd name="T3" fmla="*/ 1 h 5"/>
                <a:gd name="T4" fmla="*/ 1 w 4"/>
                <a:gd name="T5" fmla="*/ 2 h 5"/>
                <a:gd name="T6" fmla="*/ 0 w 4"/>
                <a:gd name="T7" fmla="*/ 3 h 5"/>
                <a:gd name="T8" fmla="*/ 0 w 4"/>
                <a:gd name="T9" fmla="*/ 4 h 5"/>
                <a:gd name="T10" fmla="*/ 1 w 4"/>
                <a:gd name="T11" fmla="*/ 5 h 5"/>
                <a:gd name="T12" fmla="*/ 1 w 4"/>
                <a:gd name="T13" fmla="*/ 5 h 5"/>
                <a:gd name="T14" fmla="*/ 2 w 4"/>
                <a:gd name="T15" fmla="*/ 5 h 5"/>
                <a:gd name="T16" fmla="*/ 2 w 4"/>
                <a:gd name="T17" fmla="*/ 4 h 5"/>
                <a:gd name="T18" fmla="*/ 3 w 4"/>
                <a:gd name="T19" fmla="*/ 3 h 5"/>
                <a:gd name="T20" fmla="*/ 3 w 4"/>
                <a:gd name="T21" fmla="*/ 3 h 5"/>
                <a:gd name="T22" fmla="*/ 4 w 4"/>
                <a:gd name="T23" fmla="*/ 2 h 5"/>
                <a:gd name="T24" fmla="*/ 4 w 4"/>
                <a:gd name="T25" fmla="*/ 2 h 5"/>
                <a:gd name="T26" fmla="*/ 3 w 4"/>
                <a:gd name="T27" fmla="*/ 0 h 5"/>
                <a:gd name="T28" fmla="*/ 3 w 4"/>
                <a:gd name="T2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5">
                  <a:moveTo>
                    <a:pt x="3" y="0"/>
                  </a:moveTo>
                  <a:cubicBezTo>
                    <a:pt x="3" y="0"/>
                    <a:pt x="2" y="0"/>
                    <a:pt x="2" y="1"/>
                  </a:cubicBezTo>
                  <a:cubicBezTo>
                    <a:pt x="1" y="2"/>
                    <a:pt x="1" y="2"/>
                    <a:pt x="1" y="2"/>
                  </a:cubicBezTo>
                  <a:cubicBezTo>
                    <a:pt x="0" y="3"/>
                    <a:pt x="0" y="3"/>
                    <a:pt x="0" y="3"/>
                  </a:cubicBezTo>
                  <a:cubicBezTo>
                    <a:pt x="0" y="4"/>
                    <a:pt x="0" y="4"/>
                    <a:pt x="0" y="4"/>
                  </a:cubicBezTo>
                  <a:cubicBezTo>
                    <a:pt x="0" y="4"/>
                    <a:pt x="0" y="5"/>
                    <a:pt x="1" y="5"/>
                  </a:cubicBezTo>
                  <a:cubicBezTo>
                    <a:pt x="1" y="5"/>
                    <a:pt x="1" y="5"/>
                    <a:pt x="1" y="5"/>
                  </a:cubicBezTo>
                  <a:cubicBezTo>
                    <a:pt x="2" y="5"/>
                    <a:pt x="2" y="5"/>
                    <a:pt x="2" y="5"/>
                  </a:cubicBezTo>
                  <a:cubicBezTo>
                    <a:pt x="2" y="4"/>
                    <a:pt x="2" y="4"/>
                    <a:pt x="2" y="4"/>
                  </a:cubicBezTo>
                  <a:cubicBezTo>
                    <a:pt x="3" y="3"/>
                    <a:pt x="3" y="3"/>
                    <a:pt x="3" y="3"/>
                  </a:cubicBezTo>
                  <a:cubicBezTo>
                    <a:pt x="3" y="3"/>
                    <a:pt x="3" y="3"/>
                    <a:pt x="3" y="3"/>
                  </a:cubicBezTo>
                  <a:cubicBezTo>
                    <a:pt x="4" y="2"/>
                    <a:pt x="4" y="2"/>
                    <a:pt x="4" y="2"/>
                  </a:cubicBezTo>
                  <a:cubicBezTo>
                    <a:pt x="4" y="2"/>
                    <a:pt x="4" y="2"/>
                    <a:pt x="4" y="2"/>
                  </a:cubicBezTo>
                  <a:cubicBezTo>
                    <a:pt x="4" y="1"/>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54"/>
            <p:cNvSpPr>
              <a:spLocks noEditPoints="1"/>
            </p:cNvSpPr>
            <p:nvPr/>
          </p:nvSpPr>
          <p:spPr bwMode="auto">
            <a:xfrm>
              <a:off x="5063808" y="5495917"/>
              <a:ext cx="1728842" cy="370105"/>
            </a:xfrm>
            <a:custGeom>
              <a:avLst/>
              <a:gdLst>
                <a:gd name="T0" fmla="*/ 19 w 144"/>
                <a:gd name="T1" fmla="*/ 4 h 31"/>
                <a:gd name="T2" fmla="*/ 131 w 144"/>
                <a:gd name="T3" fmla="*/ 4 h 31"/>
                <a:gd name="T4" fmla="*/ 23 w 144"/>
                <a:gd name="T5" fmla="*/ 28 h 31"/>
                <a:gd name="T6" fmla="*/ 18 w 144"/>
                <a:gd name="T7" fmla="*/ 2 h 31"/>
                <a:gd name="T8" fmla="*/ 1 w 144"/>
                <a:gd name="T9" fmla="*/ 28 h 31"/>
                <a:gd name="T10" fmla="*/ 5 w 144"/>
                <a:gd name="T11" fmla="*/ 29 h 31"/>
                <a:gd name="T12" fmla="*/ 7 w 144"/>
                <a:gd name="T13" fmla="*/ 29 h 31"/>
                <a:gd name="T14" fmla="*/ 11 w 144"/>
                <a:gd name="T15" fmla="*/ 29 h 31"/>
                <a:gd name="T16" fmla="*/ 13 w 144"/>
                <a:gd name="T17" fmla="*/ 30 h 31"/>
                <a:gd name="T18" fmla="*/ 18 w 144"/>
                <a:gd name="T19" fmla="*/ 29 h 31"/>
                <a:gd name="T20" fmla="*/ 19 w 144"/>
                <a:gd name="T21" fmla="*/ 31 h 31"/>
                <a:gd name="T22" fmla="*/ 25 w 144"/>
                <a:gd name="T23" fmla="*/ 29 h 31"/>
                <a:gd name="T24" fmla="*/ 26 w 144"/>
                <a:gd name="T25" fmla="*/ 30 h 31"/>
                <a:gd name="T26" fmla="*/ 32 w 144"/>
                <a:gd name="T27" fmla="*/ 29 h 31"/>
                <a:gd name="T28" fmla="*/ 33 w 144"/>
                <a:gd name="T29" fmla="*/ 30 h 31"/>
                <a:gd name="T30" fmla="*/ 40 w 144"/>
                <a:gd name="T31" fmla="*/ 29 h 31"/>
                <a:gd name="T32" fmla="*/ 41 w 144"/>
                <a:gd name="T33" fmla="*/ 30 h 31"/>
                <a:gd name="T34" fmla="*/ 49 w 144"/>
                <a:gd name="T35" fmla="*/ 29 h 31"/>
                <a:gd name="T36" fmla="*/ 58 w 144"/>
                <a:gd name="T37" fmla="*/ 30 h 31"/>
                <a:gd name="T38" fmla="*/ 60 w 144"/>
                <a:gd name="T39" fmla="*/ 28 h 31"/>
                <a:gd name="T40" fmla="*/ 67 w 144"/>
                <a:gd name="T41" fmla="*/ 30 h 31"/>
                <a:gd name="T42" fmla="*/ 69 w 144"/>
                <a:gd name="T43" fmla="*/ 29 h 31"/>
                <a:gd name="T44" fmla="*/ 72 w 144"/>
                <a:gd name="T45" fmla="*/ 30 h 31"/>
                <a:gd name="T46" fmla="*/ 73 w 144"/>
                <a:gd name="T47" fmla="*/ 30 h 31"/>
                <a:gd name="T48" fmla="*/ 80 w 144"/>
                <a:gd name="T49" fmla="*/ 28 h 31"/>
                <a:gd name="T50" fmla="*/ 81 w 144"/>
                <a:gd name="T51" fmla="*/ 30 h 31"/>
                <a:gd name="T52" fmla="*/ 84 w 144"/>
                <a:gd name="T53" fmla="*/ 28 h 31"/>
                <a:gd name="T54" fmla="*/ 85 w 144"/>
                <a:gd name="T55" fmla="*/ 30 h 31"/>
                <a:gd name="T56" fmla="*/ 92 w 144"/>
                <a:gd name="T57" fmla="*/ 29 h 31"/>
                <a:gd name="T58" fmla="*/ 97 w 144"/>
                <a:gd name="T59" fmla="*/ 30 h 31"/>
                <a:gd name="T60" fmla="*/ 100 w 144"/>
                <a:gd name="T61" fmla="*/ 29 h 31"/>
                <a:gd name="T62" fmla="*/ 106 w 144"/>
                <a:gd name="T63" fmla="*/ 28 h 31"/>
                <a:gd name="T64" fmla="*/ 108 w 144"/>
                <a:gd name="T65" fmla="*/ 30 h 31"/>
                <a:gd name="T66" fmla="*/ 113 w 144"/>
                <a:gd name="T67" fmla="*/ 28 h 31"/>
                <a:gd name="T68" fmla="*/ 114 w 144"/>
                <a:gd name="T69" fmla="*/ 29 h 31"/>
                <a:gd name="T70" fmla="*/ 118 w 144"/>
                <a:gd name="T71" fmla="*/ 28 h 31"/>
                <a:gd name="T72" fmla="*/ 119 w 144"/>
                <a:gd name="T73" fmla="*/ 30 h 31"/>
                <a:gd name="T74" fmla="*/ 123 w 144"/>
                <a:gd name="T75" fmla="*/ 29 h 31"/>
                <a:gd name="T76" fmla="*/ 125 w 144"/>
                <a:gd name="T77" fmla="*/ 30 h 31"/>
                <a:gd name="T78" fmla="*/ 130 w 144"/>
                <a:gd name="T79" fmla="*/ 28 h 31"/>
                <a:gd name="T80" fmla="*/ 131 w 144"/>
                <a:gd name="T81" fmla="*/ 30 h 31"/>
                <a:gd name="T82" fmla="*/ 137 w 144"/>
                <a:gd name="T83" fmla="*/ 28 h 31"/>
                <a:gd name="T84" fmla="*/ 138 w 144"/>
                <a:gd name="T85" fmla="*/ 30 h 31"/>
                <a:gd name="T86" fmla="*/ 142 w 144"/>
                <a:gd name="T87" fmla="*/ 27 h 31"/>
                <a:gd name="T88" fmla="*/ 143 w 144"/>
                <a:gd name="T89" fmla="*/ 29 h 31"/>
                <a:gd name="T90" fmla="*/ 135 w 144"/>
                <a:gd name="T91" fmla="*/ 6 h 31"/>
                <a:gd name="T92" fmla="*/ 86 w 144"/>
                <a:gd name="T9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4" h="31">
                  <a:moveTo>
                    <a:pt x="19" y="28"/>
                  </a:moveTo>
                  <a:cubicBezTo>
                    <a:pt x="13" y="28"/>
                    <a:pt x="8" y="28"/>
                    <a:pt x="3" y="27"/>
                  </a:cubicBezTo>
                  <a:cubicBezTo>
                    <a:pt x="19" y="4"/>
                    <a:pt x="19" y="4"/>
                    <a:pt x="19" y="4"/>
                  </a:cubicBezTo>
                  <a:cubicBezTo>
                    <a:pt x="41" y="3"/>
                    <a:pt x="64" y="2"/>
                    <a:pt x="86" y="2"/>
                  </a:cubicBezTo>
                  <a:cubicBezTo>
                    <a:pt x="100" y="2"/>
                    <a:pt x="113" y="2"/>
                    <a:pt x="127" y="3"/>
                  </a:cubicBezTo>
                  <a:cubicBezTo>
                    <a:pt x="129" y="3"/>
                    <a:pt x="130" y="3"/>
                    <a:pt x="131" y="4"/>
                  </a:cubicBezTo>
                  <a:cubicBezTo>
                    <a:pt x="132" y="5"/>
                    <a:pt x="132" y="6"/>
                    <a:pt x="133" y="7"/>
                  </a:cubicBezTo>
                  <a:cubicBezTo>
                    <a:pt x="140" y="27"/>
                    <a:pt x="140" y="27"/>
                    <a:pt x="140" y="27"/>
                  </a:cubicBezTo>
                  <a:cubicBezTo>
                    <a:pt x="23" y="28"/>
                    <a:pt x="23" y="28"/>
                    <a:pt x="23" y="28"/>
                  </a:cubicBezTo>
                  <a:cubicBezTo>
                    <a:pt x="19" y="28"/>
                    <a:pt x="19" y="28"/>
                    <a:pt x="19" y="28"/>
                  </a:cubicBezTo>
                  <a:moveTo>
                    <a:pt x="86" y="0"/>
                  </a:moveTo>
                  <a:cubicBezTo>
                    <a:pt x="64" y="0"/>
                    <a:pt x="41" y="0"/>
                    <a:pt x="18" y="2"/>
                  </a:cubicBezTo>
                  <a:cubicBezTo>
                    <a:pt x="18" y="2"/>
                    <a:pt x="18" y="2"/>
                    <a:pt x="17" y="2"/>
                  </a:cubicBezTo>
                  <a:cubicBezTo>
                    <a:pt x="0" y="26"/>
                    <a:pt x="0" y="26"/>
                    <a:pt x="0" y="26"/>
                  </a:cubicBezTo>
                  <a:cubicBezTo>
                    <a:pt x="1" y="27"/>
                    <a:pt x="1" y="27"/>
                    <a:pt x="1" y="28"/>
                  </a:cubicBezTo>
                  <a:cubicBezTo>
                    <a:pt x="1" y="28"/>
                    <a:pt x="1" y="29"/>
                    <a:pt x="1" y="29"/>
                  </a:cubicBezTo>
                  <a:cubicBezTo>
                    <a:pt x="2" y="29"/>
                    <a:pt x="3" y="30"/>
                    <a:pt x="5" y="30"/>
                  </a:cubicBezTo>
                  <a:cubicBezTo>
                    <a:pt x="5" y="29"/>
                    <a:pt x="5" y="29"/>
                    <a:pt x="5" y="29"/>
                  </a:cubicBezTo>
                  <a:cubicBezTo>
                    <a:pt x="5" y="28"/>
                    <a:pt x="5" y="28"/>
                    <a:pt x="6" y="28"/>
                  </a:cubicBezTo>
                  <a:cubicBezTo>
                    <a:pt x="6" y="28"/>
                    <a:pt x="6" y="28"/>
                    <a:pt x="6" y="28"/>
                  </a:cubicBezTo>
                  <a:cubicBezTo>
                    <a:pt x="7" y="28"/>
                    <a:pt x="7" y="28"/>
                    <a:pt x="7" y="29"/>
                  </a:cubicBezTo>
                  <a:cubicBezTo>
                    <a:pt x="7" y="29"/>
                    <a:pt x="7" y="30"/>
                    <a:pt x="7" y="30"/>
                  </a:cubicBezTo>
                  <a:cubicBezTo>
                    <a:pt x="8" y="30"/>
                    <a:pt x="9" y="30"/>
                    <a:pt x="10" y="30"/>
                  </a:cubicBezTo>
                  <a:cubicBezTo>
                    <a:pt x="10" y="30"/>
                    <a:pt x="11" y="29"/>
                    <a:pt x="11" y="29"/>
                  </a:cubicBezTo>
                  <a:cubicBezTo>
                    <a:pt x="11" y="29"/>
                    <a:pt x="12" y="29"/>
                    <a:pt x="12" y="29"/>
                  </a:cubicBezTo>
                  <a:cubicBezTo>
                    <a:pt x="12" y="29"/>
                    <a:pt x="12" y="29"/>
                    <a:pt x="12" y="29"/>
                  </a:cubicBezTo>
                  <a:cubicBezTo>
                    <a:pt x="13" y="29"/>
                    <a:pt x="13" y="30"/>
                    <a:pt x="13" y="30"/>
                  </a:cubicBezTo>
                  <a:cubicBezTo>
                    <a:pt x="14" y="30"/>
                    <a:pt x="15" y="30"/>
                    <a:pt x="16" y="31"/>
                  </a:cubicBezTo>
                  <a:cubicBezTo>
                    <a:pt x="17" y="30"/>
                    <a:pt x="17" y="30"/>
                    <a:pt x="17" y="30"/>
                  </a:cubicBezTo>
                  <a:cubicBezTo>
                    <a:pt x="17" y="29"/>
                    <a:pt x="17" y="29"/>
                    <a:pt x="18" y="29"/>
                  </a:cubicBezTo>
                  <a:cubicBezTo>
                    <a:pt x="18" y="29"/>
                    <a:pt x="18" y="29"/>
                    <a:pt x="18" y="29"/>
                  </a:cubicBezTo>
                  <a:cubicBezTo>
                    <a:pt x="18" y="29"/>
                    <a:pt x="19" y="30"/>
                    <a:pt x="18" y="31"/>
                  </a:cubicBezTo>
                  <a:cubicBezTo>
                    <a:pt x="19" y="31"/>
                    <a:pt x="19" y="31"/>
                    <a:pt x="19" y="31"/>
                  </a:cubicBezTo>
                  <a:cubicBezTo>
                    <a:pt x="24" y="31"/>
                    <a:pt x="24" y="31"/>
                    <a:pt x="24" y="31"/>
                  </a:cubicBezTo>
                  <a:cubicBezTo>
                    <a:pt x="24" y="29"/>
                    <a:pt x="24" y="29"/>
                    <a:pt x="24" y="29"/>
                  </a:cubicBezTo>
                  <a:cubicBezTo>
                    <a:pt x="24" y="29"/>
                    <a:pt x="25" y="29"/>
                    <a:pt x="25" y="29"/>
                  </a:cubicBezTo>
                  <a:cubicBezTo>
                    <a:pt x="25" y="29"/>
                    <a:pt x="25" y="29"/>
                    <a:pt x="26" y="29"/>
                  </a:cubicBezTo>
                  <a:cubicBezTo>
                    <a:pt x="26" y="29"/>
                    <a:pt x="26" y="30"/>
                    <a:pt x="26" y="30"/>
                  </a:cubicBezTo>
                  <a:cubicBezTo>
                    <a:pt x="26" y="30"/>
                    <a:pt x="26" y="30"/>
                    <a:pt x="26" y="30"/>
                  </a:cubicBezTo>
                  <a:cubicBezTo>
                    <a:pt x="31" y="30"/>
                    <a:pt x="31" y="30"/>
                    <a:pt x="31" y="30"/>
                  </a:cubicBezTo>
                  <a:cubicBezTo>
                    <a:pt x="31" y="30"/>
                    <a:pt x="31" y="30"/>
                    <a:pt x="31" y="30"/>
                  </a:cubicBezTo>
                  <a:cubicBezTo>
                    <a:pt x="31" y="29"/>
                    <a:pt x="32" y="29"/>
                    <a:pt x="32" y="29"/>
                  </a:cubicBezTo>
                  <a:cubicBezTo>
                    <a:pt x="32" y="29"/>
                    <a:pt x="32" y="29"/>
                    <a:pt x="32" y="29"/>
                  </a:cubicBezTo>
                  <a:cubicBezTo>
                    <a:pt x="33" y="29"/>
                    <a:pt x="33" y="30"/>
                    <a:pt x="33" y="30"/>
                  </a:cubicBezTo>
                  <a:cubicBezTo>
                    <a:pt x="33" y="30"/>
                    <a:pt x="33" y="30"/>
                    <a:pt x="33" y="30"/>
                  </a:cubicBezTo>
                  <a:cubicBezTo>
                    <a:pt x="39" y="30"/>
                    <a:pt x="39" y="30"/>
                    <a:pt x="39" y="30"/>
                  </a:cubicBezTo>
                  <a:cubicBezTo>
                    <a:pt x="39" y="30"/>
                    <a:pt x="39" y="29"/>
                    <a:pt x="40" y="29"/>
                  </a:cubicBezTo>
                  <a:cubicBezTo>
                    <a:pt x="40" y="29"/>
                    <a:pt x="40" y="29"/>
                    <a:pt x="40" y="29"/>
                  </a:cubicBezTo>
                  <a:cubicBezTo>
                    <a:pt x="41" y="29"/>
                    <a:pt x="41" y="29"/>
                    <a:pt x="41" y="29"/>
                  </a:cubicBezTo>
                  <a:cubicBezTo>
                    <a:pt x="41" y="29"/>
                    <a:pt x="42" y="30"/>
                    <a:pt x="41" y="30"/>
                  </a:cubicBezTo>
                  <a:cubicBezTo>
                    <a:pt x="41" y="30"/>
                    <a:pt x="41" y="30"/>
                    <a:pt x="41" y="30"/>
                  </a:cubicBezTo>
                  <a:cubicBezTo>
                    <a:pt x="48" y="30"/>
                    <a:pt x="48" y="30"/>
                    <a:pt x="48" y="30"/>
                  </a:cubicBezTo>
                  <a:cubicBezTo>
                    <a:pt x="48" y="30"/>
                    <a:pt x="49" y="30"/>
                    <a:pt x="49" y="30"/>
                  </a:cubicBezTo>
                  <a:cubicBezTo>
                    <a:pt x="49" y="30"/>
                    <a:pt x="49" y="29"/>
                    <a:pt x="49" y="29"/>
                  </a:cubicBezTo>
                  <a:cubicBezTo>
                    <a:pt x="50" y="29"/>
                    <a:pt x="50" y="29"/>
                    <a:pt x="50" y="30"/>
                  </a:cubicBezTo>
                  <a:cubicBezTo>
                    <a:pt x="50" y="30"/>
                    <a:pt x="50" y="30"/>
                    <a:pt x="50" y="30"/>
                  </a:cubicBezTo>
                  <a:cubicBezTo>
                    <a:pt x="58" y="30"/>
                    <a:pt x="58" y="30"/>
                    <a:pt x="58" y="30"/>
                  </a:cubicBezTo>
                  <a:cubicBezTo>
                    <a:pt x="58" y="30"/>
                    <a:pt x="58" y="29"/>
                    <a:pt x="59" y="28"/>
                  </a:cubicBezTo>
                  <a:cubicBezTo>
                    <a:pt x="59" y="28"/>
                    <a:pt x="60" y="28"/>
                    <a:pt x="60" y="28"/>
                  </a:cubicBezTo>
                  <a:cubicBezTo>
                    <a:pt x="60" y="28"/>
                    <a:pt x="60" y="28"/>
                    <a:pt x="60" y="28"/>
                  </a:cubicBezTo>
                  <a:cubicBezTo>
                    <a:pt x="61" y="28"/>
                    <a:pt x="61" y="29"/>
                    <a:pt x="61" y="29"/>
                  </a:cubicBezTo>
                  <a:cubicBezTo>
                    <a:pt x="60" y="30"/>
                    <a:pt x="60" y="30"/>
                    <a:pt x="60" y="30"/>
                  </a:cubicBezTo>
                  <a:cubicBezTo>
                    <a:pt x="67" y="30"/>
                    <a:pt x="67" y="30"/>
                    <a:pt x="67" y="30"/>
                  </a:cubicBezTo>
                  <a:cubicBezTo>
                    <a:pt x="67" y="29"/>
                    <a:pt x="67" y="29"/>
                    <a:pt x="67" y="29"/>
                  </a:cubicBezTo>
                  <a:cubicBezTo>
                    <a:pt x="67" y="29"/>
                    <a:pt x="68" y="28"/>
                    <a:pt x="68" y="28"/>
                  </a:cubicBezTo>
                  <a:cubicBezTo>
                    <a:pt x="68" y="28"/>
                    <a:pt x="68" y="29"/>
                    <a:pt x="69" y="29"/>
                  </a:cubicBezTo>
                  <a:cubicBezTo>
                    <a:pt x="69" y="29"/>
                    <a:pt x="69" y="29"/>
                    <a:pt x="69" y="30"/>
                  </a:cubicBezTo>
                  <a:cubicBezTo>
                    <a:pt x="69" y="30"/>
                    <a:pt x="69" y="30"/>
                    <a:pt x="69" y="30"/>
                  </a:cubicBezTo>
                  <a:cubicBezTo>
                    <a:pt x="72" y="30"/>
                    <a:pt x="72" y="30"/>
                    <a:pt x="72" y="30"/>
                  </a:cubicBezTo>
                  <a:cubicBezTo>
                    <a:pt x="72" y="30"/>
                    <a:pt x="72" y="30"/>
                    <a:pt x="72" y="30"/>
                  </a:cubicBezTo>
                  <a:cubicBezTo>
                    <a:pt x="72" y="30"/>
                    <a:pt x="73" y="30"/>
                    <a:pt x="73" y="30"/>
                  </a:cubicBezTo>
                  <a:cubicBezTo>
                    <a:pt x="73" y="30"/>
                    <a:pt x="73" y="30"/>
                    <a:pt x="73" y="30"/>
                  </a:cubicBezTo>
                  <a:cubicBezTo>
                    <a:pt x="78" y="30"/>
                    <a:pt x="78" y="30"/>
                    <a:pt x="78" y="30"/>
                  </a:cubicBezTo>
                  <a:cubicBezTo>
                    <a:pt x="79" y="30"/>
                    <a:pt x="79" y="29"/>
                    <a:pt x="79" y="29"/>
                  </a:cubicBezTo>
                  <a:cubicBezTo>
                    <a:pt x="79" y="29"/>
                    <a:pt x="80" y="28"/>
                    <a:pt x="80" y="28"/>
                  </a:cubicBezTo>
                  <a:cubicBezTo>
                    <a:pt x="80" y="28"/>
                    <a:pt x="80" y="28"/>
                    <a:pt x="80" y="29"/>
                  </a:cubicBezTo>
                  <a:cubicBezTo>
                    <a:pt x="81" y="29"/>
                    <a:pt x="81" y="29"/>
                    <a:pt x="81" y="30"/>
                  </a:cubicBezTo>
                  <a:cubicBezTo>
                    <a:pt x="81" y="30"/>
                    <a:pt x="81" y="30"/>
                    <a:pt x="81" y="30"/>
                  </a:cubicBezTo>
                  <a:cubicBezTo>
                    <a:pt x="83" y="30"/>
                    <a:pt x="83" y="30"/>
                    <a:pt x="83" y="30"/>
                  </a:cubicBezTo>
                  <a:cubicBezTo>
                    <a:pt x="83" y="30"/>
                    <a:pt x="83" y="30"/>
                    <a:pt x="83" y="29"/>
                  </a:cubicBezTo>
                  <a:cubicBezTo>
                    <a:pt x="84" y="29"/>
                    <a:pt x="84" y="28"/>
                    <a:pt x="84" y="28"/>
                  </a:cubicBezTo>
                  <a:cubicBezTo>
                    <a:pt x="84" y="28"/>
                    <a:pt x="85" y="28"/>
                    <a:pt x="85" y="29"/>
                  </a:cubicBezTo>
                  <a:cubicBezTo>
                    <a:pt x="85" y="29"/>
                    <a:pt x="85" y="29"/>
                    <a:pt x="85" y="30"/>
                  </a:cubicBezTo>
                  <a:cubicBezTo>
                    <a:pt x="85" y="30"/>
                    <a:pt x="85" y="30"/>
                    <a:pt x="85" y="30"/>
                  </a:cubicBezTo>
                  <a:cubicBezTo>
                    <a:pt x="90" y="30"/>
                    <a:pt x="90" y="30"/>
                    <a:pt x="90" y="30"/>
                  </a:cubicBezTo>
                  <a:cubicBezTo>
                    <a:pt x="90" y="30"/>
                    <a:pt x="91" y="29"/>
                    <a:pt x="92" y="29"/>
                  </a:cubicBezTo>
                  <a:cubicBezTo>
                    <a:pt x="92" y="29"/>
                    <a:pt x="92" y="29"/>
                    <a:pt x="92" y="29"/>
                  </a:cubicBezTo>
                  <a:cubicBezTo>
                    <a:pt x="92" y="29"/>
                    <a:pt x="93" y="29"/>
                    <a:pt x="93" y="29"/>
                  </a:cubicBezTo>
                  <a:cubicBezTo>
                    <a:pt x="93" y="29"/>
                    <a:pt x="93" y="30"/>
                    <a:pt x="93" y="30"/>
                  </a:cubicBezTo>
                  <a:cubicBezTo>
                    <a:pt x="97" y="30"/>
                    <a:pt x="97" y="30"/>
                    <a:pt x="97" y="30"/>
                  </a:cubicBezTo>
                  <a:cubicBezTo>
                    <a:pt x="98" y="30"/>
                    <a:pt x="98" y="29"/>
                    <a:pt x="99" y="29"/>
                  </a:cubicBezTo>
                  <a:cubicBezTo>
                    <a:pt x="99" y="29"/>
                    <a:pt x="99" y="29"/>
                    <a:pt x="99" y="29"/>
                  </a:cubicBezTo>
                  <a:cubicBezTo>
                    <a:pt x="100" y="29"/>
                    <a:pt x="100" y="29"/>
                    <a:pt x="100" y="29"/>
                  </a:cubicBezTo>
                  <a:cubicBezTo>
                    <a:pt x="100" y="30"/>
                    <a:pt x="100" y="30"/>
                    <a:pt x="100" y="30"/>
                  </a:cubicBezTo>
                  <a:cubicBezTo>
                    <a:pt x="105" y="30"/>
                    <a:pt x="105" y="30"/>
                    <a:pt x="105" y="30"/>
                  </a:cubicBezTo>
                  <a:cubicBezTo>
                    <a:pt x="105" y="29"/>
                    <a:pt x="106" y="29"/>
                    <a:pt x="106" y="28"/>
                  </a:cubicBezTo>
                  <a:cubicBezTo>
                    <a:pt x="106" y="28"/>
                    <a:pt x="107" y="28"/>
                    <a:pt x="107" y="28"/>
                  </a:cubicBezTo>
                  <a:cubicBezTo>
                    <a:pt x="107" y="28"/>
                    <a:pt x="107" y="28"/>
                    <a:pt x="108" y="29"/>
                  </a:cubicBezTo>
                  <a:cubicBezTo>
                    <a:pt x="108" y="29"/>
                    <a:pt x="108" y="30"/>
                    <a:pt x="108" y="30"/>
                  </a:cubicBezTo>
                  <a:cubicBezTo>
                    <a:pt x="107" y="30"/>
                    <a:pt x="107" y="30"/>
                    <a:pt x="107" y="30"/>
                  </a:cubicBezTo>
                  <a:cubicBezTo>
                    <a:pt x="111" y="30"/>
                    <a:pt x="111" y="30"/>
                    <a:pt x="111" y="30"/>
                  </a:cubicBezTo>
                  <a:cubicBezTo>
                    <a:pt x="113" y="28"/>
                    <a:pt x="113" y="28"/>
                    <a:pt x="113" y="28"/>
                  </a:cubicBezTo>
                  <a:cubicBezTo>
                    <a:pt x="113" y="28"/>
                    <a:pt x="113" y="27"/>
                    <a:pt x="114" y="27"/>
                  </a:cubicBezTo>
                  <a:cubicBezTo>
                    <a:pt x="114" y="27"/>
                    <a:pt x="114" y="28"/>
                    <a:pt x="114" y="28"/>
                  </a:cubicBezTo>
                  <a:cubicBezTo>
                    <a:pt x="115" y="28"/>
                    <a:pt x="115" y="29"/>
                    <a:pt x="114" y="29"/>
                  </a:cubicBezTo>
                  <a:cubicBezTo>
                    <a:pt x="114" y="30"/>
                    <a:pt x="114" y="30"/>
                    <a:pt x="114" y="30"/>
                  </a:cubicBezTo>
                  <a:cubicBezTo>
                    <a:pt x="116" y="30"/>
                    <a:pt x="116" y="30"/>
                    <a:pt x="116" y="30"/>
                  </a:cubicBezTo>
                  <a:cubicBezTo>
                    <a:pt x="117" y="29"/>
                    <a:pt x="118" y="29"/>
                    <a:pt x="118" y="28"/>
                  </a:cubicBezTo>
                  <a:cubicBezTo>
                    <a:pt x="118" y="28"/>
                    <a:pt x="119" y="28"/>
                    <a:pt x="119" y="28"/>
                  </a:cubicBezTo>
                  <a:cubicBezTo>
                    <a:pt x="119" y="28"/>
                    <a:pt x="119" y="28"/>
                    <a:pt x="120" y="28"/>
                  </a:cubicBezTo>
                  <a:cubicBezTo>
                    <a:pt x="120" y="29"/>
                    <a:pt x="120" y="29"/>
                    <a:pt x="119" y="30"/>
                  </a:cubicBezTo>
                  <a:cubicBezTo>
                    <a:pt x="119" y="30"/>
                    <a:pt x="119" y="30"/>
                    <a:pt x="119" y="30"/>
                  </a:cubicBezTo>
                  <a:cubicBezTo>
                    <a:pt x="122" y="30"/>
                    <a:pt x="122" y="30"/>
                    <a:pt x="122" y="30"/>
                  </a:cubicBezTo>
                  <a:cubicBezTo>
                    <a:pt x="123" y="30"/>
                    <a:pt x="123" y="29"/>
                    <a:pt x="123" y="29"/>
                  </a:cubicBezTo>
                  <a:cubicBezTo>
                    <a:pt x="124" y="29"/>
                    <a:pt x="124" y="29"/>
                    <a:pt x="124" y="29"/>
                  </a:cubicBezTo>
                  <a:cubicBezTo>
                    <a:pt x="124" y="29"/>
                    <a:pt x="125" y="29"/>
                    <a:pt x="125" y="29"/>
                  </a:cubicBezTo>
                  <a:cubicBezTo>
                    <a:pt x="125" y="29"/>
                    <a:pt x="125" y="30"/>
                    <a:pt x="125" y="30"/>
                  </a:cubicBezTo>
                  <a:cubicBezTo>
                    <a:pt x="129" y="30"/>
                    <a:pt x="129" y="30"/>
                    <a:pt x="129" y="30"/>
                  </a:cubicBezTo>
                  <a:cubicBezTo>
                    <a:pt x="129" y="29"/>
                    <a:pt x="129" y="29"/>
                    <a:pt x="129" y="29"/>
                  </a:cubicBezTo>
                  <a:cubicBezTo>
                    <a:pt x="130" y="28"/>
                    <a:pt x="130" y="28"/>
                    <a:pt x="130" y="28"/>
                  </a:cubicBezTo>
                  <a:cubicBezTo>
                    <a:pt x="130" y="28"/>
                    <a:pt x="131" y="28"/>
                    <a:pt x="131" y="28"/>
                  </a:cubicBezTo>
                  <a:cubicBezTo>
                    <a:pt x="131" y="29"/>
                    <a:pt x="131" y="29"/>
                    <a:pt x="131" y="30"/>
                  </a:cubicBezTo>
                  <a:cubicBezTo>
                    <a:pt x="131" y="30"/>
                    <a:pt x="131" y="30"/>
                    <a:pt x="131" y="30"/>
                  </a:cubicBezTo>
                  <a:cubicBezTo>
                    <a:pt x="135" y="30"/>
                    <a:pt x="135" y="30"/>
                    <a:pt x="135" y="30"/>
                  </a:cubicBezTo>
                  <a:cubicBezTo>
                    <a:pt x="135" y="29"/>
                    <a:pt x="136" y="29"/>
                    <a:pt x="137" y="28"/>
                  </a:cubicBezTo>
                  <a:cubicBezTo>
                    <a:pt x="137" y="28"/>
                    <a:pt x="137" y="28"/>
                    <a:pt x="137" y="28"/>
                  </a:cubicBezTo>
                  <a:cubicBezTo>
                    <a:pt x="138" y="28"/>
                    <a:pt x="138" y="28"/>
                    <a:pt x="138" y="28"/>
                  </a:cubicBezTo>
                  <a:cubicBezTo>
                    <a:pt x="139" y="29"/>
                    <a:pt x="138" y="29"/>
                    <a:pt x="138" y="30"/>
                  </a:cubicBezTo>
                  <a:cubicBezTo>
                    <a:pt x="138" y="30"/>
                    <a:pt x="138" y="30"/>
                    <a:pt x="138" y="30"/>
                  </a:cubicBezTo>
                  <a:cubicBezTo>
                    <a:pt x="140" y="30"/>
                    <a:pt x="140" y="30"/>
                    <a:pt x="140" y="30"/>
                  </a:cubicBezTo>
                  <a:cubicBezTo>
                    <a:pt x="141" y="28"/>
                    <a:pt x="141" y="28"/>
                    <a:pt x="141" y="28"/>
                  </a:cubicBezTo>
                  <a:cubicBezTo>
                    <a:pt x="141" y="27"/>
                    <a:pt x="141" y="27"/>
                    <a:pt x="142" y="27"/>
                  </a:cubicBezTo>
                  <a:cubicBezTo>
                    <a:pt x="142" y="27"/>
                    <a:pt x="142" y="27"/>
                    <a:pt x="142" y="27"/>
                  </a:cubicBezTo>
                  <a:cubicBezTo>
                    <a:pt x="143" y="27"/>
                    <a:pt x="143" y="28"/>
                    <a:pt x="143" y="28"/>
                  </a:cubicBezTo>
                  <a:cubicBezTo>
                    <a:pt x="143" y="29"/>
                    <a:pt x="143" y="29"/>
                    <a:pt x="143" y="29"/>
                  </a:cubicBezTo>
                  <a:cubicBezTo>
                    <a:pt x="143" y="29"/>
                    <a:pt x="143" y="29"/>
                    <a:pt x="143" y="29"/>
                  </a:cubicBezTo>
                  <a:cubicBezTo>
                    <a:pt x="143" y="29"/>
                    <a:pt x="144" y="28"/>
                    <a:pt x="143" y="28"/>
                  </a:cubicBezTo>
                  <a:cubicBezTo>
                    <a:pt x="135" y="6"/>
                    <a:pt x="135" y="6"/>
                    <a:pt x="135" y="6"/>
                  </a:cubicBezTo>
                  <a:cubicBezTo>
                    <a:pt x="135" y="5"/>
                    <a:pt x="134" y="3"/>
                    <a:pt x="133" y="2"/>
                  </a:cubicBezTo>
                  <a:cubicBezTo>
                    <a:pt x="131" y="0"/>
                    <a:pt x="129" y="0"/>
                    <a:pt x="127" y="0"/>
                  </a:cubicBezTo>
                  <a:cubicBezTo>
                    <a:pt x="113" y="0"/>
                    <a:pt x="100" y="0"/>
                    <a:pt x="86"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55"/>
            <p:cNvSpPr>
              <a:spLocks noEditPoints="1"/>
            </p:cNvSpPr>
            <p:nvPr/>
          </p:nvSpPr>
          <p:spPr bwMode="auto">
            <a:xfrm>
              <a:off x="5038460" y="5876162"/>
              <a:ext cx="1738981" cy="35491"/>
            </a:xfrm>
            <a:custGeom>
              <a:avLst/>
              <a:gdLst>
                <a:gd name="T0" fmla="*/ 0 w 145"/>
                <a:gd name="T1" fmla="*/ 3 h 3"/>
                <a:gd name="T2" fmla="*/ 144 w 145"/>
                <a:gd name="T3" fmla="*/ 1 h 3"/>
                <a:gd name="T4" fmla="*/ 144 w 145"/>
                <a:gd name="T5" fmla="*/ 1 h 3"/>
                <a:gd name="T6" fmla="*/ 27 w 145"/>
                <a:gd name="T7" fmla="*/ 2 h 3"/>
                <a:gd name="T8" fmla="*/ 25 w 145"/>
                <a:gd name="T9" fmla="*/ 1 h 3"/>
                <a:gd name="T10" fmla="*/ 19 w 145"/>
                <a:gd name="T11" fmla="*/ 2 h 3"/>
                <a:gd name="T12" fmla="*/ 17 w 145"/>
                <a:gd name="T13" fmla="*/ 1 h 3"/>
                <a:gd name="T14" fmla="*/ 13 w 145"/>
                <a:gd name="T15" fmla="*/ 1 h 3"/>
                <a:gd name="T16" fmla="*/ 11 w 145"/>
                <a:gd name="T17" fmla="*/ 1 h 3"/>
                <a:gd name="T18" fmla="*/ 7 w 145"/>
                <a:gd name="T19" fmla="*/ 1 h 3"/>
                <a:gd name="T20" fmla="*/ 6 w 145"/>
                <a:gd name="T21" fmla="*/ 1 h 3"/>
                <a:gd name="T22" fmla="*/ 3 w 145"/>
                <a:gd name="T23" fmla="*/ 2 h 3"/>
                <a:gd name="T24" fmla="*/ 32 w 145"/>
                <a:gd name="T25" fmla="*/ 2 h 3"/>
                <a:gd name="T26" fmla="*/ 34 w 145"/>
                <a:gd name="T27" fmla="*/ 0 h 3"/>
                <a:gd name="T28" fmla="*/ 39 w 145"/>
                <a:gd name="T29" fmla="*/ 3 h 3"/>
                <a:gd name="T30" fmla="*/ 49 w 145"/>
                <a:gd name="T31" fmla="*/ 0 h 3"/>
                <a:gd name="T32" fmla="*/ 41 w 145"/>
                <a:gd name="T33" fmla="*/ 3 h 3"/>
                <a:gd name="T34" fmla="*/ 49 w 145"/>
                <a:gd name="T35" fmla="*/ 0 h 3"/>
                <a:gd name="T36" fmla="*/ 51 w 145"/>
                <a:gd name="T37" fmla="*/ 1 h 3"/>
                <a:gd name="T38" fmla="*/ 58 w 145"/>
                <a:gd name="T39" fmla="*/ 2 h 3"/>
                <a:gd name="T40" fmla="*/ 70 w 145"/>
                <a:gd name="T41" fmla="*/ 0 h 3"/>
                <a:gd name="T42" fmla="*/ 67 w 145"/>
                <a:gd name="T43" fmla="*/ 2 h 3"/>
                <a:gd name="T44" fmla="*/ 61 w 145"/>
                <a:gd name="T45" fmla="*/ 0 h 3"/>
                <a:gd name="T46" fmla="*/ 72 w 145"/>
                <a:gd name="T47" fmla="*/ 3 h 3"/>
                <a:gd name="T48" fmla="*/ 84 w 145"/>
                <a:gd name="T49" fmla="*/ 0 h 3"/>
                <a:gd name="T50" fmla="*/ 79 w 145"/>
                <a:gd name="T51" fmla="*/ 3 h 3"/>
                <a:gd name="T52" fmla="*/ 79 w 145"/>
                <a:gd name="T53" fmla="*/ 0 h 3"/>
                <a:gd name="T54" fmla="*/ 74 w 145"/>
                <a:gd name="T55" fmla="*/ 3 h 3"/>
                <a:gd name="T56" fmla="*/ 84 w 145"/>
                <a:gd name="T57" fmla="*/ 0 h 3"/>
                <a:gd name="T58" fmla="*/ 137 w 145"/>
                <a:gd name="T59" fmla="*/ 2 h 3"/>
                <a:gd name="T60" fmla="*/ 135 w 145"/>
                <a:gd name="T61" fmla="*/ 1 h 3"/>
                <a:gd name="T62" fmla="*/ 130 w 145"/>
                <a:gd name="T63" fmla="*/ 2 h 3"/>
                <a:gd name="T64" fmla="*/ 129 w 145"/>
                <a:gd name="T65" fmla="*/ 0 h 3"/>
                <a:gd name="T66" fmla="*/ 124 w 145"/>
                <a:gd name="T67" fmla="*/ 2 h 3"/>
                <a:gd name="T68" fmla="*/ 122 w 145"/>
                <a:gd name="T69" fmla="*/ 1 h 3"/>
                <a:gd name="T70" fmla="*/ 118 w 145"/>
                <a:gd name="T71" fmla="*/ 1 h 3"/>
                <a:gd name="T72" fmla="*/ 117 w 145"/>
                <a:gd name="T73" fmla="*/ 1 h 3"/>
                <a:gd name="T74" fmla="*/ 113 w 145"/>
                <a:gd name="T75" fmla="*/ 2 h 3"/>
                <a:gd name="T76" fmla="*/ 112 w 145"/>
                <a:gd name="T77" fmla="*/ 0 h 3"/>
                <a:gd name="T78" fmla="*/ 107 w 145"/>
                <a:gd name="T79" fmla="*/ 2 h 3"/>
                <a:gd name="T80" fmla="*/ 105 w 145"/>
                <a:gd name="T81" fmla="*/ 1 h 3"/>
                <a:gd name="T82" fmla="*/ 100 w 145"/>
                <a:gd name="T83" fmla="*/ 1 h 3"/>
                <a:gd name="T84" fmla="*/ 98 w 145"/>
                <a:gd name="T85" fmla="*/ 1 h 3"/>
                <a:gd name="T86" fmla="*/ 92 w 145"/>
                <a:gd name="T87" fmla="*/ 1 h 3"/>
                <a:gd name="T88" fmla="*/ 91 w 145"/>
                <a:gd name="T89" fmla="*/ 1 h 3"/>
                <a:gd name="T90" fmla="*/ 85 w 145"/>
                <a:gd name="T91" fmla="*/ 3 h 3"/>
                <a:gd name="T92" fmla="*/ 142 w 145"/>
                <a:gd name="T9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5" h="3">
                  <a:moveTo>
                    <a:pt x="0" y="1"/>
                  </a:moveTo>
                  <a:cubicBezTo>
                    <a:pt x="0" y="1"/>
                    <a:pt x="0" y="1"/>
                    <a:pt x="0" y="2"/>
                  </a:cubicBezTo>
                  <a:cubicBezTo>
                    <a:pt x="0" y="2"/>
                    <a:pt x="0" y="2"/>
                    <a:pt x="0" y="3"/>
                  </a:cubicBezTo>
                  <a:cubicBezTo>
                    <a:pt x="0" y="2"/>
                    <a:pt x="0" y="1"/>
                    <a:pt x="0" y="1"/>
                  </a:cubicBezTo>
                  <a:moveTo>
                    <a:pt x="144" y="1"/>
                  </a:moveTo>
                  <a:cubicBezTo>
                    <a:pt x="144" y="1"/>
                    <a:pt x="144" y="1"/>
                    <a:pt x="144" y="1"/>
                  </a:cubicBezTo>
                  <a:cubicBezTo>
                    <a:pt x="144" y="2"/>
                    <a:pt x="144" y="2"/>
                    <a:pt x="144" y="2"/>
                  </a:cubicBezTo>
                  <a:cubicBezTo>
                    <a:pt x="144" y="2"/>
                    <a:pt x="145" y="2"/>
                    <a:pt x="145" y="1"/>
                  </a:cubicBezTo>
                  <a:cubicBezTo>
                    <a:pt x="145" y="1"/>
                    <a:pt x="145" y="1"/>
                    <a:pt x="144" y="1"/>
                  </a:cubicBezTo>
                  <a:moveTo>
                    <a:pt x="32" y="0"/>
                  </a:moveTo>
                  <a:cubicBezTo>
                    <a:pt x="27" y="0"/>
                    <a:pt x="27" y="0"/>
                    <a:pt x="27" y="0"/>
                  </a:cubicBezTo>
                  <a:cubicBezTo>
                    <a:pt x="27" y="2"/>
                    <a:pt x="27" y="2"/>
                    <a:pt x="27" y="2"/>
                  </a:cubicBezTo>
                  <a:cubicBezTo>
                    <a:pt x="26" y="2"/>
                    <a:pt x="26" y="2"/>
                    <a:pt x="26" y="2"/>
                  </a:cubicBezTo>
                  <a:cubicBezTo>
                    <a:pt x="25" y="2"/>
                    <a:pt x="25" y="2"/>
                    <a:pt x="25" y="2"/>
                  </a:cubicBezTo>
                  <a:cubicBezTo>
                    <a:pt x="25" y="2"/>
                    <a:pt x="25" y="1"/>
                    <a:pt x="25" y="1"/>
                  </a:cubicBezTo>
                  <a:cubicBezTo>
                    <a:pt x="25" y="0"/>
                    <a:pt x="25" y="0"/>
                    <a:pt x="25" y="0"/>
                  </a:cubicBezTo>
                  <a:cubicBezTo>
                    <a:pt x="20" y="0"/>
                    <a:pt x="20" y="0"/>
                    <a:pt x="20" y="0"/>
                  </a:cubicBezTo>
                  <a:cubicBezTo>
                    <a:pt x="19" y="2"/>
                    <a:pt x="19" y="2"/>
                    <a:pt x="19" y="2"/>
                  </a:cubicBezTo>
                  <a:cubicBezTo>
                    <a:pt x="19" y="2"/>
                    <a:pt x="19" y="2"/>
                    <a:pt x="18" y="2"/>
                  </a:cubicBezTo>
                  <a:cubicBezTo>
                    <a:pt x="18" y="2"/>
                    <a:pt x="18" y="2"/>
                    <a:pt x="18" y="2"/>
                  </a:cubicBezTo>
                  <a:cubicBezTo>
                    <a:pt x="17" y="2"/>
                    <a:pt x="17" y="1"/>
                    <a:pt x="17" y="1"/>
                  </a:cubicBezTo>
                  <a:cubicBezTo>
                    <a:pt x="18" y="0"/>
                    <a:pt x="18" y="0"/>
                    <a:pt x="18" y="0"/>
                  </a:cubicBezTo>
                  <a:cubicBezTo>
                    <a:pt x="13" y="0"/>
                    <a:pt x="13" y="0"/>
                    <a:pt x="13" y="0"/>
                  </a:cubicBezTo>
                  <a:cubicBezTo>
                    <a:pt x="13" y="1"/>
                    <a:pt x="13" y="1"/>
                    <a:pt x="13" y="1"/>
                  </a:cubicBezTo>
                  <a:cubicBezTo>
                    <a:pt x="13" y="2"/>
                    <a:pt x="12" y="2"/>
                    <a:pt x="12" y="2"/>
                  </a:cubicBezTo>
                  <a:cubicBezTo>
                    <a:pt x="12" y="2"/>
                    <a:pt x="12" y="2"/>
                    <a:pt x="12" y="2"/>
                  </a:cubicBezTo>
                  <a:cubicBezTo>
                    <a:pt x="11" y="2"/>
                    <a:pt x="11" y="1"/>
                    <a:pt x="11" y="1"/>
                  </a:cubicBezTo>
                  <a:cubicBezTo>
                    <a:pt x="11" y="1"/>
                    <a:pt x="11" y="0"/>
                    <a:pt x="11" y="0"/>
                  </a:cubicBezTo>
                  <a:cubicBezTo>
                    <a:pt x="8" y="0"/>
                    <a:pt x="8" y="0"/>
                    <a:pt x="8" y="0"/>
                  </a:cubicBezTo>
                  <a:cubicBezTo>
                    <a:pt x="8" y="1"/>
                    <a:pt x="8" y="1"/>
                    <a:pt x="7" y="1"/>
                  </a:cubicBezTo>
                  <a:cubicBezTo>
                    <a:pt x="7" y="2"/>
                    <a:pt x="7" y="2"/>
                    <a:pt x="7" y="2"/>
                  </a:cubicBezTo>
                  <a:cubicBezTo>
                    <a:pt x="6" y="2"/>
                    <a:pt x="6" y="2"/>
                    <a:pt x="6" y="2"/>
                  </a:cubicBezTo>
                  <a:cubicBezTo>
                    <a:pt x="6" y="2"/>
                    <a:pt x="5" y="1"/>
                    <a:pt x="6" y="1"/>
                  </a:cubicBezTo>
                  <a:cubicBezTo>
                    <a:pt x="6" y="0"/>
                    <a:pt x="6" y="0"/>
                    <a:pt x="6" y="0"/>
                  </a:cubicBezTo>
                  <a:cubicBezTo>
                    <a:pt x="3" y="0"/>
                    <a:pt x="3" y="0"/>
                    <a:pt x="3" y="0"/>
                  </a:cubicBezTo>
                  <a:cubicBezTo>
                    <a:pt x="3" y="1"/>
                    <a:pt x="3" y="2"/>
                    <a:pt x="3" y="2"/>
                  </a:cubicBezTo>
                  <a:cubicBezTo>
                    <a:pt x="3" y="3"/>
                    <a:pt x="3" y="3"/>
                    <a:pt x="3" y="3"/>
                  </a:cubicBezTo>
                  <a:cubicBezTo>
                    <a:pt x="32" y="3"/>
                    <a:pt x="32" y="3"/>
                    <a:pt x="32" y="3"/>
                  </a:cubicBezTo>
                  <a:cubicBezTo>
                    <a:pt x="32" y="3"/>
                    <a:pt x="32" y="2"/>
                    <a:pt x="32" y="2"/>
                  </a:cubicBezTo>
                  <a:cubicBezTo>
                    <a:pt x="32" y="0"/>
                    <a:pt x="32" y="0"/>
                    <a:pt x="32" y="0"/>
                  </a:cubicBezTo>
                  <a:moveTo>
                    <a:pt x="40" y="0"/>
                  </a:moveTo>
                  <a:cubicBezTo>
                    <a:pt x="34" y="0"/>
                    <a:pt x="34" y="0"/>
                    <a:pt x="34" y="0"/>
                  </a:cubicBezTo>
                  <a:cubicBezTo>
                    <a:pt x="34" y="2"/>
                    <a:pt x="34" y="2"/>
                    <a:pt x="34" y="2"/>
                  </a:cubicBezTo>
                  <a:cubicBezTo>
                    <a:pt x="34" y="2"/>
                    <a:pt x="33" y="3"/>
                    <a:pt x="33" y="3"/>
                  </a:cubicBezTo>
                  <a:cubicBezTo>
                    <a:pt x="39" y="3"/>
                    <a:pt x="39" y="3"/>
                    <a:pt x="39" y="3"/>
                  </a:cubicBezTo>
                  <a:cubicBezTo>
                    <a:pt x="39" y="3"/>
                    <a:pt x="39" y="2"/>
                    <a:pt x="39" y="2"/>
                  </a:cubicBezTo>
                  <a:cubicBezTo>
                    <a:pt x="39" y="1"/>
                    <a:pt x="39" y="1"/>
                    <a:pt x="40" y="0"/>
                  </a:cubicBezTo>
                  <a:moveTo>
                    <a:pt x="49" y="0"/>
                  </a:moveTo>
                  <a:cubicBezTo>
                    <a:pt x="42" y="0"/>
                    <a:pt x="42" y="0"/>
                    <a:pt x="42" y="0"/>
                  </a:cubicBezTo>
                  <a:cubicBezTo>
                    <a:pt x="41" y="1"/>
                    <a:pt x="41" y="2"/>
                    <a:pt x="41" y="3"/>
                  </a:cubicBezTo>
                  <a:cubicBezTo>
                    <a:pt x="41" y="3"/>
                    <a:pt x="41" y="3"/>
                    <a:pt x="41" y="3"/>
                  </a:cubicBezTo>
                  <a:cubicBezTo>
                    <a:pt x="49" y="3"/>
                    <a:pt x="49" y="3"/>
                    <a:pt x="49" y="3"/>
                  </a:cubicBezTo>
                  <a:cubicBezTo>
                    <a:pt x="49" y="2"/>
                    <a:pt x="49" y="2"/>
                    <a:pt x="49" y="1"/>
                  </a:cubicBezTo>
                  <a:cubicBezTo>
                    <a:pt x="49" y="1"/>
                    <a:pt x="49" y="1"/>
                    <a:pt x="49" y="0"/>
                  </a:cubicBezTo>
                  <a:moveTo>
                    <a:pt x="59" y="0"/>
                  </a:moveTo>
                  <a:cubicBezTo>
                    <a:pt x="52" y="0"/>
                    <a:pt x="52" y="0"/>
                    <a:pt x="52" y="0"/>
                  </a:cubicBezTo>
                  <a:cubicBezTo>
                    <a:pt x="51" y="1"/>
                    <a:pt x="51" y="1"/>
                    <a:pt x="51" y="1"/>
                  </a:cubicBezTo>
                  <a:cubicBezTo>
                    <a:pt x="51" y="2"/>
                    <a:pt x="51" y="2"/>
                    <a:pt x="51" y="3"/>
                  </a:cubicBezTo>
                  <a:cubicBezTo>
                    <a:pt x="58" y="3"/>
                    <a:pt x="58" y="3"/>
                    <a:pt x="58" y="3"/>
                  </a:cubicBezTo>
                  <a:cubicBezTo>
                    <a:pt x="58" y="2"/>
                    <a:pt x="58" y="2"/>
                    <a:pt x="58" y="2"/>
                  </a:cubicBezTo>
                  <a:cubicBezTo>
                    <a:pt x="58" y="1"/>
                    <a:pt x="58" y="1"/>
                    <a:pt x="59" y="0"/>
                  </a:cubicBezTo>
                  <a:moveTo>
                    <a:pt x="73" y="0"/>
                  </a:moveTo>
                  <a:cubicBezTo>
                    <a:pt x="70" y="0"/>
                    <a:pt x="70" y="0"/>
                    <a:pt x="70" y="0"/>
                  </a:cubicBezTo>
                  <a:cubicBezTo>
                    <a:pt x="69" y="2"/>
                    <a:pt x="69" y="2"/>
                    <a:pt x="69" y="2"/>
                  </a:cubicBezTo>
                  <a:cubicBezTo>
                    <a:pt x="68" y="3"/>
                    <a:pt x="68" y="3"/>
                    <a:pt x="68" y="3"/>
                  </a:cubicBezTo>
                  <a:cubicBezTo>
                    <a:pt x="67" y="2"/>
                    <a:pt x="67" y="2"/>
                    <a:pt x="67" y="2"/>
                  </a:cubicBezTo>
                  <a:cubicBezTo>
                    <a:pt x="67" y="2"/>
                    <a:pt x="67" y="2"/>
                    <a:pt x="67" y="1"/>
                  </a:cubicBezTo>
                  <a:cubicBezTo>
                    <a:pt x="67" y="0"/>
                    <a:pt x="67" y="0"/>
                    <a:pt x="67" y="0"/>
                  </a:cubicBezTo>
                  <a:cubicBezTo>
                    <a:pt x="61" y="0"/>
                    <a:pt x="61" y="0"/>
                    <a:pt x="61" y="0"/>
                  </a:cubicBezTo>
                  <a:cubicBezTo>
                    <a:pt x="60" y="1"/>
                    <a:pt x="60" y="2"/>
                    <a:pt x="60" y="2"/>
                  </a:cubicBezTo>
                  <a:cubicBezTo>
                    <a:pt x="60" y="2"/>
                    <a:pt x="60" y="3"/>
                    <a:pt x="60" y="3"/>
                  </a:cubicBezTo>
                  <a:cubicBezTo>
                    <a:pt x="72" y="3"/>
                    <a:pt x="72" y="3"/>
                    <a:pt x="72" y="3"/>
                  </a:cubicBezTo>
                  <a:cubicBezTo>
                    <a:pt x="72" y="2"/>
                    <a:pt x="72" y="2"/>
                    <a:pt x="72" y="2"/>
                  </a:cubicBezTo>
                  <a:cubicBezTo>
                    <a:pt x="72" y="1"/>
                    <a:pt x="72" y="1"/>
                    <a:pt x="73" y="0"/>
                  </a:cubicBezTo>
                  <a:moveTo>
                    <a:pt x="84" y="0"/>
                  </a:moveTo>
                  <a:cubicBezTo>
                    <a:pt x="81" y="0"/>
                    <a:pt x="81" y="0"/>
                    <a:pt x="81" y="0"/>
                  </a:cubicBezTo>
                  <a:cubicBezTo>
                    <a:pt x="81" y="1"/>
                    <a:pt x="81" y="1"/>
                    <a:pt x="80" y="2"/>
                  </a:cubicBezTo>
                  <a:cubicBezTo>
                    <a:pt x="80" y="2"/>
                    <a:pt x="80" y="3"/>
                    <a:pt x="79" y="3"/>
                  </a:cubicBezTo>
                  <a:cubicBezTo>
                    <a:pt x="79" y="3"/>
                    <a:pt x="79" y="3"/>
                    <a:pt x="79" y="3"/>
                  </a:cubicBezTo>
                  <a:cubicBezTo>
                    <a:pt x="79" y="2"/>
                    <a:pt x="78" y="2"/>
                    <a:pt x="79" y="1"/>
                  </a:cubicBezTo>
                  <a:cubicBezTo>
                    <a:pt x="79" y="1"/>
                    <a:pt x="79" y="0"/>
                    <a:pt x="79" y="0"/>
                  </a:cubicBezTo>
                  <a:cubicBezTo>
                    <a:pt x="75" y="0"/>
                    <a:pt x="75" y="0"/>
                    <a:pt x="75" y="0"/>
                  </a:cubicBezTo>
                  <a:cubicBezTo>
                    <a:pt x="74" y="1"/>
                    <a:pt x="74" y="1"/>
                    <a:pt x="74" y="2"/>
                  </a:cubicBezTo>
                  <a:cubicBezTo>
                    <a:pt x="74" y="2"/>
                    <a:pt x="74" y="3"/>
                    <a:pt x="74" y="3"/>
                  </a:cubicBezTo>
                  <a:cubicBezTo>
                    <a:pt x="83" y="3"/>
                    <a:pt x="83" y="3"/>
                    <a:pt x="83" y="3"/>
                  </a:cubicBezTo>
                  <a:cubicBezTo>
                    <a:pt x="83" y="2"/>
                    <a:pt x="83" y="2"/>
                    <a:pt x="83" y="2"/>
                  </a:cubicBezTo>
                  <a:cubicBezTo>
                    <a:pt x="84" y="1"/>
                    <a:pt x="84" y="1"/>
                    <a:pt x="84" y="0"/>
                  </a:cubicBezTo>
                  <a:moveTo>
                    <a:pt x="142" y="0"/>
                  </a:moveTo>
                  <a:cubicBezTo>
                    <a:pt x="138" y="0"/>
                    <a:pt x="138" y="0"/>
                    <a:pt x="138" y="0"/>
                  </a:cubicBezTo>
                  <a:cubicBezTo>
                    <a:pt x="137" y="0"/>
                    <a:pt x="137" y="1"/>
                    <a:pt x="137" y="2"/>
                  </a:cubicBezTo>
                  <a:cubicBezTo>
                    <a:pt x="136" y="2"/>
                    <a:pt x="136" y="2"/>
                    <a:pt x="136" y="2"/>
                  </a:cubicBezTo>
                  <a:cubicBezTo>
                    <a:pt x="135" y="2"/>
                    <a:pt x="135" y="2"/>
                    <a:pt x="135" y="2"/>
                  </a:cubicBezTo>
                  <a:cubicBezTo>
                    <a:pt x="135" y="2"/>
                    <a:pt x="135" y="1"/>
                    <a:pt x="135" y="1"/>
                  </a:cubicBezTo>
                  <a:cubicBezTo>
                    <a:pt x="135" y="1"/>
                    <a:pt x="135" y="0"/>
                    <a:pt x="135" y="0"/>
                  </a:cubicBezTo>
                  <a:cubicBezTo>
                    <a:pt x="131" y="0"/>
                    <a:pt x="131" y="0"/>
                    <a:pt x="131" y="0"/>
                  </a:cubicBezTo>
                  <a:cubicBezTo>
                    <a:pt x="130" y="2"/>
                    <a:pt x="130" y="2"/>
                    <a:pt x="130" y="2"/>
                  </a:cubicBezTo>
                  <a:cubicBezTo>
                    <a:pt x="130" y="2"/>
                    <a:pt x="130" y="2"/>
                    <a:pt x="130" y="2"/>
                  </a:cubicBezTo>
                  <a:cubicBezTo>
                    <a:pt x="129" y="2"/>
                    <a:pt x="129" y="2"/>
                    <a:pt x="129" y="2"/>
                  </a:cubicBezTo>
                  <a:cubicBezTo>
                    <a:pt x="129" y="1"/>
                    <a:pt x="128" y="1"/>
                    <a:pt x="129" y="0"/>
                  </a:cubicBezTo>
                  <a:cubicBezTo>
                    <a:pt x="129" y="0"/>
                    <a:pt x="129" y="0"/>
                    <a:pt x="129" y="0"/>
                  </a:cubicBezTo>
                  <a:cubicBezTo>
                    <a:pt x="125" y="0"/>
                    <a:pt x="125" y="0"/>
                    <a:pt x="125" y="0"/>
                  </a:cubicBezTo>
                  <a:cubicBezTo>
                    <a:pt x="125" y="1"/>
                    <a:pt x="124" y="1"/>
                    <a:pt x="124" y="2"/>
                  </a:cubicBezTo>
                  <a:cubicBezTo>
                    <a:pt x="123" y="2"/>
                    <a:pt x="123" y="2"/>
                    <a:pt x="123" y="2"/>
                  </a:cubicBezTo>
                  <a:cubicBezTo>
                    <a:pt x="123" y="2"/>
                    <a:pt x="123" y="2"/>
                    <a:pt x="123" y="2"/>
                  </a:cubicBezTo>
                  <a:cubicBezTo>
                    <a:pt x="122" y="2"/>
                    <a:pt x="122" y="1"/>
                    <a:pt x="122" y="1"/>
                  </a:cubicBezTo>
                  <a:cubicBezTo>
                    <a:pt x="122" y="1"/>
                    <a:pt x="123" y="0"/>
                    <a:pt x="123" y="0"/>
                  </a:cubicBezTo>
                  <a:cubicBezTo>
                    <a:pt x="119" y="0"/>
                    <a:pt x="119" y="0"/>
                    <a:pt x="119" y="0"/>
                  </a:cubicBezTo>
                  <a:cubicBezTo>
                    <a:pt x="119" y="0"/>
                    <a:pt x="119" y="1"/>
                    <a:pt x="118" y="1"/>
                  </a:cubicBezTo>
                  <a:cubicBezTo>
                    <a:pt x="118" y="2"/>
                    <a:pt x="118" y="2"/>
                    <a:pt x="118" y="2"/>
                  </a:cubicBezTo>
                  <a:cubicBezTo>
                    <a:pt x="117" y="2"/>
                    <a:pt x="117" y="2"/>
                    <a:pt x="117" y="2"/>
                  </a:cubicBezTo>
                  <a:cubicBezTo>
                    <a:pt x="117" y="2"/>
                    <a:pt x="116" y="1"/>
                    <a:pt x="117" y="1"/>
                  </a:cubicBezTo>
                  <a:cubicBezTo>
                    <a:pt x="117" y="0"/>
                    <a:pt x="117" y="0"/>
                    <a:pt x="117" y="0"/>
                  </a:cubicBezTo>
                  <a:cubicBezTo>
                    <a:pt x="114" y="0"/>
                    <a:pt x="114" y="0"/>
                    <a:pt x="114" y="0"/>
                  </a:cubicBezTo>
                  <a:cubicBezTo>
                    <a:pt x="113" y="2"/>
                    <a:pt x="113" y="2"/>
                    <a:pt x="113" y="2"/>
                  </a:cubicBezTo>
                  <a:cubicBezTo>
                    <a:pt x="112" y="2"/>
                    <a:pt x="112" y="2"/>
                    <a:pt x="112" y="2"/>
                  </a:cubicBezTo>
                  <a:cubicBezTo>
                    <a:pt x="112" y="2"/>
                    <a:pt x="112" y="2"/>
                    <a:pt x="112" y="2"/>
                  </a:cubicBezTo>
                  <a:cubicBezTo>
                    <a:pt x="111" y="1"/>
                    <a:pt x="111" y="1"/>
                    <a:pt x="112" y="0"/>
                  </a:cubicBezTo>
                  <a:cubicBezTo>
                    <a:pt x="112" y="0"/>
                    <a:pt x="112" y="0"/>
                    <a:pt x="112" y="0"/>
                  </a:cubicBezTo>
                  <a:cubicBezTo>
                    <a:pt x="108" y="0"/>
                    <a:pt x="108" y="0"/>
                    <a:pt x="108" y="0"/>
                  </a:cubicBezTo>
                  <a:cubicBezTo>
                    <a:pt x="108" y="1"/>
                    <a:pt x="107" y="1"/>
                    <a:pt x="107" y="2"/>
                  </a:cubicBezTo>
                  <a:cubicBezTo>
                    <a:pt x="107" y="2"/>
                    <a:pt x="107" y="2"/>
                    <a:pt x="106" y="2"/>
                  </a:cubicBezTo>
                  <a:cubicBezTo>
                    <a:pt x="106" y="2"/>
                    <a:pt x="106" y="2"/>
                    <a:pt x="106" y="2"/>
                  </a:cubicBezTo>
                  <a:cubicBezTo>
                    <a:pt x="105" y="2"/>
                    <a:pt x="105" y="2"/>
                    <a:pt x="105" y="1"/>
                  </a:cubicBezTo>
                  <a:cubicBezTo>
                    <a:pt x="105" y="1"/>
                    <a:pt x="105" y="0"/>
                    <a:pt x="106" y="0"/>
                  </a:cubicBezTo>
                  <a:cubicBezTo>
                    <a:pt x="100" y="0"/>
                    <a:pt x="100" y="0"/>
                    <a:pt x="100" y="0"/>
                  </a:cubicBezTo>
                  <a:cubicBezTo>
                    <a:pt x="100" y="0"/>
                    <a:pt x="100" y="1"/>
                    <a:pt x="100" y="1"/>
                  </a:cubicBezTo>
                  <a:cubicBezTo>
                    <a:pt x="99" y="2"/>
                    <a:pt x="99" y="2"/>
                    <a:pt x="99" y="2"/>
                  </a:cubicBezTo>
                  <a:cubicBezTo>
                    <a:pt x="98" y="2"/>
                    <a:pt x="98" y="2"/>
                    <a:pt x="98" y="2"/>
                  </a:cubicBezTo>
                  <a:cubicBezTo>
                    <a:pt x="98" y="2"/>
                    <a:pt x="98" y="1"/>
                    <a:pt x="98" y="1"/>
                  </a:cubicBezTo>
                  <a:cubicBezTo>
                    <a:pt x="98" y="0"/>
                    <a:pt x="98" y="0"/>
                    <a:pt x="98" y="0"/>
                  </a:cubicBezTo>
                  <a:cubicBezTo>
                    <a:pt x="93" y="0"/>
                    <a:pt x="93" y="0"/>
                    <a:pt x="93" y="0"/>
                  </a:cubicBezTo>
                  <a:cubicBezTo>
                    <a:pt x="93" y="0"/>
                    <a:pt x="93" y="1"/>
                    <a:pt x="92" y="1"/>
                  </a:cubicBezTo>
                  <a:cubicBezTo>
                    <a:pt x="92" y="2"/>
                    <a:pt x="92" y="2"/>
                    <a:pt x="92" y="2"/>
                  </a:cubicBezTo>
                  <a:cubicBezTo>
                    <a:pt x="91" y="2"/>
                    <a:pt x="91" y="2"/>
                    <a:pt x="91" y="2"/>
                  </a:cubicBezTo>
                  <a:cubicBezTo>
                    <a:pt x="91" y="2"/>
                    <a:pt x="90" y="1"/>
                    <a:pt x="91" y="1"/>
                  </a:cubicBezTo>
                  <a:cubicBezTo>
                    <a:pt x="91" y="0"/>
                    <a:pt x="91" y="0"/>
                    <a:pt x="91" y="0"/>
                  </a:cubicBezTo>
                  <a:cubicBezTo>
                    <a:pt x="87" y="0"/>
                    <a:pt x="87" y="0"/>
                    <a:pt x="87" y="0"/>
                  </a:cubicBezTo>
                  <a:cubicBezTo>
                    <a:pt x="86" y="1"/>
                    <a:pt x="86" y="2"/>
                    <a:pt x="85" y="3"/>
                  </a:cubicBezTo>
                  <a:cubicBezTo>
                    <a:pt x="143" y="3"/>
                    <a:pt x="143" y="3"/>
                    <a:pt x="143" y="3"/>
                  </a:cubicBezTo>
                  <a:cubicBezTo>
                    <a:pt x="142" y="2"/>
                    <a:pt x="142" y="2"/>
                    <a:pt x="142" y="1"/>
                  </a:cubicBezTo>
                  <a:cubicBezTo>
                    <a:pt x="142" y="0"/>
                    <a:pt x="142" y="0"/>
                    <a:pt x="14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56"/>
            <p:cNvSpPr>
              <a:spLocks/>
            </p:cNvSpPr>
            <p:nvPr/>
          </p:nvSpPr>
          <p:spPr bwMode="auto">
            <a:xfrm>
              <a:off x="6741950" y="5820391"/>
              <a:ext cx="35491" cy="91258"/>
            </a:xfrm>
            <a:custGeom>
              <a:avLst/>
              <a:gdLst>
                <a:gd name="T0" fmla="*/ 2 w 3"/>
                <a:gd name="T1" fmla="*/ 0 h 8"/>
                <a:gd name="T2" fmla="*/ 1 w 3"/>
                <a:gd name="T3" fmla="*/ 1 h 8"/>
                <a:gd name="T4" fmla="*/ 0 w 3"/>
                <a:gd name="T5" fmla="*/ 3 h 8"/>
                <a:gd name="T6" fmla="*/ 0 w 3"/>
                <a:gd name="T7" fmla="*/ 5 h 8"/>
                <a:gd name="T8" fmla="*/ 0 w 3"/>
                <a:gd name="T9" fmla="*/ 6 h 8"/>
                <a:gd name="T10" fmla="*/ 1 w 3"/>
                <a:gd name="T11" fmla="*/ 8 h 8"/>
                <a:gd name="T12" fmla="*/ 1 w 3"/>
                <a:gd name="T13" fmla="*/ 8 h 8"/>
                <a:gd name="T14" fmla="*/ 1 w 3"/>
                <a:gd name="T15" fmla="*/ 8 h 8"/>
                <a:gd name="T16" fmla="*/ 2 w 3"/>
                <a:gd name="T17" fmla="*/ 7 h 8"/>
                <a:gd name="T18" fmla="*/ 2 w 3"/>
                <a:gd name="T19" fmla="*/ 6 h 8"/>
                <a:gd name="T20" fmla="*/ 2 w 3"/>
                <a:gd name="T21" fmla="*/ 6 h 8"/>
                <a:gd name="T22" fmla="*/ 3 w 3"/>
                <a:gd name="T23" fmla="*/ 2 h 8"/>
                <a:gd name="T24" fmla="*/ 3 w 3"/>
                <a:gd name="T25" fmla="*/ 1 h 8"/>
                <a:gd name="T26" fmla="*/ 2 w 3"/>
                <a:gd name="T27" fmla="*/ 0 h 8"/>
                <a:gd name="T28" fmla="*/ 2 w 3"/>
                <a:gd name="T2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8">
                  <a:moveTo>
                    <a:pt x="2" y="0"/>
                  </a:moveTo>
                  <a:cubicBezTo>
                    <a:pt x="1" y="0"/>
                    <a:pt x="1" y="0"/>
                    <a:pt x="1" y="1"/>
                  </a:cubicBezTo>
                  <a:cubicBezTo>
                    <a:pt x="0" y="3"/>
                    <a:pt x="0" y="3"/>
                    <a:pt x="0" y="3"/>
                  </a:cubicBezTo>
                  <a:cubicBezTo>
                    <a:pt x="0" y="5"/>
                    <a:pt x="0" y="5"/>
                    <a:pt x="0" y="5"/>
                  </a:cubicBezTo>
                  <a:cubicBezTo>
                    <a:pt x="0" y="6"/>
                    <a:pt x="0" y="6"/>
                    <a:pt x="0" y="6"/>
                  </a:cubicBezTo>
                  <a:cubicBezTo>
                    <a:pt x="0" y="7"/>
                    <a:pt x="0" y="7"/>
                    <a:pt x="1" y="8"/>
                  </a:cubicBezTo>
                  <a:cubicBezTo>
                    <a:pt x="1" y="8"/>
                    <a:pt x="1" y="8"/>
                    <a:pt x="1" y="8"/>
                  </a:cubicBezTo>
                  <a:cubicBezTo>
                    <a:pt x="1" y="8"/>
                    <a:pt x="1" y="8"/>
                    <a:pt x="1" y="8"/>
                  </a:cubicBezTo>
                  <a:cubicBezTo>
                    <a:pt x="1" y="8"/>
                    <a:pt x="2" y="8"/>
                    <a:pt x="2" y="7"/>
                  </a:cubicBezTo>
                  <a:cubicBezTo>
                    <a:pt x="2" y="7"/>
                    <a:pt x="2" y="7"/>
                    <a:pt x="2" y="6"/>
                  </a:cubicBezTo>
                  <a:cubicBezTo>
                    <a:pt x="2" y="6"/>
                    <a:pt x="2" y="6"/>
                    <a:pt x="2" y="6"/>
                  </a:cubicBezTo>
                  <a:cubicBezTo>
                    <a:pt x="3" y="2"/>
                    <a:pt x="3" y="2"/>
                    <a:pt x="3" y="2"/>
                  </a:cubicBezTo>
                  <a:cubicBezTo>
                    <a:pt x="3" y="1"/>
                    <a:pt x="3" y="1"/>
                    <a:pt x="3" y="1"/>
                  </a:cubicBezTo>
                  <a:cubicBezTo>
                    <a:pt x="3" y="1"/>
                    <a:pt x="3" y="0"/>
                    <a:pt x="2" y="0"/>
                  </a:cubicBezTo>
                  <a:cubicBezTo>
                    <a:pt x="2" y="0"/>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57"/>
            <p:cNvSpPr>
              <a:spLocks/>
            </p:cNvSpPr>
            <p:nvPr/>
          </p:nvSpPr>
          <p:spPr bwMode="auto">
            <a:xfrm>
              <a:off x="5038460" y="5805183"/>
              <a:ext cx="35491" cy="121678"/>
            </a:xfrm>
            <a:custGeom>
              <a:avLst/>
              <a:gdLst>
                <a:gd name="T0" fmla="*/ 1 w 3"/>
                <a:gd name="T1" fmla="*/ 0 h 10"/>
                <a:gd name="T2" fmla="*/ 0 w 3"/>
                <a:gd name="T3" fmla="*/ 1 h 10"/>
                <a:gd name="T4" fmla="*/ 0 w 3"/>
                <a:gd name="T5" fmla="*/ 7 h 10"/>
                <a:gd name="T6" fmla="*/ 0 w 3"/>
                <a:gd name="T7" fmla="*/ 9 h 10"/>
                <a:gd name="T8" fmla="*/ 1 w 3"/>
                <a:gd name="T9" fmla="*/ 9 h 10"/>
                <a:gd name="T10" fmla="*/ 2 w 3"/>
                <a:gd name="T11" fmla="*/ 10 h 10"/>
                <a:gd name="T12" fmla="*/ 2 w 3"/>
                <a:gd name="T13" fmla="*/ 10 h 10"/>
                <a:gd name="T14" fmla="*/ 3 w 3"/>
                <a:gd name="T15" fmla="*/ 9 h 10"/>
                <a:gd name="T16" fmla="*/ 3 w 3"/>
                <a:gd name="T17" fmla="*/ 8 h 10"/>
                <a:gd name="T18" fmla="*/ 3 w 3"/>
                <a:gd name="T19" fmla="*/ 6 h 10"/>
                <a:gd name="T20" fmla="*/ 3 w 3"/>
                <a:gd name="T21" fmla="*/ 3 h 10"/>
                <a:gd name="T22" fmla="*/ 3 w 3"/>
                <a:gd name="T23" fmla="*/ 2 h 10"/>
                <a:gd name="T24" fmla="*/ 2 w 3"/>
                <a:gd name="T25" fmla="*/ 0 h 10"/>
                <a:gd name="T26" fmla="*/ 2 w 3"/>
                <a:gd name="T27" fmla="*/ 0 h 10"/>
                <a:gd name="T28" fmla="*/ 1 w 3"/>
                <a:gd name="T2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10">
                  <a:moveTo>
                    <a:pt x="1" y="0"/>
                  </a:moveTo>
                  <a:cubicBezTo>
                    <a:pt x="1" y="0"/>
                    <a:pt x="0" y="1"/>
                    <a:pt x="0" y="1"/>
                  </a:cubicBezTo>
                  <a:cubicBezTo>
                    <a:pt x="0" y="3"/>
                    <a:pt x="0" y="5"/>
                    <a:pt x="0" y="7"/>
                  </a:cubicBezTo>
                  <a:cubicBezTo>
                    <a:pt x="0" y="7"/>
                    <a:pt x="0" y="8"/>
                    <a:pt x="0" y="9"/>
                  </a:cubicBezTo>
                  <a:cubicBezTo>
                    <a:pt x="0" y="9"/>
                    <a:pt x="1" y="9"/>
                    <a:pt x="1" y="9"/>
                  </a:cubicBezTo>
                  <a:cubicBezTo>
                    <a:pt x="1" y="10"/>
                    <a:pt x="1" y="10"/>
                    <a:pt x="2" y="10"/>
                  </a:cubicBezTo>
                  <a:cubicBezTo>
                    <a:pt x="2" y="10"/>
                    <a:pt x="2" y="10"/>
                    <a:pt x="2" y="10"/>
                  </a:cubicBezTo>
                  <a:cubicBezTo>
                    <a:pt x="3" y="10"/>
                    <a:pt x="3" y="9"/>
                    <a:pt x="3" y="9"/>
                  </a:cubicBezTo>
                  <a:cubicBezTo>
                    <a:pt x="3" y="9"/>
                    <a:pt x="3" y="9"/>
                    <a:pt x="3" y="8"/>
                  </a:cubicBezTo>
                  <a:cubicBezTo>
                    <a:pt x="3" y="8"/>
                    <a:pt x="3" y="7"/>
                    <a:pt x="3" y="6"/>
                  </a:cubicBezTo>
                  <a:cubicBezTo>
                    <a:pt x="3" y="5"/>
                    <a:pt x="3" y="4"/>
                    <a:pt x="3" y="3"/>
                  </a:cubicBezTo>
                  <a:cubicBezTo>
                    <a:pt x="3" y="3"/>
                    <a:pt x="3" y="2"/>
                    <a:pt x="3" y="2"/>
                  </a:cubicBezTo>
                  <a:cubicBezTo>
                    <a:pt x="3" y="1"/>
                    <a:pt x="3" y="1"/>
                    <a:pt x="2" y="0"/>
                  </a:cubicBezTo>
                  <a:cubicBezTo>
                    <a:pt x="2" y="0"/>
                    <a:pt x="2" y="0"/>
                    <a:pt x="2" y="0"/>
                  </a:cubicBezTo>
                  <a:cubicBezTo>
                    <a:pt x="2" y="0"/>
                    <a:pt x="2" y="0"/>
                    <a:pt x="1"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58"/>
            <p:cNvSpPr>
              <a:spLocks noEditPoints="1"/>
            </p:cNvSpPr>
            <p:nvPr/>
          </p:nvSpPr>
          <p:spPr bwMode="auto">
            <a:xfrm>
              <a:off x="5484612" y="5688574"/>
              <a:ext cx="730067" cy="91258"/>
            </a:xfrm>
            <a:custGeom>
              <a:avLst/>
              <a:gdLst>
                <a:gd name="T0" fmla="*/ 3 w 61"/>
                <a:gd name="T1" fmla="*/ 5 h 8"/>
                <a:gd name="T2" fmla="*/ 3 w 61"/>
                <a:gd name="T3" fmla="*/ 5 h 8"/>
                <a:gd name="T4" fmla="*/ 3 w 61"/>
                <a:gd name="T5" fmla="*/ 4 h 8"/>
                <a:gd name="T6" fmla="*/ 35 w 61"/>
                <a:gd name="T7" fmla="*/ 3 h 8"/>
                <a:gd name="T8" fmla="*/ 59 w 61"/>
                <a:gd name="T9" fmla="*/ 3 h 8"/>
                <a:gd name="T10" fmla="*/ 59 w 61"/>
                <a:gd name="T11" fmla="*/ 6 h 8"/>
                <a:gd name="T12" fmla="*/ 29 w 61"/>
                <a:gd name="T13" fmla="*/ 5 h 8"/>
                <a:gd name="T14" fmla="*/ 3 w 61"/>
                <a:gd name="T15" fmla="*/ 5 h 8"/>
                <a:gd name="T16" fmla="*/ 36 w 61"/>
                <a:gd name="T17" fmla="*/ 0 h 8"/>
                <a:gd name="T18" fmla="*/ 2 w 61"/>
                <a:gd name="T19" fmla="*/ 1 h 8"/>
                <a:gd name="T20" fmla="*/ 1 w 61"/>
                <a:gd name="T21" fmla="*/ 2 h 8"/>
                <a:gd name="T22" fmla="*/ 0 w 61"/>
                <a:gd name="T23" fmla="*/ 3 h 8"/>
                <a:gd name="T24" fmla="*/ 1 w 61"/>
                <a:gd name="T25" fmla="*/ 5 h 8"/>
                <a:gd name="T26" fmla="*/ 1 w 61"/>
                <a:gd name="T27" fmla="*/ 7 h 8"/>
                <a:gd name="T28" fmla="*/ 2 w 61"/>
                <a:gd name="T29" fmla="*/ 8 h 8"/>
                <a:gd name="T30" fmla="*/ 29 w 61"/>
                <a:gd name="T31" fmla="*/ 8 h 8"/>
                <a:gd name="T32" fmla="*/ 60 w 61"/>
                <a:gd name="T33" fmla="*/ 8 h 8"/>
                <a:gd name="T34" fmla="*/ 61 w 61"/>
                <a:gd name="T35" fmla="*/ 8 h 8"/>
                <a:gd name="T36" fmla="*/ 61 w 61"/>
                <a:gd name="T37" fmla="*/ 7 h 8"/>
                <a:gd name="T38" fmla="*/ 61 w 61"/>
                <a:gd name="T39" fmla="*/ 2 h 8"/>
                <a:gd name="T40" fmla="*/ 60 w 61"/>
                <a:gd name="T41" fmla="*/ 1 h 8"/>
                <a:gd name="T42" fmla="*/ 36 w 61"/>
                <a:gd name="T4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8">
                  <a:moveTo>
                    <a:pt x="3" y="5"/>
                  </a:moveTo>
                  <a:cubicBezTo>
                    <a:pt x="3" y="5"/>
                    <a:pt x="3" y="5"/>
                    <a:pt x="3" y="5"/>
                  </a:cubicBezTo>
                  <a:cubicBezTo>
                    <a:pt x="3" y="4"/>
                    <a:pt x="3" y="4"/>
                    <a:pt x="3" y="4"/>
                  </a:cubicBezTo>
                  <a:cubicBezTo>
                    <a:pt x="15" y="3"/>
                    <a:pt x="25" y="3"/>
                    <a:pt x="35" y="3"/>
                  </a:cubicBezTo>
                  <a:cubicBezTo>
                    <a:pt x="43" y="3"/>
                    <a:pt x="51" y="3"/>
                    <a:pt x="59" y="3"/>
                  </a:cubicBezTo>
                  <a:cubicBezTo>
                    <a:pt x="59" y="6"/>
                    <a:pt x="59" y="6"/>
                    <a:pt x="59" y="6"/>
                  </a:cubicBezTo>
                  <a:cubicBezTo>
                    <a:pt x="49" y="5"/>
                    <a:pt x="39" y="5"/>
                    <a:pt x="29" y="5"/>
                  </a:cubicBezTo>
                  <a:cubicBezTo>
                    <a:pt x="20" y="5"/>
                    <a:pt x="12" y="5"/>
                    <a:pt x="3" y="5"/>
                  </a:cubicBezTo>
                  <a:moveTo>
                    <a:pt x="36" y="0"/>
                  </a:moveTo>
                  <a:cubicBezTo>
                    <a:pt x="25" y="0"/>
                    <a:pt x="14" y="1"/>
                    <a:pt x="2" y="1"/>
                  </a:cubicBezTo>
                  <a:cubicBezTo>
                    <a:pt x="1" y="1"/>
                    <a:pt x="1" y="1"/>
                    <a:pt x="1" y="2"/>
                  </a:cubicBezTo>
                  <a:cubicBezTo>
                    <a:pt x="0" y="2"/>
                    <a:pt x="0" y="2"/>
                    <a:pt x="0" y="3"/>
                  </a:cubicBezTo>
                  <a:cubicBezTo>
                    <a:pt x="1" y="3"/>
                    <a:pt x="1" y="4"/>
                    <a:pt x="1" y="5"/>
                  </a:cubicBezTo>
                  <a:cubicBezTo>
                    <a:pt x="1" y="6"/>
                    <a:pt x="1" y="7"/>
                    <a:pt x="1" y="7"/>
                  </a:cubicBezTo>
                  <a:cubicBezTo>
                    <a:pt x="1" y="8"/>
                    <a:pt x="2" y="8"/>
                    <a:pt x="2" y="8"/>
                  </a:cubicBezTo>
                  <a:cubicBezTo>
                    <a:pt x="11" y="8"/>
                    <a:pt x="20" y="8"/>
                    <a:pt x="29" y="8"/>
                  </a:cubicBezTo>
                  <a:cubicBezTo>
                    <a:pt x="39" y="8"/>
                    <a:pt x="50" y="8"/>
                    <a:pt x="60" y="8"/>
                  </a:cubicBezTo>
                  <a:cubicBezTo>
                    <a:pt x="61" y="8"/>
                    <a:pt x="61" y="8"/>
                    <a:pt x="61" y="8"/>
                  </a:cubicBezTo>
                  <a:cubicBezTo>
                    <a:pt x="61" y="7"/>
                    <a:pt x="61" y="7"/>
                    <a:pt x="61" y="7"/>
                  </a:cubicBezTo>
                  <a:cubicBezTo>
                    <a:pt x="61" y="2"/>
                    <a:pt x="61" y="2"/>
                    <a:pt x="61" y="2"/>
                  </a:cubicBezTo>
                  <a:cubicBezTo>
                    <a:pt x="61" y="1"/>
                    <a:pt x="61" y="1"/>
                    <a:pt x="60" y="1"/>
                  </a:cubicBezTo>
                  <a:cubicBezTo>
                    <a:pt x="52" y="0"/>
                    <a:pt x="44" y="0"/>
                    <a:pt x="36"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59"/>
            <p:cNvSpPr>
              <a:spLocks noEditPoints="1"/>
            </p:cNvSpPr>
            <p:nvPr/>
          </p:nvSpPr>
          <p:spPr bwMode="auto">
            <a:xfrm>
              <a:off x="5302095" y="5566896"/>
              <a:ext cx="253496" cy="81119"/>
            </a:xfrm>
            <a:custGeom>
              <a:avLst/>
              <a:gdLst>
                <a:gd name="T0" fmla="*/ 4 w 21"/>
                <a:gd name="T1" fmla="*/ 4 h 7"/>
                <a:gd name="T2" fmla="*/ 5 w 21"/>
                <a:gd name="T3" fmla="*/ 3 h 7"/>
                <a:gd name="T4" fmla="*/ 18 w 21"/>
                <a:gd name="T5" fmla="*/ 3 h 7"/>
                <a:gd name="T6" fmla="*/ 17 w 21"/>
                <a:gd name="T7" fmla="*/ 4 h 7"/>
                <a:gd name="T8" fmla="*/ 17 w 21"/>
                <a:gd name="T9" fmla="*/ 4 h 7"/>
                <a:gd name="T10" fmla="*/ 4 w 21"/>
                <a:gd name="T11" fmla="*/ 4 h 7"/>
                <a:gd name="T12" fmla="*/ 19 w 21"/>
                <a:gd name="T13" fmla="*/ 0 h 7"/>
                <a:gd name="T14" fmla="*/ 4 w 21"/>
                <a:gd name="T15" fmla="*/ 0 h 7"/>
                <a:gd name="T16" fmla="*/ 4 w 21"/>
                <a:gd name="T17" fmla="*/ 1 h 7"/>
                <a:gd name="T18" fmla="*/ 3 w 21"/>
                <a:gd name="T19" fmla="*/ 2 h 7"/>
                <a:gd name="T20" fmla="*/ 2 w 21"/>
                <a:gd name="T21" fmla="*/ 3 h 7"/>
                <a:gd name="T22" fmla="*/ 0 w 21"/>
                <a:gd name="T23" fmla="*/ 6 h 7"/>
                <a:gd name="T24" fmla="*/ 1 w 21"/>
                <a:gd name="T25" fmla="*/ 7 h 7"/>
                <a:gd name="T26" fmla="*/ 18 w 21"/>
                <a:gd name="T27" fmla="*/ 7 h 7"/>
                <a:gd name="T28" fmla="*/ 19 w 21"/>
                <a:gd name="T29" fmla="*/ 6 h 7"/>
                <a:gd name="T30" fmla="*/ 19 w 21"/>
                <a:gd name="T31" fmla="*/ 5 h 7"/>
                <a:gd name="T32" fmla="*/ 21 w 21"/>
                <a:gd name="T33" fmla="*/ 2 h 7"/>
                <a:gd name="T34" fmla="*/ 21 w 21"/>
                <a:gd name="T35" fmla="*/ 0 h 7"/>
                <a:gd name="T36" fmla="*/ 19 w 21"/>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7">
                  <a:moveTo>
                    <a:pt x="4" y="4"/>
                  </a:moveTo>
                  <a:cubicBezTo>
                    <a:pt x="5" y="4"/>
                    <a:pt x="5" y="3"/>
                    <a:pt x="5" y="3"/>
                  </a:cubicBezTo>
                  <a:cubicBezTo>
                    <a:pt x="10" y="3"/>
                    <a:pt x="14" y="3"/>
                    <a:pt x="18" y="3"/>
                  </a:cubicBezTo>
                  <a:cubicBezTo>
                    <a:pt x="17" y="3"/>
                    <a:pt x="17" y="3"/>
                    <a:pt x="17" y="4"/>
                  </a:cubicBezTo>
                  <a:cubicBezTo>
                    <a:pt x="17" y="4"/>
                    <a:pt x="17" y="4"/>
                    <a:pt x="17" y="4"/>
                  </a:cubicBezTo>
                  <a:cubicBezTo>
                    <a:pt x="13" y="4"/>
                    <a:pt x="8" y="4"/>
                    <a:pt x="4" y="4"/>
                  </a:cubicBezTo>
                  <a:moveTo>
                    <a:pt x="19" y="0"/>
                  </a:moveTo>
                  <a:cubicBezTo>
                    <a:pt x="15" y="0"/>
                    <a:pt x="10" y="0"/>
                    <a:pt x="4" y="0"/>
                  </a:cubicBezTo>
                  <a:cubicBezTo>
                    <a:pt x="4" y="0"/>
                    <a:pt x="4" y="1"/>
                    <a:pt x="4" y="1"/>
                  </a:cubicBezTo>
                  <a:cubicBezTo>
                    <a:pt x="3" y="2"/>
                    <a:pt x="3" y="2"/>
                    <a:pt x="3" y="2"/>
                  </a:cubicBezTo>
                  <a:cubicBezTo>
                    <a:pt x="3" y="2"/>
                    <a:pt x="2" y="2"/>
                    <a:pt x="2" y="3"/>
                  </a:cubicBezTo>
                  <a:cubicBezTo>
                    <a:pt x="1" y="4"/>
                    <a:pt x="0" y="5"/>
                    <a:pt x="0" y="6"/>
                  </a:cubicBezTo>
                  <a:cubicBezTo>
                    <a:pt x="0" y="7"/>
                    <a:pt x="0" y="7"/>
                    <a:pt x="1" y="7"/>
                  </a:cubicBezTo>
                  <a:cubicBezTo>
                    <a:pt x="7" y="7"/>
                    <a:pt x="12" y="7"/>
                    <a:pt x="18" y="7"/>
                  </a:cubicBezTo>
                  <a:cubicBezTo>
                    <a:pt x="18" y="7"/>
                    <a:pt x="19" y="6"/>
                    <a:pt x="19" y="6"/>
                  </a:cubicBezTo>
                  <a:cubicBezTo>
                    <a:pt x="19" y="5"/>
                    <a:pt x="19" y="5"/>
                    <a:pt x="19" y="5"/>
                  </a:cubicBezTo>
                  <a:cubicBezTo>
                    <a:pt x="20" y="4"/>
                    <a:pt x="20" y="3"/>
                    <a:pt x="21" y="2"/>
                  </a:cubicBezTo>
                  <a:cubicBezTo>
                    <a:pt x="21" y="1"/>
                    <a:pt x="21" y="1"/>
                    <a:pt x="21" y="0"/>
                  </a:cubicBezTo>
                  <a:cubicBezTo>
                    <a:pt x="20" y="0"/>
                    <a:pt x="20" y="0"/>
                    <a:pt x="19"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60"/>
            <p:cNvSpPr>
              <a:spLocks noEditPoints="1"/>
            </p:cNvSpPr>
            <p:nvPr/>
          </p:nvSpPr>
          <p:spPr bwMode="auto">
            <a:xfrm>
              <a:off x="5205766" y="5698713"/>
              <a:ext cx="263635" cy="81119"/>
            </a:xfrm>
            <a:custGeom>
              <a:avLst/>
              <a:gdLst>
                <a:gd name="T0" fmla="*/ 5 w 22"/>
                <a:gd name="T1" fmla="*/ 4 h 7"/>
                <a:gd name="T2" fmla="*/ 6 w 22"/>
                <a:gd name="T3" fmla="*/ 3 h 7"/>
                <a:gd name="T4" fmla="*/ 18 w 22"/>
                <a:gd name="T5" fmla="*/ 2 h 7"/>
                <a:gd name="T6" fmla="*/ 18 w 22"/>
                <a:gd name="T7" fmla="*/ 4 h 7"/>
                <a:gd name="T8" fmla="*/ 17 w 22"/>
                <a:gd name="T9" fmla="*/ 4 h 7"/>
                <a:gd name="T10" fmla="*/ 5 w 22"/>
                <a:gd name="T11" fmla="*/ 4 h 7"/>
                <a:gd name="T12" fmla="*/ 20 w 22"/>
                <a:gd name="T13" fmla="*/ 0 h 7"/>
                <a:gd name="T14" fmla="*/ 5 w 22"/>
                <a:gd name="T15" fmla="*/ 0 h 7"/>
                <a:gd name="T16" fmla="*/ 4 w 22"/>
                <a:gd name="T17" fmla="*/ 1 h 7"/>
                <a:gd name="T18" fmla="*/ 4 w 22"/>
                <a:gd name="T19" fmla="*/ 1 h 7"/>
                <a:gd name="T20" fmla="*/ 3 w 22"/>
                <a:gd name="T21" fmla="*/ 3 h 7"/>
                <a:gd name="T22" fmla="*/ 0 w 22"/>
                <a:gd name="T23" fmla="*/ 6 h 7"/>
                <a:gd name="T24" fmla="*/ 2 w 22"/>
                <a:gd name="T25" fmla="*/ 7 h 7"/>
                <a:gd name="T26" fmla="*/ 18 w 22"/>
                <a:gd name="T27" fmla="*/ 7 h 7"/>
                <a:gd name="T28" fmla="*/ 20 w 22"/>
                <a:gd name="T29" fmla="*/ 5 h 7"/>
                <a:gd name="T30" fmla="*/ 20 w 22"/>
                <a:gd name="T31" fmla="*/ 5 h 7"/>
                <a:gd name="T32" fmla="*/ 21 w 22"/>
                <a:gd name="T33" fmla="*/ 2 h 7"/>
                <a:gd name="T34" fmla="*/ 21 w 22"/>
                <a:gd name="T35" fmla="*/ 0 h 7"/>
                <a:gd name="T36" fmla="*/ 20 w 22"/>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7">
                  <a:moveTo>
                    <a:pt x="5" y="4"/>
                  </a:moveTo>
                  <a:cubicBezTo>
                    <a:pt x="5" y="4"/>
                    <a:pt x="6" y="3"/>
                    <a:pt x="6" y="3"/>
                  </a:cubicBezTo>
                  <a:cubicBezTo>
                    <a:pt x="10" y="3"/>
                    <a:pt x="14" y="3"/>
                    <a:pt x="18" y="2"/>
                  </a:cubicBezTo>
                  <a:cubicBezTo>
                    <a:pt x="18" y="3"/>
                    <a:pt x="18" y="3"/>
                    <a:pt x="18" y="4"/>
                  </a:cubicBezTo>
                  <a:cubicBezTo>
                    <a:pt x="17" y="4"/>
                    <a:pt x="17" y="4"/>
                    <a:pt x="17" y="4"/>
                  </a:cubicBezTo>
                  <a:cubicBezTo>
                    <a:pt x="13" y="4"/>
                    <a:pt x="9" y="4"/>
                    <a:pt x="5" y="4"/>
                  </a:cubicBezTo>
                  <a:moveTo>
                    <a:pt x="20" y="0"/>
                  </a:moveTo>
                  <a:cubicBezTo>
                    <a:pt x="15" y="0"/>
                    <a:pt x="10" y="0"/>
                    <a:pt x="5" y="0"/>
                  </a:cubicBezTo>
                  <a:cubicBezTo>
                    <a:pt x="5" y="0"/>
                    <a:pt x="4" y="1"/>
                    <a:pt x="4" y="1"/>
                  </a:cubicBezTo>
                  <a:cubicBezTo>
                    <a:pt x="4" y="1"/>
                    <a:pt x="4" y="1"/>
                    <a:pt x="4" y="1"/>
                  </a:cubicBezTo>
                  <a:cubicBezTo>
                    <a:pt x="4" y="2"/>
                    <a:pt x="3" y="2"/>
                    <a:pt x="3" y="3"/>
                  </a:cubicBezTo>
                  <a:cubicBezTo>
                    <a:pt x="1" y="4"/>
                    <a:pt x="0" y="5"/>
                    <a:pt x="0" y="6"/>
                  </a:cubicBezTo>
                  <a:cubicBezTo>
                    <a:pt x="1" y="6"/>
                    <a:pt x="1" y="7"/>
                    <a:pt x="2" y="7"/>
                  </a:cubicBezTo>
                  <a:cubicBezTo>
                    <a:pt x="7" y="7"/>
                    <a:pt x="13" y="7"/>
                    <a:pt x="18" y="7"/>
                  </a:cubicBezTo>
                  <a:cubicBezTo>
                    <a:pt x="19" y="7"/>
                    <a:pt x="20" y="6"/>
                    <a:pt x="20" y="5"/>
                  </a:cubicBezTo>
                  <a:cubicBezTo>
                    <a:pt x="20" y="5"/>
                    <a:pt x="20" y="5"/>
                    <a:pt x="20" y="5"/>
                  </a:cubicBezTo>
                  <a:cubicBezTo>
                    <a:pt x="20" y="4"/>
                    <a:pt x="21" y="3"/>
                    <a:pt x="21" y="2"/>
                  </a:cubicBezTo>
                  <a:cubicBezTo>
                    <a:pt x="22" y="1"/>
                    <a:pt x="21" y="1"/>
                    <a:pt x="21" y="0"/>
                  </a:cubicBezTo>
                  <a:cubicBezTo>
                    <a:pt x="21" y="0"/>
                    <a:pt x="21" y="0"/>
                    <a:pt x="20"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61"/>
            <p:cNvSpPr>
              <a:spLocks noEditPoints="1"/>
            </p:cNvSpPr>
            <p:nvPr/>
          </p:nvSpPr>
          <p:spPr bwMode="auto">
            <a:xfrm>
              <a:off x="5986532" y="5551688"/>
              <a:ext cx="182517" cy="86190"/>
            </a:xfrm>
            <a:custGeom>
              <a:avLst/>
              <a:gdLst>
                <a:gd name="T0" fmla="*/ 3 w 15"/>
                <a:gd name="T1" fmla="*/ 5 h 7"/>
                <a:gd name="T2" fmla="*/ 3 w 15"/>
                <a:gd name="T3" fmla="*/ 3 h 7"/>
                <a:gd name="T4" fmla="*/ 12 w 15"/>
                <a:gd name="T5" fmla="*/ 3 h 7"/>
                <a:gd name="T6" fmla="*/ 12 w 15"/>
                <a:gd name="T7" fmla="*/ 5 h 7"/>
                <a:gd name="T8" fmla="*/ 3 w 15"/>
                <a:gd name="T9" fmla="*/ 5 h 7"/>
                <a:gd name="T10" fmla="*/ 2 w 15"/>
                <a:gd name="T11" fmla="*/ 0 h 7"/>
                <a:gd name="T12" fmla="*/ 1 w 15"/>
                <a:gd name="T13" fmla="*/ 1 h 7"/>
                <a:gd name="T14" fmla="*/ 0 w 15"/>
                <a:gd name="T15" fmla="*/ 6 h 7"/>
                <a:gd name="T16" fmla="*/ 0 w 15"/>
                <a:gd name="T17" fmla="*/ 7 h 7"/>
                <a:gd name="T18" fmla="*/ 1 w 15"/>
                <a:gd name="T19" fmla="*/ 7 h 7"/>
                <a:gd name="T20" fmla="*/ 13 w 15"/>
                <a:gd name="T21" fmla="*/ 7 h 7"/>
                <a:gd name="T22" fmla="*/ 14 w 15"/>
                <a:gd name="T23" fmla="*/ 7 h 7"/>
                <a:gd name="T24" fmla="*/ 15 w 15"/>
                <a:gd name="T25" fmla="*/ 6 h 7"/>
                <a:gd name="T26" fmla="*/ 14 w 15"/>
                <a:gd name="T27" fmla="*/ 2 h 7"/>
                <a:gd name="T28" fmla="*/ 13 w 15"/>
                <a:gd name="T29" fmla="*/ 1 h 7"/>
                <a:gd name="T30" fmla="*/ 2 w 15"/>
                <a:gd name="T3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7">
                  <a:moveTo>
                    <a:pt x="3" y="5"/>
                  </a:moveTo>
                  <a:cubicBezTo>
                    <a:pt x="3" y="3"/>
                    <a:pt x="3" y="3"/>
                    <a:pt x="3" y="3"/>
                  </a:cubicBezTo>
                  <a:cubicBezTo>
                    <a:pt x="6" y="3"/>
                    <a:pt x="9" y="3"/>
                    <a:pt x="12" y="3"/>
                  </a:cubicBezTo>
                  <a:cubicBezTo>
                    <a:pt x="12" y="4"/>
                    <a:pt x="12" y="4"/>
                    <a:pt x="12" y="5"/>
                  </a:cubicBezTo>
                  <a:cubicBezTo>
                    <a:pt x="3" y="5"/>
                    <a:pt x="3" y="5"/>
                    <a:pt x="3" y="5"/>
                  </a:cubicBezTo>
                  <a:moveTo>
                    <a:pt x="2" y="0"/>
                  </a:moveTo>
                  <a:cubicBezTo>
                    <a:pt x="2" y="0"/>
                    <a:pt x="1" y="1"/>
                    <a:pt x="1" y="1"/>
                  </a:cubicBezTo>
                  <a:cubicBezTo>
                    <a:pt x="0" y="6"/>
                    <a:pt x="0" y="6"/>
                    <a:pt x="0" y="6"/>
                  </a:cubicBezTo>
                  <a:cubicBezTo>
                    <a:pt x="0" y="6"/>
                    <a:pt x="0" y="6"/>
                    <a:pt x="0" y="7"/>
                  </a:cubicBezTo>
                  <a:cubicBezTo>
                    <a:pt x="0" y="7"/>
                    <a:pt x="1" y="7"/>
                    <a:pt x="1" y="7"/>
                  </a:cubicBezTo>
                  <a:cubicBezTo>
                    <a:pt x="13" y="7"/>
                    <a:pt x="13" y="7"/>
                    <a:pt x="13" y="7"/>
                  </a:cubicBezTo>
                  <a:cubicBezTo>
                    <a:pt x="14" y="7"/>
                    <a:pt x="14" y="7"/>
                    <a:pt x="14" y="7"/>
                  </a:cubicBezTo>
                  <a:cubicBezTo>
                    <a:pt x="15" y="6"/>
                    <a:pt x="15" y="6"/>
                    <a:pt x="15" y="6"/>
                  </a:cubicBezTo>
                  <a:cubicBezTo>
                    <a:pt x="14" y="4"/>
                    <a:pt x="14" y="3"/>
                    <a:pt x="14" y="2"/>
                  </a:cubicBezTo>
                  <a:cubicBezTo>
                    <a:pt x="14" y="1"/>
                    <a:pt x="14" y="1"/>
                    <a:pt x="13" y="1"/>
                  </a:cubicBezTo>
                  <a:cubicBezTo>
                    <a:pt x="9" y="0"/>
                    <a:pt x="6"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62"/>
            <p:cNvSpPr>
              <a:spLocks noEditPoints="1"/>
            </p:cNvSpPr>
            <p:nvPr/>
          </p:nvSpPr>
          <p:spPr bwMode="auto">
            <a:xfrm>
              <a:off x="6397196" y="5566896"/>
              <a:ext cx="238287" cy="70979"/>
            </a:xfrm>
            <a:custGeom>
              <a:avLst/>
              <a:gdLst>
                <a:gd name="T0" fmla="*/ 4 w 20"/>
                <a:gd name="T1" fmla="*/ 3 h 6"/>
                <a:gd name="T2" fmla="*/ 3 w 20"/>
                <a:gd name="T3" fmla="*/ 2 h 6"/>
                <a:gd name="T4" fmla="*/ 15 w 20"/>
                <a:gd name="T5" fmla="*/ 2 h 6"/>
                <a:gd name="T6" fmla="*/ 16 w 20"/>
                <a:gd name="T7" fmla="*/ 3 h 6"/>
                <a:gd name="T8" fmla="*/ 17 w 20"/>
                <a:gd name="T9" fmla="*/ 3 h 6"/>
                <a:gd name="T10" fmla="*/ 4 w 20"/>
                <a:gd name="T11" fmla="*/ 3 h 6"/>
                <a:gd name="T12" fmla="*/ 1 w 20"/>
                <a:gd name="T13" fmla="*/ 0 h 6"/>
                <a:gd name="T14" fmla="*/ 0 w 20"/>
                <a:gd name="T15" fmla="*/ 0 h 6"/>
                <a:gd name="T16" fmla="*/ 0 w 20"/>
                <a:gd name="T17" fmla="*/ 2 h 6"/>
                <a:gd name="T18" fmla="*/ 2 w 20"/>
                <a:gd name="T19" fmla="*/ 5 h 6"/>
                <a:gd name="T20" fmla="*/ 3 w 20"/>
                <a:gd name="T21" fmla="*/ 6 h 6"/>
                <a:gd name="T22" fmla="*/ 19 w 20"/>
                <a:gd name="T23" fmla="*/ 6 h 6"/>
                <a:gd name="T24" fmla="*/ 20 w 20"/>
                <a:gd name="T25" fmla="*/ 5 h 6"/>
                <a:gd name="T26" fmla="*/ 20 w 20"/>
                <a:gd name="T27" fmla="*/ 4 h 6"/>
                <a:gd name="T28" fmla="*/ 19 w 20"/>
                <a:gd name="T29" fmla="*/ 2 h 6"/>
                <a:gd name="T30" fmla="*/ 15 w 20"/>
                <a:gd name="T31" fmla="*/ 0 h 6"/>
                <a:gd name="T32" fmla="*/ 1 w 20"/>
                <a:gd name="T3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6">
                  <a:moveTo>
                    <a:pt x="4" y="3"/>
                  </a:moveTo>
                  <a:cubicBezTo>
                    <a:pt x="3" y="2"/>
                    <a:pt x="3" y="2"/>
                    <a:pt x="3" y="2"/>
                  </a:cubicBezTo>
                  <a:cubicBezTo>
                    <a:pt x="7" y="2"/>
                    <a:pt x="11" y="2"/>
                    <a:pt x="15" y="2"/>
                  </a:cubicBezTo>
                  <a:cubicBezTo>
                    <a:pt x="16" y="2"/>
                    <a:pt x="16" y="3"/>
                    <a:pt x="16" y="3"/>
                  </a:cubicBezTo>
                  <a:cubicBezTo>
                    <a:pt x="17" y="3"/>
                    <a:pt x="17" y="3"/>
                    <a:pt x="17" y="3"/>
                  </a:cubicBezTo>
                  <a:cubicBezTo>
                    <a:pt x="12" y="3"/>
                    <a:pt x="8" y="3"/>
                    <a:pt x="4" y="3"/>
                  </a:cubicBezTo>
                  <a:moveTo>
                    <a:pt x="1" y="0"/>
                  </a:moveTo>
                  <a:cubicBezTo>
                    <a:pt x="1" y="0"/>
                    <a:pt x="0" y="0"/>
                    <a:pt x="0" y="0"/>
                  </a:cubicBezTo>
                  <a:cubicBezTo>
                    <a:pt x="0" y="1"/>
                    <a:pt x="0" y="1"/>
                    <a:pt x="0" y="2"/>
                  </a:cubicBezTo>
                  <a:cubicBezTo>
                    <a:pt x="2" y="5"/>
                    <a:pt x="2" y="5"/>
                    <a:pt x="2" y="5"/>
                  </a:cubicBezTo>
                  <a:cubicBezTo>
                    <a:pt x="2" y="6"/>
                    <a:pt x="3" y="6"/>
                    <a:pt x="3" y="6"/>
                  </a:cubicBezTo>
                  <a:cubicBezTo>
                    <a:pt x="8" y="6"/>
                    <a:pt x="13" y="6"/>
                    <a:pt x="19" y="6"/>
                  </a:cubicBezTo>
                  <a:cubicBezTo>
                    <a:pt x="19" y="6"/>
                    <a:pt x="19" y="5"/>
                    <a:pt x="20" y="5"/>
                  </a:cubicBezTo>
                  <a:cubicBezTo>
                    <a:pt x="20" y="5"/>
                    <a:pt x="20" y="4"/>
                    <a:pt x="20" y="4"/>
                  </a:cubicBezTo>
                  <a:cubicBezTo>
                    <a:pt x="19" y="3"/>
                    <a:pt x="19" y="3"/>
                    <a:pt x="19" y="2"/>
                  </a:cubicBezTo>
                  <a:cubicBezTo>
                    <a:pt x="19" y="0"/>
                    <a:pt x="18" y="0"/>
                    <a:pt x="15" y="0"/>
                  </a:cubicBezTo>
                  <a:cubicBezTo>
                    <a:pt x="10" y="0"/>
                    <a:pt x="6" y="0"/>
                    <a:pt x="1"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63"/>
            <p:cNvSpPr>
              <a:spLocks noEditPoints="1"/>
            </p:cNvSpPr>
            <p:nvPr/>
          </p:nvSpPr>
          <p:spPr bwMode="auto">
            <a:xfrm>
              <a:off x="6442824" y="5698713"/>
              <a:ext cx="243356" cy="70979"/>
            </a:xfrm>
            <a:custGeom>
              <a:avLst/>
              <a:gdLst>
                <a:gd name="T0" fmla="*/ 4 w 20"/>
                <a:gd name="T1" fmla="*/ 4 h 6"/>
                <a:gd name="T2" fmla="*/ 3 w 20"/>
                <a:gd name="T3" fmla="*/ 3 h 6"/>
                <a:gd name="T4" fmla="*/ 15 w 20"/>
                <a:gd name="T5" fmla="*/ 3 h 6"/>
                <a:gd name="T6" fmla="*/ 16 w 20"/>
                <a:gd name="T7" fmla="*/ 3 h 6"/>
                <a:gd name="T8" fmla="*/ 17 w 20"/>
                <a:gd name="T9" fmla="*/ 3 h 6"/>
                <a:gd name="T10" fmla="*/ 4 w 20"/>
                <a:gd name="T11" fmla="*/ 4 h 6"/>
                <a:gd name="T12" fmla="*/ 1 w 20"/>
                <a:gd name="T13" fmla="*/ 0 h 6"/>
                <a:gd name="T14" fmla="*/ 0 w 20"/>
                <a:gd name="T15" fmla="*/ 1 h 6"/>
                <a:gd name="T16" fmla="*/ 0 w 20"/>
                <a:gd name="T17" fmla="*/ 2 h 6"/>
                <a:gd name="T18" fmla="*/ 2 w 20"/>
                <a:gd name="T19" fmla="*/ 5 h 6"/>
                <a:gd name="T20" fmla="*/ 3 w 20"/>
                <a:gd name="T21" fmla="*/ 6 h 6"/>
                <a:gd name="T22" fmla="*/ 18 w 20"/>
                <a:gd name="T23" fmla="*/ 6 h 6"/>
                <a:gd name="T24" fmla="*/ 20 w 20"/>
                <a:gd name="T25" fmla="*/ 5 h 6"/>
                <a:gd name="T26" fmla="*/ 20 w 20"/>
                <a:gd name="T27" fmla="*/ 4 h 6"/>
                <a:gd name="T28" fmla="*/ 19 w 20"/>
                <a:gd name="T29" fmla="*/ 3 h 6"/>
                <a:gd name="T30" fmla="*/ 15 w 20"/>
                <a:gd name="T31" fmla="*/ 0 h 6"/>
                <a:gd name="T32" fmla="*/ 1 w 20"/>
                <a:gd name="T3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6">
                  <a:moveTo>
                    <a:pt x="4" y="4"/>
                  </a:moveTo>
                  <a:cubicBezTo>
                    <a:pt x="3" y="3"/>
                    <a:pt x="3" y="3"/>
                    <a:pt x="3" y="3"/>
                  </a:cubicBezTo>
                  <a:cubicBezTo>
                    <a:pt x="7" y="3"/>
                    <a:pt x="11" y="3"/>
                    <a:pt x="15" y="3"/>
                  </a:cubicBezTo>
                  <a:cubicBezTo>
                    <a:pt x="16" y="3"/>
                    <a:pt x="16" y="3"/>
                    <a:pt x="16" y="3"/>
                  </a:cubicBezTo>
                  <a:cubicBezTo>
                    <a:pt x="17" y="3"/>
                    <a:pt x="17" y="3"/>
                    <a:pt x="17" y="3"/>
                  </a:cubicBezTo>
                  <a:cubicBezTo>
                    <a:pt x="12" y="3"/>
                    <a:pt x="8" y="4"/>
                    <a:pt x="4" y="4"/>
                  </a:cubicBezTo>
                  <a:moveTo>
                    <a:pt x="1" y="0"/>
                  </a:moveTo>
                  <a:cubicBezTo>
                    <a:pt x="1" y="0"/>
                    <a:pt x="0" y="0"/>
                    <a:pt x="0" y="1"/>
                  </a:cubicBezTo>
                  <a:cubicBezTo>
                    <a:pt x="0" y="1"/>
                    <a:pt x="0" y="1"/>
                    <a:pt x="0" y="2"/>
                  </a:cubicBezTo>
                  <a:cubicBezTo>
                    <a:pt x="2" y="5"/>
                    <a:pt x="2" y="5"/>
                    <a:pt x="2" y="5"/>
                  </a:cubicBezTo>
                  <a:cubicBezTo>
                    <a:pt x="2" y="6"/>
                    <a:pt x="2" y="6"/>
                    <a:pt x="3" y="6"/>
                  </a:cubicBezTo>
                  <a:cubicBezTo>
                    <a:pt x="8" y="6"/>
                    <a:pt x="13" y="6"/>
                    <a:pt x="18" y="6"/>
                  </a:cubicBezTo>
                  <a:cubicBezTo>
                    <a:pt x="19" y="6"/>
                    <a:pt x="19" y="6"/>
                    <a:pt x="20" y="5"/>
                  </a:cubicBezTo>
                  <a:cubicBezTo>
                    <a:pt x="20" y="5"/>
                    <a:pt x="20" y="4"/>
                    <a:pt x="20" y="4"/>
                  </a:cubicBezTo>
                  <a:cubicBezTo>
                    <a:pt x="19" y="4"/>
                    <a:pt x="19" y="3"/>
                    <a:pt x="19" y="3"/>
                  </a:cubicBezTo>
                  <a:cubicBezTo>
                    <a:pt x="18" y="1"/>
                    <a:pt x="18" y="0"/>
                    <a:pt x="15" y="0"/>
                  </a:cubicBezTo>
                  <a:cubicBezTo>
                    <a:pt x="10" y="0"/>
                    <a:pt x="6" y="0"/>
                    <a:pt x="1"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64"/>
            <p:cNvSpPr>
              <a:spLocks noEditPoints="1"/>
            </p:cNvSpPr>
            <p:nvPr/>
          </p:nvSpPr>
          <p:spPr bwMode="auto">
            <a:xfrm>
              <a:off x="6179189" y="5566896"/>
              <a:ext cx="202796" cy="70979"/>
            </a:xfrm>
            <a:custGeom>
              <a:avLst/>
              <a:gdLst>
                <a:gd name="T0" fmla="*/ 3 w 17"/>
                <a:gd name="T1" fmla="*/ 4 h 6"/>
                <a:gd name="T2" fmla="*/ 3 w 17"/>
                <a:gd name="T3" fmla="*/ 2 h 6"/>
                <a:gd name="T4" fmla="*/ 13 w 17"/>
                <a:gd name="T5" fmla="*/ 2 h 6"/>
                <a:gd name="T6" fmla="*/ 13 w 17"/>
                <a:gd name="T7" fmla="*/ 3 h 6"/>
                <a:gd name="T8" fmla="*/ 13 w 17"/>
                <a:gd name="T9" fmla="*/ 3 h 6"/>
                <a:gd name="T10" fmla="*/ 13 w 17"/>
                <a:gd name="T11" fmla="*/ 3 h 6"/>
                <a:gd name="T12" fmla="*/ 3 w 17"/>
                <a:gd name="T13" fmla="*/ 4 h 6"/>
                <a:gd name="T14" fmla="*/ 2 w 17"/>
                <a:gd name="T15" fmla="*/ 0 h 6"/>
                <a:gd name="T16" fmla="*/ 1 w 17"/>
                <a:gd name="T17" fmla="*/ 0 h 6"/>
                <a:gd name="T18" fmla="*/ 1 w 17"/>
                <a:gd name="T19" fmla="*/ 1 h 6"/>
                <a:gd name="T20" fmla="*/ 1 w 17"/>
                <a:gd name="T21" fmla="*/ 5 h 6"/>
                <a:gd name="T22" fmla="*/ 2 w 17"/>
                <a:gd name="T23" fmla="*/ 6 h 6"/>
                <a:gd name="T24" fmla="*/ 16 w 17"/>
                <a:gd name="T25" fmla="*/ 6 h 6"/>
                <a:gd name="T26" fmla="*/ 17 w 17"/>
                <a:gd name="T27" fmla="*/ 5 h 6"/>
                <a:gd name="T28" fmla="*/ 17 w 17"/>
                <a:gd name="T29" fmla="*/ 4 h 6"/>
                <a:gd name="T30" fmla="*/ 16 w 17"/>
                <a:gd name="T31" fmla="*/ 2 h 6"/>
                <a:gd name="T32" fmla="*/ 15 w 17"/>
                <a:gd name="T33" fmla="*/ 1 h 6"/>
                <a:gd name="T34" fmla="*/ 15 w 17"/>
                <a:gd name="T35" fmla="*/ 1 h 6"/>
                <a:gd name="T36" fmla="*/ 14 w 17"/>
                <a:gd name="T37" fmla="*/ 0 h 6"/>
                <a:gd name="T38" fmla="*/ 2 w 17"/>
                <a:gd name="T39" fmla="*/ 0 h 6"/>
                <a:gd name="T40" fmla="*/ 2 w 17"/>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6">
                  <a:moveTo>
                    <a:pt x="3" y="4"/>
                  </a:moveTo>
                  <a:cubicBezTo>
                    <a:pt x="3" y="3"/>
                    <a:pt x="3" y="3"/>
                    <a:pt x="3" y="2"/>
                  </a:cubicBezTo>
                  <a:cubicBezTo>
                    <a:pt x="13" y="2"/>
                    <a:pt x="13" y="2"/>
                    <a:pt x="13" y="2"/>
                  </a:cubicBezTo>
                  <a:cubicBezTo>
                    <a:pt x="13" y="3"/>
                    <a:pt x="13" y="3"/>
                    <a:pt x="13" y="3"/>
                  </a:cubicBezTo>
                  <a:cubicBezTo>
                    <a:pt x="13" y="3"/>
                    <a:pt x="13" y="3"/>
                    <a:pt x="13" y="3"/>
                  </a:cubicBezTo>
                  <a:cubicBezTo>
                    <a:pt x="13" y="3"/>
                    <a:pt x="13" y="3"/>
                    <a:pt x="13" y="3"/>
                  </a:cubicBezTo>
                  <a:cubicBezTo>
                    <a:pt x="3" y="4"/>
                    <a:pt x="3" y="4"/>
                    <a:pt x="3" y="4"/>
                  </a:cubicBezTo>
                  <a:moveTo>
                    <a:pt x="2" y="0"/>
                  </a:moveTo>
                  <a:cubicBezTo>
                    <a:pt x="1" y="0"/>
                    <a:pt x="1" y="0"/>
                    <a:pt x="1" y="0"/>
                  </a:cubicBezTo>
                  <a:cubicBezTo>
                    <a:pt x="1" y="0"/>
                    <a:pt x="0" y="1"/>
                    <a:pt x="1" y="1"/>
                  </a:cubicBezTo>
                  <a:cubicBezTo>
                    <a:pt x="1" y="2"/>
                    <a:pt x="1" y="4"/>
                    <a:pt x="1" y="5"/>
                  </a:cubicBezTo>
                  <a:cubicBezTo>
                    <a:pt x="1" y="6"/>
                    <a:pt x="2" y="6"/>
                    <a:pt x="2" y="6"/>
                  </a:cubicBezTo>
                  <a:cubicBezTo>
                    <a:pt x="16" y="6"/>
                    <a:pt x="16" y="6"/>
                    <a:pt x="16" y="6"/>
                  </a:cubicBezTo>
                  <a:cubicBezTo>
                    <a:pt x="16" y="6"/>
                    <a:pt x="16" y="6"/>
                    <a:pt x="17" y="5"/>
                  </a:cubicBezTo>
                  <a:cubicBezTo>
                    <a:pt x="17" y="5"/>
                    <a:pt x="17" y="4"/>
                    <a:pt x="17" y="4"/>
                  </a:cubicBezTo>
                  <a:cubicBezTo>
                    <a:pt x="16" y="3"/>
                    <a:pt x="16" y="3"/>
                    <a:pt x="16" y="2"/>
                  </a:cubicBezTo>
                  <a:cubicBezTo>
                    <a:pt x="16" y="2"/>
                    <a:pt x="16" y="1"/>
                    <a:pt x="15" y="1"/>
                  </a:cubicBezTo>
                  <a:cubicBezTo>
                    <a:pt x="15" y="1"/>
                    <a:pt x="15" y="1"/>
                    <a:pt x="15" y="1"/>
                  </a:cubicBezTo>
                  <a:cubicBezTo>
                    <a:pt x="15" y="0"/>
                    <a:pt x="14" y="0"/>
                    <a:pt x="14" y="0"/>
                  </a:cubicBezTo>
                  <a:cubicBezTo>
                    <a:pt x="2" y="0"/>
                    <a:pt x="2" y="0"/>
                    <a:pt x="2" y="0"/>
                  </a:cubicBezTo>
                  <a:cubicBezTo>
                    <a:pt x="2" y="0"/>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365"/>
            <p:cNvSpPr>
              <a:spLocks noEditPoints="1"/>
            </p:cNvSpPr>
            <p:nvPr/>
          </p:nvSpPr>
          <p:spPr bwMode="auto">
            <a:xfrm>
              <a:off x="6240028" y="5698713"/>
              <a:ext cx="192657" cy="70979"/>
            </a:xfrm>
            <a:custGeom>
              <a:avLst/>
              <a:gdLst>
                <a:gd name="T0" fmla="*/ 3 w 16"/>
                <a:gd name="T1" fmla="*/ 4 h 6"/>
                <a:gd name="T2" fmla="*/ 2 w 16"/>
                <a:gd name="T3" fmla="*/ 2 h 6"/>
                <a:gd name="T4" fmla="*/ 12 w 16"/>
                <a:gd name="T5" fmla="*/ 2 h 6"/>
                <a:gd name="T6" fmla="*/ 12 w 16"/>
                <a:gd name="T7" fmla="*/ 3 h 6"/>
                <a:gd name="T8" fmla="*/ 12 w 16"/>
                <a:gd name="T9" fmla="*/ 3 h 6"/>
                <a:gd name="T10" fmla="*/ 13 w 16"/>
                <a:gd name="T11" fmla="*/ 3 h 6"/>
                <a:gd name="T12" fmla="*/ 3 w 16"/>
                <a:gd name="T13" fmla="*/ 4 h 6"/>
                <a:gd name="T14" fmla="*/ 1 w 16"/>
                <a:gd name="T15" fmla="*/ 0 h 6"/>
                <a:gd name="T16" fmla="*/ 0 w 16"/>
                <a:gd name="T17" fmla="*/ 0 h 6"/>
                <a:gd name="T18" fmla="*/ 0 w 16"/>
                <a:gd name="T19" fmla="*/ 1 h 6"/>
                <a:gd name="T20" fmla="*/ 0 w 16"/>
                <a:gd name="T21" fmla="*/ 5 h 6"/>
                <a:gd name="T22" fmla="*/ 2 w 16"/>
                <a:gd name="T23" fmla="*/ 6 h 6"/>
                <a:gd name="T24" fmla="*/ 15 w 16"/>
                <a:gd name="T25" fmla="*/ 6 h 6"/>
                <a:gd name="T26" fmla="*/ 16 w 16"/>
                <a:gd name="T27" fmla="*/ 5 h 6"/>
                <a:gd name="T28" fmla="*/ 16 w 16"/>
                <a:gd name="T29" fmla="*/ 4 h 6"/>
                <a:gd name="T30" fmla="*/ 15 w 16"/>
                <a:gd name="T31" fmla="*/ 2 h 6"/>
                <a:gd name="T32" fmla="*/ 14 w 16"/>
                <a:gd name="T33" fmla="*/ 1 h 6"/>
                <a:gd name="T34" fmla="*/ 14 w 16"/>
                <a:gd name="T35" fmla="*/ 1 h 6"/>
                <a:gd name="T36" fmla="*/ 13 w 16"/>
                <a:gd name="T37" fmla="*/ 0 h 6"/>
                <a:gd name="T38" fmla="*/ 1 w 16"/>
                <a:gd name="T39" fmla="*/ 0 h 6"/>
                <a:gd name="T40" fmla="*/ 1 w 16"/>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6">
                  <a:moveTo>
                    <a:pt x="3" y="4"/>
                  </a:moveTo>
                  <a:cubicBezTo>
                    <a:pt x="2" y="3"/>
                    <a:pt x="2" y="3"/>
                    <a:pt x="2" y="2"/>
                  </a:cubicBezTo>
                  <a:cubicBezTo>
                    <a:pt x="12" y="2"/>
                    <a:pt x="12" y="2"/>
                    <a:pt x="12" y="2"/>
                  </a:cubicBezTo>
                  <a:cubicBezTo>
                    <a:pt x="12" y="3"/>
                    <a:pt x="12" y="3"/>
                    <a:pt x="12" y="3"/>
                  </a:cubicBezTo>
                  <a:cubicBezTo>
                    <a:pt x="12" y="3"/>
                    <a:pt x="12" y="3"/>
                    <a:pt x="12" y="3"/>
                  </a:cubicBezTo>
                  <a:cubicBezTo>
                    <a:pt x="13" y="3"/>
                    <a:pt x="13" y="3"/>
                    <a:pt x="13" y="3"/>
                  </a:cubicBezTo>
                  <a:cubicBezTo>
                    <a:pt x="3" y="4"/>
                    <a:pt x="3" y="4"/>
                    <a:pt x="3" y="4"/>
                  </a:cubicBezTo>
                  <a:moveTo>
                    <a:pt x="1" y="0"/>
                  </a:moveTo>
                  <a:cubicBezTo>
                    <a:pt x="0" y="0"/>
                    <a:pt x="0" y="0"/>
                    <a:pt x="0" y="0"/>
                  </a:cubicBezTo>
                  <a:cubicBezTo>
                    <a:pt x="0" y="0"/>
                    <a:pt x="0" y="1"/>
                    <a:pt x="0" y="1"/>
                  </a:cubicBezTo>
                  <a:cubicBezTo>
                    <a:pt x="0" y="2"/>
                    <a:pt x="0" y="4"/>
                    <a:pt x="0" y="5"/>
                  </a:cubicBezTo>
                  <a:cubicBezTo>
                    <a:pt x="0" y="6"/>
                    <a:pt x="1" y="6"/>
                    <a:pt x="2" y="6"/>
                  </a:cubicBezTo>
                  <a:cubicBezTo>
                    <a:pt x="15" y="6"/>
                    <a:pt x="15" y="6"/>
                    <a:pt x="15" y="6"/>
                  </a:cubicBezTo>
                  <a:cubicBezTo>
                    <a:pt x="15" y="6"/>
                    <a:pt x="15" y="6"/>
                    <a:pt x="16" y="5"/>
                  </a:cubicBezTo>
                  <a:cubicBezTo>
                    <a:pt x="16" y="5"/>
                    <a:pt x="16" y="4"/>
                    <a:pt x="16" y="4"/>
                  </a:cubicBezTo>
                  <a:cubicBezTo>
                    <a:pt x="15" y="3"/>
                    <a:pt x="15" y="3"/>
                    <a:pt x="15" y="2"/>
                  </a:cubicBezTo>
                  <a:cubicBezTo>
                    <a:pt x="15" y="2"/>
                    <a:pt x="15" y="1"/>
                    <a:pt x="14" y="1"/>
                  </a:cubicBezTo>
                  <a:cubicBezTo>
                    <a:pt x="14" y="1"/>
                    <a:pt x="14" y="1"/>
                    <a:pt x="14" y="1"/>
                  </a:cubicBezTo>
                  <a:cubicBezTo>
                    <a:pt x="14" y="0"/>
                    <a:pt x="13" y="0"/>
                    <a:pt x="13" y="0"/>
                  </a:cubicBezTo>
                  <a:cubicBezTo>
                    <a:pt x="1" y="0"/>
                    <a:pt x="1" y="0"/>
                    <a:pt x="1" y="0"/>
                  </a:cubicBezTo>
                  <a:cubicBezTo>
                    <a:pt x="1" y="0"/>
                    <a:pt x="1" y="0"/>
                    <a:pt x="1"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366"/>
            <p:cNvSpPr>
              <a:spLocks noEditPoints="1"/>
            </p:cNvSpPr>
            <p:nvPr/>
          </p:nvSpPr>
          <p:spPr bwMode="auto">
            <a:xfrm>
              <a:off x="5773596" y="5551688"/>
              <a:ext cx="202796" cy="86190"/>
            </a:xfrm>
            <a:custGeom>
              <a:avLst/>
              <a:gdLst>
                <a:gd name="T0" fmla="*/ 4 w 17"/>
                <a:gd name="T1" fmla="*/ 5 h 7"/>
                <a:gd name="T2" fmla="*/ 5 w 17"/>
                <a:gd name="T3" fmla="*/ 3 h 7"/>
                <a:gd name="T4" fmla="*/ 14 w 17"/>
                <a:gd name="T5" fmla="*/ 3 h 7"/>
                <a:gd name="T6" fmla="*/ 13 w 17"/>
                <a:gd name="T7" fmla="*/ 5 h 7"/>
                <a:gd name="T8" fmla="*/ 4 w 17"/>
                <a:gd name="T9" fmla="*/ 5 h 7"/>
                <a:gd name="T10" fmla="*/ 15 w 17"/>
                <a:gd name="T11" fmla="*/ 0 h 7"/>
                <a:gd name="T12" fmla="*/ 3 w 17"/>
                <a:gd name="T13" fmla="*/ 0 h 7"/>
                <a:gd name="T14" fmla="*/ 2 w 17"/>
                <a:gd name="T15" fmla="*/ 2 h 7"/>
                <a:gd name="T16" fmla="*/ 1 w 17"/>
                <a:gd name="T17" fmla="*/ 5 h 7"/>
                <a:gd name="T18" fmla="*/ 1 w 17"/>
                <a:gd name="T19" fmla="*/ 7 h 7"/>
                <a:gd name="T20" fmla="*/ 2 w 17"/>
                <a:gd name="T21" fmla="*/ 7 h 7"/>
                <a:gd name="T22" fmla="*/ 14 w 17"/>
                <a:gd name="T23" fmla="*/ 7 h 7"/>
                <a:gd name="T24" fmla="*/ 15 w 17"/>
                <a:gd name="T25" fmla="*/ 7 h 7"/>
                <a:gd name="T26" fmla="*/ 16 w 17"/>
                <a:gd name="T27" fmla="*/ 6 h 7"/>
                <a:gd name="T28" fmla="*/ 16 w 17"/>
                <a:gd name="T29" fmla="*/ 5 h 7"/>
                <a:gd name="T30" fmla="*/ 16 w 17"/>
                <a:gd name="T31" fmla="*/ 2 h 7"/>
                <a:gd name="T32" fmla="*/ 16 w 17"/>
                <a:gd name="T33" fmla="*/ 1 h 7"/>
                <a:gd name="T34" fmla="*/ 15 w 17"/>
                <a:gd name="T3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 h="7">
                  <a:moveTo>
                    <a:pt x="4" y="5"/>
                  </a:moveTo>
                  <a:cubicBezTo>
                    <a:pt x="4" y="4"/>
                    <a:pt x="4" y="4"/>
                    <a:pt x="5" y="3"/>
                  </a:cubicBezTo>
                  <a:cubicBezTo>
                    <a:pt x="8" y="3"/>
                    <a:pt x="11" y="3"/>
                    <a:pt x="14" y="3"/>
                  </a:cubicBezTo>
                  <a:cubicBezTo>
                    <a:pt x="13" y="5"/>
                    <a:pt x="13" y="5"/>
                    <a:pt x="13" y="5"/>
                  </a:cubicBezTo>
                  <a:cubicBezTo>
                    <a:pt x="4" y="5"/>
                    <a:pt x="4" y="5"/>
                    <a:pt x="4" y="5"/>
                  </a:cubicBezTo>
                  <a:moveTo>
                    <a:pt x="15" y="0"/>
                  </a:moveTo>
                  <a:cubicBezTo>
                    <a:pt x="11" y="0"/>
                    <a:pt x="7" y="0"/>
                    <a:pt x="3" y="0"/>
                  </a:cubicBezTo>
                  <a:cubicBezTo>
                    <a:pt x="3" y="0"/>
                    <a:pt x="2" y="1"/>
                    <a:pt x="2" y="2"/>
                  </a:cubicBezTo>
                  <a:cubicBezTo>
                    <a:pt x="2" y="3"/>
                    <a:pt x="1" y="4"/>
                    <a:pt x="1" y="5"/>
                  </a:cubicBezTo>
                  <a:cubicBezTo>
                    <a:pt x="0" y="6"/>
                    <a:pt x="0" y="6"/>
                    <a:pt x="1" y="7"/>
                  </a:cubicBezTo>
                  <a:cubicBezTo>
                    <a:pt x="1" y="7"/>
                    <a:pt x="1" y="7"/>
                    <a:pt x="2" y="7"/>
                  </a:cubicBezTo>
                  <a:cubicBezTo>
                    <a:pt x="14" y="7"/>
                    <a:pt x="14" y="7"/>
                    <a:pt x="14" y="7"/>
                  </a:cubicBezTo>
                  <a:cubicBezTo>
                    <a:pt x="15" y="7"/>
                    <a:pt x="15" y="7"/>
                    <a:pt x="15" y="7"/>
                  </a:cubicBezTo>
                  <a:cubicBezTo>
                    <a:pt x="16" y="7"/>
                    <a:pt x="16" y="6"/>
                    <a:pt x="16" y="6"/>
                  </a:cubicBezTo>
                  <a:cubicBezTo>
                    <a:pt x="16" y="5"/>
                    <a:pt x="16" y="5"/>
                    <a:pt x="16" y="5"/>
                  </a:cubicBezTo>
                  <a:cubicBezTo>
                    <a:pt x="16" y="2"/>
                    <a:pt x="16" y="2"/>
                    <a:pt x="16" y="2"/>
                  </a:cubicBezTo>
                  <a:cubicBezTo>
                    <a:pt x="17" y="2"/>
                    <a:pt x="16" y="1"/>
                    <a:pt x="16" y="1"/>
                  </a:cubicBezTo>
                  <a:cubicBezTo>
                    <a:pt x="16" y="1"/>
                    <a:pt x="16" y="0"/>
                    <a:pt x="1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67"/>
            <p:cNvSpPr>
              <a:spLocks noEditPoints="1"/>
            </p:cNvSpPr>
            <p:nvPr/>
          </p:nvSpPr>
          <p:spPr bwMode="auto">
            <a:xfrm>
              <a:off x="5565731" y="5566896"/>
              <a:ext cx="207868" cy="81119"/>
            </a:xfrm>
            <a:custGeom>
              <a:avLst/>
              <a:gdLst>
                <a:gd name="T0" fmla="*/ 3 w 17"/>
                <a:gd name="T1" fmla="*/ 4 h 7"/>
                <a:gd name="T2" fmla="*/ 4 w 17"/>
                <a:gd name="T3" fmla="*/ 2 h 7"/>
                <a:gd name="T4" fmla="*/ 13 w 17"/>
                <a:gd name="T5" fmla="*/ 2 h 7"/>
                <a:gd name="T6" fmla="*/ 13 w 17"/>
                <a:gd name="T7" fmla="*/ 2 h 7"/>
                <a:gd name="T8" fmla="*/ 13 w 17"/>
                <a:gd name="T9" fmla="*/ 4 h 7"/>
                <a:gd name="T10" fmla="*/ 3 w 17"/>
                <a:gd name="T11" fmla="*/ 4 h 7"/>
                <a:gd name="T12" fmla="*/ 15 w 17"/>
                <a:gd name="T13" fmla="*/ 0 h 7"/>
                <a:gd name="T14" fmla="*/ 3 w 17"/>
                <a:gd name="T15" fmla="*/ 0 h 7"/>
                <a:gd name="T16" fmla="*/ 2 w 17"/>
                <a:gd name="T17" fmla="*/ 1 h 7"/>
                <a:gd name="T18" fmla="*/ 0 w 17"/>
                <a:gd name="T19" fmla="*/ 5 h 7"/>
                <a:gd name="T20" fmla="*/ 0 w 17"/>
                <a:gd name="T21" fmla="*/ 6 h 7"/>
                <a:gd name="T22" fmla="*/ 1 w 17"/>
                <a:gd name="T23" fmla="*/ 7 h 7"/>
                <a:gd name="T24" fmla="*/ 14 w 17"/>
                <a:gd name="T25" fmla="*/ 7 h 7"/>
                <a:gd name="T26" fmla="*/ 15 w 17"/>
                <a:gd name="T27" fmla="*/ 6 h 7"/>
                <a:gd name="T28" fmla="*/ 15 w 17"/>
                <a:gd name="T29" fmla="*/ 5 h 7"/>
                <a:gd name="T30" fmla="*/ 15 w 17"/>
                <a:gd name="T31" fmla="*/ 4 h 7"/>
                <a:gd name="T32" fmla="*/ 17 w 17"/>
                <a:gd name="T33" fmla="*/ 1 h 7"/>
                <a:gd name="T34" fmla="*/ 16 w 17"/>
                <a:gd name="T35" fmla="*/ 0 h 7"/>
                <a:gd name="T36" fmla="*/ 15 w 17"/>
                <a:gd name="T3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7">
                  <a:moveTo>
                    <a:pt x="3" y="4"/>
                  </a:moveTo>
                  <a:cubicBezTo>
                    <a:pt x="3" y="3"/>
                    <a:pt x="4" y="3"/>
                    <a:pt x="4" y="2"/>
                  </a:cubicBezTo>
                  <a:cubicBezTo>
                    <a:pt x="7" y="2"/>
                    <a:pt x="10" y="2"/>
                    <a:pt x="13" y="2"/>
                  </a:cubicBezTo>
                  <a:cubicBezTo>
                    <a:pt x="13" y="2"/>
                    <a:pt x="13" y="2"/>
                    <a:pt x="13" y="2"/>
                  </a:cubicBezTo>
                  <a:cubicBezTo>
                    <a:pt x="13" y="3"/>
                    <a:pt x="13" y="3"/>
                    <a:pt x="13" y="4"/>
                  </a:cubicBezTo>
                  <a:cubicBezTo>
                    <a:pt x="3" y="4"/>
                    <a:pt x="3" y="4"/>
                    <a:pt x="3" y="4"/>
                  </a:cubicBezTo>
                  <a:moveTo>
                    <a:pt x="15" y="0"/>
                  </a:moveTo>
                  <a:cubicBezTo>
                    <a:pt x="11" y="0"/>
                    <a:pt x="7" y="0"/>
                    <a:pt x="3" y="0"/>
                  </a:cubicBezTo>
                  <a:cubicBezTo>
                    <a:pt x="2" y="0"/>
                    <a:pt x="2" y="0"/>
                    <a:pt x="2" y="1"/>
                  </a:cubicBezTo>
                  <a:cubicBezTo>
                    <a:pt x="1" y="2"/>
                    <a:pt x="1" y="3"/>
                    <a:pt x="0" y="5"/>
                  </a:cubicBezTo>
                  <a:cubicBezTo>
                    <a:pt x="0" y="5"/>
                    <a:pt x="0" y="6"/>
                    <a:pt x="0" y="6"/>
                  </a:cubicBezTo>
                  <a:cubicBezTo>
                    <a:pt x="0" y="6"/>
                    <a:pt x="1" y="7"/>
                    <a:pt x="1" y="7"/>
                  </a:cubicBezTo>
                  <a:cubicBezTo>
                    <a:pt x="14" y="7"/>
                    <a:pt x="14" y="7"/>
                    <a:pt x="14" y="7"/>
                  </a:cubicBezTo>
                  <a:cubicBezTo>
                    <a:pt x="15" y="7"/>
                    <a:pt x="15" y="6"/>
                    <a:pt x="15" y="6"/>
                  </a:cubicBezTo>
                  <a:cubicBezTo>
                    <a:pt x="15" y="6"/>
                    <a:pt x="15" y="5"/>
                    <a:pt x="15" y="5"/>
                  </a:cubicBezTo>
                  <a:cubicBezTo>
                    <a:pt x="15" y="4"/>
                    <a:pt x="15" y="4"/>
                    <a:pt x="15" y="4"/>
                  </a:cubicBezTo>
                  <a:cubicBezTo>
                    <a:pt x="16" y="3"/>
                    <a:pt x="16" y="2"/>
                    <a:pt x="17" y="1"/>
                  </a:cubicBezTo>
                  <a:cubicBezTo>
                    <a:pt x="17" y="1"/>
                    <a:pt x="17" y="0"/>
                    <a:pt x="16" y="0"/>
                  </a:cubicBezTo>
                  <a:cubicBezTo>
                    <a:pt x="16" y="0"/>
                    <a:pt x="16" y="0"/>
                    <a:pt x="1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68"/>
            <p:cNvSpPr>
              <a:spLocks/>
            </p:cNvSpPr>
            <p:nvPr/>
          </p:nvSpPr>
          <p:spPr bwMode="auto">
            <a:xfrm>
              <a:off x="5099299" y="5830531"/>
              <a:ext cx="50699" cy="70979"/>
            </a:xfrm>
            <a:custGeom>
              <a:avLst/>
              <a:gdLst>
                <a:gd name="T0" fmla="*/ 3 w 4"/>
                <a:gd name="T1" fmla="*/ 0 h 6"/>
                <a:gd name="T2" fmla="*/ 2 w 4"/>
                <a:gd name="T3" fmla="*/ 1 h 6"/>
                <a:gd name="T4" fmla="*/ 2 w 4"/>
                <a:gd name="T5" fmla="*/ 2 h 6"/>
                <a:gd name="T6" fmla="*/ 1 w 4"/>
                <a:gd name="T7" fmla="*/ 4 h 6"/>
                <a:gd name="T8" fmla="*/ 1 w 4"/>
                <a:gd name="T9" fmla="*/ 5 h 6"/>
                <a:gd name="T10" fmla="*/ 1 w 4"/>
                <a:gd name="T11" fmla="*/ 6 h 6"/>
                <a:gd name="T12" fmla="*/ 2 w 4"/>
                <a:gd name="T13" fmla="*/ 6 h 6"/>
                <a:gd name="T14" fmla="*/ 2 w 4"/>
                <a:gd name="T15" fmla="*/ 5 h 6"/>
                <a:gd name="T16" fmla="*/ 3 w 4"/>
                <a:gd name="T17" fmla="*/ 4 h 6"/>
                <a:gd name="T18" fmla="*/ 4 w 4"/>
                <a:gd name="T19" fmla="*/ 2 h 6"/>
                <a:gd name="T20" fmla="*/ 4 w 4"/>
                <a:gd name="T21" fmla="*/ 1 h 6"/>
                <a:gd name="T22" fmla="*/ 3 w 4"/>
                <a:gd name="T23" fmla="*/ 0 h 6"/>
                <a:gd name="T24" fmla="*/ 3 w 4"/>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6">
                  <a:moveTo>
                    <a:pt x="3" y="0"/>
                  </a:moveTo>
                  <a:cubicBezTo>
                    <a:pt x="2" y="0"/>
                    <a:pt x="2" y="0"/>
                    <a:pt x="2" y="1"/>
                  </a:cubicBezTo>
                  <a:cubicBezTo>
                    <a:pt x="2" y="1"/>
                    <a:pt x="2" y="1"/>
                    <a:pt x="2" y="2"/>
                  </a:cubicBezTo>
                  <a:cubicBezTo>
                    <a:pt x="2" y="3"/>
                    <a:pt x="1" y="3"/>
                    <a:pt x="1" y="4"/>
                  </a:cubicBezTo>
                  <a:cubicBezTo>
                    <a:pt x="1" y="4"/>
                    <a:pt x="1" y="4"/>
                    <a:pt x="1" y="5"/>
                  </a:cubicBezTo>
                  <a:cubicBezTo>
                    <a:pt x="0" y="5"/>
                    <a:pt x="1" y="6"/>
                    <a:pt x="1" y="6"/>
                  </a:cubicBezTo>
                  <a:cubicBezTo>
                    <a:pt x="2" y="6"/>
                    <a:pt x="2" y="6"/>
                    <a:pt x="2" y="6"/>
                  </a:cubicBezTo>
                  <a:cubicBezTo>
                    <a:pt x="2" y="5"/>
                    <a:pt x="2" y="5"/>
                    <a:pt x="2" y="5"/>
                  </a:cubicBezTo>
                  <a:cubicBezTo>
                    <a:pt x="3" y="5"/>
                    <a:pt x="3" y="5"/>
                    <a:pt x="3" y="4"/>
                  </a:cubicBezTo>
                  <a:cubicBezTo>
                    <a:pt x="3" y="4"/>
                    <a:pt x="3" y="3"/>
                    <a:pt x="4" y="2"/>
                  </a:cubicBezTo>
                  <a:cubicBezTo>
                    <a:pt x="4" y="2"/>
                    <a:pt x="4" y="1"/>
                    <a:pt x="4" y="1"/>
                  </a:cubicBezTo>
                  <a:cubicBezTo>
                    <a:pt x="4" y="0"/>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69"/>
            <p:cNvSpPr>
              <a:spLocks/>
            </p:cNvSpPr>
            <p:nvPr/>
          </p:nvSpPr>
          <p:spPr bwMode="auto">
            <a:xfrm>
              <a:off x="5170278" y="5840671"/>
              <a:ext cx="50699" cy="60839"/>
            </a:xfrm>
            <a:custGeom>
              <a:avLst/>
              <a:gdLst>
                <a:gd name="T0" fmla="*/ 3 w 4"/>
                <a:gd name="T1" fmla="*/ 0 h 5"/>
                <a:gd name="T2" fmla="*/ 2 w 4"/>
                <a:gd name="T3" fmla="*/ 0 h 5"/>
                <a:gd name="T4" fmla="*/ 1 w 4"/>
                <a:gd name="T5" fmla="*/ 1 h 5"/>
                <a:gd name="T6" fmla="*/ 0 w 4"/>
                <a:gd name="T7" fmla="*/ 3 h 5"/>
                <a:gd name="T8" fmla="*/ 0 w 4"/>
                <a:gd name="T9" fmla="*/ 4 h 5"/>
                <a:gd name="T10" fmla="*/ 1 w 4"/>
                <a:gd name="T11" fmla="*/ 5 h 5"/>
                <a:gd name="T12" fmla="*/ 1 w 4"/>
                <a:gd name="T13" fmla="*/ 5 h 5"/>
                <a:gd name="T14" fmla="*/ 2 w 4"/>
                <a:gd name="T15" fmla="*/ 4 h 5"/>
                <a:gd name="T16" fmla="*/ 2 w 4"/>
                <a:gd name="T17" fmla="*/ 3 h 5"/>
                <a:gd name="T18" fmla="*/ 4 w 4"/>
                <a:gd name="T19" fmla="*/ 1 h 5"/>
                <a:gd name="T20" fmla="*/ 4 w 4"/>
                <a:gd name="T21" fmla="*/ 1 h 5"/>
                <a:gd name="T22" fmla="*/ 3 w 4"/>
                <a:gd name="T23" fmla="*/ 0 h 5"/>
                <a:gd name="T24" fmla="*/ 3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3" y="0"/>
                  </a:moveTo>
                  <a:cubicBezTo>
                    <a:pt x="3" y="0"/>
                    <a:pt x="2" y="0"/>
                    <a:pt x="2" y="0"/>
                  </a:cubicBezTo>
                  <a:cubicBezTo>
                    <a:pt x="2" y="0"/>
                    <a:pt x="1" y="1"/>
                    <a:pt x="1" y="1"/>
                  </a:cubicBezTo>
                  <a:cubicBezTo>
                    <a:pt x="1" y="2"/>
                    <a:pt x="0" y="3"/>
                    <a:pt x="0" y="3"/>
                  </a:cubicBezTo>
                  <a:cubicBezTo>
                    <a:pt x="0" y="3"/>
                    <a:pt x="0" y="4"/>
                    <a:pt x="0" y="4"/>
                  </a:cubicBezTo>
                  <a:cubicBezTo>
                    <a:pt x="0" y="4"/>
                    <a:pt x="0" y="5"/>
                    <a:pt x="1" y="5"/>
                  </a:cubicBezTo>
                  <a:cubicBezTo>
                    <a:pt x="1" y="5"/>
                    <a:pt x="1" y="5"/>
                    <a:pt x="1" y="5"/>
                  </a:cubicBezTo>
                  <a:cubicBezTo>
                    <a:pt x="1" y="5"/>
                    <a:pt x="2" y="5"/>
                    <a:pt x="2" y="4"/>
                  </a:cubicBezTo>
                  <a:cubicBezTo>
                    <a:pt x="2" y="4"/>
                    <a:pt x="2" y="4"/>
                    <a:pt x="2" y="3"/>
                  </a:cubicBezTo>
                  <a:cubicBezTo>
                    <a:pt x="3" y="3"/>
                    <a:pt x="3" y="2"/>
                    <a:pt x="4" y="1"/>
                  </a:cubicBezTo>
                  <a:cubicBezTo>
                    <a:pt x="4" y="1"/>
                    <a:pt x="4" y="1"/>
                    <a:pt x="4" y="1"/>
                  </a:cubicBezTo>
                  <a:cubicBezTo>
                    <a:pt x="4" y="1"/>
                    <a:pt x="4"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70"/>
            <p:cNvSpPr>
              <a:spLocks/>
            </p:cNvSpPr>
            <p:nvPr/>
          </p:nvSpPr>
          <p:spPr bwMode="auto">
            <a:xfrm>
              <a:off x="5246325" y="5840671"/>
              <a:ext cx="45631" cy="60839"/>
            </a:xfrm>
            <a:custGeom>
              <a:avLst/>
              <a:gdLst>
                <a:gd name="T0" fmla="*/ 3 w 4"/>
                <a:gd name="T1" fmla="*/ 0 h 5"/>
                <a:gd name="T2" fmla="*/ 2 w 4"/>
                <a:gd name="T3" fmla="*/ 1 h 5"/>
                <a:gd name="T4" fmla="*/ 1 w 4"/>
                <a:gd name="T5" fmla="*/ 2 h 5"/>
                <a:gd name="T6" fmla="*/ 1 w 4"/>
                <a:gd name="T7" fmla="*/ 3 h 5"/>
                <a:gd name="T8" fmla="*/ 0 w 4"/>
                <a:gd name="T9" fmla="*/ 4 h 5"/>
                <a:gd name="T10" fmla="*/ 1 w 4"/>
                <a:gd name="T11" fmla="*/ 5 h 5"/>
                <a:gd name="T12" fmla="*/ 1 w 4"/>
                <a:gd name="T13" fmla="*/ 5 h 5"/>
                <a:gd name="T14" fmla="*/ 2 w 4"/>
                <a:gd name="T15" fmla="*/ 5 h 5"/>
                <a:gd name="T16" fmla="*/ 3 w 4"/>
                <a:gd name="T17" fmla="*/ 3 h 5"/>
                <a:gd name="T18" fmla="*/ 3 w 4"/>
                <a:gd name="T19" fmla="*/ 2 h 5"/>
                <a:gd name="T20" fmla="*/ 3 w 4"/>
                <a:gd name="T21" fmla="*/ 2 h 5"/>
                <a:gd name="T22" fmla="*/ 3 w 4"/>
                <a:gd name="T23" fmla="*/ 0 h 5"/>
                <a:gd name="T24" fmla="*/ 3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3" y="0"/>
                  </a:moveTo>
                  <a:cubicBezTo>
                    <a:pt x="2" y="0"/>
                    <a:pt x="2" y="0"/>
                    <a:pt x="2" y="1"/>
                  </a:cubicBezTo>
                  <a:cubicBezTo>
                    <a:pt x="1" y="2"/>
                    <a:pt x="1" y="2"/>
                    <a:pt x="1" y="2"/>
                  </a:cubicBezTo>
                  <a:cubicBezTo>
                    <a:pt x="1" y="3"/>
                    <a:pt x="1" y="3"/>
                    <a:pt x="1" y="3"/>
                  </a:cubicBezTo>
                  <a:cubicBezTo>
                    <a:pt x="0" y="4"/>
                    <a:pt x="0" y="4"/>
                    <a:pt x="0" y="4"/>
                  </a:cubicBezTo>
                  <a:cubicBezTo>
                    <a:pt x="0" y="4"/>
                    <a:pt x="0" y="5"/>
                    <a:pt x="1" y="5"/>
                  </a:cubicBezTo>
                  <a:cubicBezTo>
                    <a:pt x="1" y="5"/>
                    <a:pt x="1" y="5"/>
                    <a:pt x="1" y="5"/>
                  </a:cubicBezTo>
                  <a:cubicBezTo>
                    <a:pt x="2" y="5"/>
                    <a:pt x="2" y="5"/>
                    <a:pt x="2" y="5"/>
                  </a:cubicBezTo>
                  <a:cubicBezTo>
                    <a:pt x="3" y="3"/>
                    <a:pt x="3" y="3"/>
                    <a:pt x="3" y="3"/>
                  </a:cubicBezTo>
                  <a:cubicBezTo>
                    <a:pt x="3" y="2"/>
                    <a:pt x="3" y="2"/>
                    <a:pt x="3" y="2"/>
                  </a:cubicBezTo>
                  <a:cubicBezTo>
                    <a:pt x="3" y="2"/>
                    <a:pt x="3" y="2"/>
                    <a:pt x="3" y="2"/>
                  </a:cubicBezTo>
                  <a:cubicBezTo>
                    <a:pt x="4" y="1"/>
                    <a:pt x="3"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71"/>
            <p:cNvSpPr>
              <a:spLocks/>
            </p:cNvSpPr>
            <p:nvPr/>
          </p:nvSpPr>
          <p:spPr bwMode="auto">
            <a:xfrm>
              <a:off x="5337583" y="5840671"/>
              <a:ext cx="40559" cy="60839"/>
            </a:xfrm>
            <a:custGeom>
              <a:avLst/>
              <a:gdLst>
                <a:gd name="T0" fmla="*/ 2 w 3"/>
                <a:gd name="T1" fmla="*/ 0 h 5"/>
                <a:gd name="T2" fmla="*/ 1 w 3"/>
                <a:gd name="T3" fmla="*/ 0 h 5"/>
                <a:gd name="T4" fmla="*/ 1 w 3"/>
                <a:gd name="T5" fmla="*/ 2 h 5"/>
                <a:gd name="T6" fmla="*/ 0 w 3"/>
                <a:gd name="T7" fmla="*/ 3 h 5"/>
                <a:gd name="T8" fmla="*/ 0 w 3"/>
                <a:gd name="T9" fmla="*/ 4 h 5"/>
                <a:gd name="T10" fmla="*/ 0 w 3"/>
                <a:gd name="T11" fmla="*/ 5 h 5"/>
                <a:gd name="T12" fmla="*/ 1 w 3"/>
                <a:gd name="T13" fmla="*/ 5 h 5"/>
                <a:gd name="T14" fmla="*/ 2 w 3"/>
                <a:gd name="T15" fmla="*/ 5 h 5"/>
                <a:gd name="T16" fmla="*/ 2 w 3"/>
                <a:gd name="T17" fmla="*/ 3 h 5"/>
                <a:gd name="T18" fmla="*/ 3 w 3"/>
                <a:gd name="T19" fmla="*/ 1 h 5"/>
                <a:gd name="T20" fmla="*/ 3 w 3"/>
                <a:gd name="T21" fmla="*/ 1 h 5"/>
                <a:gd name="T22" fmla="*/ 3 w 3"/>
                <a:gd name="T23" fmla="*/ 0 h 5"/>
                <a:gd name="T24" fmla="*/ 2 w 3"/>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5">
                  <a:moveTo>
                    <a:pt x="2" y="0"/>
                  </a:moveTo>
                  <a:cubicBezTo>
                    <a:pt x="2" y="0"/>
                    <a:pt x="1" y="0"/>
                    <a:pt x="1" y="0"/>
                  </a:cubicBezTo>
                  <a:cubicBezTo>
                    <a:pt x="1" y="2"/>
                    <a:pt x="1" y="2"/>
                    <a:pt x="1" y="2"/>
                  </a:cubicBezTo>
                  <a:cubicBezTo>
                    <a:pt x="0" y="3"/>
                    <a:pt x="0" y="3"/>
                    <a:pt x="0" y="3"/>
                  </a:cubicBezTo>
                  <a:cubicBezTo>
                    <a:pt x="0" y="4"/>
                    <a:pt x="0" y="4"/>
                    <a:pt x="0" y="4"/>
                  </a:cubicBezTo>
                  <a:cubicBezTo>
                    <a:pt x="0" y="4"/>
                    <a:pt x="0" y="5"/>
                    <a:pt x="0" y="5"/>
                  </a:cubicBezTo>
                  <a:cubicBezTo>
                    <a:pt x="1" y="5"/>
                    <a:pt x="1" y="5"/>
                    <a:pt x="1" y="5"/>
                  </a:cubicBezTo>
                  <a:cubicBezTo>
                    <a:pt x="1" y="5"/>
                    <a:pt x="1" y="5"/>
                    <a:pt x="2" y="5"/>
                  </a:cubicBezTo>
                  <a:cubicBezTo>
                    <a:pt x="2" y="3"/>
                    <a:pt x="2" y="3"/>
                    <a:pt x="2" y="3"/>
                  </a:cubicBezTo>
                  <a:cubicBezTo>
                    <a:pt x="3" y="1"/>
                    <a:pt x="3" y="1"/>
                    <a:pt x="3" y="1"/>
                  </a:cubicBezTo>
                  <a:cubicBezTo>
                    <a:pt x="3" y="1"/>
                    <a:pt x="3" y="1"/>
                    <a:pt x="3" y="1"/>
                  </a:cubicBezTo>
                  <a:cubicBezTo>
                    <a:pt x="3" y="1"/>
                    <a:pt x="3" y="0"/>
                    <a:pt x="3" y="0"/>
                  </a:cubicBezTo>
                  <a:cubicBezTo>
                    <a:pt x="2" y="0"/>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372"/>
            <p:cNvSpPr>
              <a:spLocks/>
            </p:cNvSpPr>
            <p:nvPr/>
          </p:nvSpPr>
          <p:spPr bwMode="auto">
            <a:xfrm>
              <a:off x="5423773" y="5840671"/>
              <a:ext cx="35491" cy="70979"/>
            </a:xfrm>
            <a:custGeom>
              <a:avLst/>
              <a:gdLst>
                <a:gd name="T0" fmla="*/ 2 w 3"/>
                <a:gd name="T1" fmla="*/ 0 h 6"/>
                <a:gd name="T2" fmla="*/ 1 w 3"/>
                <a:gd name="T3" fmla="*/ 1 h 6"/>
                <a:gd name="T4" fmla="*/ 1 w 3"/>
                <a:gd name="T5" fmla="*/ 1 h 6"/>
                <a:gd name="T6" fmla="*/ 0 w 3"/>
                <a:gd name="T7" fmla="*/ 3 h 6"/>
                <a:gd name="T8" fmla="*/ 0 w 3"/>
                <a:gd name="T9" fmla="*/ 5 h 6"/>
                <a:gd name="T10" fmla="*/ 0 w 3"/>
                <a:gd name="T11" fmla="*/ 6 h 6"/>
                <a:gd name="T12" fmla="*/ 1 w 3"/>
                <a:gd name="T13" fmla="*/ 6 h 6"/>
                <a:gd name="T14" fmla="*/ 1 w 3"/>
                <a:gd name="T15" fmla="*/ 6 h 6"/>
                <a:gd name="T16" fmla="*/ 1 w 3"/>
                <a:gd name="T17" fmla="*/ 6 h 6"/>
                <a:gd name="T18" fmla="*/ 2 w 3"/>
                <a:gd name="T19" fmla="*/ 5 h 6"/>
                <a:gd name="T20" fmla="*/ 2 w 3"/>
                <a:gd name="T21" fmla="*/ 3 h 6"/>
                <a:gd name="T22" fmla="*/ 3 w 3"/>
                <a:gd name="T23" fmla="*/ 1 h 6"/>
                <a:gd name="T24" fmla="*/ 3 w 3"/>
                <a:gd name="T25" fmla="*/ 1 h 6"/>
                <a:gd name="T26" fmla="*/ 2 w 3"/>
                <a:gd name="T27" fmla="*/ 0 h 6"/>
                <a:gd name="T28" fmla="*/ 2 w 3"/>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6">
                  <a:moveTo>
                    <a:pt x="2" y="0"/>
                  </a:moveTo>
                  <a:cubicBezTo>
                    <a:pt x="2" y="0"/>
                    <a:pt x="1" y="0"/>
                    <a:pt x="1" y="1"/>
                  </a:cubicBezTo>
                  <a:cubicBezTo>
                    <a:pt x="1" y="1"/>
                    <a:pt x="1" y="1"/>
                    <a:pt x="1" y="1"/>
                  </a:cubicBezTo>
                  <a:cubicBezTo>
                    <a:pt x="0" y="3"/>
                    <a:pt x="0" y="3"/>
                    <a:pt x="0" y="3"/>
                  </a:cubicBezTo>
                  <a:cubicBezTo>
                    <a:pt x="0" y="5"/>
                    <a:pt x="0" y="5"/>
                    <a:pt x="0" y="5"/>
                  </a:cubicBezTo>
                  <a:cubicBezTo>
                    <a:pt x="0" y="5"/>
                    <a:pt x="0" y="6"/>
                    <a:pt x="0" y="6"/>
                  </a:cubicBezTo>
                  <a:cubicBezTo>
                    <a:pt x="0" y="6"/>
                    <a:pt x="0" y="6"/>
                    <a:pt x="1" y="6"/>
                  </a:cubicBezTo>
                  <a:cubicBezTo>
                    <a:pt x="1" y="6"/>
                    <a:pt x="1" y="6"/>
                    <a:pt x="1" y="6"/>
                  </a:cubicBezTo>
                  <a:cubicBezTo>
                    <a:pt x="1" y="6"/>
                    <a:pt x="1" y="6"/>
                    <a:pt x="1" y="6"/>
                  </a:cubicBezTo>
                  <a:cubicBezTo>
                    <a:pt x="1" y="6"/>
                    <a:pt x="2" y="5"/>
                    <a:pt x="2" y="5"/>
                  </a:cubicBezTo>
                  <a:cubicBezTo>
                    <a:pt x="2" y="3"/>
                    <a:pt x="2" y="3"/>
                    <a:pt x="2" y="3"/>
                  </a:cubicBezTo>
                  <a:cubicBezTo>
                    <a:pt x="3" y="1"/>
                    <a:pt x="3" y="1"/>
                    <a:pt x="3" y="1"/>
                  </a:cubicBezTo>
                  <a:cubicBezTo>
                    <a:pt x="3" y="1"/>
                    <a:pt x="3" y="1"/>
                    <a:pt x="3" y="1"/>
                  </a:cubicBezTo>
                  <a:cubicBezTo>
                    <a:pt x="3" y="1"/>
                    <a:pt x="3" y="0"/>
                    <a:pt x="2" y="0"/>
                  </a:cubicBezTo>
                  <a:cubicBezTo>
                    <a:pt x="2" y="0"/>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373"/>
            <p:cNvSpPr>
              <a:spLocks/>
            </p:cNvSpPr>
            <p:nvPr/>
          </p:nvSpPr>
          <p:spPr bwMode="auto">
            <a:xfrm>
              <a:off x="5509960" y="5840671"/>
              <a:ext cx="55771" cy="70979"/>
            </a:xfrm>
            <a:custGeom>
              <a:avLst/>
              <a:gdLst>
                <a:gd name="T0" fmla="*/ 3 w 5"/>
                <a:gd name="T1" fmla="*/ 0 h 6"/>
                <a:gd name="T2" fmla="*/ 3 w 5"/>
                <a:gd name="T3" fmla="*/ 0 h 6"/>
                <a:gd name="T4" fmla="*/ 2 w 5"/>
                <a:gd name="T5" fmla="*/ 1 h 6"/>
                <a:gd name="T6" fmla="*/ 1 w 5"/>
                <a:gd name="T7" fmla="*/ 3 h 6"/>
                <a:gd name="T8" fmla="*/ 0 w 5"/>
                <a:gd name="T9" fmla="*/ 5 h 6"/>
                <a:gd name="T10" fmla="*/ 0 w 5"/>
                <a:gd name="T11" fmla="*/ 6 h 6"/>
                <a:gd name="T12" fmla="*/ 1 w 5"/>
                <a:gd name="T13" fmla="*/ 6 h 6"/>
                <a:gd name="T14" fmla="*/ 1 w 5"/>
                <a:gd name="T15" fmla="*/ 6 h 6"/>
                <a:gd name="T16" fmla="*/ 2 w 5"/>
                <a:gd name="T17" fmla="*/ 6 h 6"/>
                <a:gd name="T18" fmla="*/ 2 w 5"/>
                <a:gd name="T19" fmla="*/ 6 h 6"/>
                <a:gd name="T20" fmla="*/ 3 w 5"/>
                <a:gd name="T21" fmla="*/ 3 h 6"/>
                <a:gd name="T22" fmla="*/ 4 w 5"/>
                <a:gd name="T23" fmla="*/ 1 h 6"/>
                <a:gd name="T24" fmla="*/ 4 w 5"/>
                <a:gd name="T25" fmla="*/ 1 h 6"/>
                <a:gd name="T26" fmla="*/ 4 w 5"/>
                <a:gd name="T27" fmla="*/ 0 h 6"/>
                <a:gd name="T28" fmla="*/ 3 w 5"/>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6">
                  <a:moveTo>
                    <a:pt x="3" y="0"/>
                  </a:moveTo>
                  <a:cubicBezTo>
                    <a:pt x="3" y="0"/>
                    <a:pt x="3" y="0"/>
                    <a:pt x="3" y="0"/>
                  </a:cubicBezTo>
                  <a:cubicBezTo>
                    <a:pt x="2" y="0"/>
                    <a:pt x="2" y="1"/>
                    <a:pt x="2" y="1"/>
                  </a:cubicBezTo>
                  <a:cubicBezTo>
                    <a:pt x="1" y="2"/>
                    <a:pt x="1" y="3"/>
                    <a:pt x="1" y="3"/>
                  </a:cubicBezTo>
                  <a:cubicBezTo>
                    <a:pt x="0" y="4"/>
                    <a:pt x="0" y="4"/>
                    <a:pt x="0" y="5"/>
                  </a:cubicBezTo>
                  <a:cubicBezTo>
                    <a:pt x="0" y="5"/>
                    <a:pt x="0" y="6"/>
                    <a:pt x="0" y="6"/>
                  </a:cubicBezTo>
                  <a:cubicBezTo>
                    <a:pt x="0" y="6"/>
                    <a:pt x="1" y="6"/>
                    <a:pt x="1" y="6"/>
                  </a:cubicBezTo>
                  <a:cubicBezTo>
                    <a:pt x="1" y="6"/>
                    <a:pt x="1" y="6"/>
                    <a:pt x="1" y="6"/>
                  </a:cubicBezTo>
                  <a:cubicBezTo>
                    <a:pt x="1" y="6"/>
                    <a:pt x="2" y="6"/>
                    <a:pt x="2" y="6"/>
                  </a:cubicBezTo>
                  <a:cubicBezTo>
                    <a:pt x="2" y="6"/>
                    <a:pt x="2" y="6"/>
                    <a:pt x="2" y="6"/>
                  </a:cubicBezTo>
                  <a:cubicBezTo>
                    <a:pt x="2" y="5"/>
                    <a:pt x="2" y="4"/>
                    <a:pt x="3" y="3"/>
                  </a:cubicBezTo>
                  <a:cubicBezTo>
                    <a:pt x="3" y="3"/>
                    <a:pt x="4" y="2"/>
                    <a:pt x="4" y="1"/>
                  </a:cubicBezTo>
                  <a:cubicBezTo>
                    <a:pt x="4" y="1"/>
                    <a:pt x="4" y="1"/>
                    <a:pt x="4" y="1"/>
                  </a:cubicBezTo>
                  <a:cubicBezTo>
                    <a:pt x="5" y="1"/>
                    <a:pt x="4" y="0"/>
                    <a:pt x="4" y="0"/>
                  </a:cubicBezTo>
                  <a:cubicBezTo>
                    <a:pt x="4" y="0"/>
                    <a:pt x="4"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374"/>
            <p:cNvSpPr>
              <a:spLocks/>
            </p:cNvSpPr>
            <p:nvPr/>
          </p:nvSpPr>
          <p:spPr bwMode="auto">
            <a:xfrm>
              <a:off x="5626570" y="5840671"/>
              <a:ext cx="35491" cy="70979"/>
            </a:xfrm>
            <a:custGeom>
              <a:avLst/>
              <a:gdLst>
                <a:gd name="T0" fmla="*/ 2 w 3"/>
                <a:gd name="T1" fmla="*/ 0 h 6"/>
                <a:gd name="T2" fmla="*/ 2 w 3"/>
                <a:gd name="T3" fmla="*/ 1 h 6"/>
                <a:gd name="T4" fmla="*/ 1 w 3"/>
                <a:gd name="T5" fmla="*/ 1 h 6"/>
                <a:gd name="T6" fmla="*/ 0 w 3"/>
                <a:gd name="T7" fmla="*/ 3 h 6"/>
                <a:gd name="T8" fmla="*/ 0 w 3"/>
                <a:gd name="T9" fmla="*/ 4 h 6"/>
                <a:gd name="T10" fmla="*/ 0 w 3"/>
                <a:gd name="T11" fmla="*/ 6 h 6"/>
                <a:gd name="T12" fmla="*/ 0 w 3"/>
                <a:gd name="T13" fmla="*/ 6 h 6"/>
                <a:gd name="T14" fmla="*/ 1 w 3"/>
                <a:gd name="T15" fmla="*/ 6 h 6"/>
                <a:gd name="T16" fmla="*/ 2 w 3"/>
                <a:gd name="T17" fmla="*/ 6 h 6"/>
                <a:gd name="T18" fmla="*/ 2 w 3"/>
                <a:gd name="T19" fmla="*/ 6 h 6"/>
                <a:gd name="T20" fmla="*/ 2 w 3"/>
                <a:gd name="T21" fmla="*/ 4 h 6"/>
                <a:gd name="T22" fmla="*/ 3 w 3"/>
                <a:gd name="T23" fmla="*/ 3 h 6"/>
                <a:gd name="T24" fmla="*/ 3 w 3"/>
                <a:gd name="T25" fmla="*/ 2 h 6"/>
                <a:gd name="T26" fmla="*/ 3 w 3"/>
                <a:gd name="T27" fmla="*/ 1 h 6"/>
                <a:gd name="T28" fmla="*/ 3 w 3"/>
                <a:gd name="T29" fmla="*/ 1 h 6"/>
                <a:gd name="T30" fmla="*/ 2 w 3"/>
                <a:gd name="T3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6">
                  <a:moveTo>
                    <a:pt x="2" y="0"/>
                  </a:moveTo>
                  <a:cubicBezTo>
                    <a:pt x="2" y="0"/>
                    <a:pt x="2" y="1"/>
                    <a:pt x="2" y="1"/>
                  </a:cubicBezTo>
                  <a:cubicBezTo>
                    <a:pt x="2" y="1"/>
                    <a:pt x="1" y="1"/>
                    <a:pt x="1" y="1"/>
                  </a:cubicBezTo>
                  <a:cubicBezTo>
                    <a:pt x="1" y="2"/>
                    <a:pt x="1" y="3"/>
                    <a:pt x="0" y="3"/>
                  </a:cubicBezTo>
                  <a:cubicBezTo>
                    <a:pt x="0" y="4"/>
                    <a:pt x="0" y="4"/>
                    <a:pt x="0" y="4"/>
                  </a:cubicBezTo>
                  <a:cubicBezTo>
                    <a:pt x="0" y="5"/>
                    <a:pt x="0" y="5"/>
                    <a:pt x="0" y="6"/>
                  </a:cubicBezTo>
                  <a:cubicBezTo>
                    <a:pt x="0" y="6"/>
                    <a:pt x="0" y="6"/>
                    <a:pt x="0" y="6"/>
                  </a:cubicBezTo>
                  <a:cubicBezTo>
                    <a:pt x="1" y="6"/>
                    <a:pt x="1" y="6"/>
                    <a:pt x="1" y="6"/>
                  </a:cubicBezTo>
                  <a:cubicBezTo>
                    <a:pt x="2" y="6"/>
                    <a:pt x="2" y="6"/>
                    <a:pt x="2" y="6"/>
                  </a:cubicBezTo>
                  <a:cubicBezTo>
                    <a:pt x="2" y="6"/>
                    <a:pt x="2" y="6"/>
                    <a:pt x="2" y="6"/>
                  </a:cubicBezTo>
                  <a:cubicBezTo>
                    <a:pt x="2" y="5"/>
                    <a:pt x="2" y="5"/>
                    <a:pt x="2" y="4"/>
                  </a:cubicBezTo>
                  <a:cubicBezTo>
                    <a:pt x="2" y="4"/>
                    <a:pt x="2" y="4"/>
                    <a:pt x="3" y="3"/>
                  </a:cubicBezTo>
                  <a:cubicBezTo>
                    <a:pt x="3" y="3"/>
                    <a:pt x="3" y="2"/>
                    <a:pt x="3" y="2"/>
                  </a:cubicBezTo>
                  <a:cubicBezTo>
                    <a:pt x="3" y="2"/>
                    <a:pt x="3" y="2"/>
                    <a:pt x="3" y="1"/>
                  </a:cubicBezTo>
                  <a:cubicBezTo>
                    <a:pt x="3" y="1"/>
                    <a:pt x="3" y="1"/>
                    <a:pt x="3" y="1"/>
                  </a:cubicBezTo>
                  <a:cubicBezTo>
                    <a:pt x="3" y="0"/>
                    <a:pt x="3"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375"/>
            <p:cNvSpPr>
              <a:spLocks/>
            </p:cNvSpPr>
            <p:nvPr/>
          </p:nvSpPr>
          <p:spPr bwMode="auto">
            <a:xfrm>
              <a:off x="5738108" y="5830531"/>
              <a:ext cx="55771" cy="81119"/>
            </a:xfrm>
            <a:custGeom>
              <a:avLst/>
              <a:gdLst>
                <a:gd name="T0" fmla="*/ 4 w 5"/>
                <a:gd name="T1" fmla="*/ 0 h 7"/>
                <a:gd name="T2" fmla="*/ 3 w 5"/>
                <a:gd name="T3" fmla="*/ 0 h 7"/>
                <a:gd name="T4" fmla="*/ 2 w 5"/>
                <a:gd name="T5" fmla="*/ 2 h 7"/>
                <a:gd name="T6" fmla="*/ 1 w 5"/>
                <a:gd name="T7" fmla="*/ 4 h 7"/>
                <a:gd name="T8" fmla="*/ 0 w 5"/>
                <a:gd name="T9" fmla="*/ 6 h 7"/>
                <a:gd name="T10" fmla="*/ 0 w 5"/>
                <a:gd name="T11" fmla="*/ 7 h 7"/>
                <a:gd name="T12" fmla="*/ 1 w 5"/>
                <a:gd name="T13" fmla="*/ 7 h 7"/>
                <a:gd name="T14" fmla="*/ 1 w 5"/>
                <a:gd name="T15" fmla="*/ 7 h 7"/>
                <a:gd name="T16" fmla="*/ 2 w 5"/>
                <a:gd name="T17" fmla="*/ 7 h 7"/>
                <a:gd name="T18" fmla="*/ 2 w 5"/>
                <a:gd name="T19" fmla="*/ 6 h 7"/>
                <a:gd name="T20" fmla="*/ 3 w 5"/>
                <a:gd name="T21" fmla="*/ 4 h 7"/>
                <a:gd name="T22" fmla="*/ 4 w 5"/>
                <a:gd name="T23" fmla="*/ 2 h 7"/>
                <a:gd name="T24" fmla="*/ 5 w 5"/>
                <a:gd name="T25" fmla="*/ 1 h 7"/>
                <a:gd name="T26" fmla="*/ 4 w 5"/>
                <a:gd name="T27" fmla="*/ 0 h 7"/>
                <a:gd name="T28" fmla="*/ 4 w 5"/>
                <a:gd name="T2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7">
                  <a:moveTo>
                    <a:pt x="4" y="0"/>
                  </a:moveTo>
                  <a:cubicBezTo>
                    <a:pt x="4" y="0"/>
                    <a:pt x="3" y="0"/>
                    <a:pt x="3" y="0"/>
                  </a:cubicBezTo>
                  <a:cubicBezTo>
                    <a:pt x="2" y="1"/>
                    <a:pt x="2" y="2"/>
                    <a:pt x="2" y="2"/>
                  </a:cubicBezTo>
                  <a:cubicBezTo>
                    <a:pt x="1" y="3"/>
                    <a:pt x="1" y="3"/>
                    <a:pt x="1" y="4"/>
                  </a:cubicBezTo>
                  <a:cubicBezTo>
                    <a:pt x="0" y="5"/>
                    <a:pt x="0" y="5"/>
                    <a:pt x="0" y="6"/>
                  </a:cubicBezTo>
                  <a:cubicBezTo>
                    <a:pt x="0" y="6"/>
                    <a:pt x="0" y="6"/>
                    <a:pt x="0" y="7"/>
                  </a:cubicBezTo>
                  <a:cubicBezTo>
                    <a:pt x="0" y="7"/>
                    <a:pt x="1" y="7"/>
                    <a:pt x="1" y="7"/>
                  </a:cubicBezTo>
                  <a:cubicBezTo>
                    <a:pt x="1" y="7"/>
                    <a:pt x="1" y="7"/>
                    <a:pt x="1" y="7"/>
                  </a:cubicBezTo>
                  <a:cubicBezTo>
                    <a:pt x="1" y="7"/>
                    <a:pt x="1" y="7"/>
                    <a:pt x="2" y="7"/>
                  </a:cubicBezTo>
                  <a:cubicBezTo>
                    <a:pt x="2" y="7"/>
                    <a:pt x="2" y="6"/>
                    <a:pt x="2" y="6"/>
                  </a:cubicBezTo>
                  <a:cubicBezTo>
                    <a:pt x="2" y="6"/>
                    <a:pt x="2" y="5"/>
                    <a:pt x="3" y="4"/>
                  </a:cubicBezTo>
                  <a:cubicBezTo>
                    <a:pt x="3" y="3"/>
                    <a:pt x="3" y="3"/>
                    <a:pt x="4" y="2"/>
                  </a:cubicBezTo>
                  <a:cubicBezTo>
                    <a:pt x="4" y="2"/>
                    <a:pt x="4" y="2"/>
                    <a:pt x="5" y="1"/>
                  </a:cubicBezTo>
                  <a:cubicBezTo>
                    <a:pt x="5" y="1"/>
                    <a:pt x="5" y="0"/>
                    <a:pt x="4" y="0"/>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376"/>
            <p:cNvSpPr>
              <a:spLocks/>
            </p:cNvSpPr>
            <p:nvPr/>
          </p:nvSpPr>
          <p:spPr bwMode="auto">
            <a:xfrm>
              <a:off x="5844574" y="5830531"/>
              <a:ext cx="45631" cy="81119"/>
            </a:xfrm>
            <a:custGeom>
              <a:avLst/>
              <a:gdLst>
                <a:gd name="T0" fmla="*/ 3 w 4"/>
                <a:gd name="T1" fmla="*/ 0 h 7"/>
                <a:gd name="T2" fmla="*/ 2 w 4"/>
                <a:gd name="T3" fmla="*/ 1 h 7"/>
                <a:gd name="T4" fmla="*/ 2 w 4"/>
                <a:gd name="T5" fmla="*/ 2 h 7"/>
                <a:gd name="T6" fmla="*/ 0 w 4"/>
                <a:gd name="T7" fmla="*/ 4 h 7"/>
                <a:gd name="T8" fmla="*/ 0 w 4"/>
                <a:gd name="T9" fmla="*/ 5 h 7"/>
                <a:gd name="T10" fmla="*/ 0 w 4"/>
                <a:gd name="T11" fmla="*/ 6 h 7"/>
                <a:gd name="T12" fmla="*/ 1 w 4"/>
                <a:gd name="T13" fmla="*/ 7 h 7"/>
                <a:gd name="T14" fmla="*/ 2 w 4"/>
                <a:gd name="T15" fmla="*/ 6 h 7"/>
                <a:gd name="T16" fmla="*/ 3 w 4"/>
                <a:gd name="T17" fmla="*/ 4 h 7"/>
                <a:gd name="T18" fmla="*/ 4 w 4"/>
                <a:gd name="T19" fmla="*/ 2 h 7"/>
                <a:gd name="T20" fmla="*/ 4 w 4"/>
                <a:gd name="T21" fmla="*/ 2 h 7"/>
                <a:gd name="T22" fmla="*/ 4 w 4"/>
                <a:gd name="T23" fmla="*/ 1 h 7"/>
                <a:gd name="T24" fmla="*/ 3 w 4"/>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7">
                  <a:moveTo>
                    <a:pt x="3" y="0"/>
                  </a:moveTo>
                  <a:cubicBezTo>
                    <a:pt x="3" y="0"/>
                    <a:pt x="2" y="1"/>
                    <a:pt x="2" y="1"/>
                  </a:cubicBezTo>
                  <a:cubicBezTo>
                    <a:pt x="2" y="2"/>
                    <a:pt x="2" y="2"/>
                    <a:pt x="2" y="2"/>
                  </a:cubicBezTo>
                  <a:cubicBezTo>
                    <a:pt x="0" y="4"/>
                    <a:pt x="0" y="4"/>
                    <a:pt x="0" y="4"/>
                  </a:cubicBezTo>
                  <a:cubicBezTo>
                    <a:pt x="0" y="5"/>
                    <a:pt x="0" y="5"/>
                    <a:pt x="0" y="5"/>
                  </a:cubicBezTo>
                  <a:cubicBezTo>
                    <a:pt x="0" y="6"/>
                    <a:pt x="0" y="6"/>
                    <a:pt x="0" y="6"/>
                  </a:cubicBezTo>
                  <a:cubicBezTo>
                    <a:pt x="1" y="7"/>
                    <a:pt x="1" y="7"/>
                    <a:pt x="1" y="7"/>
                  </a:cubicBezTo>
                  <a:cubicBezTo>
                    <a:pt x="2" y="6"/>
                    <a:pt x="2" y="6"/>
                    <a:pt x="2" y="6"/>
                  </a:cubicBezTo>
                  <a:cubicBezTo>
                    <a:pt x="3" y="4"/>
                    <a:pt x="3" y="4"/>
                    <a:pt x="3" y="4"/>
                  </a:cubicBezTo>
                  <a:cubicBezTo>
                    <a:pt x="4" y="2"/>
                    <a:pt x="4" y="2"/>
                    <a:pt x="4" y="2"/>
                  </a:cubicBezTo>
                  <a:cubicBezTo>
                    <a:pt x="4" y="2"/>
                    <a:pt x="4" y="2"/>
                    <a:pt x="4" y="2"/>
                  </a:cubicBezTo>
                  <a:cubicBezTo>
                    <a:pt x="4" y="1"/>
                    <a:pt x="4" y="1"/>
                    <a:pt x="4" y="1"/>
                  </a:cubicBezTo>
                  <a:cubicBezTo>
                    <a:pt x="3" y="1"/>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377"/>
            <p:cNvSpPr>
              <a:spLocks/>
            </p:cNvSpPr>
            <p:nvPr/>
          </p:nvSpPr>
          <p:spPr bwMode="auto">
            <a:xfrm>
              <a:off x="5905413" y="5855882"/>
              <a:ext cx="45631" cy="55771"/>
            </a:xfrm>
            <a:custGeom>
              <a:avLst/>
              <a:gdLst>
                <a:gd name="T0" fmla="*/ 3 w 4"/>
                <a:gd name="T1" fmla="*/ 0 h 5"/>
                <a:gd name="T2" fmla="*/ 2 w 4"/>
                <a:gd name="T3" fmla="*/ 0 h 5"/>
                <a:gd name="T4" fmla="*/ 2 w 4"/>
                <a:gd name="T5" fmla="*/ 0 h 5"/>
                <a:gd name="T6" fmla="*/ 1 w 4"/>
                <a:gd name="T7" fmla="*/ 2 h 5"/>
                <a:gd name="T8" fmla="*/ 0 w 4"/>
                <a:gd name="T9" fmla="*/ 4 h 5"/>
                <a:gd name="T10" fmla="*/ 0 w 4"/>
                <a:gd name="T11" fmla="*/ 5 h 5"/>
                <a:gd name="T12" fmla="*/ 1 w 4"/>
                <a:gd name="T13" fmla="*/ 5 h 5"/>
                <a:gd name="T14" fmla="*/ 2 w 4"/>
                <a:gd name="T15" fmla="*/ 5 h 5"/>
                <a:gd name="T16" fmla="*/ 2 w 4"/>
                <a:gd name="T17" fmla="*/ 4 h 5"/>
                <a:gd name="T18" fmla="*/ 3 w 4"/>
                <a:gd name="T19" fmla="*/ 2 h 5"/>
                <a:gd name="T20" fmla="*/ 3 w 4"/>
                <a:gd name="T21" fmla="*/ 2 h 5"/>
                <a:gd name="T22" fmla="*/ 4 w 4"/>
                <a:gd name="T23" fmla="*/ 0 h 5"/>
                <a:gd name="T24" fmla="*/ 3 w 4"/>
                <a:gd name="T25" fmla="*/ 0 h 5"/>
                <a:gd name="T26" fmla="*/ 3 w 4"/>
                <a:gd name="T2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5">
                  <a:moveTo>
                    <a:pt x="3" y="0"/>
                  </a:moveTo>
                  <a:cubicBezTo>
                    <a:pt x="3" y="0"/>
                    <a:pt x="2" y="0"/>
                    <a:pt x="2" y="0"/>
                  </a:cubicBezTo>
                  <a:cubicBezTo>
                    <a:pt x="2" y="0"/>
                    <a:pt x="2" y="0"/>
                    <a:pt x="2" y="0"/>
                  </a:cubicBezTo>
                  <a:cubicBezTo>
                    <a:pt x="1" y="1"/>
                    <a:pt x="1" y="1"/>
                    <a:pt x="1" y="2"/>
                  </a:cubicBezTo>
                  <a:cubicBezTo>
                    <a:pt x="0" y="3"/>
                    <a:pt x="0" y="3"/>
                    <a:pt x="0" y="4"/>
                  </a:cubicBezTo>
                  <a:cubicBezTo>
                    <a:pt x="0" y="4"/>
                    <a:pt x="0" y="4"/>
                    <a:pt x="0" y="5"/>
                  </a:cubicBezTo>
                  <a:cubicBezTo>
                    <a:pt x="1" y="5"/>
                    <a:pt x="1" y="5"/>
                    <a:pt x="1" y="5"/>
                  </a:cubicBezTo>
                  <a:cubicBezTo>
                    <a:pt x="1" y="5"/>
                    <a:pt x="1" y="5"/>
                    <a:pt x="2" y="5"/>
                  </a:cubicBezTo>
                  <a:cubicBezTo>
                    <a:pt x="2" y="5"/>
                    <a:pt x="2" y="4"/>
                    <a:pt x="2" y="4"/>
                  </a:cubicBezTo>
                  <a:cubicBezTo>
                    <a:pt x="2" y="3"/>
                    <a:pt x="2" y="3"/>
                    <a:pt x="3" y="2"/>
                  </a:cubicBezTo>
                  <a:cubicBezTo>
                    <a:pt x="3" y="2"/>
                    <a:pt x="3" y="2"/>
                    <a:pt x="3" y="2"/>
                  </a:cubicBezTo>
                  <a:cubicBezTo>
                    <a:pt x="4" y="1"/>
                    <a:pt x="4" y="1"/>
                    <a:pt x="4" y="0"/>
                  </a:cubicBezTo>
                  <a:cubicBezTo>
                    <a:pt x="4" y="0"/>
                    <a:pt x="3"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378"/>
            <p:cNvSpPr>
              <a:spLocks/>
            </p:cNvSpPr>
            <p:nvPr/>
          </p:nvSpPr>
          <p:spPr bwMode="auto">
            <a:xfrm>
              <a:off x="5976392" y="5830531"/>
              <a:ext cx="60839" cy="81119"/>
            </a:xfrm>
            <a:custGeom>
              <a:avLst/>
              <a:gdLst>
                <a:gd name="T0" fmla="*/ 4 w 5"/>
                <a:gd name="T1" fmla="*/ 0 h 7"/>
                <a:gd name="T2" fmla="*/ 3 w 5"/>
                <a:gd name="T3" fmla="*/ 1 h 7"/>
                <a:gd name="T4" fmla="*/ 2 w 5"/>
                <a:gd name="T5" fmla="*/ 2 h 7"/>
                <a:gd name="T6" fmla="*/ 1 w 5"/>
                <a:gd name="T7" fmla="*/ 4 h 7"/>
                <a:gd name="T8" fmla="*/ 1 w 5"/>
                <a:gd name="T9" fmla="*/ 5 h 7"/>
                <a:gd name="T10" fmla="*/ 1 w 5"/>
                <a:gd name="T11" fmla="*/ 7 h 7"/>
                <a:gd name="T12" fmla="*/ 1 w 5"/>
                <a:gd name="T13" fmla="*/ 7 h 7"/>
                <a:gd name="T14" fmla="*/ 2 w 5"/>
                <a:gd name="T15" fmla="*/ 6 h 7"/>
                <a:gd name="T16" fmla="*/ 3 w 5"/>
                <a:gd name="T17" fmla="*/ 4 h 7"/>
                <a:gd name="T18" fmla="*/ 5 w 5"/>
                <a:gd name="T19" fmla="*/ 2 h 7"/>
                <a:gd name="T20" fmla="*/ 5 w 5"/>
                <a:gd name="T21" fmla="*/ 2 h 7"/>
                <a:gd name="T22" fmla="*/ 4 w 5"/>
                <a:gd name="T23" fmla="*/ 1 h 7"/>
                <a:gd name="T24" fmla="*/ 4 w 5"/>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7">
                  <a:moveTo>
                    <a:pt x="4" y="0"/>
                  </a:moveTo>
                  <a:cubicBezTo>
                    <a:pt x="4" y="0"/>
                    <a:pt x="3" y="1"/>
                    <a:pt x="3" y="1"/>
                  </a:cubicBezTo>
                  <a:cubicBezTo>
                    <a:pt x="3" y="1"/>
                    <a:pt x="3" y="2"/>
                    <a:pt x="2" y="2"/>
                  </a:cubicBezTo>
                  <a:cubicBezTo>
                    <a:pt x="2" y="3"/>
                    <a:pt x="2" y="3"/>
                    <a:pt x="1" y="4"/>
                  </a:cubicBezTo>
                  <a:cubicBezTo>
                    <a:pt x="1" y="4"/>
                    <a:pt x="1" y="5"/>
                    <a:pt x="1" y="5"/>
                  </a:cubicBezTo>
                  <a:cubicBezTo>
                    <a:pt x="0" y="6"/>
                    <a:pt x="1" y="6"/>
                    <a:pt x="1" y="7"/>
                  </a:cubicBezTo>
                  <a:cubicBezTo>
                    <a:pt x="1" y="7"/>
                    <a:pt x="1" y="7"/>
                    <a:pt x="1" y="7"/>
                  </a:cubicBezTo>
                  <a:cubicBezTo>
                    <a:pt x="2" y="7"/>
                    <a:pt x="2" y="6"/>
                    <a:pt x="2" y="6"/>
                  </a:cubicBezTo>
                  <a:cubicBezTo>
                    <a:pt x="3" y="5"/>
                    <a:pt x="3" y="5"/>
                    <a:pt x="3" y="4"/>
                  </a:cubicBezTo>
                  <a:cubicBezTo>
                    <a:pt x="4" y="3"/>
                    <a:pt x="4" y="3"/>
                    <a:pt x="5" y="2"/>
                  </a:cubicBezTo>
                  <a:cubicBezTo>
                    <a:pt x="5" y="2"/>
                    <a:pt x="5" y="2"/>
                    <a:pt x="5" y="2"/>
                  </a:cubicBezTo>
                  <a:cubicBezTo>
                    <a:pt x="5" y="1"/>
                    <a:pt x="5" y="1"/>
                    <a:pt x="4" y="1"/>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379"/>
            <p:cNvSpPr>
              <a:spLocks/>
            </p:cNvSpPr>
            <p:nvPr/>
          </p:nvSpPr>
          <p:spPr bwMode="auto">
            <a:xfrm>
              <a:off x="6037231" y="5830531"/>
              <a:ext cx="45631" cy="81119"/>
            </a:xfrm>
            <a:custGeom>
              <a:avLst/>
              <a:gdLst>
                <a:gd name="T0" fmla="*/ 3 w 4"/>
                <a:gd name="T1" fmla="*/ 0 h 7"/>
                <a:gd name="T2" fmla="*/ 2 w 4"/>
                <a:gd name="T3" fmla="*/ 1 h 7"/>
                <a:gd name="T4" fmla="*/ 2 w 4"/>
                <a:gd name="T5" fmla="*/ 2 h 7"/>
                <a:gd name="T6" fmla="*/ 1 w 4"/>
                <a:gd name="T7" fmla="*/ 4 h 7"/>
                <a:gd name="T8" fmla="*/ 0 w 4"/>
                <a:gd name="T9" fmla="*/ 6 h 7"/>
                <a:gd name="T10" fmla="*/ 0 w 4"/>
                <a:gd name="T11" fmla="*/ 7 h 7"/>
                <a:gd name="T12" fmla="*/ 1 w 4"/>
                <a:gd name="T13" fmla="*/ 7 h 7"/>
                <a:gd name="T14" fmla="*/ 1 w 4"/>
                <a:gd name="T15" fmla="*/ 7 h 7"/>
                <a:gd name="T16" fmla="*/ 2 w 4"/>
                <a:gd name="T17" fmla="*/ 7 h 7"/>
                <a:gd name="T18" fmla="*/ 2 w 4"/>
                <a:gd name="T19" fmla="*/ 7 h 7"/>
                <a:gd name="T20" fmla="*/ 4 w 4"/>
                <a:gd name="T21" fmla="*/ 4 h 7"/>
                <a:gd name="T22" fmla="*/ 4 w 4"/>
                <a:gd name="T23" fmla="*/ 2 h 7"/>
                <a:gd name="T24" fmla="*/ 4 w 4"/>
                <a:gd name="T25" fmla="*/ 2 h 7"/>
                <a:gd name="T26" fmla="*/ 4 w 4"/>
                <a:gd name="T27" fmla="*/ 1 h 7"/>
                <a:gd name="T28" fmla="*/ 3 w 4"/>
                <a:gd name="T2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7">
                  <a:moveTo>
                    <a:pt x="3" y="0"/>
                  </a:moveTo>
                  <a:cubicBezTo>
                    <a:pt x="3" y="0"/>
                    <a:pt x="3" y="1"/>
                    <a:pt x="2" y="1"/>
                  </a:cubicBezTo>
                  <a:cubicBezTo>
                    <a:pt x="2" y="2"/>
                    <a:pt x="2" y="2"/>
                    <a:pt x="2" y="2"/>
                  </a:cubicBezTo>
                  <a:cubicBezTo>
                    <a:pt x="2" y="3"/>
                    <a:pt x="2" y="3"/>
                    <a:pt x="1" y="4"/>
                  </a:cubicBezTo>
                  <a:cubicBezTo>
                    <a:pt x="1" y="5"/>
                    <a:pt x="1" y="5"/>
                    <a:pt x="0" y="6"/>
                  </a:cubicBezTo>
                  <a:cubicBezTo>
                    <a:pt x="0" y="6"/>
                    <a:pt x="0" y="6"/>
                    <a:pt x="0" y="7"/>
                  </a:cubicBezTo>
                  <a:cubicBezTo>
                    <a:pt x="0" y="7"/>
                    <a:pt x="1" y="7"/>
                    <a:pt x="1" y="7"/>
                  </a:cubicBezTo>
                  <a:cubicBezTo>
                    <a:pt x="1" y="7"/>
                    <a:pt x="1" y="7"/>
                    <a:pt x="1" y="7"/>
                  </a:cubicBezTo>
                  <a:cubicBezTo>
                    <a:pt x="2" y="7"/>
                    <a:pt x="2" y="7"/>
                    <a:pt x="2" y="7"/>
                  </a:cubicBezTo>
                  <a:cubicBezTo>
                    <a:pt x="2" y="7"/>
                    <a:pt x="2" y="7"/>
                    <a:pt x="2" y="7"/>
                  </a:cubicBezTo>
                  <a:cubicBezTo>
                    <a:pt x="3" y="6"/>
                    <a:pt x="3" y="5"/>
                    <a:pt x="4" y="4"/>
                  </a:cubicBezTo>
                  <a:cubicBezTo>
                    <a:pt x="4" y="3"/>
                    <a:pt x="4" y="3"/>
                    <a:pt x="4" y="2"/>
                  </a:cubicBezTo>
                  <a:cubicBezTo>
                    <a:pt x="4" y="2"/>
                    <a:pt x="4" y="2"/>
                    <a:pt x="4" y="2"/>
                  </a:cubicBezTo>
                  <a:cubicBezTo>
                    <a:pt x="4" y="1"/>
                    <a:pt x="4" y="1"/>
                    <a:pt x="4" y="1"/>
                  </a:cubicBezTo>
                  <a:cubicBezTo>
                    <a:pt x="4"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380"/>
            <p:cNvSpPr>
              <a:spLocks/>
            </p:cNvSpPr>
            <p:nvPr/>
          </p:nvSpPr>
          <p:spPr bwMode="auto">
            <a:xfrm>
              <a:off x="6118350" y="5840671"/>
              <a:ext cx="60839" cy="60839"/>
            </a:xfrm>
            <a:custGeom>
              <a:avLst/>
              <a:gdLst>
                <a:gd name="T0" fmla="*/ 4 w 5"/>
                <a:gd name="T1" fmla="*/ 0 h 5"/>
                <a:gd name="T2" fmla="*/ 4 w 5"/>
                <a:gd name="T3" fmla="*/ 0 h 5"/>
                <a:gd name="T4" fmla="*/ 2 w 5"/>
                <a:gd name="T5" fmla="*/ 1 h 5"/>
                <a:gd name="T6" fmla="*/ 1 w 5"/>
                <a:gd name="T7" fmla="*/ 3 h 5"/>
                <a:gd name="T8" fmla="*/ 1 w 5"/>
                <a:gd name="T9" fmla="*/ 4 h 5"/>
                <a:gd name="T10" fmla="*/ 1 w 5"/>
                <a:gd name="T11" fmla="*/ 5 h 5"/>
                <a:gd name="T12" fmla="*/ 2 w 5"/>
                <a:gd name="T13" fmla="*/ 5 h 5"/>
                <a:gd name="T14" fmla="*/ 2 w 5"/>
                <a:gd name="T15" fmla="*/ 4 h 5"/>
                <a:gd name="T16" fmla="*/ 3 w 5"/>
                <a:gd name="T17" fmla="*/ 3 h 5"/>
                <a:gd name="T18" fmla="*/ 5 w 5"/>
                <a:gd name="T19" fmla="*/ 1 h 5"/>
                <a:gd name="T20" fmla="*/ 5 w 5"/>
                <a:gd name="T21" fmla="*/ 1 h 5"/>
                <a:gd name="T22" fmla="*/ 5 w 5"/>
                <a:gd name="T23" fmla="*/ 0 h 5"/>
                <a:gd name="T24" fmla="*/ 4 w 5"/>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5">
                  <a:moveTo>
                    <a:pt x="4" y="0"/>
                  </a:moveTo>
                  <a:cubicBezTo>
                    <a:pt x="4" y="0"/>
                    <a:pt x="4" y="0"/>
                    <a:pt x="4" y="0"/>
                  </a:cubicBezTo>
                  <a:cubicBezTo>
                    <a:pt x="3" y="0"/>
                    <a:pt x="2" y="1"/>
                    <a:pt x="2" y="1"/>
                  </a:cubicBezTo>
                  <a:cubicBezTo>
                    <a:pt x="2" y="2"/>
                    <a:pt x="1" y="2"/>
                    <a:pt x="1" y="3"/>
                  </a:cubicBezTo>
                  <a:cubicBezTo>
                    <a:pt x="1" y="3"/>
                    <a:pt x="1" y="3"/>
                    <a:pt x="1" y="4"/>
                  </a:cubicBezTo>
                  <a:cubicBezTo>
                    <a:pt x="0" y="4"/>
                    <a:pt x="1" y="5"/>
                    <a:pt x="1" y="5"/>
                  </a:cubicBezTo>
                  <a:cubicBezTo>
                    <a:pt x="2" y="5"/>
                    <a:pt x="2" y="5"/>
                    <a:pt x="2" y="5"/>
                  </a:cubicBezTo>
                  <a:cubicBezTo>
                    <a:pt x="2" y="5"/>
                    <a:pt x="2" y="5"/>
                    <a:pt x="2" y="4"/>
                  </a:cubicBezTo>
                  <a:cubicBezTo>
                    <a:pt x="3" y="4"/>
                    <a:pt x="3" y="3"/>
                    <a:pt x="3" y="3"/>
                  </a:cubicBezTo>
                  <a:cubicBezTo>
                    <a:pt x="3" y="2"/>
                    <a:pt x="4" y="2"/>
                    <a:pt x="5" y="1"/>
                  </a:cubicBezTo>
                  <a:cubicBezTo>
                    <a:pt x="5" y="1"/>
                    <a:pt x="5" y="1"/>
                    <a:pt x="5" y="1"/>
                  </a:cubicBezTo>
                  <a:cubicBezTo>
                    <a:pt x="5" y="1"/>
                    <a:pt x="5" y="0"/>
                    <a:pt x="5" y="0"/>
                  </a:cubicBezTo>
                  <a:cubicBezTo>
                    <a:pt x="5"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381"/>
            <p:cNvSpPr>
              <a:spLocks/>
            </p:cNvSpPr>
            <p:nvPr/>
          </p:nvSpPr>
          <p:spPr bwMode="auto">
            <a:xfrm>
              <a:off x="6214680" y="5840671"/>
              <a:ext cx="50699" cy="60839"/>
            </a:xfrm>
            <a:custGeom>
              <a:avLst/>
              <a:gdLst>
                <a:gd name="T0" fmla="*/ 3 w 4"/>
                <a:gd name="T1" fmla="*/ 0 h 5"/>
                <a:gd name="T2" fmla="*/ 3 w 4"/>
                <a:gd name="T3" fmla="*/ 0 h 5"/>
                <a:gd name="T4" fmla="*/ 1 w 4"/>
                <a:gd name="T5" fmla="*/ 1 h 5"/>
                <a:gd name="T6" fmla="*/ 0 w 4"/>
                <a:gd name="T7" fmla="*/ 3 h 5"/>
                <a:gd name="T8" fmla="*/ 0 w 4"/>
                <a:gd name="T9" fmla="*/ 4 h 5"/>
                <a:gd name="T10" fmla="*/ 0 w 4"/>
                <a:gd name="T11" fmla="*/ 5 h 5"/>
                <a:gd name="T12" fmla="*/ 1 w 4"/>
                <a:gd name="T13" fmla="*/ 5 h 5"/>
                <a:gd name="T14" fmla="*/ 2 w 4"/>
                <a:gd name="T15" fmla="*/ 4 h 5"/>
                <a:gd name="T16" fmla="*/ 2 w 4"/>
                <a:gd name="T17" fmla="*/ 3 h 5"/>
                <a:gd name="T18" fmla="*/ 4 w 4"/>
                <a:gd name="T19" fmla="*/ 2 h 5"/>
                <a:gd name="T20" fmla="*/ 4 w 4"/>
                <a:gd name="T21" fmla="*/ 1 h 5"/>
                <a:gd name="T22" fmla="*/ 4 w 4"/>
                <a:gd name="T23" fmla="*/ 0 h 5"/>
                <a:gd name="T24" fmla="*/ 3 w 4"/>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
                  <a:moveTo>
                    <a:pt x="3" y="0"/>
                  </a:moveTo>
                  <a:cubicBezTo>
                    <a:pt x="3" y="0"/>
                    <a:pt x="3" y="0"/>
                    <a:pt x="3" y="0"/>
                  </a:cubicBezTo>
                  <a:cubicBezTo>
                    <a:pt x="2" y="0"/>
                    <a:pt x="2" y="1"/>
                    <a:pt x="1" y="1"/>
                  </a:cubicBezTo>
                  <a:cubicBezTo>
                    <a:pt x="1" y="2"/>
                    <a:pt x="0" y="2"/>
                    <a:pt x="0" y="3"/>
                  </a:cubicBezTo>
                  <a:cubicBezTo>
                    <a:pt x="0" y="3"/>
                    <a:pt x="0" y="3"/>
                    <a:pt x="0" y="4"/>
                  </a:cubicBezTo>
                  <a:cubicBezTo>
                    <a:pt x="0" y="4"/>
                    <a:pt x="0" y="5"/>
                    <a:pt x="0" y="5"/>
                  </a:cubicBezTo>
                  <a:cubicBezTo>
                    <a:pt x="1" y="5"/>
                    <a:pt x="1" y="5"/>
                    <a:pt x="1" y="5"/>
                  </a:cubicBezTo>
                  <a:cubicBezTo>
                    <a:pt x="1" y="5"/>
                    <a:pt x="1" y="5"/>
                    <a:pt x="2" y="4"/>
                  </a:cubicBezTo>
                  <a:cubicBezTo>
                    <a:pt x="2" y="4"/>
                    <a:pt x="2" y="3"/>
                    <a:pt x="2" y="3"/>
                  </a:cubicBezTo>
                  <a:cubicBezTo>
                    <a:pt x="3" y="2"/>
                    <a:pt x="3" y="2"/>
                    <a:pt x="4" y="2"/>
                  </a:cubicBezTo>
                  <a:cubicBezTo>
                    <a:pt x="4" y="2"/>
                    <a:pt x="4" y="1"/>
                    <a:pt x="4" y="1"/>
                  </a:cubicBezTo>
                  <a:cubicBezTo>
                    <a:pt x="4" y="1"/>
                    <a:pt x="4" y="1"/>
                    <a:pt x="4" y="0"/>
                  </a:cubicBezTo>
                  <a:cubicBezTo>
                    <a:pt x="4" y="0"/>
                    <a:pt x="4"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82"/>
            <p:cNvSpPr>
              <a:spLocks/>
            </p:cNvSpPr>
            <p:nvPr/>
          </p:nvSpPr>
          <p:spPr bwMode="auto">
            <a:xfrm>
              <a:off x="6300866" y="5830531"/>
              <a:ext cx="60839" cy="70979"/>
            </a:xfrm>
            <a:custGeom>
              <a:avLst/>
              <a:gdLst>
                <a:gd name="T0" fmla="*/ 4 w 5"/>
                <a:gd name="T1" fmla="*/ 0 h 6"/>
                <a:gd name="T2" fmla="*/ 3 w 5"/>
                <a:gd name="T3" fmla="*/ 0 h 6"/>
                <a:gd name="T4" fmla="*/ 2 w 5"/>
                <a:gd name="T5" fmla="*/ 2 h 6"/>
                <a:gd name="T6" fmla="*/ 1 w 5"/>
                <a:gd name="T7" fmla="*/ 4 h 6"/>
                <a:gd name="T8" fmla="*/ 0 w 5"/>
                <a:gd name="T9" fmla="*/ 5 h 6"/>
                <a:gd name="T10" fmla="*/ 1 w 5"/>
                <a:gd name="T11" fmla="*/ 6 h 6"/>
                <a:gd name="T12" fmla="*/ 1 w 5"/>
                <a:gd name="T13" fmla="*/ 6 h 6"/>
                <a:gd name="T14" fmla="*/ 2 w 5"/>
                <a:gd name="T15" fmla="*/ 6 h 6"/>
                <a:gd name="T16" fmla="*/ 3 w 5"/>
                <a:gd name="T17" fmla="*/ 4 h 6"/>
                <a:gd name="T18" fmla="*/ 4 w 5"/>
                <a:gd name="T19" fmla="*/ 2 h 6"/>
                <a:gd name="T20" fmla="*/ 5 w 5"/>
                <a:gd name="T21" fmla="*/ 2 h 6"/>
                <a:gd name="T22" fmla="*/ 5 w 5"/>
                <a:gd name="T23" fmla="*/ 1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3" y="0"/>
                    <a:pt x="3" y="0"/>
                  </a:cubicBezTo>
                  <a:cubicBezTo>
                    <a:pt x="3" y="1"/>
                    <a:pt x="2" y="1"/>
                    <a:pt x="2" y="2"/>
                  </a:cubicBezTo>
                  <a:cubicBezTo>
                    <a:pt x="1" y="3"/>
                    <a:pt x="1" y="3"/>
                    <a:pt x="1" y="4"/>
                  </a:cubicBezTo>
                  <a:cubicBezTo>
                    <a:pt x="0" y="4"/>
                    <a:pt x="0" y="5"/>
                    <a:pt x="0" y="5"/>
                  </a:cubicBezTo>
                  <a:cubicBezTo>
                    <a:pt x="0" y="6"/>
                    <a:pt x="0" y="6"/>
                    <a:pt x="1" y="6"/>
                  </a:cubicBezTo>
                  <a:cubicBezTo>
                    <a:pt x="1" y="6"/>
                    <a:pt x="1" y="6"/>
                    <a:pt x="1" y="6"/>
                  </a:cubicBezTo>
                  <a:cubicBezTo>
                    <a:pt x="2" y="6"/>
                    <a:pt x="2" y="6"/>
                    <a:pt x="2" y="6"/>
                  </a:cubicBezTo>
                  <a:cubicBezTo>
                    <a:pt x="2" y="5"/>
                    <a:pt x="3" y="5"/>
                    <a:pt x="3" y="4"/>
                  </a:cubicBezTo>
                  <a:cubicBezTo>
                    <a:pt x="3" y="3"/>
                    <a:pt x="4" y="3"/>
                    <a:pt x="4" y="2"/>
                  </a:cubicBezTo>
                  <a:cubicBezTo>
                    <a:pt x="4" y="2"/>
                    <a:pt x="4" y="2"/>
                    <a:pt x="5" y="2"/>
                  </a:cubicBezTo>
                  <a:cubicBezTo>
                    <a:pt x="5" y="2"/>
                    <a:pt x="5" y="1"/>
                    <a:pt x="5" y="1"/>
                  </a:cubicBezTo>
                  <a:cubicBezTo>
                    <a:pt x="4"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83"/>
            <p:cNvSpPr>
              <a:spLocks/>
            </p:cNvSpPr>
            <p:nvPr/>
          </p:nvSpPr>
          <p:spPr bwMode="auto">
            <a:xfrm>
              <a:off x="6371845" y="5820391"/>
              <a:ext cx="70979" cy="81119"/>
            </a:xfrm>
            <a:custGeom>
              <a:avLst/>
              <a:gdLst>
                <a:gd name="T0" fmla="*/ 5 w 6"/>
                <a:gd name="T1" fmla="*/ 0 h 7"/>
                <a:gd name="T2" fmla="*/ 4 w 6"/>
                <a:gd name="T3" fmla="*/ 1 h 7"/>
                <a:gd name="T4" fmla="*/ 2 w 6"/>
                <a:gd name="T5" fmla="*/ 3 h 7"/>
                <a:gd name="T6" fmla="*/ 1 w 6"/>
                <a:gd name="T7" fmla="*/ 5 h 7"/>
                <a:gd name="T8" fmla="*/ 1 w 6"/>
                <a:gd name="T9" fmla="*/ 5 h 7"/>
                <a:gd name="T10" fmla="*/ 1 w 6"/>
                <a:gd name="T11" fmla="*/ 7 h 7"/>
                <a:gd name="T12" fmla="*/ 1 w 6"/>
                <a:gd name="T13" fmla="*/ 7 h 7"/>
                <a:gd name="T14" fmla="*/ 2 w 6"/>
                <a:gd name="T15" fmla="*/ 7 h 7"/>
                <a:gd name="T16" fmla="*/ 3 w 6"/>
                <a:gd name="T17" fmla="*/ 5 h 7"/>
                <a:gd name="T18" fmla="*/ 5 w 6"/>
                <a:gd name="T19" fmla="*/ 3 h 7"/>
                <a:gd name="T20" fmla="*/ 5 w 6"/>
                <a:gd name="T21" fmla="*/ 2 h 7"/>
                <a:gd name="T22" fmla="*/ 5 w 6"/>
                <a:gd name="T23" fmla="*/ 1 h 7"/>
                <a:gd name="T24" fmla="*/ 5 w 6"/>
                <a:gd name="T25"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7">
                  <a:moveTo>
                    <a:pt x="5" y="0"/>
                  </a:moveTo>
                  <a:cubicBezTo>
                    <a:pt x="4" y="0"/>
                    <a:pt x="4" y="1"/>
                    <a:pt x="4" y="1"/>
                  </a:cubicBezTo>
                  <a:cubicBezTo>
                    <a:pt x="2" y="3"/>
                    <a:pt x="2" y="3"/>
                    <a:pt x="2" y="3"/>
                  </a:cubicBezTo>
                  <a:cubicBezTo>
                    <a:pt x="1" y="5"/>
                    <a:pt x="1" y="5"/>
                    <a:pt x="1" y="5"/>
                  </a:cubicBezTo>
                  <a:cubicBezTo>
                    <a:pt x="1" y="5"/>
                    <a:pt x="1" y="5"/>
                    <a:pt x="1" y="5"/>
                  </a:cubicBezTo>
                  <a:cubicBezTo>
                    <a:pt x="0" y="6"/>
                    <a:pt x="0" y="6"/>
                    <a:pt x="1" y="7"/>
                  </a:cubicBezTo>
                  <a:cubicBezTo>
                    <a:pt x="1" y="7"/>
                    <a:pt x="1" y="7"/>
                    <a:pt x="1" y="7"/>
                  </a:cubicBezTo>
                  <a:cubicBezTo>
                    <a:pt x="2" y="7"/>
                    <a:pt x="2" y="7"/>
                    <a:pt x="2" y="7"/>
                  </a:cubicBezTo>
                  <a:cubicBezTo>
                    <a:pt x="3" y="5"/>
                    <a:pt x="3" y="5"/>
                    <a:pt x="3" y="5"/>
                  </a:cubicBezTo>
                  <a:cubicBezTo>
                    <a:pt x="5" y="3"/>
                    <a:pt x="5" y="3"/>
                    <a:pt x="5" y="3"/>
                  </a:cubicBezTo>
                  <a:cubicBezTo>
                    <a:pt x="5" y="2"/>
                    <a:pt x="5" y="2"/>
                    <a:pt x="5" y="2"/>
                  </a:cubicBezTo>
                  <a:cubicBezTo>
                    <a:pt x="6" y="2"/>
                    <a:pt x="6" y="1"/>
                    <a:pt x="5" y="1"/>
                  </a:cubicBezTo>
                  <a:cubicBezTo>
                    <a:pt x="5" y="1"/>
                    <a:pt x="5"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84"/>
            <p:cNvSpPr>
              <a:spLocks/>
            </p:cNvSpPr>
            <p:nvPr/>
          </p:nvSpPr>
          <p:spPr bwMode="auto">
            <a:xfrm>
              <a:off x="6432684" y="5830531"/>
              <a:ext cx="70979" cy="70979"/>
            </a:xfrm>
            <a:custGeom>
              <a:avLst/>
              <a:gdLst>
                <a:gd name="T0" fmla="*/ 5 w 6"/>
                <a:gd name="T1" fmla="*/ 0 h 6"/>
                <a:gd name="T2" fmla="*/ 4 w 6"/>
                <a:gd name="T3" fmla="*/ 0 h 6"/>
                <a:gd name="T4" fmla="*/ 2 w 6"/>
                <a:gd name="T5" fmla="*/ 2 h 6"/>
                <a:gd name="T6" fmla="*/ 1 w 6"/>
                <a:gd name="T7" fmla="*/ 4 h 6"/>
                <a:gd name="T8" fmla="*/ 1 w 6"/>
                <a:gd name="T9" fmla="*/ 5 h 6"/>
                <a:gd name="T10" fmla="*/ 1 w 6"/>
                <a:gd name="T11" fmla="*/ 6 h 6"/>
                <a:gd name="T12" fmla="*/ 2 w 6"/>
                <a:gd name="T13" fmla="*/ 6 h 6"/>
                <a:gd name="T14" fmla="*/ 2 w 6"/>
                <a:gd name="T15" fmla="*/ 5 h 6"/>
                <a:gd name="T16" fmla="*/ 3 w 6"/>
                <a:gd name="T17" fmla="*/ 4 h 6"/>
                <a:gd name="T18" fmla="*/ 5 w 6"/>
                <a:gd name="T19" fmla="*/ 2 h 6"/>
                <a:gd name="T20" fmla="*/ 5 w 6"/>
                <a:gd name="T21" fmla="*/ 2 h 6"/>
                <a:gd name="T22" fmla="*/ 6 w 6"/>
                <a:gd name="T23" fmla="*/ 0 h 6"/>
                <a:gd name="T24" fmla="*/ 5 w 6"/>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6">
                  <a:moveTo>
                    <a:pt x="5" y="0"/>
                  </a:moveTo>
                  <a:cubicBezTo>
                    <a:pt x="5" y="0"/>
                    <a:pt x="4" y="0"/>
                    <a:pt x="4" y="0"/>
                  </a:cubicBezTo>
                  <a:cubicBezTo>
                    <a:pt x="4" y="1"/>
                    <a:pt x="3" y="1"/>
                    <a:pt x="2" y="2"/>
                  </a:cubicBezTo>
                  <a:cubicBezTo>
                    <a:pt x="2" y="3"/>
                    <a:pt x="1" y="3"/>
                    <a:pt x="1" y="4"/>
                  </a:cubicBezTo>
                  <a:cubicBezTo>
                    <a:pt x="1" y="4"/>
                    <a:pt x="1" y="4"/>
                    <a:pt x="1" y="5"/>
                  </a:cubicBezTo>
                  <a:cubicBezTo>
                    <a:pt x="0" y="5"/>
                    <a:pt x="1" y="6"/>
                    <a:pt x="1" y="6"/>
                  </a:cubicBezTo>
                  <a:cubicBezTo>
                    <a:pt x="2" y="6"/>
                    <a:pt x="2" y="6"/>
                    <a:pt x="2" y="6"/>
                  </a:cubicBezTo>
                  <a:cubicBezTo>
                    <a:pt x="2" y="6"/>
                    <a:pt x="2" y="6"/>
                    <a:pt x="2" y="5"/>
                  </a:cubicBezTo>
                  <a:cubicBezTo>
                    <a:pt x="3" y="5"/>
                    <a:pt x="3" y="4"/>
                    <a:pt x="3" y="4"/>
                  </a:cubicBezTo>
                  <a:cubicBezTo>
                    <a:pt x="4" y="3"/>
                    <a:pt x="4" y="3"/>
                    <a:pt x="5" y="2"/>
                  </a:cubicBezTo>
                  <a:cubicBezTo>
                    <a:pt x="5" y="2"/>
                    <a:pt x="5" y="2"/>
                    <a:pt x="5" y="2"/>
                  </a:cubicBezTo>
                  <a:cubicBezTo>
                    <a:pt x="6" y="1"/>
                    <a:pt x="6" y="1"/>
                    <a:pt x="6" y="0"/>
                  </a:cubicBezTo>
                  <a:cubicBezTo>
                    <a:pt x="5" y="0"/>
                    <a:pt x="5" y="0"/>
                    <a:pt x="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385"/>
            <p:cNvSpPr>
              <a:spLocks/>
            </p:cNvSpPr>
            <p:nvPr/>
          </p:nvSpPr>
          <p:spPr bwMode="auto">
            <a:xfrm>
              <a:off x="6503663" y="5840671"/>
              <a:ext cx="60839" cy="60839"/>
            </a:xfrm>
            <a:custGeom>
              <a:avLst/>
              <a:gdLst>
                <a:gd name="T0" fmla="*/ 4 w 5"/>
                <a:gd name="T1" fmla="*/ 0 h 5"/>
                <a:gd name="T2" fmla="*/ 3 w 5"/>
                <a:gd name="T3" fmla="*/ 0 h 5"/>
                <a:gd name="T4" fmla="*/ 2 w 5"/>
                <a:gd name="T5" fmla="*/ 1 h 5"/>
                <a:gd name="T6" fmla="*/ 1 w 5"/>
                <a:gd name="T7" fmla="*/ 3 h 5"/>
                <a:gd name="T8" fmla="*/ 0 w 5"/>
                <a:gd name="T9" fmla="*/ 4 h 5"/>
                <a:gd name="T10" fmla="*/ 1 w 5"/>
                <a:gd name="T11" fmla="*/ 5 h 5"/>
                <a:gd name="T12" fmla="*/ 1 w 5"/>
                <a:gd name="T13" fmla="*/ 5 h 5"/>
                <a:gd name="T14" fmla="*/ 2 w 5"/>
                <a:gd name="T15" fmla="*/ 5 h 5"/>
                <a:gd name="T16" fmla="*/ 3 w 5"/>
                <a:gd name="T17" fmla="*/ 3 h 5"/>
                <a:gd name="T18" fmla="*/ 5 w 5"/>
                <a:gd name="T19" fmla="*/ 2 h 5"/>
                <a:gd name="T20" fmla="*/ 5 w 5"/>
                <a:gd name="T21" fmla="*/ 1 h 5"/>
                <a:gd name="T22" fmla="*/ 5 w 5"/>
                <a:gd name="T23" fmla="*/ 0 h 5"/>
                <a:gd name="T24" fmla="*/ 4 w 5"/>
                <a:gd name="T2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5">
                  <a:moveTo>
                    <a:pt x="4" y="0"/>
                  </a:moveTo>
                  <a:cubicBezTo>
                    <a:pt x="4" y="0"/>
                    <a:pt x="4" y="0"/>
                    <a:pt x="3" y="0"/>
                  </a:cubicBezTo>
                  <a:cubicBezTo>
                    <a:pt x="3" y="0"/>
                    <a:pt x="3" y="1"/>
                    <a:pt x="2" y="1"/>
                  </a:cubicBezTo>
                  <a:cubicBezTo>
                    <a:pt x="2" y="2"/>
                    <a:pt x="1" y="2"/>
                    <a:pt x="1" y="3"/>
                  </a:cubicBezTo>
                  <a:cubicBezTo>
                    <a:pt x="1" y="3"/>
                    <a:pt x="0" y="4"/>
                    <a:pt x="0" y="4"/>
                  </a:cubicBezTo>
                  <a:cubicBezTo>
                    <a:pt x="0" y="4"/>
                    <a:pt x="0" y="5"/>
                    <a:pt x="1" y="5"/>
                  </a:cubicBezTo>
                  <a:cubicBezTo>
                    <a:pt x="1" y="5"/>
                    <a:pt x="1" y="5"/>
                    <a:pt x="1" y="5"/>
                  </a:cubicBezTo>
                  <a:cubicBezTo>
                    <a:pt x="2" y="5"/>
                    <a:pt x="2" y="5"/>
                    <a:pt x="2" y="5"/>
                  </a:cubicBezTo>
                  <a:cubicBezTo>
                    <a:pt x="2" y="4"/>
                    <a:pt x="3" y="4"/>
                    <a:pt x="3" y="3"/>
                  </a:cubicBezTo>
                  <a:cubicBezTo>
                    <a:pt x="4" y="2"/>
                    <a:pt x="4" y="2"/>
                    <a:pt x="5" y="2"/>
                  </a:cubicBezTo>
                  <a:cubicBezTo>
                    <a:pt x="5" y="1"/>
                    <a:pt x="5" y="1"/>
                    <a:pt x="5" y="1"/>
                  </a:cubicBezTo>
                  <a:cubicBezTo>
                    <a:pt x="5" y="1"/>
                    <a:pt x="5" y="0"/>
                    <a:pt x="5" y="0"/>
                  </a:cubicBezTo>
                  <a:cubicBezTo>
                    <a:pt x="5"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386"/>
            <p:cNvSpPr>
              <a:spLocks/>
            </p:cNvSpPr>
            <p:nvPr/>
          </p:nvSpPr>
          <p:spPr bwMode="auto">
            <a:xfrm>
              <a:off x="6574642" y="5830531"/>
              <a:ext cx="60839" cy="70979"/>
            </a:xfrm>
            <a:custGeom>
              <a:avLst/>
              <a:gdLst>
                <a:gd name="T0" fmla="*/ 4 w 5"/>
                <a:gd name="T1" fmla="*/ 0 h 6"/>
                <a:gd name="T2" fmla="*/ 3 w 5"/>
                <a:gd name="T3" fmla="*/ 1 h 6"/>
                <a:gd name="T4" fmla="*/ 3 w 5"/>
                <a:gd name="T5" fmla="*/ 2 h 6"/>
                <a:gd name="T6" fmla="*/ 1 w 5"/>
                <a:gd name="T7" fmla="*/ 4 h 6"/>
                <a:gd name="T8" fmla="*/ 1 w 5"/>
                <a:gd name="T9" fmla="*/ 4 h 6"/>
                <a:gd name="T10" fmla="*/ 1 w 5"/>
                <a:gd name="T11" fmla="*/ 6 h 6"/>
                <a:gd name="T12" fmla="*/ 2 w 5"/>
                <a:gd name="T13" fmla="*/ 6 h 6"/>
                <a:gd name="T14" fmla="*/ 2 w 5"/>
                <a:gd name="T15" fmla="*/ 6 h 6"/>
                <a:gd name="T16" fmla="*/ 3 w 5"/>
                <a:gd name="T17" fmla="*/ 4 h 6"/>
                <a:gd name="T18" fmla="*/ 5 w 5"/>
                <a:gd name="T19" fmla="*/ 2 h 6"/>
                <a:gd name="T20" fmla="*/ 5 w 5"/>
                <a:gd name="T21" fmla="*/ 2 h 6"/>
                <a:gd name="T22" fmla="*/ 5 w 5"/>
                <a:gd name="T23" fmla="*/ 0 h 6"/>
                <a:gd name="T24" fmla="*/ 4 w 5"/>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6">
                  <a:moveTo>
                    <a:pt x="4" y="0"/>
                  </a:moveTo>
                  <a:cubicBezTo>
                    <a:pt x="4" y="0"/>
                    <a:pt x="4" y="0"/>
                    <a:pt x="3" y="1"/>
                  </a:cubicBezTo>
                  <a:cubicBezTo>
                    <a:pt x="3" y="2"/>
                    <a:pt x="3" y="2"/>
                    <a:pt x="3" y="2"/>
                  </a:cubicBezTo>
                  <a:cubicBezTo>
                    <a:pt x="1" y="4"/>
                    <a:pt x="1" y="4"/>
                    <a:pt x="1" y="4"/>
                  </a:cubicBezTo>
                  <a:cubicBezTo>
                    <a:pt x="1" y="4"/>
                    <a:pt x="1" y="4"/>
                    <a:pt x="1" y="4"/>
                  </a:cubicBezTo>
                  <a:cubicBezTo>
                    <a:pt x="0" y="5"/>
                    <a:pt x="1" y="5"/>
                    <a:pt x="1" y="6"/>
                  </a:cubicBezTo>
                  <a:cubicBezTo>
                    <a:pt x="2" y="6"/>
                    <a:pt x="2" y="6"/>
                    <a:pt x="2" y="6"/>
                  </a:cubicBezTo>
                  <a:cubicBezTo>
                    <a:pt x="2" y="6"/>
                    <a:pt x="2" y="6"/>
                    <a:pt x="2" y="6"/>
                  </a:cubicBezTo>
                  <a:cubicBezTo>
                    <a:pt x="3" y="4"/>
                    <a:pt x="3" y="4"/>
                    <a:pt x="3" y="4"/>
                  </a:cubicBezTo>
                  <a:cubicBezTo>
                    <a:pt x="5" y="2"/>
                    <a:pt x="5" y="2"/>
                    <a:pt x="5" y="2"/>
                  </a:cubicBezTo>
                  <a:cubicBezTo>
                    <a:pt x="5" y="2"/>
                    <a:pt x="5" y="2"/>
                    <a:pt x="5" y="2"/>
                  </a:cubicBezTo>
                  <a:cubicBezTo>
                    <a:pt x="5" y="1"/>
                    <a:pt x="5" y="1"/>
                    <a:pt x="5" y="0"/>
                  </a:cubicBezTo>
                  <a:cubicBezTo>
                    <a:pt x="5" y="0"/>
                    <a:pt x="4"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87"/>
            <p:cNvSpPr>
              <a:spLocks/>
            </p:cNvSpPr>
            <p:nvPr/>
          </p:nvSpPr>
          <p:spPr bwMode="auto">
            <a:xfrm>
              <a:off x="6660832" y="5830531"/>
              <a:ext cx="70979" cy="70979"/>
            </a:xfrm>
            <a:custGeom>
              <a:avLst/>
              <a:gdLst>
                <a:gd name="T0" fmla="*/ 4 w 6"/>
                <a:gd name="T1" fmla="*/ 0 h 6"/>
                <a:gd name="T2" fmla="*/ 4 w 6"/>
                <a:gd name="T3" fmla="*/ 0 h 6"/>
                <a:gd name="T4" fmla="*/ 2 w 6"/>
                <a:gd name="T5" fmla="*/ 2 h 6"/>
                <a:gd name="T6" fmla="*/ 0 w 6"/>
                <a:gd name="T7" fmla="*/ 4 h 6"/>
                <a:gd name="T8" fmla="*/ 0 w 6"/>
                <a:gd name="T9" fmla="*/ 5 h 6"/>
                <a:gd name="T10" fmla="*/ 0 w 6"/>
                <a:gd name="T11" fmla="*/ 6 h 6"/>
                <a:gd name="T12" fmla="*/ 1 w 6"/>
                <a:gd name="T13" fmla="*/ 6 h 6"/>
                <a:gd name="T14" fmla="*/ 2 w 6"/>
                <a:gd name="T15" fmla="*/ 6 h 6"/>
                <a:gd name="T16" fmla="*/ 3 w 6"/>
                <a:gd name="T17" fmla="*/ 4 h 6"/>
                <a:gd name="T18" fmla="*/ 5 w 6"/>
                <a:gd name="T19" fmla="*/ 2 h 6"/>
                <a:gd name="T20" fmla="*/ 5 w 6"/>
                <a:gd name="T21" fmla="*/ 2 h 6"/>
                <a:gd name="T22" fmla="*/ 5 w 6"/>
                <a:gd name="T23" fmla="*/ 0 h 6"/>
                <a:gd name="T24" fmla="*/ 4 w 6"/>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6">
                  <a:moveTo>
                    <a:pt x="4" y="0"/>
                  </a:moveTo>
                  <a:cubicBezTo>
                    <a:pt x="4" y="0"/>
                    <a:pt x="4" y="0"/>
                    <a:pt x="4" y="0"/>
                  </a:cubicBezTo>
                  <a:cubicBezTo>
                    <a:pt x="3" y="1"/>
                    <a:pt x="2" y="1"/>
                    <a:pt x="2" y="2"/>
                  </a:cubicBezTo>
                  <a:cubicBezTo>
                    <a:pt x="1" y="2"/>
                    <a:pt x="1" y="3"/>
                    <a:pt x="0" y="4"/>
                  </a:cubicBezTo>
                  <a:cubicBezTo>
                    <a:pt x="0" y="4"/>
                    <a:pt x="0" y="5"/>
                    <a:pt x="0" y="5"/>
                  </a:cubicBezTo>
                  <a:cubicBezTo>
                    <a:pt x="0" y="5"/>
                    <a:pt x="0" y="6"/>
                    <a:pt x="0" y="6"/>
                  </a:cubicBezTo>
                  <a:cubicBezTo>
                    <a:pt x="1" y="6"/>
                    <a:pt x="1" y="6"/>
                    <a:pt x="1" y="6"/>
                  </a:cubicBezTo>
                  <a:cubicBezTo>
                    <a:pt x="1" y="6"/>
                    <a:pt x="1" y="6"/>
                    <a:pt x="2" y="6"/>
                  </a:cubicBezTo>
                  <a:cubicBezTo>
                    <a:pt x="2" y="5"/>
                    <a:pt x="2" y="4"/>
                    <a:pt x="3" y="4"/>
                  </a:cubicBezTo>
                  <a:cubicBezTo>
                    <a:pt x="3" y="3"/>
                    <a:pt x="4" y="2"/>
                    <a:pt x="5" y="2"/>
                  </a:cubicBezTo>
                  <a:cubicBezTo>
                    <a:pt x="5" y="2"/>
                    <a:pt x="5" y="2"/>
                    <a:pt x="5" y="2"/>
                  </a:cubicBezTo>
                  <a:cubicBezTo>
                    <a:pt x="5" y="1"/>
                    <a:pt x="6" y="1"/>
                    <a:pt x="5" y="0"/>
                  </a:cubicBezTo>
                  <a:cubicBezTo>
                    <a:pt x="5" y="0"/>
                    <a:pt x="5" y="0"/>
                    <a:pt x="4"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88"/>
            <p:cNvSpPr>
              <a:spLocks noEditPoints="1"/>
            </p:cNvSpPr>
            <p:nvPr/>
          </p:nvSpPr>
          <p:spPr bwMode="auto">
            <a:xfrm>
              <a:off x="5378143" y="4056062"/>
              <a:ext cx="562762" cy="801046"/>
            </a:xfrm>
            <a:custGeom>
              <a:avLst/>
              <a:gdLst>
                <a:gd name="T0" fmla="*/ 47 w 47"/>
                <a:gd name="T1" fmla="*/ 4 h 67"/>
                <a:gd name="T2" fmla="*/ 44 w 47"/>
                <a:gd name="T3" fmla="*/ 4 h 67"/>
                <a:gd name="T4" fmla="*/ 0 w 47"/>
                <a:gd name="T5" fmla="*/ 66 h 67"/>
                <a:gd name="T6" fmla="*/ 1 w 47"/>
                <a:gd name="T7" fmla="*/ 67 h 67"/>
                <a:gd name="T8" fmla="*/ 3 w 47"/>
                <a:gd name="T9" fmla="*/ 67 h 67"/>
                <a:gd name="T10" fmla="*/ 47 w 47"/>
                <a:gd name="T11" fmla="*/ 4 h 67"/>
                <a:gd name="T12" fmla="*/ 46 w 47"/>
                <a:gd name="T13" fmla="*/ 0 h 67"/>
                <a:gd name="T14" fmla="*/ 46 w 47"/>
                <a:gd name="T15" fmla="*/ 1 h 67"/>
                <a:gd name="T16" fmla="*/ 47 w 47"/>
                <a:gd name="T17" fmla="*/ 1 h 67"/>
                <a:gd name="T18" fmla="*/ 46 w 47"/>
                <a:gd name="T19"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67">
                  <a:moveTo>
                    <a:pt x="47" y="4"/>
                  </a:moveTo>
                  <a:cubicBezTo>
                    <a:pt x="44" y="4"/>
                    <a:pt x="44" y="4"/>
                    <a:pt x="44" y="4"/>
                  </a:cubicBezTo>
                  <a:cubicBezTo>
                    <a:pt x="28" y="24"/>
                    <a:pt x="13" y="45"/>
                    <a:pt x="0" y="66"/>
                  </a:cubicBezTo>
                  <a:cubicBezTo>
                    <a:pt x="1" y="67"/>
                    <a:pt x="1" y="67"/>
                    <a:pt x="1" y="67"/>
                  </a:cubicBezTo>
                  <a:cubicBezTo>
                    <a:pt x="2" y="67"/>
                    <a:pt x="2" y="67"/>
                    <a:pt x="3" y="67"/>
                  </a:cubicBezTo>
                  <a:cubicBezTo>
                    <a:pt x="16" y="45"/>
                    <a:pt x="31" y="24"/>
                    <a:pt x="47" y="4"/>
                  </a:cubicBezTo>
                  <a:moveTo>
                    <a:pt x="46" y="0"/>
                  </a:moveTo>
                  <a:cubicBezTo>
                    <a:pt x="46" y="1"/>
                    <a:pt x="46" y="1"/>
                    <a:pt x="46" y="1"/>
                  </a:cubicBezTo>
                  <a:cubicBezTo>
                    <a:pt x="47" y="1"/>
                    <a:pt x="47" y="1"/>
                    <a:pt x="47" y="1"/>
                  </a:cubicBezTo>
                  <a:cubicBezTo>
                    <a:pt x="46" y="0"/>
                    <a:pt x="46" y="0"/>
                    <a:pt x="46" y="0"/>
                  </a:cubicBezTo>
                </a:path>
              </a:pathLst>
            </a:custGeom>
            <a:solidFill>
              <a:srgbClr val="8886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389"/>
            <p:cNvSpPr>
              <a:spLocks noEditPoints="1"/>
            </p:cNvSpPr>
            <p:nvPr/>
          </p:nvSpPr>
          <p:spPr bwMode="auto">
            <a:xfrm>
              <a:off x="5388282" y="4066202"/>
              <a:ext cx="562762" cy="806118"/>
            </a:xfrm>
            <a:custGeom>
              <a:avLst/>
              <a:gdLst>
                <a:gd name="T0" fmla="*/ 0 w 47"/>
                <a:gd name="T1" fmla="*/ 66 h 67"/>
                <a:gd name="T2" fmla="*/ 1 w 47"/>
                <a:gd name="T3" fmla="*/ 67 h 67"/>
                <a:gd name="T4" fmla="*/ 2 w 47"/>
                <a:gd name="T5" fmla="*/ 66 h 67"/>
                <a:gd name="T6" fmla="*/ 0 w 47"/>
                <a:gd name="T7" fmla="*/ 66 h 67"/>
                <a:gd name="T8" fmla="*/ 46 w 47"/>
                <a:gd name="T9" fmla="*/ 0 h 67"/>
                <a:gd name="T10" fmla="*/ 45 w 47"/>
                <a:gd name="T11" fmla="*/ 0 h 67"/>
                <a:gd name="T12" fmla="*/ 43 w 47"/>
                <a:gd name="T13" fmla="*/ 3 h 67"/>
                <a:gd name="T14" fmla="*/ 46 w 47"/>
                <a:gd name="T15" fmla="*/ 3 h 67"/>
                <a:gd name="T16" fmla="*/ 47 w 47"/>
                <a:gd name="T17" fmla="*/ 1 h 67"/>
                <a:gd name="T18" fmla="*/ 46 w 47"/>
                <a:gd name="T19"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67">
                  <a:moveTo>
                    <a:pt x="0" y="66"/>
                  </a:moveTo>
                  <a:cubicBezTo>
                    <a:pt x="1" y="67"/>
                    <a:pt x="1" y="67"/>
                    <a:pt x="1" y="67"/>
                  </a:cubicBezTo>
                  <a:cubicBezTo>
                    <a:pt x="2" y="66"/>
                    <a:pt x="2" y="66"/>
                    <a:pt x="2" y="66"/>
                  </a:cubicBezTo>
                  <a:cubicBezTo>
                    <a:pt x="1" y="66"/>
                    <a:pt x="1" y="66"/>
                    <a:pt x="0" y="66"/>
                  </a:cubicBezTo>
                  <a:moveTo>
                    <a:pt x="46" y="0"/>
                  </a:moveTo>
                  <a:cubicBezTo>
                    <a:pt x="45" y="0"/>
                    <a:pt x="45" y="0"/>
                    <a:pt x="45" y="0"/>
                  </a:cubicBezTo>
                  <a:cubicBezTo>
                    <a:pt x="44" y="1"/>
                    <a:pt x="43" y="2"/>
                    <a:pt x="43" y="3"/>
                  </a:cubicBezTo>
                  <a:cubicBezTo>
                    <a:pt x="46" y="3"/>
                    <a:pt x="46" y="3"/>
                    <a:pt x="46" y="3"/>
                  </a:cubicBezTo>
                  <a:cubicBezTo>
                    <a:pt x="46" y="2"/>
                    <a:pt x="47" y="2"/>
                    <a:pt x="47" y="1"/>
                  </a:cubicBezTo>
                  <a:cubicBezTo>
                    <a:pt x="46" y="0"/>
                    <a:pt x="46" y="0"/>
                    <a:pt x="46" y="0"/>
                  </a:cubicBezTo>
                </a:path>
              </a:pathLst>
            </a:custGeom>
            <a:solidFill>
              <a:srgbClr val="4947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390"/>
            <p:cNvSpPr>
              <a:spLocks/>
            </p:cNvSpPr>
            <p:nvPr/>
          </p:nvSpPr>
          <p:spPr bwMode="auto">
            <a:xfrm>
              <a:off x="5651918" y="4101693"/>
              <a:ext cx="562762" cy="755418"/>
            </a:xfrm>
            <a:custGeom>
              <a:avLst/>
              <a:gdLst>
                <a:gd name="T0" fmla="*/ 47 w 47"/>
                <a:gd name="T1" fmla="*/ 0 h 63"/>
                <a:gd name="T2" fmla="*/ 43 w 47"/>
                <a:gd name="T3" fmla="*/ 0 h 63"/>
                <a:gd name="T4" fmla="*/ 0 w 47"/>
                <a:gd name="T5" fmla="*/ 63 h 63"/>
                <a:gd name="T6" fmla="*/ 0 w 47"/>
                <a:gd name="T7" fmla="*/ 63 h 63"/>
                <a:gd name="T8" fmla="*/ 3 w 47"/>
                <a:gd name="T9" fmla="*/ 63 h 63"/>
                <a:gd name="T10" fmla="*/ 47 w 47"/>
                <a:gd name="T11" fmla="*/ 0 h 63"/>
              </a:gdLst>
              <a:ahLst/>
              <a:cxnLst>
                <a:cxn ang="0">
                  <a:pos x="T0" y="T1"/>
                </a:cxn>
                <a:cxn ang="0">
                  <a:pos x="T2" y="T3"/>
                </a:cxn>
                <a:cxn ang="0">
                  <a:pos x="T4" y="T5"/>
                </a:cxn>
                <a:cxn ang="0">
                  <a:pos x="T6" y="T7"/>
                </a:cxn>
                <a:cxn ang="0">
                  <a:pos x="T8" y="T9"/>
                </a:cxn>
                <a:cxn ang="0">
                  <a:pos x="T10" y="T11"/>
                </a:cxn>
              </a:cxnLst>
              <a:rect l="0" t="0" r="r" b="b"/>
              <a:pathLst>
                <a:path w="47" h="63">
                  <a:moveTo>
                    <a:pt x="47" y="0"/>
                  </a:moveTo>
                  <a:cubicBezTo>
                    <a:pt x="43" y="0"/>
                    <a:pt x="43" y="0"/>
                    <a:pt x="43" y="0"/>
                  </a:cubicBezTo>
                  <a:cubicBezTo>
                    <a:pt x="29" y="20"/>
                    <a:pt x="14" y="41"/>
                    <a:pt x="0" y="63"/>
                  </a:cubicBezTo>
                  <a:cubicBezTo>
                    <a:pt x="0" y="63"/>
                    <a:pt x="0" y="63"/>
                    <a:pt x="0" y="63"/>
                  </a:cubicBezTo>
                  <a:cubicBezTo>
                    <a:pt x="3" y="63"/>
                    <a:pt x="3" y="63"/>
                    <a:pt x="3" y="63"/>
                  </a:cubicBezTo>
                  <a:cubicBezTo>
                    <a:pt x="17" y="42"/>
                    <a:pt x="32" y="20"/>
                    <a:pt x="47" y="0"/>
                  </a:cubicBezTo>
                </a:path>
              </a:pathLst>
            </a:custGeom>
            <a:solidFill>
              <a:srgbClr val="8886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391"/>
            <p:cNvSpPr>
              <a:spLocks noEditPoints="1"/>
            </p:cNvSpPr>
            <p:nvPr/>
          </p:nvSpPr>
          <p:spPr bwMode="auto">
            <a:xfrm>
              <a:off x="5651918" y="4066202"/>
              <a:ext cx="562762" cy="806118"/>
            </a:xfrm>
            <a:custGeom>
              <a:avLst/>
              <a:gdLst>
                <a:gd name="T0" fmla="*/ 3 w 47"/>
                <a:gd name="T1" fmla="*/ 66 h 67"/>
                <a:gd name="T2" fmla="*/ 0 w 47"/>
                <a:gd name="T3" fmla="*/ 66 h 67"/>
                <a:gd name="T4" fmla="*/ 2 w 47"/>
                <a:gd name="T5" fmla="*/ 67 h 67"/>
                <a:gd name="T6" fmla="*/ 3 w 47"/>
                <a:gd name="T7" fmla="*/ 66 h 67"/>
                <a:gd name="T8" fmla="*/ 45 w 47"/>
                <a:gd name="T9" fmla="*/ 0 h 67"/>
                <a:gd name="T10" fmla="*/ 43 w 47"/>
                <a:gd name="T11" fmla="*/ 3 h 67"/>
                <a:gd name="T12" fmla="*/ 47 w 47"/>
                <a:gd name="T13" fmla="*/ 3 h 67"/>
                <a:gd name="T14" fmla="*/ 47 w 47"/>
                <a:gd name="T15" fmla="*/ 2 h 67"/>
                <a:gd name="T16" fmla="*/ 45 w 47"/>
                <a:gd name="T1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67">
                  <a:moveTo>
                    <a:pt x="3" y="66"/>
                  </a:moveTo>
                  <a:cubicBezTo>
                    <a:pt x="0" y="66"/>
                    <a:pt x="0" y="66"/>
                    <a:pt x="0" y="66"/>
                  </a:cubicBezTo>
                  <a:cubicBezTo>
                    <a:pt x="2" y="67"/>
                    <a:pt x="2" y="67"/>
                    <a:pt x="2" y="67"/>
                  </a:cubicBezTo>
                  <a:cubicBezTo>
                    <a:pt x="2" y="67"/>
                    <a:pt x="3" y="66"/>
                    <a:pt x="3" y="66"/>
                  </a:cubicBezTo>
                  <a:moveTo>
                    <a:pt x="45" y="0"/>
                  </a:moveTo>
                  <a:cubicBezTo>
                    <a:pt x="45" y="1"/>
                    <a:pt x="44" y="2"/>
                    <a:pt x="43" y="3"/>
                  </a:cubicBezTo>
                  <a:cubicBezTo>
                    <a:pt x="47" y="3"/>
                    <a:pt x="47" y="3"/>
                    <a:pt x="47" y="3"/>
                  </a:cubicBezTo>
                  <a:cubicBezTo>
                    <a:pt x="47" y="2"/>
                    <a:pt x="47" y="2"/>
                    <a:pt x="47" y="2"/>
                  </a:cubicBezTo>
                  <a:cubicBezTo>
                    <a:pt x="45" y="0"/>
                    <a:pt x="45" y="0"/>
                    <a:pt x="45" y="0"/>
                  </a:cubicBezTo>
                </a:path>
              </a:pathLst>
            </a:custGeom>
            <a:solidFill>
              <a:srgbClr val="4947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392"/>
            <p:cNvSpPr>
              <a:spLocks/>
            </p:cNvSpPr>
            <p:nvPr/>
          </p:nvSpPr>
          <p:spPr bwMode="auto">
            <a:xfrm>
              <a:off x="6311006" y="4451515"/>
              <a:ext cx="278847" cy="405593"/>
            </a:xfrm>
            <a:custGeom>
              <a:avLst/>
              <a:gdLst>
                <a:gd name="T0" fmla="*/ 22 w 23"/>
                <a:gd name="T1" fmla="*/ 0 h 34"/>
                <a:gd name="T2" fmla="*/ 0 w 23"/>
                <a:gd name="T3" fmla="*/ 33 h 34"/>
                <a:gd name="T4" fmla="*/ 2 w 23"/>
                <a:gd name="T5" fmla="*/ 34 h 34"/>
                <a:gd name="T6" fmla="*/ 3 w 23"/>
                <a:gd name="T7" fmla="*/ 34 h 34"/>
                <a:gd name="T8" fmla="*/ 23 w 23"/>
                <a:gd name="T9" fmla="*/ 4 h 34"/>
                <a:gd name="T10" fmla="*/ 23 w 23"/>
                <a:gd name="T11" fmla="*/ 1 h 34"/>
                <a:gd name="T12" fmla="*/ 22 w 23"/>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23" h="34">
                  <a:moveTo>
                    <a:pt x="22" y="0"/>
                  </a:moveTo>
                  <a:cubicBezTo>
                    <a:pt x="15" y="11"/>
                    <a:pt x="8" y="22"/>
                    <a:pt x="0" y="33"/>
                  </a:cubicBezTo>
                  <a:cubicBezTo>
                    <a:pt x="2" y="34"/>
                    <a:pt x="2" y="34"/>
                    <a:pt x="2" y="34"/>
                  </a:cubicBezTo>
                  <a:cubicBezTo>
                    <a:pt x="3" y="34"/>
                    <a:pt x="3" y="34"/>
                    <a:pt x="3" y="34"/>
                  </a:cubicBezTo>
                  <a:cubicBezTo>
                    <a:pt x="10" y="24"/>
                    <a:pt x="16" y="14"/>
                    <a:pt x="23" y="4"/>
                  </a:cubicBezTo>
                  <a:cubicBezTo>
                    <a:pt x="23" y="1"/>
                    <a:pt x="23" y="1"/>
                    <a:pt x="23" y="1"/>
                  </a:cubicBezTo>
                  <a:cubicBezTo>
                    <a:pt x="22" y="0"/>
                    <a:pt x="22" y="0"/>
                    <a:pt x="22" y="0"/>
                  </a:cubicBezTo>
                </a:path>
              </a:pathLst>
            </a:custGeom>
            <a:solidFill>
              <a:srgbClr val="8886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393"/>
            <p:cNvSpPr>
              <a:spLocks noEditPoints="1"/>
            </p:cNvSpPr>
            <p:nvPr/>
          </p:nvSpPr>
          <p:spPr bwMode="auto">
            <a:xfrm>
              <a:off x="6336357" y="4461655"/>
              <a:ext cx="263635" cy="410664"/>
            </a:xfrm>
            <a:custGeom>
              <a:avLst/>
              <a:gdLst>
                <a:gd name="T0" fmla="*/ 1 w 22"/>
                <a:gd name="T1" fmla="*/ 33 h 34"/>
                <a:gd name="T2" fmla="*/ 0 w 22"/>
                <a:gd name="T3" fmla="*/ 33 h 34"/>
                <a:gd name="T4" fmla="*/ 1 w 22"/>
                <a:gd name="T5" fmla="*/ 34 h 34"/>
                <a:gd name="T6" fmla="*/ 1 w 22"/>
                <a:gd name="T7" fmla="*/ 33 h 34"/>
                <a:gd name="T8" fmla="*/ 21 w 22"/>
                <a:gd name="T9" fmla="*/ 0 h 34"/>
                <a:gd name="T10" fmla="*/ 21 w 22"/>
                <a:gd name="T11" fmla="*/ 3 h 34"/>
                <a:gd name="T12" fmla="*/ 22 w 22"/>
                <a:gd name="T13" fmla="*/ 1 h 34"/>
                <a:gd name="T14" fmla="*/ 21 w 22"/>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34">
                  <a:moveTo>
                    <a:pt x="1" y="33"/>
                  </a:moveTo>
                  <a:cubicBezTo>
                    <a:pt x="0" y="33"/>
                    <a:pt x="0" y="33"/>
                    <a:pt x="0" y="33"/>
                  </a:cubicBezTo>
                  <a:cubicBezTo>
                    <a:pt x="1" y="34"/>
                    <a:pt x="1" y="34"/>
                    <a:pt x="1" y="34"/>
                  </a:cubicBezTo>
                  <a:cubicBezTo>
                    <a:pt x="1" y="33"/>
                    <a:pt x="1" y="33"/>
                    <a:pt x="1" y="33"/>
                  </a:cubicBezTo>
                  <a:moveTo>
                    <a:pt x="21" y="0"/>
                  </a:moveTo>
                  <a:cubicBezTo>
                    <a:pt x="21" y="3"/>
                    <a:pt x="21" y="3"/>
                    <a:pt x="21" y="3"/>
                  </a:cubicBezTo>
                  <a:cubicBezTo>
                    <a:pt x="21" y="2"/>
                    <a:pt x="22" y="2"/>
                    <a:pt x="22" y="1"/>
                  </a:cubicBezTo>
                  <a:cubicBezTo>
                    <a:pt x="21" y="0"/>
                    <a:pt x="21" y="0"/>
                    <a:pt x="21" y="0"/>
                  </a:cubicBezTo>
                </a:path>
              </a:pathLst>
            </a:custGeom>
            <a:solidFill>
              <a:srgbClr val="4947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38" name="组合 137"/>
            <p:cNvGrpSpPr/>
            <p:nvPr/>
          </p:nvGrpSpPr>
          <p:grpSpPr>
            <a:xfrm>
              <a:off x="7076470" y="5344094"/>
              <a:ext cx="454933" cy="385638"/>
              <a:chOff x="6399214" y="5918201"/>
              <a:chExt cx="239713" cy="203200"/>
            </a:xfrm>
          </p:grpSpPr>
          <p:sp>
            <p:nvSpPr>
              <p:cNvPr id="139" name="Freeform 350"/>
              <p:cNvSpPr>
                <a:spLocks/>
              </p:cNvSpPr>
              <p:nvPr/>
            </p:nvSpPr>
            <p:spPr bwMode="auto">
              <a:xfrm>
                <a:off x="6402389" y="5918201"/>
                <a:ext cx="236538" cy="203200"/>
              </a:xfrm>
              <a:custGeom>
                <a:avLst/>
                <a:gdLst>
                  <a:gd name="T0" fmla="*/ 25 w 63"/>
                  <a:gd name="T1" fmla="*/ 0 h 54"/>
                  <a:gd name="T2" fmla="*/ 16 w 63"/>
                  <a:gd name="T3" fmla="*/ 1 h 54"/>
                  <a:gd name="T4" fmla="*/ 2 w 63"/>
                  <a:gd name="T5" fmla="*/ 11 h 54"/>
                  <a:gd name="T6" fmla="*/ 2 w 63"/>
                  <a:gd name="T7" fmla="*/ 11 h 54"/>
                  <a:gd name="T8" fmla="*/ 3 w 63"/>
                  <a:gd name="T9" fmla="*/ 13 h 54"/>
                  <a:gd name="T10" fmla="*/ 2 w 63"/>
                  <a:gd name="T11" fmla="*/ 16 h 54"/>
                  <a:gd name="T12" fmla="*/ 12 w 63"/>
                  <a:gd name="T13" fmla="*/ 5 h 54"/>
                  <a:gd name="T14" fmla="*/ 11 w 63"/>
                  <a:gd name="T15" fmla="*/ 5 h 54"/>
                  <a:gd name="T16" fmla="*/ 11 w 63"/>
                  <a:gd name="T17" fmla="*/ 3 h 54"/>
                  <a:gd name="T18" fmla="*/ 12 w 63"/>
                  <a:gd name="T19" fmla="*/ 3 h 54"/>
                  <a:gd name="T20" fmla="*/ 12 w 63"/>
                  <a:gd name="T21" fmla="*/ 3 h 54"/>
                  <a:gd name="T22" fmla="*/ 15 w 63"/>
                  <a:gd name="T23" fmla="*/ 4 h 54"/>
                  <a:gd name="T24" fmla="*/ 17 w 63"/>
                  <a:gd name="T25" fmla="*/ 3 h 54"/>
                  <a:gd name="T26" fmla="*/ 25 w 63"/>
                  <a:gd name="T27" fmla="*/ 2 h 54"/>
                  <a:gd name="T28" fmla="*/ 41 w 63"/>
                  <a:gd name="T29" fmla="*/ 6 h 54"/>
                  <a:gd name="T30" fmla="*/ 44 w 63"/>
                  <a:gd name="T31" fmla="*/ 6 h 54"/>
                  <a:gd name="T32" fmla="*/ 45 w 63"/>
                  <a:gd name="T33" fmla="*/ 6 h 54"/>
                  <a:gd name="T34" fmla="*/ 46 w 63"/>
                  <a:gd name="T35" fmla="*/ 7 h 54"/>
                  <a:gd name="T36" fmla="*/ 45 w 63"/>
                  <a:gd name="T37" fmla="*/ 8 h 54"/>
                  <a:gd name="T38" fmla="*/ 47 w 63"/>
                  <a:gd name="T39" fmla="*/ 9 h 54"/>
                  <a:gd name="T40" fmla="*/ 61 w 63"/>
                  <a:gd name="T41" fmla="*/ 36 h 54"/>
                  <a:gd name="T42" fmla="*/ 60 w 63"/>
                  <a:gd name="T43" fmla="*/ 42 h 54"/>
                  <a:gd name="T44" fmla="*/ 61 w 63"/>
                  <a:gd name="T45" fmla="*/ 42 h 54"/>
                  <a:gd name="T46" fmla="*/ 62 w 63"/>
                  <a:gd name="T47" fmla="*/ 42 h 54"/>
                  <a:gd name="T48" fmla="*/ 62 w 63"/>
                  <a:gd name="T49" fmla="*/ 44 h 54"/>
                  <a:gd name="T50" fmla="*/ 58 w 63"/>
                  <a:gd name="T51" fmla="*/ 47 h 54"/>
                  <a:gd name="T52" fmla="*/ 57 w 63"/>
                  <a:gd name="T53" fmla="*/ 48 h 54"/>
                  <a:gd name="T54" fmla="*/ 48 w 63"/>
                  <a:gd name="T55" fmla="*/ 51 h 54"/>
                  <a:gd name="T56" fmla="*/ 37 w 63"/>
                  <a:gd name="T57" fmla="*/ 48 h 54"/>
                  <a:gd name="T58" fmla="*/ 28 w 63"/>
                  <a:gd name="T59" fmla="*/ 41 h 54"/>
                  <a:gd name="T60" fmla="*/ 20 w 63"/>
                  <a:gd name="T61" fmla="*/ 35 h 54"/>
                  <a:gd name="T62" fmla="*/ 15 w 63"/>
                  <a:gd name="T63" fmla="*/ 32 h 54"/>
                  <a:gd name="T64" fmla="*/ 3 w 63"/>
                  <a:gd name="T65" fmla="*/ 21 h 54"/>
                  <a:gd name="T66" fmla="*/ 2 w 63"/>
                  <a:gd name="T67" fmla="*/ 20 h 54"/>
                  <a:gd name="T68" fmla="*/ 0 w 63"/>
                  <a:gd name="T69" fmla="*/ 16 h 54"/>
                  <a:gd name="T70" fmla="*/ 0 w 63"/>
                  <a:gd name="T71" fmla="*/ 21 h 54"/>
                  <a:gd name="T72" fmla="*/ 14 w 63"/>
                  <a:gd name="T73" fmla="*/ 34 h 54"/>
                  <a:gd name="T74" fmla="*/ 18 w 63"/>
                  <a:gd name="T75" fmla="*/ 37 h 54"/>
                  <a:gd name="T76" fmla="*/ 26 w 63"/>
                  <a:gd name="T77" fmla="*/ 43 h 54"/>
                  <a:gd name="T78" fmla="*/ 36 w 63"/>
                  <a:gd name="T79" fmla="*/ 51 h 54"/>
                  <a:gd name="T80" fmla="*/ 48 w 63"/>
                  <a:gd name="T81" fmla="*/ 54 h 54"/>
                  <a:gd name="T82" fmla="*/ 58 w 63"/>
                  <a:gd name="T83" fmla="*/ 50 h 54"/>
                  <a:gd name="T84" fmla="*/ 63 w 63"/>
                  <a:gd name="T85" fmla="*/ 35 h 54"/>
                  <a:gd name="T86" fmla="*/ 48 w 63"/>
                  <a:gd name="T87" fmla="*/ 7 h 54"/>
                  <a:gd name="T88" fmla="*/ 25 w 63"/>
                  <a:gd name="T8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3" h="54">
                    <a:moveTo>
                      <a:pt x="25" y="0"/>
                    </a:moveTo>
                    <a:cubicBezTo>
                      <a:pt x="22" y="0"/>
                      <a:pt x="19" y="0"/>
                      <a:pt x="16" y="1"/>
                    </a:cubicBezTo>
                    <a:cubicBezTo>
                      <a:pt x="10" y="2"/>
                      <a:pt x="5" y="6"/>
                      <a:pt x="2" y="11"/>
                    </a:cubicBezTo>
                    <a:cubicBezTo>
                      <a:pt x="2" y="11"/>
                      <a:pt x="2" y="11"/>
                      <a:pt x="2" y="11"/>
                    </a:cubicBezTo>
                    <a:cubicBezTo>
                      <a:pt x="3" y="11"/>
                      <a:pt x="3" y="12"/>
                      <a:pt x="3" y="13"/>
                    </a:cubicBezTo>
                    <a:cubicBezTo>
                      <a:pt x="2" y="14"/>
                      <a:pt x="2" y="15"/>
                      <a:pt x="2" y="16"/>
                    </a:cubicBezTo>
                    <a:cubicBezTo>
                      <a:pt x="3" y="12"/>
                      <a:pt x="7" y="8"/>
                      <a:pt x="12" y="5"/>
                    </a:cubicBezTo>
                    <a:cubicBezTo>
                      <a:pt x="12" y="5"/>
                      <a:pt x="12" y="5"/>
                      <a:pt x="11" y="5"/>
                    </a:cubicBezTo>
                    <a:cubicBezTo>
                      <a:pt x="11" y="5"/>
                      <a:pt x="10" y="4"/>
                      <a:pt x="11" y="3"/>
                    </a:cubicBezTo>
                    <a:cubicBezTo>
                      <a:pt x="11" y="3"/>
                      <a:pt x="11" y="3"/>
                      <a:pt x="12" y="3"/>
                    </a:cubicBezTo>
                    <a:cubicBezTo>
                      <a:pt x="12" y="3"/>
                      <a:pt x="12" y="3"/>
                      <a:pt x="12" y="3"/>
                    </a:cubicBezTo>
                    <a:cubicBezTo>
                      <a:pt x="13" y="3"/>
                      <a:pt x="14" y="3"/>
                      <a:pt x="15" y="4"/>
                    </a:cubicBezTo>
                    <a:cubicBezTo>
                      <a:pt x="16" y="4"/>
                      <a:pt x="16" y="3"/>
                      <a:pt x="17" y="3"/>
                    </a:cubicBezTo>
                    <a:cubicBezTo>
                      <a:pt x="20" y="3"/>
                      <a:pt x="22" y="2"/>
                      <a:pt x="25" y="2"/>
                    </a:cubicBezTo>
                    <a:cubicBezTo>
                      <a:pt x="31" y="2"/>
                      <a:pt x="36" y="4"/>
                      <a:pt x="41" y="6"/>
                    </a:cubicBezTo>
                    <a:cubicBezTo>
                      <a:pt x="42" y="6"/>
                      <a:pt x="43" y="6"/>
                      <a:pt x="44" y="6"/>
                    </a:cubicBezTo>
                    <a:cubicBezTo>
                      <a:pt x="45" y="6"/>
                      <a:pt x="45" y="6"/>
                      <a:pt x="45" y="6"/>
                    </a:cubicBezTo>
                    <a:cubicBezTo>
                      <a:pt x="46" y="6"/>
                      <a:pt x="46" y="6"/>
                      <a:pt x="46" y="7"/>
                    </a:cubicBezTo>
                    <a:cubicBezTo>
                      <a:pt x="46" y="8"/>
                      <a:pt x="46" y="8"/>
                      <a:pt x="45" y="8"/>
                    </a:cubicBezTo>
                    <a:cubicBezTo>
                      <a:pt x="46" y="9"/>
                      <a:pt x="46" y="9"/>
                      <a:pt x="47" y="9"/>
                    </a:cubicBezTo>
                    <a:cubicBezTo>
                      <a:pt x="55" y="16"/>
                      <a:pt x="60" y="25"/>
                      <a:pt x="61" y="36"/>
                    </a:cubicBezTo>
                    <a:cubicBezTo>
                      <a:pt x="61" y="38"/>
                      <a:pt x="61" y="40"/>
                      <a:pt x="60" y="42"/>
                    </a:cubicBezTo>
                    <a:cubicBezTo>
                      <a:pt x="60" y="42"/>
                      <a:pt x="61" y="42"/>
                      <a:pt x="61" y="42"/>
                    </a:cubicBezTo>
                    <a:cubicBezTo>
                      <a:pt x="61" y="42"/>
                      <a:pt x="62" y="42"/>
                      <a:pt x="62" y="42"/>
                    </a:cubicBezTo>
                    <a:cubicBezTo>
                      <a:pt x="62" y="43"/>
                      <a:pt x="62" y="43"/>
                      <a:pt x="62" y="44"/>
                    </a:cubicBezTo>
                    <a:cubicBezTo>
                      <a:pt x="61" y="45"/>
                      <a:pt x="59" y="46"/>
                      <a:pt x="58" y="47"/>
                    </a:cubicBezTo>
                    <a:cubicBezTo>
                      <a:pt x="58" y="47"/>
                      <a:pt x="57" y="48"/>
                      <a:pt x="57" y="48"/>
                    </a:cubicBezTo>
                    <a:cubicBezTo>
                      <a:pt x="54" y="51"/>
                      <a:pt x="50" y="51"/>
                      <a:pt x="48" y="51"/>
                    </a:cubicBezTo>
                    <a:cubicBezTo>
                      <a:pt x="44" y="51"/>
                      <a:pt x="40" y="50"/>
                      <a:pt x="37" y="48"/>
                    </a:cubicBezTo>
                    <a:cubicBezTo>
                      <a:pt x="34" y="46"/>
                      <a:pt x="31" y="44"/>
                      <a:pt x="28" y="41"/>
                    </a:cubicBezTo>
                    <a:cubicBezTo>
                      <a:pt x="25" y="39"/>
                      <a:pt x="23" y="37"/>
                      <a:pt x="20" y="35"/>
                    </a:cubicBezTo>
                    <a:cubicBezTo>
                      <a:pt x="18" y="34"/>
                      <a:pt x="17" y="33"/>
                      <a:pt x="15" y="32"/>
                    </a:cubicBezTo>
                    <a:cubicBezTo>
                      <a:pt x="9" y="29"/>
                      <a:pt x="4" y="26"/>
                      <a:pt x="3" y="21"/>
                    </a:cubicBezTo>
                    <a:cubicBezTo>
                      <a:pt x="2" y="21"/>
                      <a:pt x="2" y="20"/>
                      <a:pt x="2" y="20"/>
                    </a:cubicBezTo>
                    <a:cubicBezTo>
                      <a:pt x="1" y="19"/>
                      <a:pt x="0" y="18"/>
                      <a:pt x="0" y="16"/>
                    </a:cubicBezTo>
                    <a:cubicBezTo>
                      <a:pt x="0" y="18"/>
                      <a:pt x="0" y="19"/>
                      <a:pt x="0" y="21"/>
                    </a:cubicBezTo>
                    <a:cubicBezTo>
                      <a:pt x="2" y="27"/>
                      <a:pt x="8" y="31"/>
                      <a:pt x="14" y="34"/>
                    </a:cubicBezTo>
                    <a:cubicBezTo>
                      <a:pt x="15" y="35"/>
                      <a:pt x="17" y="36"/>
                      <a:pt x="18" y="37"/>
                    </a:cubicBezTo>
                    <a:cubicBezTo>
                      <a:pt x="21" y="39"/>
                      <a:pt x="24" y="41"/>
                      <a:pt x="26" y="43"/>
                    </a:cubicBezTo>
                    <a:cubicBezTo>
                      <a:pt x="29" y="46"/>
                      <a:pt x="32" y="48"/>
                      <a:pt x="36" y="51"/>
                    </a:cubicBezTo>
                    <a:cubicBezTo>
                      <a:pt x="39" y="53"/>
                      <a:pt x="44" y="54"/>
                      <a:pt x="48" y="54"/>
                    </a:cubicBezTo>
                    <a:cubicBezTo>
                      <a:pt x="52" y="54"/>
                      <a:pt x="56" y="52"/>
                      <a:pt x="58" y="50"/>
                    </a:cubicBezTo>
                    <a:cubicBezTo>
                      <a:pt x="62" y="47"/>
                      <a:pt x="63" y="42"/>
                      <a:pt x="63" y="35"/>
                    </a:cubicBezTo>
                    <a:cubicBezTo>
                      <a:pt x="62" y="24"/>
                      <a:pt x="57" y="14"/>
                      <a:pt x="48" y="7"/>
                    </a:cubicBezTo>
                    <a:cubicBezTo>
                      <a:pt x="42" y="2"/>
                      <a:pt x="33" y="0"/>
                      <a:pt x="25"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351"/>
              <p:cNvSpPr>
                <a:spLocks/>
              </p:cNvSpPr>
              <p:nvPr/>
            </p:nvSpPr>
            <p:spPr bwMode="auto">
              <a:xfrm>
                <a:off x="6399214" y="5959476"/>
                <a:ext cx="236538" cy="142875"/>
              </a:xfrm>
              <a:custGeom>
                <a:avLst/>
                <a:gdLst>
                  <a:gd name="T0" fmla="*/ 3 w 63"/>
                  <a:gd name="T1" fmla="*/ 0 h 38"/>
                  <a:gd name="T2" fmla="*/ 2 w 63"/>
                  <a:gd name="T3" fmla="*/ 0 h 38"/>
                  <a:gd name="T4" fmla="*/ 1 w 63"/>
                  <a:gd name="T5" fmla="*/ 5 h 38"/>
                  <a:gd name="T6" fmla="*/ 3 w 63"/>
                  <a:gd name="T7" fmla="*/ 9 h 38"/>
                  <a:gd name="T8" fmla="*/ 4 w 63"/>
                  <a:gd name="T9" fmla="*/ 10 h 38"/>
                  <a:gd name="T10" fmla="*/ 10 w 63"/>
                  <a:gd name="T11" fmla="*/ 13 h 38"/>
                  <a:gd name="T12" fmla="*/ 10 w 63"/>
                  <a:gd name="T13" fmla="*/ 14 h 38"/>
                  <a:gd name="T14" fmla="*/ 30 w 63"/>
                  <a:gd name="T15" fmla="*/ 27 h 38"/>
                  <a:gd name="T16" fmla="*/ 32 w 63"/>
                  <a:gd name="T17" fmla="*/ 29 h 38"/>
                  <a:gd name="T18" fmla="*/ 40 w 63"/>
                  <a:gd name="T19" fmla="*/ 36 h 38"/>
                  <a:gd name="T20" fmla="*/ 49 w 63"/>
                  <a:gd name="T21" fmla="*/ 38 h 38"/>
                  <a:gd name="T22" fmla="*/ 59 w 63"/>
                  <a:gd name="T23" fmla="*/ 36 h 38"/>
                  <a:gd name="T24" fmla="*/ 63 w 63"/>
                  <a:gd name="T25" fmla="*/ 33 h 38"/>
                  <a:gd name="T26" fmla="*/ 63 w 63"/>
                  <a:gd name="T27" fmla="*/ 31 h 38"/>
                  <a:gd name="T28" fmla="*/ 62 w 63"/>
                  <a:gd name="T29" fmla="*/ 31 h 38"/>
                  <a:gd name="T30" fmla="*/ 61 w 63"/>
                  <a:gd name="T31" fmla="*/ 31 h 38"/>
                  <a:gd name="T32" fmla="*/ 61 w 63"/>
                  <a:gd name="T33" fmla="*/ 31 h 38"/>
                  <a:gd name="T34" fmla="*/ 49 w 63"/>
                  <a:gd name="T35" fmla="*/ 36 h 38"/>
                  <a:gd name="T36" fmla="*/ 41 w 63"/>
                  <a:gd name="T37" fmla="*/ 34 h 38"/>
                  <a:gd name="T38" fmla="*/ 34 w 63"/>
                  <a:gd name="T39" fmla="*/ 27 h 38"/>
                  <a:gd name="T40" fmla="*/ 32 w 63"/>
                  <a:gd name="T41" fmla="*/ 25 h 38"/>
                  <a:gd name="T42" fmla="*/ 18 w 63"/>
                  <a:gd name="T43" fmla="*/ 15 h 38"/>
                  <a:gd name="T44" fmla="*/ 17 w 63"/>
                  <a:gd name="T45" fmla="*/ 16 h 38"/>
                  <a:gd name="T46" fmla="*/ 15 w 63"/>
                  <a:gd name="T47" fmla="*/ 14 h 38"/>
                  <a:gd name="T48" fmla="*/ 16 w 63"/>
                  <a:gd name="T49" fmla="*/ 14 h 38"/>
                  <a:gd name="T50" fmla="*/ 11 w 63"/>
                  <a:gd name="T51" fmla="*/ 11 h 38"/>
                  <a:gd name="T52" fmla="*/ 11 w 63"/>
                  <a:gd name="T53" fmla="*/ 11 h 38"/>
                  <a:gd name="T54" fmla="*/ 5 w 63"/>
                  <a:gd name="T55" fmla="*/ 7 h 38"/>
                  <a:gd name="T56" fmla="*/ 3 w 63"/>
                  <a:gd name="T57" fmla="*/ 5 h 38"/>
                  <a:gd name="T58" fmla="*/ 4 w 63"/>
                  <a:gd name="T59" fmla="*/ 2 h 38"/>
                  <a:gd name="T60" fmla="*/ 3 w 63"/>
                  <a:gd name="T61" fmla="*/ 0 h 38"/>
                  <a:gd name="T62" fmla="*/ 3 w 63"/>
                  <a:gd name="T63" fmla="*/ 0 h 38"/>
                  <a:gd name="T64" fmla="*/ 3 w 63"/>
                  <a:gd name="T6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 h="38">
                    <a:moveTo>
                      <a:pt x="3" y="0"/>
                    </a:moveTo>
                    <a:cubicBezTo>
                      <a:pt x="2" y="0"/>
                      <a:pt x="2" y="0"/>
                      <a:pt x="2" y="0"/>
                    </a:cubicBezTo>
                    <a:cubicBezTo>
                      <a:pt x="1" y="2"/>
                      <a:pt x="0" y="4"/>
                      <a:pt x="1" y="5"/>
                    </a:cubicBezTo>
                    <a:cubicBezTo>
                      <a:pt x="1" y="7"/>
                      <a:pt x="2" y="8"/>
                      <a:pt x="3" y="9"/>
                    </a:cubicBezTo>
                    <a:cubicBezTo>
                      <a:pt x="3" y="9"/>
                      <a:pt x="3" y="10"/>
                      <a:pt x="4" y="10"/>
                    </a:cubicBezTo>
                    <a:cubicBezTo>
                      <a:pt x="5" y="11"/>
                      <a:pt x="7" y="12"/>
                      <a:pt x="10" y="13"/>
                    </a:cubicBezTo>
                    <a:cubicBezTo>
                      <a:pt x="10" y="14"/>
                      <a:pt x="10" y="14"/>
                      <a:pt x="10" y="14"/>
                    </a:cubicBezTo>
                    <a:cubicBezTo>
                      <a:pt x="18" y="18"/>
                      <a:pt x="25" y="22"/>
                      <a:pt x="30" y="27"/>
                    </a:cubicBezTo>
                    <a:cubicBezTo>
                      <a:pt x="31" y="28"/>
                      <a:pt x="31" y="28"/>
                      <a:pt x="32" y="29"/>
                    </a:cubicBezTo>
                    <a:cubicBezTo>
                      <a:pt x="34" y="32"/>
                      <a:pt x="37" y="34"/>
                      <a:pt x="40" y="36"/>
                    </a:cubicBezTo>
                    <a:cubicBezTo>
                      <a:pt x="42" y="37"/>
                      <a:pt x="46" y="38"/>
                      <a:pt x="49" y="38"/>
                    </a:cubicBezTo>
                    <a:cubicBezTo>
                      <a:pt x="52" y="38"/>
                      <a:pt x="56" y="37"/>
                      <a:pt x="59" y="36"/>
                    </a:cubicBezTo>
                    <a:cubicBezTo>
                      <a:pt x="60" y="35"/>
                      <a:pt x="62" y="34"/>
                      <a:pt x="63" y="33"/>
                    </a:cubicBezTo>
                    <a:cubicBezTo>
                      <a:pt x="63" y="32"/>
                      <a:pt x="63" y="32"/>
                      <a:pt x="63" y="31"/>
                    </a:cubicBezTo>
                    <a:cubicBezTo>
                      <a:pt x="63" y="31"/>
                      <a:pt x="62" y="31"/>
                      <a:pt x="62" y="31"/>
                    </a:cubicBezTo>
                    <a:cubicBezTo>
                      <a:pt x="62" y="31"/>
                      <a:pt x="61" y="31"/>
                      <a:pt x="61" y="31"/>
                    </a:cubicBezTo>
                    <a:cubicBezTo>
                      <a:pt x="61" y="31"/>
                      <a:pt x="61" y="31"/>
                      <a:pt x="61" y="31"/>
                    </a:cubicBezTo>
                    <a:cubicBezTo>
                      <a:pt x="58" y="34"/>
                      <a:pt x="53" y="36"/>
                      <a:pt x="49" y="36"/>
                    </a:cubicBezTo>
                    <a:cubicBezTo>
                      <a:pt x="46" y="36"/>
                      <a:pt x="43" y="35"/>
                      <a:pt x="41" y="34"/>
                    </a:cubicBezTo>
                    <a:cubicBezTo>
                      <a:pt x="38" y="32"/>
                      <a:pt x="36" y="30"/>
                      <a:pt x="34" y="27"/>
                    </a:cubicBezTo>
                    <a:cubicBezTo>
                      <a:pt x="33" y="27"/>
                      <a:pt x="32" y="26"/>
                      <a:pt x="32" y="25"/>
                    </a:cubicBezTo>
                    <a:cubicBezTo>
                      <a:pt x="28" y="21"/>
                      <a:pt x="23" y="18"/>
                      <a:pt x="18" y="15"/>
                    </a:cubicBezTo>
                    <a:cubicBezTo>
                      <a:pt x="18" y="15"/>
                      <a:pt x="17" y="16"/>
                      <a:pt x="17" y="16"/>
                    </a:cubicBezTo>
                    <a:cubicBezTo>
                      <a:pt x="16" y="16"/>
                      <a:pt x="15" y="15"/>
                      <a:pt x="15" y="14"/>
                    </a:cubicBezTo>
                    <a:cubicBezTo>
                      <a:pt x="15" y="14"/>
                      <a:pt x="15" y="14"/>
                      <a:pt x="16" y="14"/>
                    </a:cubicBezTo>
                    <a:cubicBezTo>
                      <a:pt x="14" y="13"/>
                      <a:pt x="13" y="12"/>
                      <a:pt x="11" y="11"/>
                    </a:cubicBezTo>
                    <a:cubicBezTo>
                      <a:pt x="11" y="11"/>
                      <a:pt x="11" y="11"/>
                      <a:pt x="11" y="11"/>
                    </a:cubicBezTo>
                    <a:cubicBezTo>
                      <a:pt x="8" y="10"/>
                      <a:pt x="6" y="9"/>
                      <a:pt x="5" y="7"/>
                    </a:cubicBezTo>
                    <a:cubicBezTo>
                      <a:pt x="4" y="7"/>
                      <a:pt x="4" y="6"/>
                      <a:pt x="3" y="5"/>
                    </a:cubicBezTo>
                    <a:cubicBezTo>
                      <a:pt x="3" y="4"/>
                      <a:pt x="3" y="3"/>
                      <a:pt x="4" y="2"/>
                    </a:cubicBezTo>
                    <a:cubicBezTo>
                      <a:pt x="4" y="1"/>
                      <a:pt x="4" y="0"/>
                      <a:pt x="3" y="0"/>
                    </a:cubicBezTo>
                    <a:cubicBezTo>
                      <a:pt x="3" y="0"/>
                      <a:pt x="3" y="0"/>
                      <a:pt x="3" y="0"/>
                    </a:cubicBezTo>
                    <a:cubicBezTo>
                      <a:pt x="3" y="0"/>
                      <a:pt x="3" y="0"/>
                      <a:pt x="3"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352"/>
              <p:cNvSpPr>
                <a:spLocks/>
              </p:cNvSpPr>
              <p:nvPr/>
            </p:nvSpPr>
            <p:spPr bwMode="auto">
              <a:xfrm>
                <a:off x="6454776" y="5940426"/>
                <a:ext cx="120650" cy="79375"/>
              </a:xfrm>
              <a:custGeom>
                <a:avLst/>
                <a:gdLst>
                  <a:gd name="T0" fmla="*/ 30 w 32"/>
                  <a:gd name="T1" fmla="*/ 0 h 21"/>
                  <a:gd name="T2" fmla="*/ 27 w 32"/>
                  <a:gd name="T3" fmla="*/ 0 h 21"/>
                  <a:gd name="T4" fmla="*/ 17 w 32"/>
                  <a:gd name="T5" fmla="*/ 4 h 21"/>
                  <a:gd name="T6" fmla="*/ 15 w 32"/>
                  <a:gd name="T7" fmla="*/ 5 h 21"/>
                  <a:gd name="T8" fmla="*/ 16 w 32"/>
                  <a:gd name="T9" fmla="*/ 7 h 21"/>
                  <a:gd name="T10" fmla="*/ 14 w 32"/>
                  <a:gd name="T11" fmla="*/ 8 h 21"/>
                  <a:gd name="T12" fmla="*/ 14 w 32"/>
                  <a:gd name="T13" fmla="*/ 8 h 21"/>
                  <a:gd name="T14" fmla="*/ 13 w 32"/>
                  <a:gd name="T15" fmla="*/ 7 h 21"/>
                  <a:gd name="T16" fmla="*/ 13 w 32"/>
                  <a:gd name="T17" fmla="*/ 7 h 21"/>
                  <a:gd name="T18" fmla="*/ 12 w 32"/>
                  <a:gd name="T19" fmla="*/ 7 h 21"/>
                  <a:gd name="T20" fmla="*/ 5 w 32"/>
                  <a:gd name="T21" fmla="*/ 12 h 21"/>
                  <a:gd name="T22" fmla="*/ 1 w 32"/>
                  <a:gd name="T23" fmla="*/ 19 h 21"/>
                  <a:gd name="T24" fmla="*/ 0 w 32"/>
                  <a:gd name="T25" fmla="*/ 19 h 21"/>
                  <a:gd name="T26" fmla="*/ 2 w 32"/>
                  <a:gd name="T27" fmla="*/ 21 h 21"/>
                  <a:gd name="T28" fmla="*/ 3 w 32"/>
                  <a:gd name="T29" fmla="*/ 20 h 21"/>
                  <a:gd name="T30" fmla="*/ 3 w 32"/>
                  <a:gd name="T31" fmla="*/ 20 h 21"/>
                  <a:gd name="T32" fmla="*/ 6 w 32"/>
                  <a:gd name="T33" fmla="*/ 14 h 21"/>
                  <a:gd name="T34" fmla="*/ 13 w 32"/>
                  <a:gd name="T35" fmla="*/ 9 h 21"/>
                  <a:gd name="T36" fmla="*/ 18 w 32"/>
                  <a:gd name="T37" fmla="*/ 7 h 21"/>
                  <a:gd name="T38" fmla="*/ 30 w 32"/>
                  <a:gd name="T39" fmla="*/ 2 h 21"/>
                  <a:gd name="T40" fmla="*/ 31 w 32"/>
                  <a:gd name="T41" fmla="*/ 2 h 21"/>
                  <a:gd name="T42" fmla="*/ 31 w 32"/>
                  <a:gd name="T43" fmla="*/ 2 h 21"/>
                  <a:gd name="T44" fmla="*/ 31 w 32"/>
                  <a:gd name="T45" fmla="*/ 2 h 21"/>
                  <a:gd name="T46" fmla="*/ 32 w 32"/>
                  <a:gd name="T47" fmla="*/ 1 h 21"/>
                  <a:gd name="T48" fmla="*/ 31 w 32"/>
                  <a:gd name="T49" fmla="*/ 0 h 21"/>
                  <a:gd name="T50" fmla="*/ 30 w 32"/>
                  <a:gd name="T5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21">
                    <a:moveTo>
                      <a:pt x="30" y="0"/>
                    </a:moveTo>
                    <a:cubicBezTo>
                      <a:pt x="29" y="0"/>
                      <a:pt x="28" y="0"/>
                      <a:pt x="27" y="0"/>
                    </a:cubicBezTo>
                    <a:cubicBezTo>
                      <a:pt x="23" y="1"/>
                      <a:pt x="20" y="3"/>
                      <a:pt x="17" y="4"/>
                    </a:cubicBezTo>
                    <a:cubicBezTo>
                      <a:pt x="15" y="5"/>
                      <a:pt x="15" y="5"/>
                      <a:pt x="15" y="5"/>
                    </a:cubicBezTo>
                    <a:cubicBezTo>
                      <a:pt x="15" y="6"/>
                      <a:pt x="16" y="6"/>
                      <a:pt x="16" y="7"/>
                    </a:cubicBezTo>
                    <a:cubicBezTo>
                      <a:pt x="15" y="7"/>
                      <a:pt x="15" y="8"/>
                      <a:pt x="14" y="8"/>
                    </a:cubicBezTo>
                    <a:cubicBezTo>
                      <a:pt x="14" y="8"/>
                      <a:pt x="14" y="8"/>
                      <a:pt x="14" y="8"/>
                    </a:cubicBezTo>
                    <a:cubicBezTo>
                      <a:pt x="13" y="8"/>
                      <a:pt x="13" y="8"/>
                      <a:pt x="13" y="7"/>
                    </a:cubicBezTo>
                    <a:cubicBezTo>
                      <a:pt x="13" y="7"/>
                      <a:pt x="13" y="7"/>
                      <a:pt x="13" y="7"/>
                    </a:cubicBezTo>
                    <a:cubicBezTo>
                      <a:pt x="12" y="7"/>
                      <a:pt x="12" y="7"/>
                      <a:pt x="12" y="7"/>
                    </a:cubicBezTo>
                    <a:cubicBezTo>
                      <a:pt x="9" y="8"/>
                      <a:pt x="7" y="10"/>
                      <a:pt x="5" y="12"/>
                    </a:cubicBezTo>
                    <a:cubicBezTo>
                      <a:pt x="2" y="14"/>
                      <a:pt x="1" y="16"/>
                      <a:pt x="1" y="19"/>
                    </a:cubicBezTo>
                    <a:cubicBezTo>
                      <a:pt x="0" y="19"/>
                      <a:pt x="0" y="19"/>
                      <a:pt x="0" y="19"/>
                    </a:cubicBezTo>
                    <a:cubicBezTo>
                      <a:pt x="0" y="20"/>
                      <a:pt x="1" y="21"/>
                      <a:pt x="2" y="21"/>
                    </a:cubicBezTo>
                    <a:cubicBezTo>
                      <a:pt x="2" y="21"/>
                      <a:pt x="3" y="20"/>
                      <a:pt x="3" y="20"/>
                    </a:cubicBezTo>
                    <a:cubicBezTo>
                      <a:pt x="3" y="20"/>
                      <a:pt x="3" y="20"/>
                      <a:pt x="3" y="20"/>
                    </a:cubicBezTo>
                    <a:cubicBezTo>
                      <a:pt x="3" y="18"/>
                      <a:pt x="4" y="15"/>
                      <a:pt x="6" y="14"/>
                    </a:cubicBezTo>
                    <a:cubicBezTo>
                      <a:pt x="8" y="12"/>
                      <a:pt x="11" y="11"/>
                      <a:pt x="13" y="9"/>
                    </a:cubicBezTo>
                    <a:cubicBezTo>
                      <a:pt x="18" y="7"/>
                      <a:pt x="18" y="7"/>
                      <a:pt x="18" y="7"/>
                    </a:cubicBezTo>
                    <a:cubicBezTo>
                      <a:pt x="21" y="5"/>
                      <a:pt x="26" y="2"/>
                      <a:pt x="30" y="2"/>
                    </a:cubicBezTo>
                    <a:cubicBezTo>
                      <a:pt x="31" y="2"/>
                      <a:pt x="31" y="2"/>
                      <a:pt x="31" y="2"/>
                    </a:cubicBezTo>
                    <a:cubicBezTo>
                      <a:pt x="31" y="2"/>
                      <a:pt x="31" y="2"/>
                      <a:pt x="31" y="2"/>
                    </a:cubicBezTo>
                    <a:cubicBezTo>
                      <a:pt x="31" y="2"/>
                      <a:pt x="31" y="2"/>
                      <a:pt x="31" y="2"/>
                    </a:cubicBezTo>
                    <a:cubicBezTo>
                      <a:pt x="32" y="2"/>
                      <a:pt x="32" y="2"/>
                      <a:pt x="32" y="1"/>
                    </a:cubicBezTo>
                    <a:cubicBezTo>
                      <a:pt x="32" y="0"/>
                      <a:pt x="32" y="0"/>
                      <a:pt x="31" y="0"/>
                    </a:cubicBezTo>
                    <a:cubicBezTo>
                      <a:pt x="31" y="0"/>
                      <a:pt x="31" y="0"/>
                      <a:pt x="30"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353"/>
              <p:cNvSpPr>
                <a:spLocks/>
              </p:cNvSpPr>
              <p:nvPr/>
            </p:nvSpPr>
            <p:spPr bwMode="auto">
              <a:xfrm>
                <a:off x="6440489" y="5929313"/>
                <a:ext cx="74613" cy="41275"/>
              </a:xfrm>
              <a:custGeom>
                <a:avLst/>
                <a:gdLst>
                  <a:gd name="T0" fmla="*/ 2 w 20"/>
                  <a:gd name="T1" fmla="*/ 0 h 11"/>
                  <a:gd name="T2" fmla="*/ 1 w 20"/>
                  <a:gd name="T3" fmla="*/ 0 h 11"/>
                  <a:gd name="T4" fmla="*/ 1 w 20"/>
                  <a:gd name="T5" fmla="*/ 2 h 11"/>
                  <a:gd name="T6" fmla="*/ 2 w 20"/>
                  <a:gd name="T7" fmla="*/ 2 h 11"/>
                  <a:gd name="T8" fmla="*/ 17 w 20"/>
                  <a:gd name="T9" fmla="*/ 9 h 11"/>
                  <a:gd name="T10" fmla="*/ 17 w 20"/>
                  <a:gd name="T11" fmla="*/ 10 h 11"/>
                  <a:gd name="T12" fmla="*/ 17 w 20"/>
                  <a:gd name="T13" fmla="*/ 10 h 11"/>
                  <a:gd name="T14" fmla="*/ 18 w 20"/>
                  <a:gd name="T15" fmla="*/ 11 h 11"/>
                  <a:gd name="T16" fmla="*/ 18 w 20"/>
                  <a:gd name="T17" fmla="*/ 11 h 11"/>
                  <a:gd name="T18" fmla="*/ 20 w 20"/>
                  <a:gd name="T19" fmla="*/ 10 h 11"/>
                  <a:gd name="T20" fmla="*/ 19 w 20"/>
                  <a:gd name="T21" fmla="*/ 8 h 11"/>
                  <a:gd name="T22" fmla="*/ 18 w 20"/>
                  <a:gd name="T23" fmla="*/ 7 h 11"/>
                  <a:gd name="T24" fmla="*/ 5 w 20"/>
                  <a:gd name="T25" fmla="*/ 1 h 11"/>
                  <a:gd name="T26" fmla="*/ 2 w 20"/>
                  <a:gd name="T27" fmla="*/ 0 h 11"/>
                  <a:gd name="T28" fmla="*/ 2 w 20"/>
                  <a:gd name="T2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11">
                    <a:moveTo>
                      <a:pt x="2" y="0"/>
                    </a:moveTo>
                    <a:cubicBezTo>
                      <a:pt x="1" y="0"/>
                      <a:pt x="1" y="0"/>
                      <a:pt x="1" y="0"/>
                    </a:cubicBezTo>
                    <a:cubicBezTo>
                      <a:pt x="0" y="1"/>
                      <a:pt x="1" y="2"/>
                      <a:pt x="1" y="2"/>
                    </a:cubicBezTo>
                    <a:cubicBezTo>
                      <a:pt x="2" y="2"/>
                      <a:pt x="2" y="2"/>
                      <a:pt x="2" y="2"/>
                    </a:cubicBezTo>
                    <a:cubicBezTo>
                      <a:pt x="7" y="4"/>
                      <a:pt x="12" y="6"/>
                      <a:pt x="17" y="9"/>
                    </a:cubicBezTo>
                    <a:cubicBezTo>
                      <a:pt x="17" y="10"/>
                      <a:pt x="17" y="10"/>
                      <a:pt x="17" y="10"/>
                    </a:cubicBezTo>
                    <a:cubicBezTo>
                      <a:pt x="17" y="10"/>
                      <a:pt x="17" y="10"/>
                      <a:pt x="17" y="10"/>
                    </a:cubicBezTo>
                    <a:cubicBezTo>
                      <a:pt x="17" y="11"/>
                      <a:pt x="17" y="11"/>
                      <a:pt x="18" y="11"/>
                    </a:cubicBezTo>
                    <a:cubicBezTo>
                      <a:pt x="18" y="11"/>
                      <a:pt x="18" y="11"/>
                      <a:pt x="18" y="11"/>
                    </a:cubicBezTo>
                    <a:cubicBezTo>
                      <a:pt x="19" y="11"/>
                      <a:pt x="19" y="10"/>
                      <a:pt x="20" y="10"/>
                    </a:cubicBezTo>
                    <a:cubicBezTo>
                      <a:pt x="20" y="9"/>
                      <a:pt x="19" y="9"/>
                      <a:pt x="19" y="8"/>
                    </a:cubicBezTo>
                    <a:cubicBezTo>
                      <a:pt x="19" y="8"/>
                      <a:pt x="19" y="8"/>
                      <a:pt x="18" y="7"/>
                    </a:cubicBezTo>
                    <a:cubicBezTo>
                      <a:pt x="14" y="5"/>
                      <a:pt x="10" y="2"/>
                      <a:pt x="5" y="1"/>
                    </a:cubicBezTo>
                    <a:cubicBezTo>
                      <a:pt x="4" y="0"/>
                      <a:pt x="3" y="0"/>
                      <a:pt x="2" y="0"/>
                    </a:cubicBezTo>
                    <a:cubicBezTo>
                      <a:pt x="2" y="0"/>
                      <a:pt x="2" y="0"/>
                      <a:pt x="2" y="0"/>
                    </a:cubicBezTo>
                  </a:path>
                </a:pathLst>
              </a:custGeom>
              <a:solidFill>
                <a:srgbClr val="7575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143" name="组合 142"/>
          <p:cNvGrpSpPr/>
          <p:nvPr/>
        </p:nvGrpSpPr>
        <p:grpSpPr>
          <a:xfrm>
            <a:off x="7560098" y="2307497"/>
            <a:ext cx="3286682" cy="1389075"/>
            <a:chOff x="6443663" y="2474774"/>
            <a:chExt cx="4006850" cy="1389075"/>
          </a:xfrm>
        </p:grpSpPr>
        <p:sp>
          <p:nvSpPr>
            <p:cNvPr id="144" name="文本框 143"/>
            <p:cNvSpPr txBox="1"/>
            <p:nvPr/>
          </p:nvSpPr>
          <p:spPr>
            <a:xfrm>
              <a:off x="6559452" y="2474774"/>
              <a:ext cx="1741624"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控制方案</a:t>
              </a:r>
            </a:p>
          </p:txBody>
        </p:sp>
        <p:sp>
          <p:nvSpPr>
            <p:cNvPr id="145" name="文本框 93"/>
            <p:cNvSpPr txBox="1">
              <a:spLocks noChangeArrowheads="1"/>
            </p:cNvSpPr>
            <p:nvPr/>
          </p:nvSpPr>
          <p:spPr bwMode="auto">
            <a:xfrm>
              <a:off x="6443663" y="2951163"/>
              <a:ext cx="4006850" cy="912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6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600" dirty="0">
                <a:solidFill>
                  <a:srgbClr val="000000"/>
                </a:solidFill>
                <a:latin typeface="方正静蕾简体"/>
                <a:ea typeface="方正静蕾简体"/>
                <a:cs typeface="+mn-ea"/>
                <a:sym typeface="+mn-lt"/>
              </a:endParaRPr>
            </a:p>
          </p:txBody>
        </p:sp>
      </p:grpSp>
      <p:grpSp>
        <p:nvGrpSpPr>
          <p:cNvPr id="146" name="组合 145"/>
          <p:cNvGrpSpPr/>
          <p:nvPr/>
        </p:nvGrpSpPr>
        <p:grpSpPr>
          <a:xfrm>
            <a:off x="8056607" y="4546081"/>
            <a:ext cx="3286682" cy="1389075"/>
            <a:chOff x="6443663" y="2474774"/>
            <a:chExt cx="4006850" cy="1389075"/>
          </a:xfrm>
        </p:grpSpPr>
        <p:sp>
          <p:nvSpPr>
            <p:cNvPr id="147" name="文本框 146"/>
            <p:cNvSpPr txBox="1"/>
            <p:nvPr/>
          </p:nvSpPr>
          <p:spPr>
            <a:xfrm>
              <a:off x="6559452" y="2474774"/>
              <a:ext cx="1741624"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控制方案</a:t>
              </a:r>
            </a:p>
          </p:txBody>
        </p:sp>
        <p:sp>
          <p:nvSpPr>
            <p:cNvPr id="148" name="文本框 93"/>
            <p:cNvSpPr txBox="1">
              <a:spLocks noChangeArrowheads="1"/>
            </p:cNvSpPr>
            <p:nvPr/>
          </p:nvSpPr>
          <p:spPr bwMode="auto">
            <a:xfrm>
              <a:off x="6443663" y="2951163"/>
              <a:ext cx="4006850" cy="912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6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600" dirty="0">
                <a:solidFill>
                  <a:srgbClr val="000000"/>
                </a:solidFill>
                <a:latin typeface="方正静蕾简体"/>
                <a:ea typeface="方正静蕾简体"/>
                <a:cs typeface="+mn-ea"/>
                <a:sym typeface="+mn-lt"/>
              </a:endParaRPr>
            </a:p>
          </p:txBody>
        </p:sp>
      </p:grpSp>
      <p:grpSp>
        <p:nvGrpSpPr>
          <p:cNvPr id="149" name="组合 148"/>
          <p:cNvGrpSpPr/>
          <p:nvPr/>
        </p:nvGrpSpPr>
        <p:grpSpPr>
          <a:xfrm>
            <a:off x="753846" y="4292625"/>
            <a:ext cx="3286682" cy="1389075"/>
            <a:chOff x="6443663" y="2474774"/>
            <a:chExt cx="4006850" cy="1389075"/>
          </a:xfrm>
        </p:grpSpPr>
        <p:sp>
          <p:nvSpPr>
            <p:cNvPr id="150" name="文本框 149"/>
            <p:cNvSpPr txBox="1"/>
            <p:nvPr/>
          </p:nvSpPr>
          <p:spPr>
            <a:xfrm>
              <a:off x="6559452" y="2474774"/>
              <a:ext cx="1741624"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控制方案</a:t>
              </a:r>
            </a:p>
          </p:txBody>
        </p:sp>
        <p:sp>
          <p:nvSpPr>
            <p:cNvPr id="151" name="文本框 93"/>
            <p:cNvSpPr txBox="1">
              <a:spLocks noChangeArrowheads="1"/>
            </p:cNvSpPr>
            <p:nvPr/>
          </p:nvSpPr>
          <p:spPr bwMode="auto">
            <a:xfrm>
              <a:off x="6443663" y="2951163"/>
              <a:ext cx="4006850" cy="912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16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600" dirty="0">
                <a:solidFill>
                  <a:srgbClr val="000000"/>
                </a:solidFill>
                <a:latin typeface="方正静蕾简体"/>
                <a:ea typeface="方正静蕾简体"/>
                <a:cs typeface="+mn-ea"/>
                <a:sym typeface="+mn-lt"/>
              </a:endParaRPr>
            </a:p>
          </p:txBody>
        </p:sp>
      </p:grpSp>
      <p:grpSp>
        <p:nvGrpSpPr>
          <p:cNvPr id="152" name="组合 151"/>
          <p:cNvGrpSpPr/>
          <p:nvPr/>
        </p:nvGrpSpPr>
        <p:grpSpPr>
          <a:xfrm>
            <a:off x="1260442" y="2816125"/>
            <a:ext cx="2851775" cy="1410876"/>
            <a:chOff x="6443661" y="2474774"/>
            <a:chExt cx="4687104" cy="1410876"/>
          </a:xfrm>
        </p:grpSpPr>
        <p:sp>
          <p:nvSpPr>
            <p:cNvPr id="153" name="文本框 152"/>
            <p:cNvSpPr txBox="1"/>
            <p:nvPr/>
          </p:nvSpPr>
          <p:spPr>
            <a:xfrm>
              <a:off x="6559451" y="2474774"/>
              <a:ext cx="2947762"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控制方案</a:t>
              </a:r>
            </a:p>
          </p:txBody>
        </p:sp>
        <p:sp>
          <p:nvSpPr>
            <p:cNvPr id="154" name="文本框 93"/>
            <p:cNvSpPr txBox="1">
              <a:spLocks noChangeArrowheads="1"/>
            </p:cNvSpPr>
            <p:nvPr/>
          </p:nvSpPr>
          <p:spPr bwMode="auto">
            <a:xfrm>
              <a:off x="6443661" y="2951163"/>
              <a:ext cx="4687104" cy="93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6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600" dirty="0">
                <a:solidFill>
                  <a:srgbClr val="000000"/>
                </a:solidFill>
                <a:latin typeface="方正静蕾简体"/>
                <a:ea typeface="方正静蕾简体"/>
                <a:cs typeface="+mn-ea"/>
                <a:sym typeface="+mn-lt"/>
              </a:endParaRPr>
            </a:p>
          </p:txBody>
        </p:sp>
      </p:grpSp>
      <p:grpSp>
        <p:nvGrpSpPr>
          <p:cNvPr id="155" name="组合 154"/>
          <p:cNvGrpSpPr/>
          <p:nvPr/>
        </p:nvGrpSpPr>
        <p:grpSpPr>
          <a:xfrm>
            <a:off x="3710406" y="1683951"/>
            <a:ext cx="3161203" cy="1410876"/>
            <a:chOff x="6443661" y="2474774"/>
            <a:chExt cx="5195672" cy="1410876"/>
          </a:xfrm>
        </p:grpSpPr>
        <p:sp>
          <p:nvSpPr>
            <p:cNvPr id="156" name="文本框 155"/>
            <p:cNvSpPr txBox="1"/>
            <p:nvPr/>
          </p:nvSpPr>
          <p:spPr>
            <a:xfrm>
              <a:off x="6559451" y="2474774"/>
              <a:ext cx="2947762" cy="4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2400" b="1" dirty="0">
                  <a:solidFill>
                    <a:schemeClr val="tx1">
                      <a:lumMod val="75000"/>
                      <a:lumOff val="25000"/>
                    </a:schemeClr>
                  </a:solidFill>
                  <a:sym typeface="+mn-lt"/>
                </a:rPr>
                <a:t>控制方案</a:t>
              </a:r>
            </a:p>
          </p:txBody>
        </p:sp>
        <p:sp>
          <p:nvSpPr>
            <p:cNvPr id="157" name="文本框 93"/>
            <p:cNvSpPr txBox="1">
              <a:spLocks noChangeArrowheads="1"/>
            </p:cNvSpPr>
            <p:nvPr/>
          </p:nvSpPr>
          <p:spPr bwMode="auto">
            <a:xfrm>
              <a:off x="6443661" y="2951163"/>
              <a:ext cx="5195672" cy="934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6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600" dirty="0">
                <a:solidFill>
                  <a:srgbClr val="000000"/>
                </a:solidFill>
                <a:latin typeface="方正静蕾简体"/>
                <a:ea typeface="方正静蕾简体"/>
                <a:cs typeface="+mn-ea"/>
                <a:sym typeface="+mn-lt"/>
              </a:endParaRPr>
            </a:p>
          </p:txBody>
        </p:sp>
      </p:grpSp>
      <p:sp>
        <p:nvSpPr>
          <p:cNvPr id="122" name="TextBox 17">
            <a:extLst>
              <a:ext uri="{FF2B5EF4-FFF2-40B4-BE49-F238E27FC236}">
                <a16:creationId xmlns:a16="http://schemas.microsoft.com/office/drawing/2014/main" id="{9BE1E7B2-8DE5-4ED0-8283-A4FC3544001F}"/>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3.5</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3617809481"/>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right)">
                                      <p:cBhvr>
                                        <p:cTn id="13" dur="500"/>
                                        <p:tgtEl>
                                          <p:spTgt spid="13"/>
                                        </p:tgtEl>
                                      </p:cBhvr>
                                    </p:animEffect>
                                  </p:childTnLst>
                                </p:cTn>
                              </p:par>
                              <p:par>
                                <p:cTn id="14" presetID="22" presetClass="entr" presetSubtype="2" fill="hold"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right)">
                                      <p:cBhvr>
                                        <p:cTn id="16" dur="500"/>
                                        <p:tgtEl>
                                          <p:spTgt spid="12"/>
                                        </p:tgtEl>
                                      </p:cBhvr>
                                    </p:animEffect>
                                  </p:childTnLst>
                                </p:cTn>
                              </p:par>
                              <p:par>
                                <p:cTn id="17" presetID="22" presetClass="entr" presetSubtype="2"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right)">
                                      <p:cBhvr>
                                        <p:cTn id="19" dur="500"/>
                                        <p:tgtEl>
                                          <p:spTgt spid="11"/>
                                        </p:tgtEl>
                                      </p:cBhvr>
                                    </p:animEffect>
                                  </p:childTnLst>
                                </p:cTn>
                              </p:par>
                              <p:par>
                                <p:cTn id="20" presetID="22" presetClass="entr" presetSubtype="8"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par>
                          <p:cTn id="26" fill="hold">
                            <p:stCondLst>
                              <p:cond delay="1000"/>
                            </p:stCondLst>
                            <p:childTnLst>
                              <p:par>
                                <p:cTn id="27" presetID="22" presetClass="entr" presetSubtype="1" fill="hold" nodeType="afterEffect">
                                  <p:stCondLst>
                                    <p:cond delay="0"/>
                                  </p:stCondLst>
                                  <p:childTnLst>
                                    <p:set>
                                      <p:cBhvr>
                                        <p:cTn id="28" dur="1" fill="hold">
                                          <p:stCondLst>
                                            <p:cond delay="0"/>
                                          </p:stCondLst>
                                        </p:cTn>
                                        <p:tgtEl>
                                          <p:spTgt spid="143"/>
                                        </p:tgtEl>
                                        <p:attrNameLst>
                                          <p:attrName>style.visibility</p:attrName>
                                        </p:attrNameLst>
                                      </p:cBhvr>
                                      <p:to>
                                        <p:strVal val="visible"/>
                                      </p:to>
                                    </p:set>
                                    <p:animEffect transition="in" filter="wipe(up)">
                                      <p:cBhvr>
                                        <p:cTn id="29" dur="500"/>
                                        <p:tgtEl>
                                          <p:spTgt spid="143"/>
                                        </p:tgtEl>
                                      </p:cBhvr>
                                    </p:animEffect>
                                  </p:childTnLst>
                                </p:cTn>
                              </p:par>
                              <p:par>
                                <p:cTn id="30" presetID="22" presetClass="entr" presetSubtype="1" fill="hold" nodeType="withEffect">
                                  <p:stCondLst>
                                    <p:cond delay="0"/>
                                  </p:stCondLst>
                                  <p:childTnLst>
                                    <p:set>
                                      <p:cBhvr>
                                        <p:cTn id="31" dur="1" fill="hold">
                                          <p:stCondLst>
                                            <p:cond delay="0"/>
                                          </p:stCondLst>
                                        </p:cTn>
                                        <p:tgtEl>
                                          <p:spTgt spid="146"/>
                                        </p:tgtEl>
                                        <p:attrNameLst>
                                          <p:attrName>style.visibility</p:attrName>
                                        </p:attrNameLst>
                                      </p:cBhvr>
                                      <p:to>
                                        <p:strVal val="visible"/>
                                      </p:to>
                                    </p:set>
                                    <p:animEffect transition="in" filter="wipe(up)">
                                      <p:cBhvr>
                                        <p:cTn id="32" dur="500"/>
                                        <p:tgtEl>
                                          <p:spTgt spid="146"/>
                                        </p:tgtEl>
                                      </p:cBhvr>
                                    </p:animEffect>
                                  </p:childTnLst>
                                </p:cTn>
                              </p:par>
                              <p:par>
                                <p:cTn id="33" presetID="22" presetClass="entr" presetSubtype="1" fill="hold" nodeType="withEffect">
                                  <p:stCondLst>
                                    <p:cond delay="0"/>
                                  </p:stCondLst>
                                  <p:childTnLst>
                                    <p:set>
                                      <p:cBhvr>
                                        <p:cTn id="34" dur="1" fill="hold">
                                          <p:stCondLst>
                                            <p:cond delay="0"/>
                                          </p:stCondLst>
                                        </p:cTn>
                                        <p:tgtEl>
                                          <p:spTgt spid="149"/>
                                        </p:tgtEl>
                                        <p:attrNameLst>
                                          <p:attrName>style.visibility</p:attrName>
                                        </p:attrNameLst>
                                      </p:cBhvr>
                                      <p:to>
                                        <p:strVal val="visible"/>
                                      </p:to>
                                    </p:set>
                                    <p:animEffect transition="in" filter="wipe(up)">
                                      <p:cBhvr>
                                        <p:cTn id="35" dur="500"/>
                                        <p:tgtEl>
                                          <p:spTgt spid="149"/>
                                        </p:tgtEl>
                                      </p:cBhvr>
                                    </p:animEffect>
                                  </p:childTnLst>
                                </p:cTn>
                              </p:par>
                              <p:par>
                                <p:cTn id="36" presetID="22" presetClass="entr" presetSubtype="1" fill="hold" nodeType="withEffect">
                                  <p:stCondLst>
                                    <p:cond delay="0"/>
                                  </p:stCondLst>
                                  <p:childTnLst>
                                    <p:set>
                                      <p:cBhvr>
                                        <p:cTn id="37" dur="1" fill="hold">
                                          <p:stCondLst>
                                            <p:cond delay="0"/>
                                          </p:stCondLst>
                                        </p:cTn>
                                        <p:tgtEl>
                                          <p:spTgt spid="152"/>
                                        </p:tgtEl>
                                        <p:attrNameLst>
                                          <p:attrName>style.visibility</p:attrName>
                                        </p:attrNameLst>
                                      </p:cBhvr>
                                      <p:to>
                                        <p:strVal val="visible"/>
                                      </p:to>
                                    </p:set>
                                    <p:animEffect transition="in" filter="wipe(up)">
                                      <p:cBhvr>
                                        <p:cTn id="38" dur="500"/>
                                        <p:tgtEl>
                                          <p:spTgt spid="152"/>
                                        </p:tgtEl>
                                      </p:cBhvr>
                                    </p:animEffect>
                                  </p:childTnLst>
                                </p:cTn>
                              </p:par>
                              <p:par>
                                <p:cTn id="39" presetID="22" presetClass="entr" presetSubtype="1" fill="hold" nodeType="withEffect">
                                  <p:stCondLst>
                                    <p:cond delay="0"/>
                                  </p:stCondLst>
                                  <p:childTnLst>
                                    <p:set>
                                      <p:cBhvr>
                                        <p:cTn id="40" dur="1" fill="hold">
                                          <p:stCondLst>
                                            <p:cond delay="0"/>
                                          </p:stCondLst>
                                        </p:cTn>
                                        <p:tgtEl>
                                          <p:spTgt spid="155"/>
                                        </p:tgtEl>
                                        <p:attrNameLst>
                                          <p:attrName>style.visibility</p:attrName>
                                        </p:attrNameLst>
                                      </p:cBhvr>
                                      <p:to>
                                        <p:strVal val="visible"/>
                                      </p:to>
                                    </p:set>
                                    <p:animEffect transition="in" filter="wipe(up)">
                                      <p:cBhvr>
                                        <p:cTn id="41"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E2E07C5-2FB3-4B67-AF02-3BDA45E53F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3528" y="1268760"/>
            <a:ext cx="3619393" cy="5535222"/>
          </a:xfrm>
          <a:prstGeom prst="rect">
            <a:avLst/>
          </a:prstGeom>
        </p:spPr>
      </p:pic>
      <p:sp>
        <p:nvSpPr>
          <p:cNvPr id="5" name="文本框 4">
            <a:extLst>
              <a:ext uri="{FF2B5EF4-FFF2-40B4-BE49-F238E27FC236}">
                <a16:creationId xmlns:a16="http://schemas.microsoft.com/office/drawing/2014/main" id="{01739B8D-BD16-49FB-B0B1-2A23EB8E5735}"/>
              </a:ext>
            </a:extLst>
          </p:cNvPr>
          <p:cNvSpPr txBox="1">
            <a:spLocks noChangeArrowheads="1"/>
          </p:cNvSpPr>
          <p:nvPr/>
        </p:nvSpPr>
        <p:spPr bwMode="auto">
          <a:xfrm>
            <a:off x="3153702" y="2871397"/>
            <a:ext cx="424713" cy="830997"/>
          </a:xfrm>
          <a:prstGeom prst="rect">
            <a:avLst/>
          </a:prstGeom>
          <a:noFill/>
          <a:extLst/>
        </p:spPr>
        <p:txBody>
          <a:bodyPr wrap="square" rtlCol="0">
            <a:spAutoFit/>
          </a:bodyPr>
          <a:lstStyle>
            <a:defPPr>
              <a:defRPr lang="zh-CN"/>
            </a:defPPr>
            <a:lvl1pPr algn="ctr">
              <a:defRPr sz="13800" spc="300">
                <a:solidFill>
                  <a:schemeClr val="tx1">
                    <a:lumMod val="95000"/>
                    <a:lumOff val="5000"/>
                  </a:schemeClr>
                </a:solidFill>
                <a:latin typeface="新蒂黑板报" panose="03000600000000000000" pitchFamily="66" charset="-122"/>
                <a:ea typeface="新蒂黑板报" panose="03000600000000000000" pitchFamily="66" charset="-122"/>
              </a:defRPr>
            </a:lvl1pPr>
          </a:lstStyle>
          <a:p>
            <a:r>
              <a:rPr lang="zh-CN" altLang="en-US" sz="4800" spc="0" dirty="0">
                <a:latin typeface="书体坊米芾体" panose="02010601030101010101" pitchFamily="2" charset="-122"/>
                <a:ea typeface="书体坊米芾体" panose="02010601030101010101" pitchFamily="2" charset="-122"/>
                <a:sym typeface="+mn-lt"/>
              </a:rPr>
              <a:t>录</a:t>
            </a:r>
          </a:p>
        </p:txBody>
      </p:sp>
      <p:sp>
        <p:nvSpPr>
          <p:cNvPr id="14" name="文本框 13">
            <a:extLst>
              <a:ext uri="{FF2B5EF4-FFF2-40B4-BE49-F238E27FC236}">
                <a16:creationId xmlns:a16="http://schemas.microsoft.com/office/drawing/2014/main" id="{DB081F86-FBDA-4D1D-B0A4-07A729501461}"/>
              </a:ext>
            </a:extLst>
          </p:cNvPr>
          <p:cNvSpPr txBox="1">
            <a:spLocks noChangeArrowheads="1"/>
          </p:cNvSpPr>
          <p:nvPr/>
        </p:nvSpPr>
        <p:spPr bwMode="auto">
          <a:xfrm>
            <a:off x="3144309" y="2012618"/>
            <a:ext cx="424713" cy="830997"/>
          </a:xfrm>
          <a:prstGeom prst="rect">
            <a:avLst/>
          </a:prstGeom>
          <a:noFill/>
          <a:extLst/>
        </p:spPr>
        <p:txBody>
          <a:bodyPr wrap="square" rtlCol="0">
            <a:spAutoFit/>
          </a:bodyPr>
          <a:lstStyle>
            <a:defPPr>
              <a:defRPr lang="zh-CN"/>
            </a:defPPr>
            <a:lvl1pPr algn="ctr">
              <a:defRPr sz="13800" spc="300">
                <a:solidFill>
                  <a:schemeClr val="tx1">
                    <a:lumMod val="95000"/>
                    <a:lumOff val="5000"/>
                  </a:schemeClr>
                </a:solidFill>
                <a:latin typeface="新蒂黑板报" panose="03000600000000000000" pitchFamily="66" charset="-122"/>
                <a:ea typeface="新蒂黑板报" panose="03000600000000000000" pitchFamily="66" charset="-122"/>
              </a:defRPr>
            </a:lvl1pPr>
          </a:lstStyle>
          <a:p>
            <a:r>
              <a:rPr lang="zh-CN" altLang="en-US" sz="4800" spc="0" dirty="0">
                <a:latin typeface="书体坊米芾体" panose="02010601030101010101" pitchFamily="2" charset="-122"/>
                <a:ea typeface="书体坊米芾体" panose="02010601030101010101" pitchFamily="2" charset="-122"/>
                <a:sym typeface="+mn-lt"/>
              </a:rPr>
              <a:t>目</a:t>
            </a:r>
          </a:p>
        </p:txBody>
      </p:sp>
      <p:grpSp>
        <p:nvGrpSpPr>
          <p:cNvPr id="226" name="组合 225">
            <a:extLst>
              <a:ext uri="{FF2B5EF4-FFF2-40B4-BE49-F238E27FC236}">
                <a16:creationId xmlns:a16="http://schemas.microsoft.com/office/drawing/2014/main" id="{FE4424AD-F7CF-4C2A-B99D-CEC2558164DB}"/>
              </a:ext>
            </a:extLst>
          </p:cNvPr>
          <p:cNvGrpSpPr/>
          <p:nvPr/>
        </p:nvGrpSpPr>
        <p:grpSpPr>
          <a:xfrm>
            <a:off x="6773095" y="2555137"/>
            <a:ext cx="3880016" cy="643757"/>
            <a:chOff x="2395256" y="1752018"/>
            <a:chExt cx="2505075" cy="643757"/>
          </a:xfrm>
        </p:grpSpPr>
        <p:sp>
          <p:nvSpPr>
            <p:cNvPr id="227" name="TextBox 17">
              <a:extLst>
                <a:ext uri="{FF2B5EF4-FFF2-40B4-BE49-F238E27FC236}">
                  <a16:creationId xmlns:a16="http://schemas.microsoft.com/office/drawing/2014/main" id="{3E63766C-115C-43A2-B1DC-0AD3B2A2F469}"/>
                </a:ext>
              </a:extLst>
            </p:cNvPr>
            <p:cNvSpPr txBox="1"/>
            <p:nvPr/>
          </p:nvSpPr>
          <p:spPr>
            <a:xfrm>
              <a:off x="2395256" y="1752018"/>
              <a:ext cx="1261817" cy="400110"/>
            </a:xfrm>
            <a:prstGeom prst="rect">
              <a:avLst/>
            </a:prstGeom>
            <a:noFill/>
          </p:spPr>
          <p:txBody>
            <a:bodyPr wrap="none" rtlCol="0">
              <a:spAutoFit/>
            </a:bodyPr>
            <a:lstStyle/>
            <a:p>
              <a:r>
                <a:rPr lang="zh-CN" altLang="en-US" sz="2000" b="1" spc="300" dirty="0">
                  <a:latin typeface="微软雅黑" panose="020B0503020204020204" pitchFamily="34" charset="-122"/>
                  <a:ea typeface="微软雅黑" panose="020B0503020204020204" pitchFamily="34" charset="-122"/>
                  <a:cs typeface="Lato Regular"/>
                </a:rPr>
                <a:t>此处添加标题</a:t>
              </a:r>
              <a:endParaRPr lang="id-ID" altLang="zh-CN" sz="2000" b="1" spc="300" dirty="0">
                <a:latin typeface="微软雅黑" panose="020B0503020204020204" pitchFamily="34" charset="-122"/>
                <a:ea typeface="微软雅黑" panose="020B0503020204020204" pitchFamily="34" charset="-122"/>
                <a:cs typeface="Lato Regular"/>
              </a:endParaRPr>
            </a:p>
          </p:txBody>
        </p:sp>
        <p:sp>
          <p:nvSpPr>
            <p:cNvPr id="228" name="TextBox 18">
              <a:extLst>
                <a:ext uri="{FF2B5EF4-FFF2-40B4-BE49-F238E27FC236}">
                  <a16:creationId xmlns:a16="http://schemas.microsoft.com/office/drawing/2014/main" id="{D194F535-94F3-431D-9FD4-64C4811F8E68}"/>
                </a:ext>
              </a:extLst>
            </p:cNvPr>
            <p:cNvSpPr txBox="1"/>
            <p:nvPr/>
          </p:nvSpPr>
          <p:spPr>
            <a:xfrm>
              <a:off x="2395256" y="2100630"/>
              <a:ext cx="2505075" cy="295145"/>
            </a:xfrm>
            <a:prstGeom prst="rect">
              <a:avLst/>
            </a:prstGeom>
            <a:noFill/>
          </p:spPr>
          <p:txBody>
            <a:bodyPr wrap="square" rtlCol="0">
              <a:spAutoFit/>
            </a:bodyPr>
            <a:lstStyle/>
            <a:p>
              <a:pPr>
                <a:lnSpc>
                  <a:spcPct val="120000"/>
                </a:lnSpc>
              </a:pPr>
              <a:r>
                <a:rPr lang="zh-CN" altLang="en-US" sz="1200" spc="300" dirty="0">
                  <a:solidFill>
                    <a:schemeClr val="tx2"/>
                  </a:solidFill>
                  <a:latin typeface="微软雅黑" panose="020B0503020204020204" pitchFamily="34" charset="-122"/>
                  <a:ea typeface="微软雅黑" panose="020B0503020204020204" pitchFamily="34" charset="-122"/>
                </a:rPr>
                <a:t>详细内容</a:t>
              </a:r>
              <a:r>
                <a:rPr lang="en-US" altLang="zh-CN" sz="1200" spc="300" dirty="0">
                  <a:solidFill>
                    <a:schemeClr val="tx2"/>
                  </a:solidFill>
                  <a:latin typeface="微软雅黑" panose="020B0503020204020204" pitchFamily="34" charset="-122"/>
                  <a:ea typeface="微软雅黑" panose="020B0503020204020204" pitchFamily="34" charset="-122"/>
                </a:rPr>
                <a:t>……</a:t>
              </a:r>
              <a:r>
                <a:rPr lang="zh-CN" altLang="en-US" sz="1200" spc="300" dirty="0">
                  <a:solidFill>
                    <a:schemeClr val="tx2"/>
                  </a:solidFill>
                  <a:latin typeface="微软雅黑" panose="020B0503020204020204" pitchFamily="34" charset="-122"/>
                  <a:ea typeface="微软雅黑" panose="020B0503020204020204" pitchFamily="34" charset="-122"/>
                </a:rPr>
                <a:t>点击输入本栏的具体文字，</a:t>
              </a:r>
              <a:endParaRPr lang="en-US" sz="1200" spc="300" dirty="0">
                <a:solidFill>
                  <a:schemeClr val="tx2"/>
                </a:solidFill>
                <a:latin typeface="微软雅黑" panose="020B0503020204020204" pitchFamily="34" charset="-122"/>
                <a:ea typeface="微软雅黑" panose="020B0503020204020204" pitchFamily="34" charset="-122"/>
              </a:endParaRPr>
            </a:p>
          </p:txBody>
        </p:sp>
      </p:grpSp>
      <p:grpSp>
        <p:nvGrpSpPr>
          <p:cNvPr id="229" name="组合 228">
            <a:extLst>
              <a:ext uri="{FF2B5EF4-FFF2-40B4-BE49-F238E27FC236}">
                <a16:creationId xmlns:a16="http://schemas.microsoft.com/office/drawing/2014/main" id="{090A16FB-6520-4E04-B6BA-5F082EAAEC2C}"/>
              </a:ext>
            </a:extLst>
          </p:cNvPr>
          <p:cNvGrpSpPr/>
          <p:nvPr/>
        </p:nvGrpSpPr>
        <p:grpSpPr>
          <a:xfrm>
            <a:off x="6773095" y="3385170"/>
            <a:ext cx="3880016" cy="676076"/>
            <a:chOff x="2360485" y="1738486"/>
            <a:chExt cx="2505075" cy="676076"/>
          </a:xfrm>
        </p:grpSpPr>
        <p:sp>
          <p:nvSpPr>
            <p:cNvPr id="230" name="TextBox 17">
              <a:extLst>
                <a:ext uri="{FF2B5EF4-FFF2-40B4-BE49-F238E27FC236}">
                  <a16:creationId xmlns:a16="http://schemas.microsoft.com/office/drawing/2014/main" id="{84084A44-D060-458F-9CAF-4920F1496AA3}"/>
                </a:ext>
              </a:extLst>
            </p:cNvPr>
            <p:cNvSpPr txBox="1"/>
            <p:nvPr/>
          </p:nvSpPr>
          <p:spPr>
            <a:xfrm>
              <a:off x="2360485" y="1738486"/>
              <a:ext cx="1261817" cy="400110"/>
            </a:xfrm>
            <a:prstGeom prst="rect">
              <a:avLst/>
            </a:prstGeom>
            <a:noFill/>
          </p:spPr>
          <p:txBody>
            <a:bodyPr wrap="none" rtlCol="0">
              <a:spAutoFit/>
            </a:bodyPr>
            <a:lstStyle/>
            <a:p>
              <a:r>
                <a:rPr lang="zh-CN" altLang="en-US" sz="2000" b="1" spc="300" dirty="0">
                  <a:latin typeface="微软雅黑" panose="020B0503020204020204" pitchFamily="34" charset="-122"/>
                  <a:ea typeface="微软雅黑" panose="020B0503020204020204" pitchFamily="34" charset="-122"/>
                  <a:cs typeface="Lato Regular"/>
                </a:rPr>
                <a:t>此处添加标题</a:t>
              </a:r>
              <a:endParaRPr lang="id-ID" altLang="zh-CN" sz="2000" b="1" spc="300" dirty="0">
                <a:latin typeface="微软雅黑" panose="020B0503020204020204" pitchFamily="34" charset="-122"/>
                <a:ea typeface="微软雅黑" panose="020B0503020204020204" pitchFamily="34" charset="-122"/>
                <a:cs typeface="Lato Regular"/>
              </a:endParaRPr>
            </a:p>
          </p:txBody>
        </p:sp>
        <p:sp>
          <p:nvSpPr>
            <p:cNvPr id="231" name="TextBox 18">
              <a:extLst>
                <a:ext uri="{FF2B5EF4-FFF2-40B4-BE49-F238E27FC236}">
                  <a16:creationId xmlns:a16="http://schemas.microsoft.com/office/drawing/2014/main" id="{16EDA08F-EA18-497C-8058-74654A2CE1F0}"/>
                </a:ext>
              </a:extLst>
            </p:cNvPr>
            <p:cNvSpPr txBox="1"/>
            <p:nvPr/>
          </p:nvSpPr>
          <p:spPr>
            <a:xfrm>
              <a:off x="2360485" y="2100630"/>
              <a:ext cx="2505075" cy="313932"/>
            </a:xfrm>
            <a:prstGeom prst="rect">
              <a:avLst/>
            </a:prstGeom>
            <a:noFill/>
          </p:spPr>
          <p:txBody>
            <a:bodyPr wrap="square" rtlCol="0">
              <a:spAutoFit/>
            </a:bodyPr>
            <a:lstStyle/>
            <a:p>
              <a:pPr>
                <a:lnSpc>
                  <a:spcPct val="120000"/>
                </a:lnSpc>
              </a:pPr>
              <a:r>
                <a:rPr lang="zh-CN" altLang="en-US" sz="1200" spc="300" dirty="0">
                  <a:solidFill>
                    <a:schemeClr val="tx2"/>
                  </a:solidFill>
                  <a:latin typeface="微软雅黑" panose="020B0503020204020204" pitchFamily="34" charset="-122"/>
                  <a:ea typeface="微软雅黑" panose="020B0503020204020204" pitchFamily="34" charset="-122"/>
                </a:rPr>
                <a:t>详细内容</a:t>
              </a:r>
              <a:r>
                <a:rPr lang="en-US" altLang="zh-CN" sz="1200" spc="300" dirty="0">
                  <a:solidFill>
                    <a:schemeClr val="tx2"/>
                  </a:solidFill>
                  <a:latin typeface="微软雅黑" panose="020B0503020204020204" pitchFamily="34" charset="-122"/>
                  <a:ea typeface="微软雅黑" panose="020B0503020204020204" pitchFamily="34" charset="-122"/>
                </a:rPr>
                <a:t>……</a:t>
              </a:r>
              <a:r>
                <a:rPr lang="zh-CN" altLang="en-US" sz="1200" spc="300" dirty="0">
                  <a:solidFill>
                    <a:schemeClr val="tx2"/>
                  </a:solidFill>
                  <a:latin typeface="微软雅黑" panose="020B0503020204020204" pitchFamily="34" charset="-122"/>
                  <a:ea typeface="微软雅黑" panose="020B0503020204020204" pitchFamily="34" charset="-122"/>
                </a:rPr>
                <a:t>点击输入本栏的具体文字</a:t>
              </a:r>
              <a:endParaRPr lang="en-US" sz="1200" spc="300" dirty="0">
                <a:solidFill>
                  <a:schemeClr val="tx2"/>
                </a:solidFill>
                <a:latin typeface="微软雅黑" panose="020B0503020204020204" pitchFamily="34" charset="-122"/>
                <a:ea typeface="微软雅黑" panose="020B0503020204020204" pitchFamily="34" charset="-122"/>
              </a:endParaRPr>
            </a:p>
          </p:txBody>
        </p:sp>
      </p:grpSp>
      <p:grpSp>
        <p:nvGrpSpPr>
          <p:cNvPr id="235" name="组合 234">
            <a:extLst>
              <a:ext uri="{FF2B5EF4-FFF2-40B4-BE49-F238E27FC236}">
                <a16:creationId xmlns:a16="http://schemas.microsoft.com/office/drawing/2014/main" id="{263C958D-6486-485D-92A7-A7690614F05C}"/>
              </a:ext>
            </a:extLst>
          </p:cNvPr>
          <p:cNvGrpSpPr/>
          <p:nvPr/>
        </p:nvGrpSpPr>
        <p:grpSpPr>
          <a:xfrm>
            <a:off x="6773095" y="1656374"/>
            <a:ext cx="4611132" cy="712487"/>
            <a:chOff x="1944688" y="1770288"/>
            <a:chExt cx="2977109" cy="712487"/>
          </a:xfrm>
        </p:grpSpPr>
        <p:sp>
          <p:nvSpPr>
            <p:cNvPr id="236" name="TextBox 17">
              <a:extLst>
                <a:ext uri="{FF2B5EF4-FFF2-40B4-BE49-F238E27FC236}">
                  <a16:creationId xmlns:a16="http://schemas.microsoft.com/office/drawing/2014/main" id="{8FE6046D-63BE-458B-8CE5-FA9B866C4328}"/>
                </a:ext>
              </a:extLst>
            </p:cNvPr>
            <p:cNvSpPr txBox="1"/>
            <p:nvPr/>
          </p:nvSpPr>
          <p:spPr>
            <a:xfrm>
              <a:off x="1944688" y="1770288"/>
              <a:ext cx="1261817" cy="400110"/>
            </a:xfrm>
            <a:prstGeom prst="rect">
              <a:avLst/>
            </a:prstGeom>
            <a:noFill/>
          </p:spPr>
          <p:txBody>
            <a:bodyPr wrap="none" rtlCol="0">
              <a:spAutoFit/>
            </a:bodyPr>
            <a:lstStyle/>
            <a:p>
              <a:r>
                <a:rPr lang="zh-CN" altLang="en-US" sz="2000" b="1" spc="300" dirty="0">
                  <a:latin typeface="微软雅黑" panose="020B0503020204020204" pitchFamily="34" charset="-122"/>
                  <a:ea typeface="微软雅黑" panose="020B0503020204020204" pitchFamily="34" charset="-122"/>
                  <a:cs typeface="Lato Regular"/>
                </a:rPr>
                <a:t>此处添加标题</a:t>
              </a:r>
              <a:endParaRPr lang="id-ID" sz="2000" b="1" spc="300" dirty="0">
                <a:latin typeface="微软雅黑" panose="020B0503020204020204" pitchFamily="34" charset="-122"/>
                <a:ea typeface="微软雅黑" panose="020B0503020204020204" pitchFamily="34" charset="-122"/>
                <a:cs typeface="Lato Regular"/>
              </a:endParaRPr>
            </a:p>
          </p:txBody>
        </p:sp>
        <p:sp>
          <p:nvSpPr>
            <p:cNvPr id="237" name="TextBox 18">
              <a:extLst>
                <a:ext uri="{FF2B5EF4-FFF2-40B4-BE49-F238E27FC236}">
                  <a16:creationId xmlns:a16="http://schemas.microsoft.com/office/drawing/2014/main" id="{F2137B1C-4FEF-491F-82EC-0DCFBAA9879C}"/>
                </a:ext>
              </a:extLst>
            </p:cNvPr>
            <p:cNvSpPr txBox="1"/>
            <p:nvPr/>
          </p:nvSpPr>
          <p:spPr>
            <a:xfrm>
              <a:off x="1944688" y="2168843"/>
              <a:ext cx="2977109" cy="313932"/>
            </a:xfrm>
            <a:prstGeom prst="rect">
              <a:avLst/>
            </a:prstGeom>
            <a:noFill/>
          </p:spPr>
          <p:txBody>
            <a:bodyPr wrap="square" rtlCol="0">
              <a:spAutoFit/>
            </a:bodyPr>
            <a:lstStyle/>
            <a:p>
              <a:pPr>
                <a:lnSpc>
                  <a:spcPct val="120000"/>
                </a:lnSpc>
              </a:pPr>
              <a:r>
                <a:rPr lang="zh-CN" altLang="en-US" sz="12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2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2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200" spc="300" dirty="0">
                <a:solidFill>
                  <a:schemeClr val="tx2"/>
                </a:solidFill>
                <a:latin typeface="微软雅黑" panose="020B0503020204020204" pitchFamily="34" charset="-122"/>
                <a:ea typeface="微软雅黑" panose="020B0503020204020204" pitchFamily="34" charset="-122"/>
                <a:cs typeface="Lato Light"/>
              </a:endParaRPr>
            </a:p>
          </p:txBody>
        </p:sp>
      </p:grpSp>
      <p:grpSp>
        <p:nvGrpSpPr>
          <p:cNvPr id="238" name="组合 237">
            <a:extLst>
              <a:ext uri="{FF2B5EF4-FFF2-40B4-BE49-F238E27FC236}">
                <a16:creationId xmlns:a16="http://schemas.microsoft.com/office/drawing/2014/main" id="{2929EE7C-D48C-4CA0-9CF3-1D856A9C0708}"/>
              </a:ext>
            </a:extLst>
          </p:cNvPr>
          <p:cNvGrpSpPr/>
          <p:nvPr/>
        </p:nvGrpSpPr>
        <p:grpSpPr>
          <a:xfrm>
            <a:off x="6773095" y="5143280"/>
            <a:ext cx="3880016" cy="687093"/>
            <a:chOff x="767433" y="2982317"/>
            <a:chExt cx="2505075" cy="687093"/>
          </a:xfrm>
        </p:grpSpPr>
        <p:sp>
          <p:nvSpPr>
            <p:cNvPr id="239" name="TextBox 17">
              <a:extLst>
                <a:ext uri="{FF2B5EF4-FFF2-40B4-BE49-F238E27FC236}">
                  <a16:creationId xmlns:a16="http://schemas.microsoft.com/office/drawing/2014/main" id="{91CA5C9D-C21F-434C-BD76-8AEF3CB573D5}"/>
                </a:ext>
              </a:extLst>
            </p:cNvPr>
            <p:cNvSpPr txBox="1"/>
            <p:nvPr/>
          </p:nvSpPr>
          <p:spPr>
            <a:xfrm>
              <a:off x="767433" y="2982317"/>
              <a:ext cx="1261817" cy="400110"/>
            </a:xfrm>
            <a:prstGeom prst="rect">
              <a:avLst/>
            </a:prstGeom>
            <a:noFill/>
          </p:spPr>
          <p:txBody>
            <a:bodyPr wrap="none" rtlCol="0">
              <a:spAutoFit/>
            </a:bodyPr>
            <a:lstStyle/>
            <a:p>
              <a:r>
                <a:rPr lang="zh-CN" altLang="en-US" sz="2000" b="1" spc="300" dirty="0">
                  <a:latin typeface="微软雅黑" panose="020B0503020204020204" pitchFamily="34" charset="-122"/>
                  <a:ea typeface="微软雅黑" panose="020B0503020204020204" pitchFamily="34" charset="-122"/>
                  <a:cs typeface="Lato Regular"/>
                </a:rPr>
                <a:t>此处添加标题</a:t>
              </a:r>
              <a:endParaRPr lang="id-ID" altLang="zh-CN" sz="2000" b="1" spc="300" dirty="0">
                <a:latin typeface="微软雅黑" panose="020B0503020204020204" pitchFamily="34" charset="-122"/>
                <a:ea typeface="微软雅黑" panose="020B0503020204020204" pitchFamily="34" charset="-122"/>
                <a:cs typeface="Lato Regular"/>
              </a:endParaRPr>
            </a:p>
          </p:txBody>
        </p:sp>
        <p:sp>
          <p:nvSpPr>
            <p:cNvPr id="240" name="TextBox 18">
              <a:extLst>
                <a:ext uri="{FF2B5EF4-FFF2-40B4-BE49-F238E27FC236}">
                  <a16:creationId xmlns:a16="http://schemas.microsoft.com/office/drawing/2014/main" id="{14DC7498-CD12-40F2-BF06-0646CC5C095D}"/>
                </a:ext>
              </a:extLst>
            </p:cNvPr>
            <p:cNvSpPr txBox="1"/>
            <p:nvPr/>
          </p:nvSpPr>
          <p:spPr>
            <a:xfrm>
              <a:off x="767433" y="3355478"/>
              <a:ext cx="2505075" cy="313932"/>
            </a:xfrm>
            <a:prstGeom prst="rect">
              <a:avLst/>
            </a:prstGeom>
            <a:noFill/>
          </p:spPr>
          <p:txBody>
            <a:bodyPr wrap="square" rtlCol="0">
              <a:spAutoFit/>
            </a:bodyPr>
            <a:lstStyle/>
            <a:p>
              <a:pPr>
                <a:lnSpc>
                  <a:spcPct val="120000"/>
                </a:lnSpc>
              </a:pPr>
              <a:r>
                <a:rPr lang="zh-CN" altLang="en-US" sz="1200" spc="300" dirty="0">
                  <a:solidFill>
                    <a:schemeClr val="tx2"/>
                  </a:solidFill>
                  <a:latin typeface="微软雅黑" panose="020B0503020204020204" pitchFamily="34" charset="-122"/>
                  <a:ea typeface="微软雅黑" panose="020B0503020204020204" pitchFamily="34" charset="-122"/>
                </a:rPr>
                <a:t>详细内容</a:t>
              </a:r>
              <a:r>
                <a:rPr lang="en-US" altLang="zh-CN" sz="1200" spc="300" dirty="0">
                  <a:solidFill>
                    <a:schemeClr val="tx2"/>
                  </a:solidFill>
                  <a:latin typeface="微软雅黑" panose="020B0503020204020204" pitchFamily="34" charset="-122"/>
                  <a:ea typeface="微软雅黑" panose="020B0503020204020204" pitchFamily="34" charset="-122"/>
                </a:rPr>
                <a:t>……</a:t>
              </a:r>
              <a:r>
                <a:rPr lang="zh-CN" altLang="en-US" sz="1200" spc="300" dirty="0">
                  <a:solidFill>
                    <a:schemeClr val="tx2"/>
                  </a:solidFill>
                  <a:latin typeface="微软雅黑" panose="020B0503020204020204" pitchFamily="34" charset="-122"/>
                  <a:ea typeface="微软雅黑" panose="020B0503020204020204" pitchFamily="34" charset="-122"/>
                </a:rPr>
                <a:t>点击输入本栏的具体文字</a:t>
              </a:r>
              <a:endParaRPr lang="en-US" sz="1200" spc="300" dirty="0">
                <a:solidFill>
                  <a:schemeClr val="tx2"/>
                </a:solidFill>
                <a:latin typeface="微软雅黑" panose="020B0503020204020204" pitchFamily="34" charset="-122"/>
                <a:ea typeface="微软雅黑" panose="020B0503020204020204" pitchFamily="34" charset="-122"/>
              </a:endParaRPr>
            </a:p>
          </p:txBody>
        </p:sp>
      </p:grpSp>
      <p:grpSp>
        <p:nvGrpSpPr>
          <p:cNvPr id="241" name="组合 240">
            <a:extLst>
              <a:ext uri="{FF2B5EF4-FFF2-40B4-BE49-F238E27FC236}">
                <a16:creationId xmlns:a16="http://schemas.microsoft.com/office/drawing/2014/main" id="{1546A292-45E6-4E49-BBD8-E221A111DFD4}"/>
              </a:ext>
            </a:extLst>
          </p:cNvPr>
          <p:cNvGrpSpPr/>
          <p:nvPr/>
        </p:nvGrpSpPr>
        <p:grpSpPr>
          <a:xfrm>
            <a:off x="6773095" y="4247522"/>
            <a:ext cx="3880016" cy="709481"/>
            <a:chOff x="1298272" y="4560169"/>
            <a:chExt cx="2505075" cy="709481"/>
          </a:xfrm>
        </p:grpSpPr>
        <p:sp>
          <p:nvSpPr>
            <p:cNvPr id="242" name="TextBox 17">
              <a:extLst>
                <a:ext uri="{FF2B5EF4-FFF2-40B4-BE49-F238E27FC236}">
                  <a16:creationId xmlns:a16="http://schemas.microsoft.com/office/drawing/2014/main" id="{719DA3A6-62AE-4130-AEC7-4BABD8A0B61A}"/>
                </a:ext>
              </a:extLst>
            </p:cNvPr>
            <p:cNvSpPr txBox="1"/>
            <p:nvPr/>
          </p:nvSpPr>
          <p:spPr>
            <a:xfrm>
              <a:off x="1298272" y="4560169"/>
              <a:ext cx="1261817" cy="400110"/>
            </a:xfrm>
            <a:prstGeom prst="rect">
              <a:avLst/>
            </a:prstGeom>
            <a:noFill/>
          </p:spPr>
          <p:txBody>
            <a:bodyPr wrap="none" rtlCol="0">
              <a:spAutoFit/>
            </a:bodyPr>
            <a:lstStyle/>
            <a:p>
              <a:r>
                <a:rPr lang="zh-CN" altLang="en-US" sz="2000" b="1" spc="300" dirty="0">
                  <a:latin typeface="微软雅黑" panose="020B0503020204020204" pitchFamily="34" charset="-122"/>
                  <a:ea typeface="微软雅黑" panose="020B0503020204020204" pitchFamily="34" charset="-122"/>
                  <a:cs typeface="Lato Regular"/>
                </a:rPr>
                <a:t>此处添加标题</a:t>
              </a:r>
              <a:endParaRPr lang="id-ID" altLang="zh-CN" sz="2000" b="1" spc="300" dirty="0">
                <a:latin typeface="微软雅黑" panose="020B0503020204020204" pitchFamily="34" charset="-122"/>
                <a:ea typeface="微软雅黑" panose="020B0503020204020204" pitchFamily="34" charset="-122"/>
                <a:cs typeface="Lato Regular"/>
              </a:endParaRPr>
            </a:p>
          </p:txBody>
        </p:sp>
        <p:sp>
          <p:nvSpPr>
            <p:cNvPr id="243" name="TextBox 18">
              <a:extLst>
                <a:ext uri="{FF2B5EF4-FFF2-40B4-BE49-F238E27FC236}">
                  <a16:creationId xmlns:a16="http://schemas.microsoft.com/office/drawing/2014/main" id="{11D8514C-7786-4CE4-B228-CF64840E9389}"/>
                </a:ext>
              </a:extLst>
            </p:cNvPr>
            <p:cNvSpPr txBox="1"/>
            <p:nvPr/>
          </p:nvSpPr>
          <p:spPr>
            <a:xfrm>
              <a:off x="1298272" y="4955718"/>
              <a:ext cx="2505075" cy="313932"/>
            </a:xfrm>
            <a:prstGeom prst="rect">
              <a:avLst/>
            </a:prstGeom>
            <a:noFill/>
          </p:spPr>
          <p:txBody>
            <a:bodyPr wrap="square" rtlCol="0">
              <a:spAutoFit/>
            </a:bodyPr>
            <a:lstStyle/>
            <a:p>
              <a:pPr>
                <a:lnSpc>
                  <a:spcPct val="120000"/>
                </a:lnSpc>
              </a:pPr>
              <a:r>
                <a:rPr lang="zh-CN" altLang="en-US" sz="1200" spc="300" dirty="0">
                  <a:solidFill>
                    <a:schemeClr val="tx2"/>
                  </a:solidFill>
                  <a:latin typeface="微软雅黑" panose="020B0503020204020204" pitchFamily="34" charset="-122"/>
                  <a:ea typeface="微软雅黑" panose="020B0503020204020204" pitchFamily="34" charset="-122"/>
                </a:rPr>
                <a:t>详细内容</a:t>
              </a:r>
              <a:r>
                <a:rPr lang="en-US" altLang="zh-CN" sz="1200" spc="300" dirty="0">
                  <a:solidFill>
                    <a:schemeClr val="tx2"/>
                  </a:solidFill>
                  <a:latin typeface="微软雅黑" panose="020B0503020204020204" pitchFamily="34" charset="-122"/>
                  <a:ea typeface="微软雅黑" panose="020B0503020204020204" pitchFamily="34" charset="-122"/>
                </a:rPr>
                <a:t>……</a:t>
              </a:r>
              <a:r>
                <a:rPr lang="zh-CN" altLang="en-US" sz="1200" spc="300" dirty="0">
                  <a:solidFill>
                    <a:schemeClr val="tx2"/>
                  </a:solidFill>
                  <a:latin typeface="微软雅黑" panose="020B0503020204020204" pitchFamily="34" charset="-122"/>
                  <a:ea typeface="微软雅黑" panose="020B0503020204020204" pitchFamily="34" charset="-122"/>
                </a:rPr>
                <a:t>点击输入本栏的具体文字</a:t>
              </a:r>
              <a:endParaRPr lang="en-US" sz="1200" spc="300" dirty="0">
                <a:solidFill>
                  <a:schemeClr val="tx2"/>
                </a:solidFill>
                <a:latin typeface="微软雅黑" panose="020B0503020204020204" pitchFamily="34" charset="-122"/>
                <a:ea typeface="微软雅黑" panose="020B0503020204020204" pitchFamily="34" charset="-122"/>
              </a:endParaRPr>
            </a:p>
          </p:txBody>
        </p:sp>
      </p:grpSp>
      <p:sp>
        <p:nvSpPr>
          <p:cNvPr id="244" name="文本框 243">
            <a:extLst>
              <a:ext uri="{FF2B5EF4-FFF2-40B4-BE49-F238E27FC236}">
                <a16:creationId xmlns:a16="http://schemas.microsoft.com/office/drawing/2014/main" id="{778DDE9D-A458-4650-904B-EE7BCDD7DC28}"/>
              </a:ext>
            </a:extLst>
          </p:cNvPr>
          <p:cNvSpPr txBox="1"/>
          <p:nvPr/>
        </p:nvSpPr>
        <p:spPr>
          <a:xfrm>
            <a:off x="5749280" y="1610791"/>
            <a:ext cx="697627"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01</a:t>
            </a:r>
            <a:endParaRPr lang="zh-CN" altLang="en-US" sz="4800" dirty="0">
              <a:solidFill>
                <a:srgbClr val="C00000"/>
              </a:solidFill>
              <a:latin typeface="Labtop Secundo Superwide" panose="020B0306040002020203" pitchFamily="34" charset="0"/>
            </a:endParaRPr>
          </a:p>
        </p:txBody>
      </p:sp>
      <p:sp>
        <p:nvSpPr>
          <p:cNvPr id="245" name="文本框 244">
            <a:extLst>
              <a:ext uri="{FF2B5EF4-FFF2-40B4-BE49-F238E27FC236}">
                <a16:creationId xmlns:a16="http://schemas.microsoft.com/office/drawing/2014/main" id="{79E35836-9B0B-41CE-895A-BFB8EA1FE3E8}"/>
              </a:ext>
            </a:extLst>
          </p:cNvPr>
          <p:cNvSpPr txBox="1"/>
          <p:nvPr/>
        </p:nvSpPr>
        <p:spPr>
          <a:xfrm>
            <a:off x="5749280" y="2483265"/>
            <a:ext cx="870751"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02</a:t>
            </a:r>
            <a:endParaRPr lang="zh-CN" altLang="en-US" sz="4800" dirty="0">
              <a:solidFill>
                <a:srgbClr val="C00000"/>
              </a:solidFill>
              <a:latin typeface="Labtop Secundo Superwide" panose="020B0306040002020203" pitchFamily="34" charset="0"/>
            </a:endParaRPr>
          </a:p>
        </p:txBody>
      </p:sp>
      <p:sp>
        <p:nvSpPr>
          <p:cNvPr id="246" name="文本框 245">
            <a:extLst>
              <a:ext uri="{FF2B5EF4-FFF2-40B4-BE49-F238E27FC236}">
                <a16:creationId xmlns:a16="http://schemas.microsoft.com/office/drawing/2014/main" id="{4F6707DC-6AFA-4AE9-9922-43A12730705D}"/>
              </a:ext>
            </a:extLst>
          </p:cNvPr>
          <p:cNvSpPr txBox="1"/>
          <p:nvPr/>
        </p:nvSpPr>
        <p:spPr>
          <a:xfrm>
            <a:off x="5749280" y="3355739"/>
            <a:ext cx="862737"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03</a:t>
            </a:r>
            <a:endParaRPr lang="zh-CN" altLang="en-US" sz="4800" dirty="0">
              <a:solidFill>
                <a:srgbClr val="C00000"/>
              </a:solidFill>
              <a:latin typeface="Labtop Secundo Superwide" panose="020B0306040002020203" pitchFamily="34" charset="0"/>
            </a:endParaRPr>
          </a:p>
        </p:txBody>
      </p:sp>
      <p:sp>
        <p:nvSpPr>
          <p:cNvPr id="247" name="文本框 246">
            <a:extLst>
              <a:ext uri="{FF2B5EF4-FFF2-40B4-BE49-F238E27FC236}">
                <a16:creationId xmlns:a16="http://schemas.microsoft.com/office/drawing/2014/main" id="{D3C097DB-6ED5-4F7B-9EA7-9E9E7B578173}"/>
              </a:ext>
            </a:extLst>
          </p:cNvPr>
          <p:cNvSpPr txBox="1"/>
          <p:nvPr/>
        </p:nvSpPr>
        <p:spPr>
          <a:xfrm>
            <a:off x="5749280" y="4228213"/>
            <a:ext cx="872355"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04</a:t>
            </a:r>
            <a:endParaRPr lang="zh-CN" altLang="en-US" sz="4800" dirty="0">
              <a:solidFill>
                <a:srgbClr val="C00000"/>
              </a:solidFill>
              <a:latin typeface="Labtop Secundo Superwide" panose="020B0306040002020203" pitchFamily="34" charset="0"/>
            </a:endParaRPr>
          </a:p>
        </p:txBody>
      </p:sp>
      <p:sp>
        <p:nvSpPr>
          <p:cNvPr id="248" name="文本框 247">
            <a:extLst>
              <a:ext uri="{FF2B5EF4-FFF2-40B4-BE49-F238E27FC236}">
                <a16:creationId xmlns:a16="http://schemas.microsoft.com/office/drawing/2014/main" id="{CD303563-7F78-47AD-8B17-7EDA7977A675}"/>
              </a:ext>
            </a:extLst>
          </p:cNvPr>
          <p:cNvSpPr txBox="1"/>
          <p:nvPr/>
        </p:nvSpPr>
        <p:spPr>
          <a:xfrm>
            <a:off x="5749280" y="5100685"/>
            <a:ext cx="886781"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05</a:t>
            </a:r>
            <a:endParaRPr lang="zh-CN" altLang="en-US" sz="4800" dirty="0">
              <a:solidFill>
                <a:srgbClr val="C00000"/>
              </a:solidFill>
              <a:latin typeface="Labtop Secundo Superwide" panose="020B0306040002020203" pitchFamily="34" charset="0"/>
            </a:endParaRPr>
          </a:p>
        </p:txBody>
      </p:sp>
    </p:spTree>
    <p:extLst>
      <p:ext uri="{BB962C8B-B14F-4D97-AF65-F5344CB8AC3E}">
        <p14:creationId xmlns:p14="http://schemas.microsoft.com/office/powerpoint/2010/main" val="5110044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airplan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244"/>
                                        </p:tgtEl>
                                        <p:attrNameLst>
                                          <p:attrName>style.visibility</p:attrName>
                                        </p:attrNameLst>
                                      </p:cBhvr>
                                      <p:to>
                                        <p:strVal val="visible"/>
                                      </p:to>
                                    </p:set>
                                    <p:animEffect transition="in" filter="fade">
                                      <p:cBhvr>
                                        <p:cTn id="23" dur="500"/>
                                        <p:tgtEl>
                                          <p:spTgt spid="244"/>
                                        </p:tgtEl>
                                      </p:cBhvr>
                                    </p:animEffect>
                                  </p:childTnLst>
                                </p:cTn>
                              </p:par>
                            </p:childTnLst>
                          </p:cTn>
                        </p:par>
                        <p:par>
                          <p:cTn id="24" fill="hold">
                            <p:stCondLst>
                              <p:cond delay="1500"/>
                            </p:stCondLst>
                            <p:childTnLst>
                              <p:par>
                                <p:cTn id="25" presetID="22" presetClass="entr" presetSubtype="8" fill="hold" nodeType="afterEffect">
                                  <p:stCondLst>
                                    <p:cond delay="0"/>
                                  </p:stCondLst>
                                  <p:childTnLst>
                                    <p:set>
                                      <p:cBhvr>
                                        <p:cTn id="26" dur="1" fill="hold">
                                          <p:stCondLst>
                                            <p:cond delay="0"/>
                                          </p:stCondLst>
                                        </p:cTn>
                                        <p:tgtEl>
                                          <p:spTgt spid="235"/>
                                        </p:tgtEl>
                                        <p:attrNameLst>
                                          <p:attrName>style.visibility</p:attrName>
                                        </p:attrNameLst>
                                      </p:cBhvr>
                                      <p:to>
                                        <p:strVal val="visible"/>
                                      </p:to>
                                    </p:set>
                                    <p:animEffect transition="in" filter="wipe(left)">
                                      <p:cBhvr>
                                        <p:cTn id="27" dur="500"/>
                                        <p:tgtEl>
                                          <p:spTgt spid="235"/>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245"/>
                                        </p:tgtEl>
                                        <p:attrNameLst>
                                          <p:attrName>style.visibility</p:attrName>
                                        </p:attrNameLst>
                                      </p:cBhvr>
                                      <p:to>
                                        <p:strVal val="visible"/>
                                      </p:to>
                                    </p:set>
                                    <p:animEffect transition="in" filter="fade">
                                      <p:cBhvr>
                                        <p:cTn id="31" dur="500"/>
                                        <p:tgtEl>
                                          <p:spTgt spid="245"/>
                                        </p:tgtEl>
                                      </p:cBhvr>
                                    </p:animEffect>
                                  </p:childTnLst>
                                </p:cTn>
                              </p:par>
                            </p:childTnLst>
                          </p:cTn>
                        </p:par>
                        <p:par>
                          <p:cTn id="32" fill="hold">
                            <p:stCondLst>
                              <p:cond delay="2500"/>
                            </p:stCondLst>
                            <p:childTnLst>
                              <p:par>
                                <p:cTn id="33" presetID="22" presetClass="entr" presetSubtype="8" fill="hold" nodeType="afterEffect">
                                  <p:stCondLst>
                                    <p:cond delay="0"/>
                                  </p:stCondLst>
                                  <p:childTnLst>
                                    <p:set>
                                      <p:cBhvr>
                                        <p:cTn id="34" dur="1" fill="hold">
                                          <p:stCondLst>
                                            <p:cond delay="0"/>
                                          </p:stCondLst>
                                        </p:cTn>
                                        <p:tgtEl>
                                          <p:spTgt spid="226"/>
                                        </p:tgtEl>
                                        <p:attrNameLst>
                                          <p:attrName>style.visibility</p:attrName>
                                        </p:attrNameLst>
                                      </p:cBhvr>
                                      <p:to>
                                        <p:strVal val="visible"/>
                                      </p:to>
                                    </p:set>
                                    <p:animEffect transition="in" filter="wipe(left)">
                                      <p:cBhvr>
                                        <p:cTn id="35" dur="500"/>
                                        <p:tgtEl>
                                          <p:spTgt spid="226"/>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246"/>
                                        </p:tgtEl>
                                        <p:attrNameLst>
                                          <p:attrName>style.visibility</p:attrName>
                                        </p:attrNameLst>
                                      </p:cBhvr>
                                      <p:to>
                                        <p:strVal val="visible"/>
                                      </p:to>
                                    </p:set>
                                    <p:animEffect transition="in" filter="fade">
                                      <p:cBhvr>
                                        <p:cTn id="39" dur="500"/>
                                        <p:tgtEl>
                                          <p:spTgt spid="246"/>
                                        </p:tgtEl>
                                      </p:cBhvr>
                                    </p:animEffect>
                                  </p:childTnLst>
                                </p:cTn>
                              </p:par>
                            </p:childTnLst>
                          </p:cTn>
                        </p:par>
                        <p:par>
                          <p:cTn id="40" fill="hold">
                            <p:stCondLst>
                              <p:cond delay="3500"/>
                            </p:stCondLst>
                            <p:childTnLst>
                              <p:par>
                                <p:cTn id="41" presetID="22" presetClass="entr" presetSubtype="8" fill="hold" nodeType="afterEffect">
                                  <p:stCondLst>
                                    <p:cond delay="0"/>
                                  </p:stCondLst>
                                  <p:childTnLst>
                                    <p:set>
                                      <p:cBhvr>
                                        <p:cTn id="42" dur="1" fill="hold">
                                          <p:stCondLst>
                                            <p:cond delay="0"/>
                                          </p:stCondLst>
                                        </p:cTn>
                                        <p:tgtEl>
                                          <p:spTgt spid="229"/>
                                        </p:tgtEl>
                                        <p:attrNameLst>
                                          <p:attrName>style.visibility</p:attrName>
                                        </p:attrNameLst>
                                      </p:cBhvr>
                                      <p:to>
                                        <p:strVal val="visible"/>
                                      </p:to>
                                    </p:set>
                                    <p:animEffect transition="in" filter="wipe(left)">
                                      <p:cBhvr>
                                        <p:cTn id="43" dur="500"/>
                                        <p:tgtEl>
                                          <p:spTgt spid="229"/>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247"/>
                                        </p:tgtEl>
                                        <p:attrNameLst>
                                          <p:attrName>style.visibility</p:attrName>
                                        </p:attrNameLst>
                                      </p:cBhvr>
                                      <p:to>
                                        <p:strVal val="visible"/>
                                      </p:to>
                                    </p:set>
                                    <p:animEffect transition="in" filter="fade">
                                      <p:cBhvr>
                                        <p:cTn id="47" dur="500"/>
                                        <p:tgtEl>
                                          <p:spTgt spid="247"/>
                                        </p:tgtEl>
                                      </p:cBhvr>
                                    </p:animEffect>
                                  </p:childTnLst>
                                </p:cTn>
                              </p:par>
                            </p:childTnLst>
                          </p:cTn>
                        </p:par>
                        <p:par>
                          <p:cTn id="48" fill="hold">
                            <p:stCondLst>
                              <p:cond delay="4500"/>
                            </p:stCondLst>
                            <p:childTnLst>
                              <p:par>
                                <p:cTn id="49" presetID="22" presetClass="entr" presetSubtype="8" fill="hold" nodeType="afterEffect">
                                  <p:stCondLst>
                                    <p:cond delay="0"/>
                                  </p:stCondLst>
                                  <p:childTnLst>
                                    <p:set>
                                      <p:cBhvr>
                                        <p:cTn id="50" dur="1" fill="hold">
                                          <p:stCondLst>
                                            <p:cond delay="0"/>
                                          </p:stCondLst>
                                        </p:cTn>
                                        <p:tgtEl>
                                          <p:spTgt spid="241"/>
                                        </p:tgtEl>
                                        <p:attrNameLst>
                                          <p:attrName>style.visibility</p:attrName>
                                        </p:attrNameLst>
                                      </p:cBhvr>
                                      <p:to>
                                        <p:strVal val="visible"/>
                                      </p:to>
                                    </p:set>
                                    <p:animEffect transition="in" filter="wipe(left)">
                                      <p:cBhvr>
                                        <p:cTn id="51" dur="500"/>
                                        <p:tgtEl>
                                          <p:spTgt spid="241"/>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248"/>
                                        </p:tgtEl>
                                        <p:attrNameLst>
                                          <p:attrName>style.visibility</p:attrName>
                                        </p:attrNameLst>
                                      </p:cBhvr>
                                      <p:to>
                                        <p:strVal val="visible"/>
                                      </p:to>
                                    </p:set>
                                    <p:animEffect transition="in" filter="fade">
                                      <p:cBhvr>
                                        <p:cTn id="55" dur="500"/>
                                        <p:tgtEl>
                                          <p:spTgt spid="248"/>
                                        </p:tgtEl>
                                      </p:cBhvr>
                                    </p:animEffect>
                                  </p:childTnLst>
                                </p:cTn>
                              </p:par>
                            </p:childTnLst>
                          </p:cTn>
                        </p:par>
                        <p:par>
                          <p:cTn id="56" fill="hold">
                            <p:stCondLst>
                              <p:cond delay="5500"/>
                            </p:stCondLst>
                            <p:childTnLst>
                              <p:par>
                                <p:cTn id="57" presetID="22" presetClass="entr" presetSubtype="8" fill="hold" nodeType="afterEffect">
                                  <p:stCondLst>
                                    <p:cond delay="0"/>
                                  </p:stCondLst>
                                  <p:childTnLst>
                                    <p:set>
                                      <p:cBhvr>
                                        <p:cTn id="58" dur="1" fill="hold">
                                          <p:stCondLst>
                                            <p:cond delay="0"/>
                                          </p:stCondLst>
                                        </p:cTn>
                                        <p:tgtEl>
                                          <p:spTgt spid="238"/>
                                        </p:tgtEl>
                                        <p:attrNameLst>
                                          <p:attrName>style.visibility</p:attrName>
                                        </p:attrNameLst>
                                      </p:cBhvr>
                                      <p:to>
                                        <p:strVal val="visible"/>
                                      </p:to>
                                    </p:set>
                                    <p:animEffect transition="in" filter="wipe(left)">
                                      <p:cBhvr>
                                        <p:cTn id="59" dur="5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P spid="244" grpId="0"/>
      <p:bldP spid="245" grpId="0"/>
      <p:bldP spid="246" grpId="0"/>
      <p:bldP spid="247" grpId="0"/>
      <p:bldP spid="24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9" name="组合 218">
            <a:extLst>
              <a:ext uri="{FF2B5EF4-FFF2-40B4-BE49-F238E27FC236}">
                <a16:creationId xmlns:a16="http://schemas.microsoft.com/office/drawing/2014/main" id="{8D977B81-4AF6-45A2-A387-20F4F9E322A6}"/>
              </a:ext>
            </a:extLst>
          </p:cNvPr>
          <p:cNvGrpSpPr/>
          <p:nvPr/>
        </p:nvGrpSpPr>
        <p:grpSpPr>
          <a:xfrm>
            <a:off x="330386" y="331960"/>
            <a:ext cx="11300121" cy="6369343"/>
            <a:chOff x="330386" y="331960"/>
            <a:chExt cx="11300121" cy="6369343"/>
          </a:xfrm>
        </p:grpSpPr>
        <p:grpSp>
          <p:nvGrpSpPr>
            <p:cNvPr id="197" name="组合 196">
              <a:extLst>
                <a:ext uri="{FF2B5EF4-FFF2-40B4-BE49-F238E27FC236}">
                  <a16:creationId xmlns:a16="http://schemas.microsoft.com/office/drawing/2014/main" id="{E16D9D16-DF2E-4E3B-9185-12F93EACA090}"/>
                </a:ext>
              </a:extLst>
            </p:cNvPr>
            <p:cNvGrpSpPr/>
            <p:nvPr/>
          </p:nvGrpSpPr>
          <p:grpSpPr>
            <a:xfrm>
              <a:off x="6786564" y="2285843"/>
              <a:ext cx="1835904" cy="415591"/>
              <a:chOff x="3401700" y="2297261"/>
              <a:chExt cx="1835904" cy="415591"/>
            </a:xfrm>
            <a:solidFill>
              <a:schemeClr val="bg1"/>
            </a:solidFill>
          </p:grpSpPr>
          <p:sp>
            <p:nvSpPr>
              <p:cNvPr id="5" name="Freeform 5">
                <a:extLst>
                  <a:ext uri="{FF2B5EF4-FFF2-40B4-BE49-F238E27FC236}">
                    <a16:creationId xmlns:a16="http://schemas.microsoft.com/office/drawing/2014/main" id="{BAF0DA61-9FF2-44C7-BFFE-7E77D397C9BC}"/>
                  </a:ext>
                </a:extLst>
              </p:cNvPr>
              <p:cNvSpPr>
                <a:spLocks noEditPoints="1"/>
              </p:cNvSpPr>
              <p:nvPr/>
            </p:nvSpPr>
            <p:spPr bwMode="auto">
              <a:xfrm>
                <a:off x="3401700" y="2326185"/>
                <a:ext cx="280105" cy="386667"/>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a:extLst>
                  <a:ext uri="{FF2B5EF4-FFF2-40B4-BE49-F238E27FC236}">
                    <a16:creationId xmlns:a16="http://schemas.microsoft.com/office/drawing/2014/main" id="{8CFEB66B-D2E8-440D-807E-B08E038C0545}"/>
                  </a:ext>
                </a:extLst>
              </p:cNvPr>
              <p:cNvSpPr>
                <a:spLocks noEditPoints="1"/>
              </p:cNvSpPr>
              <p:nvPr/>
            </p:nvSpPr>
            <p:spPr bwMode="auto">
              <a:xfrm>
                <a:off x="3683327" y="2321618"/>
                <a:ext cx="254225" cy="383622"/>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a:extLst>
                  <a:ext uri="{FF2B5EF4-FFF2-40B4-BE49-F238E27FC236}">
                    <a16:creationId xmlns:a16="http://schemas.microsoft.com/office/drawing/2014/main" id="{560A7D36-0624-4BAB-A760-749AC48A19EB}"/>
                  </a:ext>
                </a:extLst>
              </p:cNvPr>
              <p:cNvSpPr>
                <a:spLocks noEditPoints="1"/>
              </p:cNvSpPr>
              <p:nvPr/>
            </p:nvSpPr>
            <p:spPr bwMode="auto">
              <a:xfrm>
                <a:off x="3964955" y="2315529"/>
                <a:ext cx="228346" cy="377533"/>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a:extLst>
                  <a:ext uri="{FF2B5EF4-FFF2-40B4-BE49-F238E27FC236}">
                    <a16:creationId xmlns:a16="http://schemas.microsoft.com/office/drawing/2014/main" id="{C4D823DE-3C76-4793-9871-30EB5B5FEC99}"/>
                  </a:ext>
                </a:extLst>
              </p:cNvPr>
              <p:cNvSpPr>
                <a:spLocks noEditPoints="1"/>
              </p:cNvSpPr>
              <p:nvPr/>
            </p:nvSpPr>
            <p:spPr bwMode="auto">
              <a:xfrm>
                <a:off x="4208524" y="2332274"/>
                <a:ext cx="108083" cy="36078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a:extLst>
                  <a:ext uri="{FF2B5EF4-FFF2-40B4-BE49-F238E27FC236}">
                    <a16:creationId xmlns:a16="http://schemas.microsoft.com/office/drawing/2014/main" id="{5F9E837A-CBB8-4D09-A323-5644F81D4E1E}"/>
                  </a:ext>
                </a:extLst>
              </p:cNvPr>
              <p:cNvSpPr>
                <a:spLocks noEditPoints="1"/>
              </p:cNvSpPr>
              <p:nvPr/>
            </p:nvSpPr>
            <p:spPr bwMode="auto">
              <a:xfrm>
                <a:off x="4325741" y="2327707"/>
                <a:ext cx="237480" cy="36078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a:extLst>
                  <a:ext uri="{FF2B5EF4-FFF2-40B4-BE49-F238E27FC236}">
                    <a16:creationId xmlns:a16="http://schemas.microsoft.com/office/drawing/2014/main" id="{61F26322-FFFA-4735-A646-FB6B8506C872}"/>
                  </a:ext>
                </a:extLst>
              </p:cNvPr>
              <p:cNvSpPr>
                <a:spLocks noEditPoints="1"/>
              </p:cNvSpPr>
              <p:nvPr/>
            </p:nvSpPr>
            <p:spPr bwMode="auto">
              <a:xfrm>
                <a:off x="4560177" y="2326185"/>
                <a:ext cx="193333" cy="372966"/>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a:extLst>
                  <a:ext uri="{FF2B5EF4-FFF2-40B4-BE49-F238E27FC236}">
                    <a16:creationId xmlns:a16="http://schemas.microsoft.com/office/drawing/2014/main" id="{06E4E373-A132-4A1B-9729-175596BF0B46}"/>
                  </a:ext>
                </a:extLst>
              </p:cNvPr>
              <p:cNvSpPr>
                <a:spLocks noEditPoints="1"/>
              </p:cNvSpPr>
              <p:nvPr/>
            </p:nvSpPr>
            <p:spPr bwMode="auto">
              <a:xfrm>
                <a:off x="4773300" y="2297261"/>
                <a:ext cx="229868" cy="415591"/>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a:extLst>
                  <a:ext uri="{FF2B5EF4-FFF2-40B4-BE49-F238E27FC236}">
                    <a16:creationId xmlns:a16="http://schemas.microsoft.com/office/drawing/2014/main" id="{FDF95CB7-64D5-4D56-80D0-007357D2B392}"/>
                  </a:ext>
                </a:extLst>
              </p:cNvPr>
              <p:cNvSpPr>
                <a:spLocks noEditPoints="1"/>
              </p:cNvSpPr>
              <p:nvPr/>
            </p:nvSpPr>
            <p:spPr bwMode="auto">
              <a:xfrm>
                <a:off x="5016870" y="2303351"/>
                <a:ext cx="220734" cy="379055"/>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9" name="组合 208">
              <a:extLst>
                <a:ext uri="{FF2B5EF4-FFF2-40B4-BE49-F238E27FC236}">
                  <a16:creationId xmlns:a16="http://schemas.microsoft.com/office/drawing/2014/main" id="{2738C3A4-4F41-4370-AEB8-B2486903099A}"/>
                </a:ext>
              </a:extLst>
            </p:cNvPr>
            <p:cNvGrpSpPr/>
            <p:nvPr/>
          </p:nvGrpSpPr>
          <p:grpSpPr>
            <a:xfrm>
              <a:off x="3288123" y="2763398"/>
              <a:ext cx="1335065" cy="578478"/>
              <a:chOff x="1437921" y="3438993"/>
              <a:chExt cx="1335065" cy="578478"/>
            </a:xfrm>
            <a:solidFill>
              <a:schemeClr val="bg1"/>
            </a:solidFill>
          </p:grpSpPr>
          <p:sp>
            <p:nvSpPr>
              <p:cNvPr id="13" name="Freeform 13">
                <a:extLst>
                  <a:ext uri="{FF2B5EF4-FFF2-40B4-BE49-F238E27FC236}">
                    <a16:creationId xmlns:a16="http://schemas.microsoft.com/office/drawing/2014/main" id="{D9701E38-2407-4223-9EF3-57E380923DB9}"/>
                  </a:ext>
                </a:extLst>
              </p:cNvPr>
              <p:cNvSpPr>
                <a:spLocks noEditPoints="1"/>
              </p:cNvSpPr>
              <p:nvPr/>
            </p:nvSpPr>
            <p:spPr bwMode="auto">
              <a:xfrm>
                <a:off x="1437921" y="3458783"/>
                <a:ext cx="159842" cy="548031"/>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208" name="组合 207">
                <a:extLst>
                  <a:ext uri="{FF2B5EF4-FFF2-40B4-BE49-F238E27FC236}">
                    <a16:creationId xmlns:a16="http://schemas.microsoft.com/office/drawing/2014/main" id="{6A4785F7-3ECF-49F0-B450-9306CE7E13D4}"/>
                  </a:ext>
                </a:extLst>
              </p:cNvPr>
              <p:cNvGrpSpPr/>
              <p:nvPr/>
            </p:nvGrpSpPr>
            <p:grpSpPr>
              <a:xfrm>
                <a:off x="1546005" y="3438993"/>
                <a:ext cx="1226981" cy="578478"/>
                <a:chOff x="1546005" y="3438993"/>
                <a:chExt cx="1226981" cy="578478"/>
              </a:xfrm>
              <a:grpFill/>
            </p:grpSpPr>
            <p:sp>
              <p:nvSpPr>
                <p:cNvPr id="14" name="Freeform 14">
                  <a:extLst>
                    <a:ext uri="{FF2B5EF4-FFF2-40B4-BE49-F238E27FC236}">
                      <a16:creationId xmlns:a16="http://schemas.microsoft.com/office/drawing/2014/main" id="{824BCB20-D5FB-497B-BEEE-0818D36DE2A0}"/>
                    </a:ext>
                  </a:extLst>
                </p:cNvPr>
                <p:cNvSpPr>
                  <a:spLocks/>
                </p:cNvSpPr>
                <p:nvPr/>
              </p:nvSpPr>
              <p:spPr bwMode="auto">
                <a:xfrm>
                  <a:off x="1546005" y="3971802"/>
                  <a:ext cx="3045" cy="1523"/>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a:extLst>
                    <a:ext uri="{FF2B5EF4-FFF2-40B4-BE49-F238E27FC236}">
                      <a16:creationId xmlns:a16="http://schemas.microsoft.com/office/drawing/2014/main" id="{55FAAC56-CA80-4FCA-B389-598C20A137D6}"/>
                    </a:ext>
                  </a:extLst>
                </p:cNvPr>
                <p:cNvSpPr>
                  <a:spLocks noEditPoints="1"/>
                </p:cNvSpPr>
                <p:nvPr/>
              </p:nvSpPr>
              <p:spPr bwMode="auto">
                <a:xfrm>
                  <a:off x="1678446" y="3452694"/>
                  <a:ext cx="322730" cy="564777"/>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a:extLst>
                    <a:ext uri="{FF2B5EF4-FFF2-40B4-BE49-F238E27FC236}">
                      <a16:creationId xmlns:a16="http://schemas.microsoft.com/office/drawing/2014/main" id="{AE17E176-8101-4437-ADAC-92287440597B}"/>
                    </a:ext>
                  </a:extLst>
                </p:cNvPr>
                <p:cNvSpPr>
                  <a:spLocks noEditPoints="1"/>
                </p:cNvSpPr>
                <p:nvPr/>
              </p:nvSpPr>
              <p:spPr bwMode="auto">
                <a:xfrm>
                  <a:off x="2055979" y="3438993"/>
                  <a:ext cx="243569" cy="564777"/>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a:extLst>
                    <a:ext uri="{FF2B5EF4-FFF2-40B4-BE49-F238E27FC236}">
                      <a16:creationId xmlns:a16="http://schemas.microsoft.com/office/drawing/2014/main" id="{11C8046C-0C73-4EA3-84C2-CB3D5BADC2FE}"/>
                    </a:ext>
                  </a:extLst>
                </p:cNvPr>
                <p:cNvSpPr>
                  <a:spLocks noEditPoints="1"/>
                </p:cNvSpPr>
                <p:nvPr/>
              </p:nvSpPr>
              <p:spPr bwMode="auto">
                <a:xfrm>
                  <a:off x="2389364" y="3438993"/>
                  <a:ext cx="383622" cy="55716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4" name="组合 213">
              <a:extLst>
                <a:ext uri="{FF2B5EF4-FFF2-40B4-BE49-F238E27FC236}">
                  <a16:creationId xmlns:a16="http://schemas.microsoft.com/office/drawing/2014/main" id="{8D8B5C96-ED9B-4639-92D2-EDC5405A6FB2}"/>
                </a:ext>
              </a:extLst>
            </p:cNvPr>
            <p:cNvGrpSpPr/>
            <p:nvPr/>
          </p:nvGrpSpPr>
          <p:grpSpPr>
            <a:xfrm>
              <a:off x="330386" y="331960"/>
              <a:ext cx="901207" cy="777900"/>
              <a:chOff x="1550572" y="1111382"/>
              <a:chExt cx="901207" cy="777900"/>
            </a:xfrm>
            <a:solidFill>
              <a:schemeClr val="bg1"/>
            </a:solidFill>
          </p:grpSpPr>
          <p:sp>
            <p:nvSpPr>
              <p:cNvPr id="18" name="Freeform 18">
                <a:extLst>
                  <a:ext uri="{FF2B5EF4-FFF2-40B4-BE49-F238E27FC236}">
                    <a16:creationId xmlns:a16="http://schemas.microsoft.com/office/drawing/2014/main" id="{571241A2-637A-4F3A-B0BC-8A36BA96D82F}"/>
                  </a:ext>
                </a:extLst>
              </p:cNvPr>
              <p:cNvSpPr>
                <a:spLocks noEditPoints="1"/>
              </p:cNvSpPr>
              <p:nvPr/>
            </p:nvSpPr>
            <p:spPr bwMode="auto">
              <a:xfrm>
                <a:off x="1550572" y="1150962"/>
                <a:ext cx="727664" cy="738320"/>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
                <a:extLst>
                  <a:ext uri="{FF2B5EF4-FFF2-40B4-BE49-F238E27FC236}">
                    <a16:creationId xmlns:a16="http://schemas.microsoft.com/office/drawing/2014/main" id="{9110DC28-5F0F-4407-B58C-A1346B5D8EEA}"/>
                  </a:ext>
                </a:extLst>
              </p:cNvPr>
              <p:cNvSpPr>
                <a:spLocks/>
              </p:cNvSpPr>
              <p:nvPr/>
            </p:nvSpPr>
            <p:spPr bwMode="auto">
              <a:xfrm>
                <a:off x="2028577" y="1185976"/>
                <a:ext cx="188766" cy="354699"/>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
                <a:extLst>
                  <a:ext uri="{FF2B5EF4-FFF2-40B4-BE49-F238E27FC236}">
                    <a16:creationId xmlns:a16="http://schemas.microsoft.com/office/drawing/2014/main" id="{10972DEF-32EA-4C89-8C86-7EEFE021C0E6}"/>
                  </a:ext>
                </a:extLst>
              </p:cNvPr>
              <p:cNvSpPr>
                <a:spLocks/>
              </p:cNvSpPr>
              <p:nvPr/>
            </p:nvSpPr>
            <p:spPr bwMode="auto">
              <a:xfrm>
                <a:off x="2081857" y="1327550"/>
                <a:ext cx="68503" cy="92861"/>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1">
                <a:extLst>
                  <a:ext uri="{FF2B5EF4-FFF2-40B4-BE49-F238E27FC236}">
                    <a16:creationId xmlns:a16="http://schemas.microsoft.com/office/drawing/2014/main" id="{2A918190-2B24-4384-BE34-DA10481DEE7C}"/>
                  </a:ext>
                </a:extLst>
              </p:cNvPr>
              <p:cNvSpPr>
                <a:spLocks/>
              </p:cNvSpPr>
              <p:nvPr/>
            </p:nvSpPr>
            <p:spPr bwMode="auto">
              <a:xfrm>
                <a:off x="2243222" y="1266657"/>
                <a:ext cx="123307" cy="51759"/>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2">
                <a:extLst>
                  <a:ext uri="{FF2B5EF4-FFF2-40B4-BE49-F238E27FC236}">
                    <a16:creationId xmlns:a16="http://schemas.microsoft.com/office/drawing/2014/main" id="{29639CF3-4DC8-4DB8-88CD-3E575F2FFAB6}"/>
                  </a:ext>
                </a:extLst>
              </p:cNvPr>
              <p:cNvSpPr>
                <a:spLocks/>
              </p:cNvSpPr>
              <p:nvPr/>
            </p:nvSpPr>
            <p:spPr bwMode="auto">
              <a:xfrm>
                <a:off x="2209731" y="1143351"/>
                <a:ext cx="182677" cy="111129"/>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3">
                <a:extLst>
                  <a:ext uri="{FF2B5EF4-FFF2-40B4-BE49-F238E27FC236}">
                    <a16:creationId xmlns:a16="http://schemas.microsoft.com/office/drawing/2014/main" id="{A8EF5CFA-B4B6-4F55-841B-04825878622F}"/>
                  </a:ext>
                </a:extLst>
              </p:cNvPr>
              <p:cNvSpPr>
                <a:spLocks/>
              </p:cNvSpPr>
              <p:nvPr/>
            </p:nvSpPr>
            <p:spPr bwMode="auto">
              <a:xfrm>
                <a:off x="2174719" y="1111382"/>
                <a:ext cx="76115" cy="68504"/>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4">
                <a:extLst>
                  <a:ext uri="{FF2B5EF4-FFF2-40B4-BE49-F238E27FC236}">
                    <a16:creationId xmlns:a16="http://schemas.microsoft.com/office/drawing/2014/main" id="{87E4CA83-4F2C-447F-A1E6-832875035C05}"/>
                  </a:ext>
                </a:extLst>
              </p:cNvPr>
              <p:cNvSpPr>
                <a:spLocks/>
              </p:cNvSpPr>
              <p:nvPr/>
            </p:nvSpPr>
            <p:spPr bwMode="auto">
              <a:xfrm>
                <a:off x="2270624" y="1341251"/>
                <a:ext cx="94383" cy="39580"/>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5">
                <a:extLst>
                  <a:ext uri="{FF2B5EF4-FFF2-40B4-BE49-F238E27FC236}">
                    <a16:creationId xmlns:a16="http://schemas.microsoft.com/office/drawing/2014/main" id="{60DE9457-7F8F-4C41-8BCB-D19E9C260A69}"/>
                  </a:ext>
                </a:extLst>
              </p:cNvPr>
              <p:cNvSpPr>
                <a:spLocks/>
              </p:cNvSpPr>
              <p:nvPr/>
            </p:nvSpPr>
            <p:spPr bwMode="auto">
              <a:xfrm>
                <a:off x="2269102" y="1429545"/>
                <a:ext cx="182677" cy="42625"/>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6">
                <a:extLst>
                  <a:ext uri="{FF2B5EF4-FFF2-40B4-BE49-F238E27FC236}">
                    <a16:creationId xmlns:a16="http://schemas.microsoft.com/office/drawing/2014/main" id="{F8C09112-5C6B-4E44-9508-B15C4DE33395}"/>
                  </a:ext>
                </a:extLst>
              </p:cNvPr>
              <p:cNvSpPr>
                <a:spLocks/>
              </p:cNvSpPr>
              <p:nvPr/>
            </p:nvSpPr>
            <p:spPr bwMode="auto">
              <a:xfrm>
                <a:off x="2284325" y="1507182"/>
                <a:ext cx="103517" cy="4110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27">
              <a:extLst>
                <a:ext uri="{FF2B5EF4-FFF2-40B4-BE49-F238E27FC236}">
                  <a16:creationId xmlns:a16="http://schemas.microsoft.com/office/drawing/2014/main" id="{84605E9F-F639-440E-A6DD-BAA0EA48D733}"/>
                </a:ext>
              </a:extLst>
            </p:cNvPr>
            <p:cNvSpPr>
              <a:spLocks noEditPoints="1"/>
            </p:cNvSpPr>
            <p:nvPr/>
          </p:nvSpPr>
          <p:spPr bwMode="auto">
            <a:xfrm>
              <a:off x="6865716" y="3216737"/>
              <a:ext cx="459737" cy="611968"/>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7" name="组合 206">
              <a:extLst>
                <a:ext uri="{FF2B5EF4-FFF2-40B4-BE49-F238E27FC236}">
                  <a16:creationId xmlns:a16="http://schemas.microsoft.com/office/drawing/2014/main" id="{5F88252B-7FB6-4618-8B54-B73816FFAC01}"/>
                </a:ext>
              </a:extLst>
            </p:cNvPr>
            <p:cNvGrpSpPr/>
            <p:nvPr/>
          </p:nvGrpSpPr>
          <p:grpSpPr>
            <a:xfrm>
              <a:off x="1326028" y="5161671"/>
              <a:ext cx="1000158" cy="1123464"/>
              <a:chOff x="2861280" y="3484663"/>
              <a:chExt cx="1000158" cy="1123464"/>
            </a:xfrm>
            <a:solidFill>
              <a:schemeClr val="bg1"/>
            </a:solidFill>
          </p:grpSpPr>
          <p:sp>
            <p:nvSpPr>
              <p:cNvPr id="28" name="Freeform 28">
                <a:extLst>
                  <a:ext uri="{FF2B5EF4-FFF2-40B4-BE49-F238E27FC236}">
                    <a16:creationId xmlns:a16="http://schemas.microsoft.com/office/drawing/2014/main" id="{0977443A-472B-40D0-B0BF-905B5B4271F6}"/>
                  </a:ext>
                </a:extLst>
              </p:cNvPr>
              <p:cNvSpPr>
                <a:spLocks noEditPoints="1"/>
              </p:cNvSpPr>
              <p:nvPr/>
            </p:nvSpPr>
            <p:spPr bwMode="auto">
              <a:xfrm>
                <a:off x="3051569" y="3671906"/>
                <a:ext cx="645459" cy="936221"/>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9">
                <a:extLst>
                  <a:ext uri="{FF2B5EF4-FFF2-40B4-BE49-F238E27FC236}">
                    <a16:creationId xmlns:a16="http://schemas.microsoft.com/office/drawing/2014/main" id="{75653B15-2A40-43DD-B864-D4B2EAE1DC70}"/>
                  </a:ext>
                </a:extLst>
              </p:cNvPr>
              <p:cNvSpPr>
                <a:spLocks noEditPoints="1"/>
              </p:cNvSpPr>
              <p:nvPr/>
            </p:nvSpPr>
            <p:spPr bwMode="auto">
              <a:xfrm>
                <a:off x="2861280" y="3862195"/>
                <a:ext cx="152231" cy="94383"/>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0">
                <a:extLst>
                  <a:ext uri="{FF2B5EF4-FFF2-40B4-BE49-F238E27FC236}">
                    <a16:creationId xmlns:a16="http://schemas.microsoft.com/office/drawing/2014/main" id="{E10FE44C-323D-4879-8FFF-472D633D8A22}"/>
                  </a:ext>
                </a:extLst>
              </p:cNvPr>
              <p:cNvSpPr>
                <a:spLocks noEditPoints="1"/>
              </p:cNvSpPr>
              <p:nvPr/>
            </p:nvSpPr>
            <p:spPr bwMode="auto">
              <a:xfrm>
                <a:off x="2995243" y="3577523"/>
                <a:ext cx="159842" cy="149186"/>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1">
                <a:extLst>
                  <a:ext uri="{FF2B5EF4-FFF2-40B4-BE49-F238E27FC236}">
                    <a16:creationId xmlns:a16="http://schemas.microsoft.com/office/drawing/2014/main" id="{22ECEFD0-A7A8-4653-ADDB-5C008074CD54}"/>
                  </a:ext>
                </a:extLst>
              </p:cNvPr>
              <p:cNvSpPr>
                <a:spLocks noEditPoints="1"/>
              </p:cNvSpPr>
              <p:nvPr/>
            </p:nvSpPr>
            <p:spPr bwMode="auto">
              <a:xfrm>
                <a:off x="3231201" y="3484663"/>
                <a:ext cx="103517" cy="16136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2">
                <a:extLst>
                  <a:ext uri="{FF2B5EF4-FFF2-40B4-BE49-F238E27FC236}">
                    <a16:creationId xmlns:a16="http://schemas.microsoft.com/office/drawing/2014/main" id="{C4D5C6C6-ADED-4543-A82E-AF70306ADBC1}"/>
                  </a:ext>
                </a:extLst>
              </p:cNvPr>
              <p:cNvSpPr>
                <a:spLocks noEditPoints="1"/>
              </p:cNvSpPr>
              <p:nvPr/>
            </p:nvSpPr>
            <p:spPr bwMode="auto">
              <a:xfrm>
                <a:off x="3470204" y="3501407"/>
                <a:ext cx="158320" cy="16136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3">
                <a:extLst>
                  <a:ext uri="{FF2B5EF4-FFF2-40B4-BE49-F238E27FC236}">
                    <a16:creationId xmlns:a16="http://schemas.microsoft.com/office/drawing/2014/main" id="{8A3ACDDC-8012-4300-B8F7-2DFD5FFDC46F}"/>
                  </a:ext>
                </a:extLst>
              </p:cNvPr>
              <p:cNvSpPr>
                <a:spLocks noEditPoints="1"/>
              </p:cNvSpPr>
              <p:nvPr/>
            </p:nvSpPr>
            <p:spPr bwMode="auto">
              <a:xfrm>
                <a:off x="3636136" y="3646027"/>
                <a:ext cx="178110" cy="138531"/>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4">
                <a:extLst>
                  <a:ext uri="{FF2B5EF4-FFF2-40B4-BE49-F238E27FC236}">
                    <a16:creationId xmlns:a16="http://schemas.microsoft.com/office/drawing/2014/main" id="{3BA74125-E025-4E8B-B669-4E905B9AF571}"/>
                  </a:ext>
                </a:extLst>
              </p:cNvPr>
              <p:cNvSpPr>
                <a:spLocks noEditPoints="1"/>
              </p:cNvSpPr>
              <p:nvPr/>
            </p:nvSpPr>
            <p:spPr bwMode="auto">
              <a:xfrm>
                <a:off x="3690939" y="3926132"/>
                <a:ext cx="170499" cy="140052"/>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5">
                <a:extLst>
                  <a:ext uri="{FF2B5EF4-FFF2-40B4-BE49-F238E27FC236}">
                    <a16:creationId xmlns:a16="http://schemas.microsoft.com/office/drawing/2014/main" id="{BA9A5D0B-EA44-40B0-AFF9-9A9518259D14}"/>
                  </a:ext>
                </a:extLst>
              </p:cNvPr>
              <p:cNvSpPr>
                <a:spLocks noEditPoints="1"/>
              </p:cNvSpPr>
              <p:nvPr/>
            </p:nvSpPr>
            <p:spPr bwMode="auto">
              <a:xfrm>
                <a:off x="3553931" y="4156000"/>
                <a:ext cx="161365" cy="138531"/>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6">
                <a:extLst>
                  <a:ext uri="{FF2B5EF4-FFF2-40B4-BE49-F238E27FC236}">
                    <a16:creationId xmlns:a16="http://schemas.microsoft.com/office/drawing/2014/main" id="{6862EAA7-56CA-40A6-BC43-749E33E53792}"/>
                  </a:ext>
                </a:extLst>
              </p:cNvPr>
              <p:cNvSpPr>
                <a:spLocks noEditPoints="1"/>
              </p:cNvSpPr>
              <p:nvPr/>
            </p:nvSpPr>
            <p:spPr bwMode="auto">
              <a:xfrm>
                <a:off x="2928261" y="4070751"/>
                <a:ext cx="161365" cy="137008"/>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
                <a:extLst>
                  <a:ext uri="{FF2B5EF4-FFF2-40B4-BE49-F238E27FC236}">
                    <a16:creationId xmlns:a16="http://schemas.microsoft.com/office/drawing/2014/main" id="{49BD8D7E-E05C-43CE-B214-28CF3E5D16A6}"/>
                  </a:ext>
                </a:extLst>
              </p:cNvPr>
              <p:cNvSpPr>
                <a:spLocks noEditPoints="1"/>
              </p:cNvSpPr>
              <p:nvPr/>
            </p:nvSpPr>
            <p:spPr bwMode="auto">
              <a:xfrm>
                <a:off x="3065269" y="4210804"/>
                <a:ext cx="149186" cy="138531"/>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0" name="组合 199">
              <a:extLst>
                <a:ext uri="{FF2B5EF4-FFF2-40B4-BE49-F238E27FC236}">
                  <a16:creationId xmlns:a16="http://schemas.microsoft.com/office/drawing/2014/main" id="{4A0C500A-3878-4270-905F-7D25C070041C}"/>
                </a:ext>
              </a:extLst>
            </p:cNvPr>
            <p:cNvGrpSpPr/>
            <p:nvPr/>
          </p:nvGrpSpPr>
          <p:grpSpPr>
            <a:xfrm>
              <a:off x="7020230" y="4771775"/>
              <a:ext cx="1260472" cy="1156955"/>
              <a:chOff x="4876817" y="4136211"/>
              <a:chExt cx="1260472" cy="1156955"/>
            </a:xfrm>
            <a:solidFill>
              <a:schemeClr val="bg1"/>
            </a:solidFill>
          </p:grpSpPr>
          <p:sp>
            <p:nvSpPr>
              <p:cNvPr id="38" name="Freeform 38">
                <a:extLst>
                  <a:ext uri="{FF2B5EF4-FFF2-40B4-BE49-F238E27FC236}">
                    <a16:creationId xmlns:a16="http://schemas.microsoft.com/office/drawing/2014/main" id="{F2226F64-C7C9-49BD-BFDE-1B88E7A85944}"/>
                  </a:ext>
                </a:extLst>
              </p:cNvPr>
              <p:cNvSpPr>
                <a:spLocks/>
              </p:cNvSpPr>
              <p:nvPr/>
            </p:nvSpPr>
            <p:spPr bwMode="auto">
              <a:xfrm>
                <a:off x="6137289" y="4542667"/>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
                <a:extLst>
                  <a:ext uri="{FF2B5EF4-FFF2-40B4-BE49-F238E27FC236}">
                    <a16:creationId xmlns:a16="http://schemas.microsoft.com/office/drawing/2014/main" id="{A7A499B2-8348-4F0A-8E07-BC8BF6C422B5}"/>
                  </a:ext>
                </a:extLst>
              </p:cNvPr>
              <p:cNvSpPr>
                <a:spLocks noEditPoints="1"/>
              </p:cNvSpPr>
              <p:nvPr/>
            </p:nvSpPr>
            <p:spPr bwMode="auto">
              <a:xfrm>
                <a:off x="4876817" y="4136211"/>
                <a:ext cx="634802" cy="1156955"/>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0">
                <a:extLst>
                  <a:ext uri="{FF2B5EF4-FFF2-40B4-BE49-F238E27FC236}">
                    <a16:creationId xmlns:a16="http://schemas.microsoft.com/office/drawing/2014/main" id="{9AFAC405-8F46-4859-A463-1906AC4F6EF9}"/>
                  </a:ext>
                </a:extLst>
              </p:cNvPr>
              <p:cNvSpPr>
                <a:spLocks/>
              </p:cNvSpPr>
              <p:nvPr/>
            </p:nvSpPr>
            <p:spPr bwMode="auto">
              <a:xfrm>
                <a:off x="5041227" y="4236683"/>
                <a:ext cx="281627" cy="283150"/>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1">
                <a:extLst>
                  <a:ext uri="{FF2B5EF4-FFF2-40B4-BE49-F238E27FC236}">
                    <a16:creationId xmlns:a16="http://schemas.microsoft.com/office/drawing/2014/main" id="{0B6109E1-B893-4128-BBC8-050330AB6A23}"/>
                  </a:ext>
                </a:extLst>
              </p:cNvPr>
              <p:cNvSpPr>
                <a:spLocks/>
              </p:cNvSpPr>
              <p:nvPr/>
            </p:nvSpPr>
            <p:spPr bwMode="auto">
              <a:xfrm>
                <a:off x="4984902" y="4347811"/>
                <a:ext cx="376010" cy="625670"/>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2">
                <a:extLst>
                  <a:ext uri="{FF2B5EF4-FFF2-40B4-BE49-F238E27FC236}">
                    <a16:creationId xmlns:a16="http://schemas.microsoft.com/office/drawing/2014/main" id="{C4C16FC3-58B5-4B8E-A134-8D4133F4314A}"/>
                  </a:ext>
                </a:extLst>
              </p:cNvPr>
              <p:cNvSpPr>
                <a:spLocks/>
              </p:cNvSpPr>
              <p:nvPr/>
            </p:nvSpPr>
            <p:spPr bwMode="auto">
              <a:xfrm>
                <a:off x="5012303" y="4850174"/>
                <a:ext cx="353176" cy="333386"/>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3">
                <a:extLst>
                  <a:ext uri="{FF2B5EF4-FFF2-40B4-BE49-F238E27FC236}">
                    <a16:creationId xmlns:a16="http://schemas.microsoft.com/office/drawing/2014/main" id="{2B1BF29C-D288-40D8-BACF-4B1BAEC6D415}"/>
                  </a:ext>
                </a:extLst>
              </p:cNvPr>
              <p:cNvSpPr>
                <a:spLocks/>
              </p:cNvSpPr>
              <p:nvPr/>
            </p:nvSpPr>
            <p:spPr bwMode="auto">
              <a:xfrm>
                <a:off x="5089941" y="4681198"/>
                <a:ext cx="178110" cy="39884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4">
                <a:extLst>
                  <a:ext uri="{FF2B5EF4-FFF2-40B4-BE49-F238E27FC236}">
                    <a16:creationId xmlns:a16="http://schemas.microsoft.com/office/drawing/2014/main" id="{E47C39EF-286D-4B7C-9B13-A51E2F8A341F}"/>
                  </a:ext>
                </a:extLst>
              </p:cNvPr>
              <p:cNvSpPr>
                <a:spLocks/>
              </p:cNvSpPr>
              <p:nvPr/>
            </p:nvSpPr>
            <p:spPr bwMode="auto">
              <a:xfrm>
                <a:off x="5178235" y="4656841"/>
                <a:ext cx="91339" cy="313596"/>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5">
                <a:extLst>
                  <a:ext uri="{FF2B5EF4-FFF2-40B4-BE49-F238E27FC236}">
                    <a16:creationId xmlns:a16="http://schemas.microsoft.com/office/drawing/2014/main" id="{72D784BF-A3D6-49DD-B7B4-9C0F3A9AB0EA}"/>
                  </a:ext>
                </a:extLst>
              </p:cNvPr>
              <p:cNvSpPr>
                <a:spLocks noEditPoints="1"/>
              </p:cNvSpPr>
              <p:nvPr/>
            </p:nvSpPr>
            <p:spPr bwMode="auto">
              <a:xfrm>
                <a:off x="5446161" y="4136211"/>
                <a:ext cx="633281" cy="1156955"/>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6">
                <a:extLst>
                  <a:ext uri="{FF2B5EF4-FFF2-40B4-BE49-F238E27FC236}">
                    <a16:creationId xmlns:a16="http://schemas.microsoft.com/office/drawing/2014/main" id="{A0C283B9-2F03-45C5-994A-D71714A5CD4F}"/>
                  </a:ext>
                </a:extLst>
              </p:cNvPr>
              <p:cNvSpPr>
                <a:spLocks/>
              </p:cNvSpPr>
              <p:nvPr/>
            </p:nvSpPr>
            <p:spPr bwMode="auto">
              <a:xfrm>
                <a:off x="5634927" y="4236683"/>
                <a:ext cx="283150" cy="283150"/>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7">
                <a:extLst>
                  <a:ext uri="{FF2B5EF4-FFF2-40B4-BE49-F238E27FC236}">
                    <a16:creationId xmlns:a16="http://schemas.microsoft.com/office/drawing/2014/main" id="{2B1833C8-83AE-4FAB-AA09-801CD88A8EC9}"/>
                  </a:ext>
                </a:extLst>
              </p:cNvPr>
              <p:cNvSpPr>
                <a:spLocks/>
              </p:cNvSpPr>
              <p:nvPr/>
            </p:nvSpPr>
            <p:spPr bwMode="auto">
              <a:xfrm>
                <a:off x="5596870" y="4347811"/>
                <a:ext cx="377533" cy="625670"/>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8">
                <a:extLst>
                  <a:ext uri="{FF2B5EF4-FFF2-40B4-BE49-F238E27FC236}">
                    <a16:creationId xmlns:a16="http://schemas.microsoft.com/office/drawing/2014/main" id="{2B559BFC-CF09-4027-88EA-675C7D82509E}"/>
                  </a:ext>
                </a:extLst>
              </p:cNvPr>
              <p:cNvSpPr>
                <a:spLocks/>
              </p:cNvSpPr>
              <p:nvPr/>
            </p:nvSpPr>
            <p:spPr bwMode="auto">
              <a:xfrm>
                <a:off x="5592303" y="4850174"/>
                <a:ext cx="353176" cy="333386"/>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9">
                <a:extLst>
                  <a:ext uri="{FF2B5EF4-FFF2-40B4-BE49-F238E27FC236}">
                    <a16:creationId xmlns:a16="http://schemas.microsoft.com/office/drawing/2014/main" id="{F9189580-BEB8-4468-B89D-33F68399E21D}"/>
                  </a:ext>
                </a:extLst>
              </p:cNvPr>
              <p:cNvSpPr>
                <a:spLocks/>
              </p:cNvSpPr>
              <p:nvPr/>
            </p:nvSpPr>
            <p:spPr bwMode="auto">
              <a:xfrm>
                <a:off x="5689731" y="4681198"/>
                <a:ext cx="176588" cy="39884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0">
                <a:extLst>
                  <a:ext uri="{FF2B5EF4-FFF2-40B4-BE49-F238E27FC236}">
                    <a16:creationId xmlns:a16="http://schemas.microsoft.com/office/drawing/2014/main" id="{ED513522-D1B0-47E4-94F0-0C834B64EA04}"/>
                  </a:ext>
                </a:extLst>
              </p:cNvPr>
              <p:cNvSpPr>
                <a:spLocks/>
              </p:cNvSpPr>
              <p:nvPr/>
            </p:nvSpPr>
            <p:spPr bwMode="auto">
              <a:xfrm>
                <a:off x="5689731" y="4656841"/>
                <a:ext cx="89816" cy="313596"/>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1" name="Freeform 51">
              <a:extLst>
                <a:ext uri="{FF2B5EF4-FFF2-40B4-BE49-F238E27FC236}">
                  <a16:creationId xmlns:a16="http://schemas.microsoft.com/office/drawing/2014/main" id="{B5DF1D6F-4418-40AC-A45D-68DB62A37236}"/>
                </a:ext>
              </a:extLst>
            </p:cNvPr>
            <p:cNvSpPr>
              <a:spLocks noEditPoints="1"/>
            </p:cNvSpPr>
            <p:nvPr/>
          </p:nvSpPr>
          <p:spPr bwMode="auto">
            <a:xfrm>
              <a:off x="3716818" y="3661250"/>
              <a:ext cx="893595" cy="957533"/>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52">
              <a:extLst>
                <a:ext uri="{FF2B5EF4-FFF2-40B4-BE49-F238E27FC236}">
                  <a16:creationId xmlns:a16="http://schemas.microsoft.com/office/drawing/2014/main" id="{C8B810AF-8A4D-4F9A-A961-1BE13378349D}"/>
                </a:ext>
              </a:extLst>
            </p:cNvPr>
            <p:cNvSpPr>
              <a:spLocks noEditPoints="1"/>
            </p:cNvSpPr>
            <p:nvPr/>
          </p:nvSpPr>
          <p:spPr bwMode="auto">
            <a:xfrm>
              <a:off x="6348892" y="816101"/>
              <a:ext cx="806824" cy="514231"/>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53">
              <a:extLst>
                <a:ext uri="{FF2B5EF4-FFF2-40B4-BE49-F238E27FC236}">
                  <a16:creationId xmlns:a16="http://schemas.microsoft.com/office/drawing/2014/main" id="{3EF1E3FE-E8EA-40E3-AB41-BCE645AE4AE3}"/>
                </a:ext>
              </a:extLst>
            </p:cNvPr>
            <p:cNvSpPr>
              <a:spLocks noEditPoints="1"/>
            </p:cNvSpPr>
            <p:nvPr/>
          </p:nvSpPr>
          <p:spPr bwMode="auto">
            <a:xfrm>
              <a:off x="9946877" y="3140619"/>
              <a:ext cx="738320" cy="576956"/>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2741439E-FC2D-4AA9-B9DD-41570C4EB3A2}"/>
                </a:ext>
              </a:extLst>
            </p:cNvPr>
            <p:cNvGrpSpPr/>
            <p:nvPr/>
          </p:nvGrpSpPr>
          <p:grpSpPr>
            <a:xfrm>
              <a:off x="8158164" y="3626237"/>
              <a:ext cx="526719" cy="752021"/>
              <a:chOff x="3782277" y="2874216"/>
              <a:chExt cx="526719" cy="752021"/>
            </a:xfrm>
            <a:solidFill>
              <a:schemeClr val="bg1"/>
            </a:solidFill>
          </p:grpSpPr>
          <p:sp>
            <p:nvSpPr>
              <p:cNvPr id="54" name="Freeform 54">
                <a:extLst>
                  <a:ext uri="{FF2B5EF4-FFF2-40B4-BE49-F238E27FC236}">
                    <a16:creationId xmlns:a16="http://schemas.microsoft.com/office/drawing/2014/main" id="{F3491FBC-15DD-4C0F-8627-626A08242989}"/>
                  </a:ext>
                </a:extLst>
              </p:cNvPr>
              <p:cNvSpPr>
                <a:spLocks noEditPoints="1"/>
              </p:cNvSpPr>
              <p:nvPr/>
            </p:nvSpPr>
            <p:spPr bwMode="auto">
              <a:xfrm>
                <a:off x="3782277" y="2874216"/>
                <a:ext cx="526719" cy="752021"/>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5">
                <a:extLst>
                  <a:ext uri="{FF2B5EF4-FFF2-40B4-BE49-F238E27FC236}">
                    <a16:creationId xmlns:a16="http://schemas.microsoft.com/office/drawing/2014/main" id="{33479894-F5A6-4D4C-80E5-025DD01543F3}"/>
                  </a:ext>
                </a:extLst>
              </p:cNvPr>
              <p:cNvSpPr>
                <a:spLocks noEditPoints="1"/>
              </p:cNvSpPr>
              <p:nvPr/>
            </p:nvSpPr>
            <p:spPr bwMode="auto">
              <a:xfrm>
                <a:off x="3870571" y="2957944"/>
                <a:ext cx="275538" cy="258793"/>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3" name="组合 202">
              <a:extLst>
                <a:ext uri="{FF2B5EF4-FFF2-40B4-BE49-F238E27FC236}">
                  <a16:creationId xmlns:a16="http://schemas.microsoft.com/office/drawing/2014/main" id="{D1AD1CBB-DE5A-4550-AD52-02CD0A5A5CCD}"/>
                </a:ext>
              </a:extLst>
            </p:cNvPr>
            <p:cNvGrpSpPr/>
            <p:nvPr/>
          </p:nvGrpSpPr>
          <p:grpSpPr>
            <a:xfrm>
              <a:off x="4948819" y="4897935"/>
              <a:ext cx="541942" cy="500840"/>
              <a:chOff x="3086582" y="5293166"/>
              <a:chExt cx="541942" cy="500840"/>
            </a:xfrm>
            <a:solidFill>
              <a:schemeClr val="bg1"/>
            </a:solidFill>
          </p:grpSpPr>
          <p:sp>
            <p:nvSpPr>
              <p:cNvPr id="56" name="Freeform 56">
                <a:extLst>
                  <a:ext uri="{FF2B5EF4-FFF2-40B4-BE49-F238E27FC236}">
                    <a16:creationId xmlns:a16="http://schemas.microsoft.com/office/drawing/2014/main" id="{73F7ECA9-1BCF-47EC-B156-3E1B430F6DE6}"/>
                  </a:ext>
                </a:extLst>
              </p:cNvPr>
              <p:cNvSpPr>
                <a:spLocks noEditPoints="1"/>
              </p:cNvSpPr>
              <p:nvPr/>
            </p:nvSpPr>
            <p:spPr bwMode="auto">
              <a:xfrm>
                <a:off x="3266214" y="5465186"/>
                <a:ext cx="191811" cy="159843"/>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7">
                <a:extLst>
                  <a:ext uri="{FF2B5EF4-FFF2-40B4-BE49-F238E27FC236}">
                    <a16:creationId xmlns:a16="http://schemas.microsoft.com/office/drawing/2014/main" id="{516D8E4B-DB06-442D-B1C1-0D598162DACC}"/>
                  </a:ext>
                </a:extLst>
              </p:cNvPr>
              <p:cNvSpPr>
                <a:spLocks noEditPoints="1"/>
              </p:cNvSpPr>
              <p:nvPr/>
            </p:nvSpPr>
            <p:spPr bwMode="auto">
              <a:xfrm>
                <a:off x="3246425" y="5440830"/>
                <a:ext cx="264882" cy="217691"/>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8">
                <a:extLst>
                  <a:ext uri="{FF2B5EF4-FFF2-40B4-BE49-F238E27FC236}">
                    <a16:creationId xmlns:a16="http://schemas.microsoft.com/office/drawing/2014/main" id="{C3A9D4BB-BC92-4169-9C04-8FB3AF4601B6}"/>
                  </a:ext>
                </a:extLst>
              </p:cNvPr>
              <p:cNvSpPr>
                <a:spLocks noEditPoints="1"/>
              </p:cNvSpPr>
              <p:nvPr/>
            </p:nvSpPr>
            <p:spPr bwMode="auto">
              <a:xfrm>
                <a:off x="3086582" y="5293166"/>
                <a:ext cx="541942" cy="500840"/>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2" name="组合 201">
              <a:extLst>
                <a:ext uri="{FF2B5EF4-FFF2-40B4-BE49-F238E27FC236}">
                  <a16:creationId xmlns:a16="http://schemas.microsoft.com/office/drawing/2014/main" id="{E39035C4-85F1-481E-924B-1CD1B7BD1C53}"/>
                </a:ext>
              </a:extLst>
            </p:cNvPr>
            <p:cNvGrpSpPr/>
            <p:nvPr/>
          </p:nvGrpSpPr>
          <p:grpSpPr>
            <a:xfrm>
              <a:off x="5356955" y="4072274"/>
              <a:ext cx="302939" cy="444514"/>
              <a:chOff x="3387999" y="5862510"/>
              <a:chExt cx="302939" cy="444514"/>
            </a:xfrm>
            <a:solidFill>
              <a:schemeClr val="bg1"/>
            </a:solidFill>
          </p:grpSpPr>
          <p:sp>
            <p:nvSpPr>
              <p:cNvPr id="59" name="Freeform 59">
                <a:extLst>
                  <a:ext uri="{FF2B5EF4-FFF2-40B4-BE49-F238E27FC236}">
                    <a16:creationId xmlns:a16="http://schemas.microsoft.com/office/drawing/2014/main" id="{91CBDE79-3C38-48C9-A9C4-B609EC7F0879}"/>
                  </a:ext>
                </a:extLst>
              </p:cNvPr>
              <p:cNvSpPr>
                <a:spLocks noEditPoints="1"/>
              </p:cNvSpPr>
              <p:nvPr/>
            </p:nvSpPr>
            <p:spPr bwMode="auto">
              <a:xfrm>
                <a:off x="3387999" y="5862510"/>
                <a:ext cx="302939" cy="328819"/>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0">
                <a:extLst>
                  <a:ext uri="{FF2B5EF4-FFF2-40B4-BE49-F238E27FC236}">
                    <a16:creationId xmlns:a16="http://schemas.microsoft.com/office/drawing/2014/main" id="{A45EB6D4-AF17-48C6-9E0C-8CF72F7B79C4}"/>
                  </a:ext>
                </a:extLst>
              </p:cNvPr>
              <p:cNvSpPr>
                <a:spLocks noEditPoints="1"/>
              </p:cNvSpPr>
              <p:nvPr/>
            </p:nvSpPr>
            <p:spPr bwMode="auto">
              <a:xfrm>
                <a:off x="3483905" y="6191328"/>
                <a:ext cx="123307" cy="115696"/>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5" name="组合 214">
              <a:extLst>
                <a:ext uri="{FF2B5EF4-FFF2-40B4-BE49-F238E27FC236}">
                  <a16:creationId xmlns:a16="http://schemas.microsoft.com/office/drawing/2014/main" id="{00352228-E734-4B85-8EB7-9DE45A52DE58}"/>
                </a:ext>
              </a:extLst>
            </p:cNvPr>
            <p:cNvGrpSpPr/>
            <p:nvPr/>
          </p:nvGrpSpPr>
          <p:grpSpPr>
            <a:xfrm>
              <a:off x="2599441" y="516921"/>
              <a:ext cx="675905" cy="541942"/>
              <a:chOff x="2619233" y="930228"/>
              <a:chExt cx="675905" cy="541942"/>
            </a:xfrm>
            <a:solidFill>
              <a:schemeClr val="bg1"/>
            </a:solidFill>
          </p:grpSpPr>
          <p:sp>
            <p:nvSpPr>
              <p:cNvPr id="63" name="Freeform 63">
                <a:extLst>
                  <a:ext uri="{FF2B5EF4-FFF2-40B4-BE49-F238E27FC236}">
                    <a16:creationId xmlns:a16="http://schemas.microsoft.com/office/drawing/2014/main" id="{3A5622F1-B5F3-4492-9295-0D01871BE890}"/>
                  </a:ext>
                </a:extLst>
              </p:cNvPr>
              <p:cNvSpPr>
                <a:spLocks noEditPoints="1"/>
              </p:cNvSpPr>
              <p:nvPr/>
            </p:nvSpPr>
            <p:spPr bwMode="auto">
              <a:xfrm>
                <a:off x="2619233" y="930228"/>
                <a:ext cx="675905" cy="541942"/>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4">
                <a:extLst>
                  <a:ext uri="{FF2B5EF4-FFF2-40B4-BE49-F238E27FC236}">
                    <a16:creationId xmlns:a16="http://schemas.microsoft.com/office/drawing/2014/main" id="{7F4D3F41-A265-4640-B9E4-71A13F6824A4}"/>
                  </a:ext>
                </a:extLst>
              </p:cNvPr>
              <p:cNvSpPr>
                <a:spLocks/>
              </p:cNvSpPr>
              <p:nvPr/>
            </p:nvSpPr>
            <p:spPr bwMode="auto">
              <a:xfrm>
                <a:off x="2721227" y="1018521"/>
                <a:ext cx="144619" cy="138531"/>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5">
                <a:extLst>
                  <a:ext uri="{FF2B5EF4-FFF2-40B4-BE49-F238E27FC236}">
                    <a16:creationId xmlns:a16="http://schemas.microsoft.com/office/drawing/2014/main" id="{EE6E0D98-1752-4C41-BCB8-B44CB2E994F5}"/>
                  </a:ext>
                </a:extLst>
              </p:cNvPr>
              <p:cNvSpPr>
                <a:spLocks/>
              </p:cNvSpPr>
              <p:nvPr/>
            </p:nvSpPr>
            <p:spPr bwMode="auto">
              <a:xfrm>
                <a:off x="2762330" y="1047445"/>
                <a:ext cx="143097" cy="138531"/>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6">
                <a:extLst>
                  <a:ext uri="{FF2B5EF4-FFF2-40B4-BE49-F238E27FC236}">
                    <a16:creationId xmlns:a16="http://schemas.microsoft.com/office/drawing/2014/main" id="{11E7C5DB-31EA-4275-9E0D-37750E295FFB}"/>
                  </a:ext>
                </a:extLst>
              </p:cNvPr>
              <p:cNvSpPr>
                <a:spLocks/>
              </p:cNvSpPr>
              <p:nvPr/>
            </p:nvSpPr>
            <p:spPr bwMode="auto">
              <a:xfrm>
                <a:off x="2801910" y="1023088"/>
                <a:ext cx="196377" cy="19637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7">
                <a:extLst>
                  <a:ext uri="{FF2B5EF4-FFF2-40B4-BE49-F238E27FC236}">
                    <a16:creationId xmlns:a16="http://schemas.microsoft.com/office/drawing/2014/main" id="{F4BD50DF-8ECD-472F-B396-4469C451760B}"/>
                  </a:ext>
                </a:extLst>
              </p:cNvPr>
              <p:cNvSpPr>
                <a:spLocks/>
              </p:cNvSpPr>
              <p:nvPr/>
            </p:nvSpPr>
            <p:spPr bwMode="auto">
              <a:xfrm>
                <a:off x="2839968" y="1048968"/>
                <a:ext cx="202467" cy="205512"/>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8">
                <a:extLst>
                  <a:ext uri="{FF2B5EF4-FFF2-40B4-BE49-F238E27FC236}">
                    <a16:creationId xmlns:a16="http://schemas.microsoft.com/office/drawing/2014/main" id="{AC1E332B-44E7-48E7-BAAE-F5225669F8FC}"/>
                  </a:ext>
                </a:extLst>
              </p:cNvPr>
              <p:cNvSpPr>
                <a:spLocks/>
              </p:cNvSpPr>
              <p:nvPr/>
            </p:nvSpPr>
            <p:spPr bwMode="auto">
              <a:xfrm>
                <a:off x="2887160" y="1083980"/>
                <a:ext cx="193333" cy="210079"/>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9">
                <a:extLst>
                  <a:ext uri="{FF2B5EF4-FFF2-40B4-BE49-F238E27FC236}">
                    <a16:creationId xmlns:a16="http://schemas.microsoft.com/office/drawing/2014/main" id="{275548CD-F6EB-422E-943F-40048C60AF18}"/>
                  </a:ext>
                </a:extLst>
              </p:cNvPr>
              <p:cNvSpPr>
                <a:spLocks/>
              </p:cNvSpPr>
              <p:nvPr/>
            </p:nvSpPr>
            <p:spPr bwMode="auto">
              <a:xfrm>
                <a:off x="2932829" y="1109860"/>
                <a:ext cx="184199" cy="214646"/>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0">
                <a:extLst>
                  <a:ext uri="{FF2B5EF4-FFF2-40B4-BE49-F238E27FC236}">
                    <a16:creationId xmlns:a16="http://schemas.microsoft.com/office/drawing/2014/main" id="{24A97FA1-7B09-4E6D-BD09-56B04D6EDCF1}"/>
                  </a:ext>
                </a:extLst>
              </p:cNvPr>
              <p:cNvSpPr>
                <a:spLocks/>
              </p:cNvSpPr>
              <p:nvPr/>
            </p:nvSpPr>
            <p:spPr bwMode="auto">
              <a:xfrm>
                <a:off x="2975454" y="1146395"/>
                <a:ext cx="191811" cy="213123"/>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1">
                <a:extLst>
                  <a:ext uri="{FF2B5EF4-FFF2-40B4-BE49-F238E27FC236}">
                    <a16:creationId xmlns:a16="http://schemas.microsoft.com/office/drawing/2014/main" id="{BAB5932A-F326-4698-B079-348D090449CB}"/>
                  </a:ext>
                </a:extLst>
              </p:cNvPr>
              <p:cNvSpPr>
                <a:spLocks/>
              </p:cNvSpPr>
              <p:nvPr/>
            </p:nvSpPr>
            <p:spPr bwMode="auto">
              <a:xfrm>
                <a:off x="3024167" y="1178363"/>
                <a:ext cx="199422" cy="216168"/>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6" name="组合 215">
              <a:extLst>
                <a:ext uri="{FF2B5EF4-FFF2-40B4-BE49-F238E27FC236}">
                  <a16:creationId xmlns:a16="http://schemas.microsoft.com/office/drawing/2014/main" id="{6F12F911-ED1F-43CB-A35C-C646A1E47E02}"/>
                </a:ext>
              </a:extLst>
            </p:cNvPr>
            <p:cNvGrpSpPr/>
            <p:nvPr/>
          </p:nvGrpSpPr>
          <p:grpSpPr>
            <a:xfrm>
              <a:off x="4431377" y="609781"/>
              <a:ext cx="899684" cy="713964"/>
              <a:chOff x="3448891" y="870857"/>
              <a:chExt cx="899684" cy="713964"/>
            </a:xfrm>
            <a:solidFill>
              <a:schemeClr val="bg1"/>
            </a:solidFill>
          </p:grpSpPr>
          <p:sp>
            <p:nvSpPr>
              <p:cNvPr id="72" name="Freeform 72">
                <a:extLst>
                  <a:ext uri="{FF2B5EF4-FFF2-40B4-BE49-F238E27FC236}">
                    <a16:creationId xmlns:a16="http://schemas.microsoft.com/office/drawing/2014/main" id="{977FBAE8-B3EF-404D-94AA-B14AB0C7A415}"/>
                  </a:ext>
                </a:extLst>
              </p:cNvPr>
              <p:cNvSpPr>
                <a:spLocks noEditPoints="1"/>
              </p:cNvSpPr>
              <p:nvPr/>
            </p:nvSpPr>
            <p:spPr bwMode="auto">
              <a:xfrm>
                <a:off x="3448891" y="870857"/>
                <a:ext cx="899684" cy="713964"/>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3">
                <a:extLst>
                  <a:ext uri="{FF2B5EF4-FFF2-40B4-BE49-F238E27FC236}">
                    <a16:creationId xmlns:a16="http://schemas.microsoft.com/office/drawing/2014/main" id="{FDEC3E26-BCAC-4E6A-B79F-53C0EAFD7034}"/>
                  </a:ext>
                </a:extLst>
              </p:cNvPr>
              <p:cNvSpPr>
                <a:spLocks/>
              </p:cNvSpPr>
              <p:nvPr/>
            </p:nvSpPr>
            <p:spPr bwMode="auto">
              <a:xfrm>
                <a:off x="3704639" y="1169230"/>
                <a:ext cx="73071" cy="150709"/>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4">
                <a:extLst>
                  <a:ext uri="{FF2B5EF4-FFF2-40B4-BE49-F238E27FC236}">
                    <a16:creationId xmlns:a16="http://schemas.microsoft.com/office/drawing/2014/main" id="{619503DD-C9B7-4756-BE35-250E33E3B3C5}"/>
                  </a:ext>
                </a:extLst>
              </p:cNvPr>
              <p:cNvSpPr>
                <a:spLocks noEditPoints="1"/>
              </p:cNvSpPr>
              <p:nvPr/>
            </p:nvSpPr>
            <p:spPr bwMode="auto">
              <a:xfrm>
                <a:off x="3771621" y="1161619"/>
                <a:ext cx="114173" cy="155276"/>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5">
                <a:extLst>
                  <a:ext uri="{FF2B5EF4-FFF2-40B4-BE49-F238E27FC236}">
                    <a16:creationId xmlns:a16="http://schemas.microsoft.com/office/drawing/2014/main" id="{EF79AD12-59BA-4DBC-9B45-37D46706411D}"/>
                  </a:ext>
                </a:extLst>
              </p:cNvPr>
              <p:cNvSpPr>
                <a:spLocks/>
              </p:cNvSpPr>
              <p:nvPr/>
            </p:nvSpPr>
            <p:spPr bwMode="auto">
              <a:xfrm>
                <a:off x="3890361" y="1163140"/>
                <a:ext cx="71548" cy="141575"/>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6">
                <a:extLst>
                  <a:ext uri="{FF2B5EF4-FFF2-40B4-BE49-F238E27FC236}">
                    <a16:creationId xmlns:a16="http://schemas.microsoft.com/office/drawing/2014/main" id="{D768DDE6-A8D1-4605-BEE3-1608FCB10B06}"/>
                  </a:ext>
                </a:extLst>
              </p:cNvPr>
              <p:cNvSpPr>
                <a:spLocks noEditPoints="1"/>
              </p:cNvSpPr>
              <p:nvPr/>
            </p:nvSpPr>
            <p:spPr bwMode="auto">
              <a:xfrm>
                <a:off x="3967999" y="1163140"/>
                <a:ext cx="103517" cy="137008"/>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7" name="Freeform 77">
              <a:extLst>
                <a:ext uri="{FF2B5EF4-FFF2-40B4-BE49-F238E27FC236}">
                  <a16:creationId xmlns:a16="http://schemas.microsoft.com/office/drawing/2014/main" id="{E47033B0-D32E-4844-A8B9-09B5EAD3721D}"/>
                </a:ext>
              </a:extLst>
            </p:cNvPr>
            <p:cNvSpPr>
              <a:spLocks noEditPoints="1"/>
            </p:cNvSpPr>
            <p:nvPr/>
          </p:nvSpPr>
          <p:spPr bwMode="auto">
            <a:xfrm>
              <a:off x="2567475" y="1438679"/>
              <a:ext cx="391233" cy="1030604"/>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8">
              <a:extLst>
                <a:ext uri="{FF2B5EF4-FFF2-40B4-BE49-F238E27FC236}">
                  <a16:creationId xmlns:a16="http://schemas.microsoft.com/office/drawing/2014/main" id="{F1B6A4CF-3021-494B-9377-CE55D3699BEF}"/>
                </a:ext>
              </a:extLst>
            </p:cNvPr>
            <p:cNvSpPr>
              <a:spLocks noEditPoints="1"/>
            </p:cNvSpPr>
            <p:nvPr/>
          </p:nvSpPr>
          <p:spPr bwMode="auto">
            <a:xfrm>
              <a:off x="635664" y="3994636"/>
              <a:ext cx="549553" cy="584567"/>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13" name="组合 212">
              <a:extLst>
                <a:ext uri="{FF2B5EF4-FFF2-40B4-BE49-F238E27FC236}">
                  <a16:creationId xmlns:a16="http://schemas.microsoft.com/office/drawing/2014/main" id="{93CA1074-45FE-40DD-914A-DE120B815DD3}"/>
                </a:ext>
              </a:extLst>
            </p:cNvPr>
            <p:cNvGrpSpPr/>
            <p:nvPr/>
          </p:nvGrpSpPr>
          <p:grpSpPr>
            <a:xfrm>
              <a:off x="8459583" y="849544"/>
              <a:ext cx="389711" cy="657638"/>
              <a:chOff x="2060545" y="1893849"/>
              <a:chExt cx="389711" cy="657638"/>
            </a:xfrm>
            <a:solidFill>
              <a:schemeClr val="bg1"/>
            </a:solidFill>
          </p:grpSpPr>
          <p:sp>
            <p:nvSpPr>
              <p:cNvPr id="79" name="Freeform 79">
                <a:extLst>
                  <a:ext uri="{FF2B5EF4-FFF2-40B4-BE49-F238E27FC236}">
                    <a16:creationId xmlns:a16="http://schemas.microsoft.com/office/drawing/2014/main" id="{2D00B773-19F1-452F-839F-0EC08E677C4D}"/>
                  </a:ext>
                </a:extLst>
              </p:cNvPr>
              <p:cNvSpPr>
                <a:spLocks noEditPoints="1"/>
              </p:cNvSpPr>
              <p:nvPr/>
            </p:nvSpPr>
            <p:spPr bwMode="auto">
              <a:xfrm>
                <a:off x="2060545" y="1893849"/>
                <a:ext cx="389711" cy="657638"/>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80">
                <a:extLst>
                  <a:ext uri="{FF2B5EF4-FFF2-40B4-BE49-F238E27FC236}">
                    <a16:creationId xmlns:a16="http://schemas.microsoft.com/office/drawing/2014/main" id="{A388F2DE-AF7E-4FF8-94F8-955616A134B7}"/>
                  </a:ext>
                </a:extLst>
              </p:cNvPr>
              <p:cNvSpPr>
                <a:spLocks noEditPoints="1"/>
              </p:cNvSpPr>
              <p:nvPr/>
            </p:nvSpPr>
            <p:spPr bwMode="auto">
              <a:xfrm>
                <a:off x="2090991" y="2003455"/>
                <a:ext cx="334908" cy="447559"/>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81">
                <a:extLst>
                  <a:ext uri="{FF2B5EF4-FFF2-40B4-BE49-F238E27FC236}">
                    <a16:creationId xmlns:a16="http://schemas.microsoft.com/office/drawing/2014/main" id="{5B2A3CE6-B756-44E8-AF76-A7F018A5249F}"/>
                  </a:ext>
                </a:extLst>
              </p:cNvPr>
              <p:cNvSpPr>
                <a:spLocks noEditPoints="1"/>
              </p:cNvSpPr>
              <p:nvPr/>
            </p:nvSpPr>
            <p:spPr bwMode="auto">
              <a:xfrm>
                <a:off x="2208210" y="2460148"/>
                <a:ext cx="77637" cy="66982"/>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82">
                <a:extLst>
                  <a:ext uri="{FF2B5EF4-FFF2-40B4-BE49-F238E27FC236}">
                    <a16:creationId xmlns:a16="http://schemas.microsoft.com/office/drawing/2014/main" id="{29394E92-E52B-4BA5-BA3A-EE463FC63C4E}"/>
                  </a:ext>
                </a:extLst>
              </p:cNvPr>
              <p:cNvSpPr>
                <a:spLocks noEditPoints="1"/>
              </p:cNvSpPr>
              <p:nvPr/>
            </p:nvSpPr>
            <p:spPr bwMode="auto">
              <a:xfrm>
                <a:off x="2194508" y="1933429"/>
                <a:ext cx="117217" cy="35014"/>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0" name="组合 209">
              <a:extLst>
                <a:ext uri="{FF2B5EF4-FFF2-40B4-BE49-F238E27FC236}">
                  <a16:creationId xmlns:a16="http://schemas.microsoft.com/office/drawing/2014/main" id="{778E9615-7D61-4DE2-9156-A6A9A3F4E5B7}"/>
                </a:ext>
              </a:extLst>
            </p:cNvPr>
            <p:cNvGrpSpPr/>
            <p:nvPr/>
          </p:nvGrpSpPr>
          <p:grpSpPr>
            <a:xfrm>
              <a:off x="1584820" y="3810436"/>
              <a:ext cx="1312231" cy="447559"/>
              <a:chOff x="1539915" y="4146867"/>
              <a:chExt cx="1312231" cy="447559"/>
            </a:xfrm>
            <a:solidFill>
              <a:schemeClr val="bg1"/>
            </a:solidFill>
          </p:grpSpPr>
          <p:sp>
            <p:nvSpPr>
              <p:cNvPr id="83" name="Freeform 83">
                <a:extLst>
                  <a:ext uri="{FF2B5EF4-FFF2-40B4-BE49-F238E27FC236}">
                    <a16:creationId xmlns:a16="http://schemas.microsoft.com/office/drawing/2014/main" id="{43F05C44-772B-4238-9C84-4B1579F198A6}"/>
                  </a:ext>
                </a:extLst>
              </p:cNvPr>
              <p:cNvSpPr>
                <a:spLocks noEditPoints="1"/>
              </p:cNvSpPr>
              <p:nvPr/>
            </p:nvSpPr>
            <p:spPr bwMode="auto">
              <a:xfrm>
                <a:off x="1539915" y="4146867"/>
                <a:ext cx="478005" cy="252703"/>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4">
                <a:extLst>
                  <a:ext uri="{FF2B5EF4-FFF2-40B4-BE49-F238E27FC236}">
                    <a16:creationId xmlns:a16="http://schemas.microsoft.com/office/drawing/2014/main" id="{3A7E3182-EF7A-434D-8A59-3955E3140F1E}"/>
                  </a:ext>
                </a:extLst>
              </p:cNvPr>
              <p:cNvSpPr>
                <a:spLocks noEditPoints="1"/>
              </p:cNvSpPr>
              <p:nvPr/>
            </p:nvSpPr>
            <p:spPr bwMode="auto">
              <a:xfrm>
                <a:off x="2046845" y="4181880"/>
                <a:ext cx="805301" cy="412546"/>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6" name="组合 195">
              <a:extLst>
                <a:ext uri="{FF2B5EF4-FFF2-40B4-BE49-F238E27FC236}">
                  <a16:creationId xmlns:a16="http://schemas.microsoft.com/office/drawing/2014/main" id="{95B4B1DA-EF4D-4628-8A45-5FE44F367E13}"/>
                </a:ext>
              </a:extLst>
            </p:cNvPr>
            <p:cNvGrpSpPr/>
            <p:nvPr/>
          </p:nvGrpSpPr>
          <p:grpSpPr>
            <a:xfrm>
              <a:off x="10301531" y="715581"/>
              <a:ext cx="1328976" cy="952966"/>
              <a:chOff x="4327264" y="1388442"/>
              <a:chExt cx="1328976" cy="952966"/>
            </a:xfrm>
            <a:solidFill>
              <a:schemeClr val="bg1"/>
            </a:solidFill>
          </p:grpSpPr>
          <p:sp>
            <p:nvSpPr>
              <p:cNvPr id="85" name="Freeform 85">
                <a:extLst>
                  <a:ext uri="{FF2B5EF4-FFF2-40B4-BE49-F238E27FC236}">
                    <a16:creationId xmlns:a16="http://schemas.microsoft.com/office/drawing/2014/main" id="{86D92A69-094D-4644-A33A-FC12319059A3}"/>
                  </a:ext>
                </a:extLst>
              </p:cNvPr>
              <p:cNvSpPr>
                <a:spLocks noEditPoints="1"/>
              </p:cNvSpPr>
              <p:nvPr/>
            </p:nvSpPr>
            <p:spPr bwMode="auto">
              <a:xfrm>
                <a:off x="4522120" y="1432590"/>
                <a:ext cx="653070" cy="388189"/>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6">
                <a:extLst>
                  <a:ext uri="{FF2B5EF4-FFF2-40B4-BE49-F238E27FC236}">
                    <a16:creationId xmlns:a16="http://schemas.microsoft.com/office/drawing/2014/main" id="{54948C06-0642-42A3-BC3C-A068B0EAC634}"/>
                  </a:ext>
                </a:extLst>
              </p:cNvPr>
              <p:cNvSpPr>
                <a:spLocks/>
              </p:cNvSpPr>
              <p:nvPr/>
            </p:nvSpPr>
            <p:spPr bwMode="auto">
              <a:xfrm>
                <a:off x="4540387" y="1811644"/>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7">
                <a:extLst>
                  <a:ext uri="{FF2B5EF4-FFF2-40B4-BE49-F238E27FC236}">
                    <a16:creationId xmlns:a16="http://schemas.microsoft.com/office/drawing/2014/main" id="{6FAD9648-8824-4A51-9A02-341FDC9AC87C}"/>
                  </a:ext>
                </a:extLst>
              </p:cNvPr>
              <p:cNvSpPr>
                <a:spLocks noEditPoints="1"/>
              </p:cNvSpPr>
              <p:nvPr/>
            </p:nvSpPr>
            <p:spPr bwMode="auto">
              <a:xfrm>
                <a:off x="4829626" y="1405188"/>
                <a:ext cx="41102" cy="35014"/>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8">
                <a:extLst>
                  <a:ext uri="{FF2B5EF4-FFF2-40B4-BE49-F238E27FC236}">
                    <a16:creationId xmlns:a16="http://schemas.microsoft.com/office/drawing/2014/main" id="{A4C63CD8-E500-4D40-A7DC-A4F4ADA1F9A2}"/>
                  </a:ext>
                </a:extLst>
              </p:cNvPr>
              <p:cNvSpPr>
                <a:spLocks noEditPoints="1"/>
              </p:cNvSpPr>
              <p:nvPr/>
            </p:nvSpPr>
            <p:spPr bwMode="auto">
              <a:xfrm>
                <a:off x="4520597" y="1858836"/>
                <a:ext cx="674383" cy="51759"/>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9">
                <a:extLst>
                  <a:ext uri="{FF2B5EF4-FFF2-40B4-BE49-F238E27FC236}">
                    <a16:creationId xmlns:a16="http://schemas.microsoft.com/office/drawing/2014/main" id="{BF0FCE17-53E8-4D20-B513-7A0BE4F74EB0}"/>
                  </a:ext>
                </a:extLst>
              </p:cNvPr>
              <p:cNvSpPr>
                <a:spLocks noEditPoints="1"/>
              </p:cNvSpPr>
              <p:nvPr/>
            </p:nvSpPr>
            <p:spPr bwMode="auto">
              <a:xfrm>
                <a:off x="4441437" y="1918206"/>
                <a:ext cx="812913" cy="124829"/>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0">
                <a:extLst>
                  <a:ext uri="{FF2B5EF4-FFF2-40B4-BE49-F238E27FC236}">
                    <a16:creationId xmlns:a16="http://schemas.microsoft.com/office/drawing/2014/main" id="{C6D3A033-5C6F-410A-902E-92AD3952146D}"/>
                  </a:ext>
                </a:extLst>
              </p:cNvPr>
              <p:cNvSpPr>
                <a:spLocks noEditPoints="1"/>
              </p:cNvSpPr>
              <p:nvPr/>
            </p:nvSpPr>
            <p:spPr bwMode="auto">
              <a:xfrm>
                <a:off x="4758077" y="2047603"/>
                <a:ext cx="184199" cy="57848"/>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91">
                <a:extLst>
                  <a:ext uri="{FF2B5EF4-FFF2-40B4-BE49-F238E27FC236}">
                    <a16:creationId xmlns:a16="http://schemas.microsoft.com/office/drawing/2014/main" id="{41794A6B-B69E-4F83-8642-BEE9693EA945}"/>
                  </a:ext>
                </a:extLst>
              </p:cNvPr>
              <p:cNvSpPr>
                <a:spLocks noEditPoints="1"/>
              </p:cNvSpPr>
              <p:nvPr/>
            </p:nvSpPr>
            <p:spPr bwMode="auto">
              <a:xfrm>
                <a:off x="4327264" y="1388442"/>
                <a:ext cx="1328976" cy="952966"/>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95" name="Freeform 96">
              <a:extLst>
                <a:ext uri="{FF2B5EF4-FFF2-40B4-BE49-F238E27FC236}">
                  <a16:creationId xmlns:a16="http://schemas.microsoft.com/office/drawing/2014/main" id="{2DFF69B3-AAAB-44A6-95A7-F58AC4F9972A}"/>
                </a:ext>
              </a:extLst>
            </p:cNvPr>
            <p:cNvSpPr>
              <a:spLocks noEditPoints="1"/>
            </p:cNvSpPr>
            <p:nvPr/>
          </p:nvSpPr>
          <p:spPr bwMode="auto">
            <a:xfrm>
              <a:off x="10453045" y="4866920"/>
              <a:ext cx="464304" cy="587611"/>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7">
              <a:extLst>
                <a:ext uri="{FF2B5EF4-FFF2-40B4-BE49-F238E27FC236}">
                  <a16:creationId xmlns:a16="http://schemas.microsoft.com/office/drawing/2014/main" id="{A95D111C-0C4A-402C-9DA6-D14B4D116A1D}"/>
                </a:ext>
              </a:extLst>
            </p:cNvPr>
            <p:cNvSpPr>
              <a:spLocks noEditPoints="1"/>
            </p:cNvSpPr>
            <p:nvPr/>
          </p:nvSpPr>
          <p:spPr bwMode="auto">
            <a:xfrm>
              <a:off x="976661" y="4731433"/>
              <a:ext cx="458215" cy="496273"/>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8">
              <a:extLst>
                <a:ext uri="{FF2B5EF4-FFF2-40B4-BE49-F238E27FC236}">
                  <a16:creationId xmlns:a16="http://schemas.microsoft.com/office/drawing/2014/main" id="{6EE89791-06FF-441D-B389-D26E94E84478}"/>
                </a:ext>
              </a:extLst>
            </p:cNvPr>
            <p:cNvSpPr>
              <a:spLocks noEditPoints="1"/>
            </p:cNvSpPr>
            <p:nvPr/>
          </p:nvSpPr>
          <p:spPr bwMode="auto">
            <a:xfrm>
              <a:off x="4930137" y="2340646"/>
              <a:ext cx="455170" cy="496273"/>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6" name="组合 205">
              <a:extLst>
                <a:ext uri="{FF2B5EF4-FFF2-40B4-BE49-F238E27FC236}">
                  <a16:creationId xmlns:a16="http://schemas.microsoft.com/office/drawing/2014/main" id="{09C153DD-ED89-4562-A143-CF2B25CE1021}"/>
                </a:ext>
              </a:extLst>
            </p:cNvPr>
            <p:cNvGrpSpPr/>
            <p:nvPr/>
          </p:nvGrpSpPr>
          <p:grpSpPr>
            <a:xfrm>
              <a:off x="9183439" y="5381460"/>
              <a:ext cx="2265196" cy="599791"/>
              <a:chOff x="2336084" y="4673586"/>
              <a:chExt cx="2265196" cy="599791"/>
            </a:xfrm>
            <a:solidFill>
              <a:schemeClr val="bg1"/>
            </a:solidFill>
          </p:grpSpPr>
          <p:sp>
            <p:nvSpPr>
              <p:cNvPr id="102" name="Freeform 103">
                <a:extLst>
                  <a:ext uri="{FF2B5EF4-FFF2-40B4-BE49-F238E27FC236}">
                    <a16:creationId xmlns:a16="http://schemas.microsoft.com/office/drawing/2014/main" id="{251311F7-9A0A-445F-87E7-1103421DFE3F}"/>
                  </a:ext>
                </a:extLst>
              </p:cNvPr>
              <p:cNvSpPr>
                <a:spLocks noEditPoints="1"/>
              </p:cNvSpPr>
              <p:nvPr/>
            </p:nvSpPr>
            <p:spPr bwMode="auto">
              <a:xfrm>
                <a:off x="2336084" y="4720778"/>
                <a:ext cx="322730" cy="552599"/>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4">
                <a:extLst>
                  <a:ext uri="{FF2B5EF4-FFF2-40B4-BE49-F238E27FC236}">
                    <a16:creationId xmlns:a16="http://schemas.microsoft.com/office/drawing/2014/main" id="{9A027D78-C5D5-4D7A-A9C8-FB85AA2ADB27}"/>
                  </a:ext>
                </a:extLst>
              </p:cNvPr>
              <p:cNvSpPr>
                <a:spLocks noEditPoints="1"/>
              </p:cNvSpPr>
              <p:nvPr/>
            </p:nvSpPr>
            <p:spPr bwMode="auto">
              <a:xfrm>
                <a:off x="2696870" y="4705555"/>
                <a:ext cx="334908" cy="534331"/>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5">
                <a:extLst>
                  <a:ext uri="{FF2B5EF4-FFF2-40B4-BE49-F238E27FC236}">
                    <a16:creationId xmlns:a16="http://schemas.microsoft.com/office/drawing/2014/main" id="{F0AB0B44-92C7-4AF3-959B-F31184FD8288}"/>
                  </a:ext>
                </a:extLst>
              </p:cNvPr>
              <p:cNvSpPr>
                <a:spLocks noEditPoints="1"/>
              </p:cNvSpPr>
              <p:nvPr/>
            </p:nvSpPr>
            <p:spPr bwMode="auto">
              <a:xfrm>
                <a:off x="3024167" y="4728389"/>
                <a:ext cx="235957" cy="534331"/>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6">
                <a:extLst>
                  <a:ext uri="{FF2B5EF4-FFF2-40B4-BE49-F238E27FC236}">
                    <a16:creationId xmlns:a16="http://schemas.microsoft.com/office/drawing/2014/main" id="{F6510004-87FE-44D4-B014-5757641F69A4}"/>
                  </a:ext>
                </a:extLst>
              </p:cNvPr>
              <p:cNvSpPr>
                <a:spLocks noEditPoints="1"/>
              </p:cNvSpPr>
              <p:nvPr/>
            </p:nvSpPr>
            <p:spPr bwMode="auto">
              <a:xfrm>
                <a:off x="3266214" y="4699465"/>
                <a:ext cx="310551" cy="558688"/>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7">
                <a:extLst>
                  <a:ext uri="{FF2B5EF4-FFF2-40B4-BE49-F238E27FC236}">
                    <a16:creationId xmlns:a16="http://schemas.microsoft.com/office/drawing/2014/main" id="{4510DAFD-6E7C-4F4B-A1EE-095B560D5455}"/>
                  </a:ext>
                </a:extLst>
              </p:cNvPr>
              <p:cNvSpPr>
                <a:spLocks noEditPoints="1"/>
              </p:cNvSpPr>
              <p:nvPr/>
            </p:nvSpPr>
            <p:spPr bwMode="auto">
              <a:xfrm>
                <a:off x="3564587" y="4714688"/>
                <a:ext cx="240525" cy="526719"/>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8">
                <a:extLst>
                  <a:ext uri="{FF2B5EF4-FFF2-40B4-BE49-F238E27FC236}">
                    <a16:creationId xmlns:a16="http://schemas.microsoft.com/office/drawing/2014/main" id="{7FA2F1C7-21F9-423C-A332-5A081D70B1B4}"/>
                  </a:ext>
                </a:extLst>
              </p:cNvPr>
              <p:cNvSpPr>
                <a:spLocks noEditPoints="1"/>
              </p:cNvSpPr>
              <p:nvPr/>
            </p:nvSpPr>
            <p:spPr bwMode="auto">
              <a:xfrm>
                <a:off x="3849259" y="4716210"/>
                <a:ext cx="98950" cy="535853"/>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9">
                <a:extLst>
                  <a:ext uri="{FF2B5EF4-FFF2-40B4-BE49-F238E27FC236}">
                    <a16:creationId xmlns:a16="http://schemas.microsoft.com/office/drawing/2014/main" id="{4DF9ED45-0E22-4E4E-AA2D-2D19311D9CF8}"/>
                  </a:ext>
                </a:extLst>
              </p:cNvPr>
              <p:cNvSpPr>
                <a:spLocks noEditPoints="1"/>
              </p:cNvSpPr>
              <p:nvPr/>
            </p:nvSpPr>
            <p:spPr bwMode="auto">
              <a:xfrm>
                <a:off x="3975610" y="4676630"/>
                <a:ext cx="312073" cy="567822"/>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10">
                <a:extLst>
                  <a:ext uri="{FF2B5EF4-FFF2-40B4-BE49-F238E27FC236}">
                    <a16:creationId xmlns:a16="http://schemas.microsoft.com/office/drawing/2014/main" id="{FA9F2FFD-2846-4A9A-95B8-1BD038C4931A}"/>
                  </a:ext>
                </a:extLst>
              </p:cNvPr>
              <p:cNvSpPr>
                <a:spLocks noEditPoints="1"/>
              </p:cNvSpPr>
              <p:nvPr/>
            </p:nvSpPr>
            <p:spPr bwMode="auto">
              <a:xfrm>
                <a:off x="4312041" y="4673586"/>
                <a:ext cx="289239" cy="570866"/>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8" name="组合 217">
              <a:extLst>
                <a:ext uri="{FF2B5EF4-FFF2-40B4-BE49-F238E27FC236}">
                  <a16:creationId xmlns:a16="http://schemas.microsoft.com/office/drawing/2014/main" id="{3A7831D1-C5EC-4C95-84D0-5F9B36A249A7}"/>
                </a:ext>
              </a:extLst>
            </p:cNvPr>
            <p:cNvGrpSpPr/>
            <p:nvPr/>
          </p:nvGrpSpPr>
          <p:grpSpPr>
            <a:xfrm>
              <a:off x="9582637" y="1868280"/>
              <a:ext cx="1160000" cy="908819"/>
              <a:chOff x="1864168" y="2446448"/>
              <a:chExt cx="1160000" cy="908819"/>
            </a:xfrm>
            <a:solidFill>
              <a:schemeClr val="bg1"/>
            </a:solidFill>
          </p:grpSpPr>
          <p:sp>
            <p:nvSpPr>
              <p:cNvPr id="110" name="Freeform 111">
                <a:extLst>
                  <a:ext uri="{FF2B5EF4-FFF2-40B4-BE49-F238E27FC236}">
                    <a16:creationId xmlns:a16="http://schemas.microsoft.com/office/drawing/2014/main" id="{1FE7E357-503C-4A7F-8203-E735411B119D}"/>
                  </a:ext>
                </a:extLst>
              </p:cNvPr>
              <p:cNvSpPr>
                <a:spLocks/>
              </p:cNvSpPr>
              <p:nvPr/>
            </p:nvSpPr>
            <p:spPr bwMode="auto">
              <a:xfrm>
                <a:off x="1864168" y="2446448"/>
                <a:ext cx="1160000" cy="908819"/>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12">
                <a:extLst>
                  <a:ext uri="{FF2B5EF4-FFF2-40B4-BE49-F238E27FC236}">
                    <a16:creationId xmlns:a16="http://schemas.microsoft.com/office/drawing/2014/main" id="{223F5013-91F9-479D-91FE-C637A2324B25}"/>
                  </a:ext>
                </a:extLst>
              </p:cNvPr>
              <p:cNvSpPr>
                <a:spLocks/>
              </p:cNvSpPr>
              <p:nvPr/>
            </p:nvSpPr>
            <p:spPr bwMode="auto">
              <a:xfrm>
                <a:off x="2075768" y="2983822"/>
                <a:ext cx="13700" cy="25880"/>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13">
                <a:extLst>
                  <a:ext uri="{FF2B5EF4-FFF2-40B4-BE49-F238E27FC236}">
                    <a16:creationId xmlns:a16="http://schemas.microsoft.com/office/drawing/2014/main" id="{1D228B49-07B4-40DB-8CCB-ACEC3C0FA351}"/>
                  </a:ext>
                </a:extLst>
              </p:cNvPr>
              <p:cNvSpPr>
                <a:spLocks/>
              </p:cNvSpPr>
              <p:nvPr/>
            </p:nvSpPr>
            <p:spPr bwMode="auto">
              <a:xfrm>
                <a:off x="2080336" y="3034059"/>
                <a:ext cx="6089" cy="21312"/>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4">
                <a:extLst>
                  <a:ext uri="{FF2B5EF4-FFF2-40B4-BE49-F238E27FC236}">
                    <a16:creationId xmlns:a16="http://schemas.microsoft.com/office/drawing/2014/main" id="{3894EA7F-3D5A-4612-A4E2-C5975F963218}"/>
                  </a:ext>
                </a:extLst>
              </p:cNvPr>
              <p:cNvSpPr>
                <a:spLocks/>
              </p:cNvSpPr>
              <p:nvPr/>
            </p:nvSpPr>
            <p:spPr bwMode="auto">
              <a:xfrm>
                <a:off x="2077291" y="3073639"/>
                <a:ext cx="12178" cy="24357"/>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5">
                <a:extLst>
                  <a:ext uri="{FF2B5EF4-FFF2-40B4-BE49-F238E27FC236}">
                    <a16:creationId xmlns:a16="http://schemas.microsoft.com/office/drawing/2014/main" id="{E910649D-C689-4CBB-8F74-32BBDC069E46}"/>
                  </a:ext>
                </a:extLst>
              </p:cNvPr>
              <p:cNvSpPr>
                <a:spLocks/>
              </p:cNvSpPr>
              <p:nvPr/>
            </p:nvSpPr>
            <p:spPr bwMode="auto">
              <a:xfrm>
                <a:off x="2077291" y="3120830"/>
                <a:ext cx="12178" cy="22835"/>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6">
                <a:extLst>
                  <a:ext uri="{FF2B5EF4-FFF2-40B4-BE49-F238E27FC236}">
                    <a16:creationId xmlns:a16="http://schemas.microsoft.com/office/drawing/2014/main" id="{D69AC9C7-C803-4ED5-AC1B-405B4B67A5FC}"/>
                  </a:ext>
                </a:extLst>
              </p:cNvPr>
              <p:cNvSpPr>
                <a:spLocks/>
              </p:cNvSpPr>
              <p:nvPr/>
            </p:nvSpPr>
            <p:spPr bwMode="auto">
              <a:xfrm>
                <a:off x="2077291" y="3160410"/>
                <a:ext cx="9134" cy="24357"/>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7">
                <a:extLst>
                  <a:ext uri="{FF2B5EF4-FFF2-40B4-BE49-F238E27FC236}">
                    <a16:creationId xmlns:a16="http://schemas.microsoft.com/office/drawing/2014/main" id="{EB7B7EB9-33AB-42D9-96AA-045AF5A69398}"/>
                  </a:ext>
                </a:extLst>
              </p:cNvPr>
              <p:cNvSpPr>
                <a:spLocks/>
              </p:cNvSpPr>
              <p:nvPr/>
            </p:nvSpPr>
            <p:spPr bwMode="auto">
              <a:xfrm>
                <a:off x="2080336" y="3206079"/>
                <a:ext cx="9134" cy="28924"/>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8">
                <a:extLst>
                  <a:ext uri="{FF2B5EF4-FFF2-40B4-BE49-F238E27FC236}">
                    <a16:creationId xmlns:a16="http://schemas.microsoft.com/office/drawing/2014/main" id="{5090470F-9A57-477E-A784-E08E361D8F70}"/>
                  </a:ext>
                </a:extLst>
              </p:cNvPr>
              <p:cNvSpPr>
                <a:spLocks/>
              </p:cNvSpPr>
              <p:nvPr/>
            </p:nvSpPr>
            <p:spPr bwMode="auto">
              <a:xfrm>
                <a:off x="2081857" y="3251749"/>
                <a:ext cx="7611" cy="19791"/>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9">
                <a:extLst>
                  <a:ext uri="{FF2B5EF4-FFF2-40B4-BE49-F238E27FC236}">
                    <a16:creationId xmlns:a16="http://schemas.microsoft.com/office/drawing/2014/main" id="{D41C8D37-7BCC-4841-8F13-AEC5F0AC61D1}"/>
                  </a:ext>
                </a:extLst>
              </p:cNvPr>
              <p:cNvSpPr>
                <a:spLocks/>
              </p:cNvSpPr>
              <p:nvPr/>
            </p:nvSpPr>
            <p:spPr bwMode="auto">
              <a:xfrm>
                <a:off x="2298025" y="3148232"/>
                <a:ext cx="10656" cy="18268"/>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20">
                <a:extLst>
                  <a:ext uri="{FF2B5EF4-FFF2-40B4-BE49-F238E27FC236}">
                    <a16:creationId xmlns:a16="http://schemas.microsoft.com/office/drawing/2014/main" id="{B002EC25-B59E-4D54-ADAA-065477EEED3F}"/>
                  </a:ext>
                </a:extLst>
              </p:cNvPr>
              <p:cNvSpPr>
                <a:spLocks/>
              </p:cNvSpPr>
              <p:nvPr/>
            </p:nvSpPr>
            <p:spPr bwMode="auto">
              <a:xfrm>
                <a:off x="2299548" y="3193901"/>
                <a:ext cx="9134" cy="28924"/>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21">
                <a:extLst>
                  <a:ext uri="{FF2B5EF4-FFF2-40B4-BE49-F238E27FC236}">
                    <a16:creationId xmlns:a16="http://schemas.microsoft.com/office/drawing/2014/main" id="{44ED87C1-0FA2-4D5A-B87C-4EEB448B7135}"/>
                  </a:ext>
                </a:extLst>
              </p:cNvPr>
              <p:cNvSpPr>
                <a:spLocks/>
              </p:cNvSpPr>
              <p:nvPr/>
            </p:nvSpPr>
            <p:spPr bwMode="auto">
              <a:xfrm>
                <a:off x="2299548" y="3245660"/>
                <a:ext cx="13700" cy="30446"/>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22">
                <a:extLst>
                  <a:ext uri="{FF2B5EF4-FFF2-40B4-BE49-F238E27FC236}">
                    <a16:creationId xmlns:a16="http://schemas.microsoft.com/office/drawing/2014/main" id="{AE6BA453-96D0-4BB5-90FB-3377C8168DB8}"/>
                  </a:ext>
                </a:extLst>
              </p:cNvPr>
              <p:cNvSpPr>
                <a:spLocks/>
              </p:cNvSpPr>
              <p:nvPr/>
            </p:nvSpPr>
            <p:spPr bwMode="auto">
              <a:xfrm>
                <a:off x="2448735" y="2779833"/>
                <a:ext cx="7611" cy="28924"/>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23">
                <a:extLst>
                  <a:ext uri="{FF2B5EF4-FFF2-40B4-BE49-F238E27FC236}">
                    <a16:creationId xmlns:a16="http://schemas.microsoft.com/office/drawing/2014/main" id="{93C2997F-E6F2-48F2-9D44-482DF7D60BEA}"/>
                  </a:ext>
                </a:extLst>
              </p:cNvPr>
              <p:cNvSpPr>
                <a:spLocks/>
              </p:cNvSpPr>
              <p:nvPr/>
            </p:nvSpPr>
            <p:spPr bwMode="auto">
              <a:xfrm>
                <a:off x="2450256" y="2831591"/>
                <a:ext cx="9134" cy="35014"/>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4">
                <a:extLst>
                  <a:ext uri="{FF2B5EF4-FFF2-40B4-BE49-F238E27FC236}">
                    <a16:creationId xmlns:a16="http://schemas.microsoft.com/office/drawing/2014/main" id="{D5DAB77F-7351-4378-AA89-6D2268EC7A13}"/>
                  </a:ext>
                </a:extLst>
              </p:cNvPr>
              <p:cNvSpPr>
                <a:spLocks/>
              </p:cNvSpPr>
              <p:nvPr/>
            </p:nvSpPr>
            <p:spPr bwMode="auto">
              <a:xfrm>
                <a:off x="2450256" y="2900096"/>
                <a:ext cx="9134" cy="25880"/>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5">
                <a:extLst>
                  <a:ext uri="{FF2B5EF4-FFF2-40B4-BE49-F238E27FC236}">
                    <a16:creationId xmlns:a16="http://schemas.microsoft.com/office/drawing/2014/main" id="{E02E3381-8DE6-4061-A58E-4EEF92AB84B5}"/>
                  </a:ext>
                </a:extLst>
              </p:cNvPr>
              <p:cNvSpPr>
                <a:spLocks/>
              </p:cNvSpPr>
              <p:nvPr/>
            </p:nvSpPr>
            <p:spPr bwMode="auto">
              <a:xfrm>
                <a:off x="2451779" y="2959465"/>
                <a:ext cx="9134" cy="36535"/>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6">
                <a:extLst>
                  <a:ext uri="{FF2B5EF4-FFF2-40B4-BE49-F238E27FC236}">
                    <a16:creationId xmlns:a16="http://schemas.microsoft.com/office/drawing/2014/main" id="{50BAC74B-CE67-4100-B563-7441B9E4451E}"/>
                  </a:ext>
                </a:extLst>
              </p:cNvPr>
              <p:cNvSpPr>
                <a:spLocks/>
              </p:cNvSpPr>
              <p:nvPr/>
            </p:nvSpPr>
            <p:spPr bwMode="auto">
              <a:xfrm>
                <a:off x="2451779" y="3023402"/>
                <a:ext cx="9134" cy="24357"/>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7">
                <a:extLst>
                  <a:ext uri="{FF2B5EF4-FFF2-40B4-BE49-F238E27FC236}">
                    <a16:creationId xmlns:a16="http://schemas.microsoft.com/office/drawing/2014/main" id="{CE0735D4-BA41-4C4A-9181-8226F7A57C8A}"/>
                  </a:ext>
                </a:extLst>
              </p:cNvPr>
              <p:cNvSpPr>
                <a:spLocks/>
              </p:cNvSpPr>
              <p:nvPr/>
            </p:nvSpPr>
            <p:spPr bwMode="auto">
              <a:xfrm>
                <a:off x="2451779" y="3076684"/>
                <a:ext cx="7611" cy="33491"/>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8">
                <a:extLst>
                  <a:ext uri="{FF2B5EF4-FFF2-40B4-BE49-F238E27FC236}">
                    <a16:creationId xmlns:a16="http://schemas.microsoft.com/office/drawing/2014/main" id="{5027B473-C64D-4C25-B248-3D1997877E09}"/>
                  </a:ext>
                </a:extLst>
              </p:cNvPr>
              <p:cNvSpPr>
                <a:spLocks/>
              </p:cNvSpPr>
              <p:nvPr/>
            </p:nvSpPr>
            <p:spPr bwMode="auto">
              <a:xfrm>
                <a:off x="2451779" y="3137576"/>
                <a:ext cx="9134" cy="30446"/>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9">
                <a:extLst>
                  <a:ext uri="{FF2B5EF4-FFF2-40B4-BE49-F238E27FC236}">
                    <a16:creationId xmlns:a16="http://schemas.microsoft.com/office/drawing/2014/main" id="{2E4327E8-2EE3-41BC-A029-911AA63768AB}"/>
                  </a:ext>
                </a:extLst>
              </p:cNvPr>
              <p:cNvSpPr>
                <a:spLocks/>
              </p:cNvSpPr>
              <p:nvPr/>
            </p:nvSpPr>
            <p:spPr bwMode="auto">
              <a:xfrm>
                <a:off x="2451779" y="3196946"/>
                <a:ext cx="4566" cy="19791"/>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0">
                <a:extLst>
                  <a:ext uri="{FF2B5EF4-FFF2-40B4-BE49-F238E27FC236}">
                    <a16:creationId xmlns:a16="http://schemas.microsoft.com/office/drawing/2014/main" id="{BAF72E10-7367-4EC7-B22F-FF22609BA4BE}"/>
                  </a:ext>
                </a:extLst>
              </p:cNvPr>
              <p:cNvSpPr>
                <a:spLocks/>
              </p:cNvSpPr>
              <p:nvPr/>
            </p:nvSpPr>
            <p:spPr bwMode="auto">
              <a:xfrm>
                <a:off x="2451779" y="3242615"/>
                <a:ext cx="12178" cy="33491"/>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31">
                <a:extLst>
                  <a:ext uri="{FF2B5EF4-FFF2-40B4-BE49-F238E27FC236}">
                    <a16:creationId xmlns:a16="http://schemas.microsoft.com/office/drawing/2014/main" id="{8020F3B4-3F97-43A9-9F6A-BB0F225239A8}"/>
                  </a:ext>
                </a:extLst>
              </p:cNvPr>
              <p:cNvSpPr>
                <a:spLocks/>
              </p:cNvSpPr>
              <p:nvPr/>
            </p:nvSpPr>
            <p:spPr bwMode="auto">
              <a:xfrm>
                <a:off x="2619233" y="2977733"/>
                <a:ext cx="7611" cy="22835"/>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32">
                <a:extLst>
                  <a:ext uri="{FF2B5EF4-FFF2-40B4-BE49-F238E27FC236}">
                    <a16:creationId xmlns:a16="http://schemas.microsoft.com/office/drawing/2014/main" id="{D6C2DAB8-BED9-4337-A9BD-449F0E600D7C}"/>
                  </a:ext>
                </a:extLst>
              </p:cNvPr>
              <p:cNvSpPr>
                <a:spLocks/>
              </p:cNvSpPr>
              <p:nvPr/>
            </p:nvSpPr>
            <p:spPr bwMode="auto">
              <a:xfrm>
                <a:off x="2620755" y="3029492"/>
                <a:ext cx="6089" cy="28924"/>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33">
                <a:extLst>
                  <a:ext uri="{FF2B5EF4-FFF2-40B4-BE49-F238E27FC236}">
                    <a16:creationId xmlns:a16="http://schemas.microsoft.com/office/drawing/2014/main" id="{9B9A6814-FB4C-4132-A6A2-93610B83C517}"/>
                  </a:ext>
                </a:extLst>
              </p:cNvPr>
              <p:cNvSpPr>
                <a:spLocks/>
              </p:cNvSpPr>
              <p:nvPr/>
            </p:nvSpPr>
            <p:spPr bwMode="auto">
              <a:xfrm>
                <a:off x="2620755" y="3097996"/>
                <a:ext cx="6089" cy="33491"/>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4">
                <a:extLst>
                  <a:ext uri="{FF2B5EF4-FFF2-40B4-BE49-F238E27FC236}">
                    <a16:creationId xmlns:a16="http://schemas.microsoft.com/office/drawing/2014/main" id="{1B063C28-2CD8-487B-A5A1-54AB733A26A4}"/>
                  </a:ext>
                </a:extLst>
              </p:cNvPr>
              <p:cNvSpPr>
                <a:spLocks/>
              </p:cNvSpPr>
              <p:nvPr/>
            </p:nvSpPr>
            <p:spPr bwMode="auto">
              <a:xfrm>
                <a:off x="2620755" y="3172589"/>
                <a:ext cx="6089" cy="24357"/>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5">
                <a:extLst>
                  <a:ext uri="{FF2B5EF4-FFF2-40B4-BE49-F238E27FC236}">
                    <a16:creationId xmlns:a16="http://schemas.microsoft.com/office/drawing/2014/main" id="{7C6A9D49-BB29-4CF4-84D2-329B893E2037}"/>
                  </a:ext>
                </a:extLst>
              </p:cNvPr>
              <p:cNvSpPr>
                <a:spLocks/>
              </p:cNvSpPr>
              <p:nvPr/>
            </p:nvSpPr>
            <p:spPr bwMode="auto">
              <a:xfrm>
                <a:off x="2619233" y="3228915"/>
                <a:ext cx="10656" cy="35014"/>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6">
                <a:extLst>
                  <a:ext uri="{FF2B5EF4-FFF2-40B4-BE49-F238E27FC236}">
                    <a16:creationId xmlns:a16="http://schemas.microsoft.com/office/drawing/2014/main" id="{61FCAE21-0995-4D56-A56C-FC1E6E119952}"/>
                  </a:ext>
                </a:extLst>
              </p:cNvPr>
              <p:cNvSpPr>
                <a:spLocks/>
              </p:cNvSpPr>
              <p:nvPr/>
            </p:nvSpPr>
            <p:spPr bwMode="auto">
              <a:xfrm>
                <a:off x="2766897" y="2814846"/>
                <a:ext cx="10656" cy="36535"/>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7">
                <a:extLst>
                  <a:ext uri="{FF2B5EF4-FFF2-40B4-BE49-F238E27FC236}">
                    <a16:creationId xmlns:a16="http://schemas.microsoft.com/office/drawing/2014/main" id="{DB3B4ED0-C0E8-4800-9402-651F27644F8E}"/>
                  </a:ext>
                </a:extLst>
              </p:cNvPr>
              <p:cNvSpPr>
                <a:spLocks/>
              </p:cNvSpPr>
              <p:nvPr/>
            </p:nvSpPr>
            <p:spPr bwMode="auto">
              <a:xfrm>
                <a:off x="2771464" y="2892484"/>
                <a:ext cx="4566" cy="30446"/>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8">
                <a:extLst>
                  <a:ext uri="{FF2B5EF4-FFF2-40B4-BE49-F238E27FC236}">
                    <a16:creationId xmlns:a16="http://schemas.microsoft.com/office/drawing/2014/main" id="{982A21F3-BC93-43D6-BB28-61FD6E4DD4AC}"/>
                  </a:ext>
                </a:extLst>
              </p:cNvPr>
              <p:cNvSpPr>
                <a:spLocks/>
              </p:cNvSpPr>
              <p:nvPr/>
            </p:nvSpPr>
            <p:spPr bwMode="auto">
              <a:xfrm>
                <a:off x="2771464" y="2951854"/>
                <a:ext cx="6089" cy="25880"/>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9">
                <a:extLst>
                  <a:ext uri="{FF2B5EF4-FFF2-40B4-BE49-F238E27FC236}">
                    <a16:creationId xmlns:a16="http://schemas.microsoft.com/office/drawing/2014/main" id="{91FF58BC-0431-48E5-9827-816F290E0532}"/>
                  </a:ext>
                </a:extLst>
              </p:cNvPr>
              <p:cNvSpPr>
                <a:spLocks/>
              </p:cNvSpPr>
              <p:nvPr/>
            </p:nvSpPr>
            <p:spPr bwMode="auto">
              <a:xfrm>
                <a:off x="2772986" y="3011224"/>
                <a:ext cx="4566" cy="30446"/>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40">
                <a:extLst>
                  <a:ext uri="{FF2B5EF4-FFF2-40B4-BE49-F238E27FC236}">
                    <a16:creationId xmlns:a16="http://schemas.microsoft.com/office/drawing/2014/main" id="{9F420C94-70E2-473D-A4B9-86313AD1AACF}"/>
                  </a:ext>
                </a:extLst>
              </p:cNvPr>
              <p:cNvSpPr>
                <a:spLocks/>
              </p:cNvSpPr>
              <p:nvPr/>
            </p:nvSpPr>
            <p:spPr bwMode="auto">
              <a:xfrm>
                <a:off x="2766897" y="3084295"/>
                <a:ext cx="10656" cy="25880"/>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41">
                <a:extLst>
                  <a:ext uri="{FF2B5EF4-FFF2-40B4-BE49-F238E27FC236}">
                    <a16:creationId xmlns:a16="http://schemas.microsoft.com/office/drawing/2014/main" id="{D18F6CAC-2C5E-4449-B01E-F1B6EE80908E}"/>
                  </a:ext>
                </a:extLst>
              </p:cNvPr>
              <p:cNvSpPr>
                <a:spLocks/>
              </p:cNvSpPr>
              <p:nvPr/>
            </p:nvSpPr>
            <p:spPr bwMode="auto">
              <a:xfrm>
                <a:off x="2768419" y="3142142"/>
                <a:ext cx="7611" cy="31969"/>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42">
                <a:extLst>
                  <a:ext uri="{FF2B5EF4-FFF2-40B4-BE49-F238E27FC236}">
                    <a16:creationId xmlns:a16="http://schemas.microsoft.com/office/drawing/2014/main" id="{BAF7B62B-34D4-4DEE-9178-6238408D9C53}"/>
                  </a:ext>
                </a:extLst>
              </p:cNvPr>
              <p:cNvSpPr>
                <a:spLocks/>
              </p:cNvSpPr>
              <p:nvPr/>
            </p:nvSpPr>
            <p:spPr bwMode="auto">
              <a:xfrm>
                <a:off x="2766897" y="3209124"/>
                <a:ext cx="6089" cy="33491"/>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43">
                <a:extLst>
                  <a:ext uri="{FF2B5EF4-FFF2-40B4-BE49-F238E27FC236}">
                    <a16:creationId xmlns:a16="http://schemas.microsoft.com/office/drawing/2014/main" id="{B355539E-1CF9-4FBC-88E6-145BFC2A38B0}"/>
                  </a:ext>
                </a:extLst>
              </p:cNvPr>
              <p:cNvSpPr>
                <a:spLocks/>
              </p:cNvSpPr>
              <p:nvPr/>
            </p:nvSpPr>
            <p:spPr bwMode="auto">
              <a:xfrm>
                <a:off x="2763852" y="3260883"/>
                <a:ext cx="12178" cy="33491"/>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4">
                <a:extLst>
                  <a:ext uri="{FF2B5EF4-FFF2-40B4-BE49-F238E27FC236}">
                    <a16:creationId xmlns:a16="http://schemas.microsoft.com/office/drawing/2014/main" id="{05A03905-4E0F-4671-A767-81C2D8B78A8B}"/>
                  </a:ext>
                </a:extLst>
              </p:cNvPr>
              <p:cNvSpPr>
                <a:spLocks/>
              </p:cNvSpPr>
              <p:nvPr/>
            </p:nvSpPr>
            <p:spPr bwMode="auto">
              <a:xfrm>
                <a:off x="2870414" y="2903140"/>
                <a:ext cx="6089" cy="33491"/>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5">
                <a:extLst>
                  <a:ext uri="{FF2B5EF4-FFF2-40B4-BE49-F238E27FC236}">
                    <a16:creationId xmlns:a16="http://schemas.microsoft.com/office/drawing/2014/main" id="{684476D3-2EF9-4463-998A-7693998E5982}"/>
                  </a:ext>
                </a:extLst>
              </p:cNvPr>
              <p:cNvSpPr>
                <a:spLocks/>
              </p:cNvSpPr>
              <p:nvPr/>
            </p:nvSpPr>
            <p:spPr bwMode="auto">
              <a:xfrm>
                <a:off x="2871936" y="2971644"/>
                <a:ext cx="6089" cy="35014"/>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6">
                <a:extLst>
                  <a:ext uri="{FF2B5EF4-FFF2-40B4-BE49-F238E27FC236}">
                    <a16:creationId xmlns:a16="http://schemas.microsoft.com/office/drawing/2014/main" id="{CA9A5204-2874-420B-B90B-14D90EC55DB2}"/>
                  </a:ext>
                </a:extLst>
              </p:cNvPr>
              <p:cNvSpPr>
                <a:spLocks/>
              </p:cNvSpPr>
              <p:nvPr/>
            </p:nvSpPr>
            <p:spPr bwMode="auto">
              <a:xfrm>
                <a:off x="2876503" y="3038625"/>
                <a:ext cx="6089" cy="31969"/>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7">
                <a:extLst>
                  <a:ext uri="{FF2B5EF4-FFF2-40B4-BE49-F238E27FC236}">
                    <a16:creationId xmlns:a16="http://schemas.microsoft.com/office/drawing/2014/main" id="{FEC2C635-017D-45D5-A91C-923B25D30916}"/>
                  </a:ext>
                </a:extLst>
              </p:cNvPr>
              <p:cNvSpPr>
                <a:spLocks/>
              </p:cNvSpPr>
              <p:nvPr/>
            </p:nvSpPr>
            <p:spPr bwMode="auto">
              <a:xfrm>
                <a:off x="2878026" y="3099518"/>
                <a:ext cx="3045" cy="27402"/>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8">
                <a:extLst>
                  <a:ext uri="{FF2B5EF4-FFF2-40B4-BE49-F238E27FC236}">
                    <a16:creationId xmlns:a16="http://schemas.microsoft.com/office/drawing/2014/main" id="{7ABD30EF-310D-405F-8607-7CABFB27854A}"/>
                  </a:ext>
                </a:extLst>
              </p:cNvPr>
              <p:cNvSpPr>
                <a:spLocks/>
              </p:cNvSpPr>
              <p:nvPr/>
            </p:nvSpPr>
            <p:spPr bwMode="auto">
              <a:xfrm>
                <a:off x="2878026" y="3155844"/>
                <a:ext cx="9134" cy="22835"/>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9">
                <a:extLst>
                  <a:ext uri="{FF2B5EF4-FFF2-40B4-BE49-F238E27FC236}">
                    <a16:creationId xmlns:a16="http://schemas.microsoft.com/office/drawing/2014/main" id="{12265FD8-7F66-408F-AA0A-39EC4CD613A9}"/>
                  </a:ext>
                </a:extLst>
              </p:cNvPr>
              <p:cNvSpPr>
                <a:spLocks/>
              </p:cNvSpPr>
              <p:nvPr/>
            </p:nvSpPr>
            <p:spPr bwMode="auto">
              <a:xfrm>
                <a:off x="2876503" y="3222825"/>
                <a:ext cx="10656" cy="4110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50">
                <a:extLst>
                  <a:ext uri="{FF2B5EF4-FFF2-40B4-BE49-F238E27FC236}">
                    <a16:creationId xmlns:a16="http://schemas.microsoft.com/office/drawing/2014/main" id="{3715D9C8-B788-46E7-822B-32A7C3C5F14B}"/>
                  </a:ext>
                </a:extLst>
              </p:cNvPr>
              <p:cNvSpPr>
                <a:spLocks/>
              </p:cNvSpPr>
              <p:nvPr/>
            </p:nvSpPr>
            <p:spPr bwMode="auto">
              <a:xfrm>
                <a:off x="2876503" y="3274584"/>
                <a:ext cx="10656" cy="18268"/>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51">
                <a:extLst>
                  <a:ext uri="{FF2B5EF4-FFF2-40B4-BE49-F238E27FC236}">
                    <a16:creationId xmlns:a16="http://schemas.microsoft.com/office/drawing/2014/main" id="{D138E450-1192-4EEC-9CF7-EFA7856B9481}"/>
                  </a:ext>
                </a:extLst>
              </p:cNvPr>
              <p:cNvSpPr>
                <a:spLocks/>
              </p:cNvSpPr>
              <p:nvPr/>
            </p:nvSpPr>
            <p:spPr bwMode="auto">
              <a:xfrm>
                <a:off x="2999810" y="2735686"/>
                <a:ext cx="10656" cy="47192"/>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52">
                <a:extLst>
                  <a:ext uri="{FF2B5EF4-FFF2-40B4-BE49-F238E27FC236}">
                    <a16:creationId xmlns:a16="http://schemas.microsoft.com/office/drawing/2014/main" id="{A891E3AF-84DD-42DC-AD24-1132A24A7C54}"/>
                  </a:ext>
                </a:extLst>
              </p:cNvPr>
              <p:cNvSpPr>
                <a:spLocks/>
              </p:cNvSpPr>
              <p:nvPr/>
            </p:nvSpPr>
            <p:spPr bwMode="auto">
              <a:xfrm>
                <a:off x="2999810" y="2825502"/>
                <a:ext cx="6089" cy="35014"/>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53">
                <a:extLst>
                  <a:ext uri="{FF2B5EF4-FFF2-40B4-BE49-F238E27FC236}">
                    <a16:creationId xmlns:a16="http://schemas.microsoft.com/office/drawing/2014/main" id="{191BF695-898E-4AC0-9DCB-4B4C8D719015}"/>
                  </a:ext>
                </a:extLst>
              </p:cNvPr>
              <p:cNvSpPr>
                <a:spLocks/>
              </p:cNvSpPr>
              <p:nvPr/>
            </p:nvSpPr>
            <p:spPr bwMode="auto">
              <a:xfrm>
                <a:off x="2999810" y="2897051"/>
                <a:ext cx="6089" cy="22835"/>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4">
                <a:extLst>
                  <a:ext uri="{FF2B5EF4-FFF2-40B4-BE49-F238E27FC236}">
                    <a16:creationId xmlns:a16="http://schemas.microsoft.com/office/drawing/2014/main" id="{AF14B5A1-D587-4A88-85AF-774A8BEEDFE1}"/>
                  </a:ext>
                </a:extLst>
              </p:cNvPr>
              <p:cNvSpPr>
                <a:spLocks/>
              </p:cNvSpPr>
              <p:nvPr/>
            </p:nvSpPr>
            <p:spPr bwMode="auto">
              <a:xfrm>
                <a:off x="2995243" y="2960988"/>
                <a:ext cx="9134" cy="39580"/>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5">
                <a:extLst>
                  <a:ext uri="{FF2B5EF4-FFF2-40B4-BE49-F238E27FC236}">
                    <a16:creationId xmlns:a16="http://schemas.microsoft.com/office/drawing/2014/main" id="{2305DF69-BF3B-43F3-9463-22FE432C03F9}"/>
                  </a:ext>
                </a:extLst>
              </p:cNvPr>
              <p:cNvSpPr>
                <a:spLocks/>
              </p:cNvSpPr>
              <p:nvPr/>
            </p:nvSpPr>
            <p:spPr bwMode="auto">
              <a:xfrm>
                <a:off x="2993721" y="3040148"/>
                <a:ext cx="4566" cy="33491"/>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6">
                <a:extLst>
                  <a:ext uri="{FF2B5EF4-FFF2-40B4-BE49-F238E27FC236}">
                    <a16:creationId xmlns:a16="http://schemas.microsoft.com/office/drawing/2014/main" id="{A45FA7F5-5DEE-4F8F-B457-7AA6F197669C}"/>
                  </a:ext>
                </a:extLst>
              </p:cNvPr>
              <p:cNvSpPr>
                <a:spLocks/>
              </p:cNvSpPr>
              <p:nvPr/>
            </p:nvSpPr>
            <p:spPr bwMode="auto">
              <a:xfrm>
                <a:off x="2993721" y="3099518"/>
                <a:ext cx="4566" cy="28924"/>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7">
                <a:extLst>
                  <a:ext uri="{FF2B5EF4-FFF2-40B4-BE49-F238E27FC236}">
                    <a16:creationId xmlns:a16="http://schemas.microsoft.com/office/drawing/2014/main" id="{813D9D86-A047-40B4-98E8-46584975ECE3}"/>
                  </a:ext>
                </a:extLst>
              </p:cNvPr>
              <p:cNvSpPr>
                <a:spLocks/>
              </p:cNvSpPr>
              <p:nvPr/>
            </p:nvSpPr>
            <p:spPr bwMode="auto">
              <a:xfrm>
                <a:off x="2986109" y="3164978"/>
                <a:ext cx="12178" cy="44147"/>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8">
                <a:extLst>
                  <a:ext uri="{FF2B5EF4-FFF2-40B4-BE49-F238E27FC236}">
                    <a16:creationId xmlns:a16="http://schemas.microsoft.com/office/drawing/2014/main" id="{5354855F-48FF-484F-AC79-F09281E23B1E}"/>
                  </a:ext>
                </a:extLst>
              </p:cNvPr>
              <p:cNvSpPr>
                <a:spLocks/>
              </p:cNvSpPr>
              <p:nvPr/>
            </p:nvSpPr>
            <p:spPr bwMode="auto">
              <a:xfrm>
                <a:off x="2989154" y="3235004"/>
                <a:ext cx="9134" cy="24357"/>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5" name="组合 204">
              <a:extLst>
                <a:ext uri="{FF2B5EF4-FFF2-40B4-BE49-F238E27FC236}">
                  <a16:creationId xmlns:a16="http://schemas.microsoft.com/office/drawing/2014/main" id="{9E68E63B-8F1C-4741-9B5D-D0CFA312DFEA}"/>
                </a:ext>
              </a:extLst>
            </p:cNvPr>
            <p:cNvGrpSpPr/>
            <p:nvPr/>
          </p:nvGrpSpPr>
          <p:grpSpPr>
            <a:xfrm>
              <a:off x="2672512" y="5788635"/>
              <a:ext cx="672861" cy="642415"/>
              <a:chOff x="1498814" y="5125712"/>
              <a:chExt cx="672861" cy="642415"/>
            </a:xfrm>
            <a:solidFill>
              <a:schemeClr val="bg1"/>
            </a:solidFill>
          </p:grpSpPr>
          <p:sp>
            <p:nvSpPr>
              <p:cNvPr id="158" name="Freeform 159">
                <a:extLst>
                  <a:ext uri="{FF2B5EF4-FFF2-40B4-BE49-F238E27FC236}">
                    <a16:creationId xmlns:a16="http://schemas.microsoft.com/office/drawing/2014/main" id="{DB7814A7-1FB9-4D53-9A75-CDB5773D500F}"/>
                  </a:ext>
                </a:extLst>
              </p:cNvPr>
              <p:cNvSpPr>
                <a:spLocks noEditPoints="1"/>
              </p:cNvSpPr>
              <p:nvPr/>
            </p:nvSpPr>
            <p:spPr bwMode="auto">
              <a:xfrm>
                <a:off x="1498814" y="5125712"/>
                <a:ext cx="672861" cy="64241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04" name="组合 203">
                <a:extLst>
                  <a:ext uri="{FF2B5EF4-FFF2-40B4-BE49-F238E27FC236}">
                    <a16:creationId xmlns:a16="http://schemas.microsoft.com/office/drawing/2014/main" id="{25DBD8C9-16C1-47CA-8066-EF4FAE9F3BDC}"/>
                  </a:ext>
                </a:extLst>
              </p:cNvPr>
              <p:cNvGrpSpPr/>
              <p:nvPr/>
            </p:nvGrpSpPr>
            <p:grpSpPr>
              <a:xfrm>
                <a:off x="1672357" y="5382982"/>
                <a:ext cx="239001" cy="208557"/>
                <a:chOff x="1672357" y="5382982"/>
                <a:chExt cx="239001" cy="208557"/>
              </a:xfrm>
              <a:grpFill/>
            </p:grpSpPr>
            <p:sp>
              <p:nvSpPr>
                <p:cNvPr id="159" name="Freeform 160">
                  <a:extLst>
                    <a:ext uri="{FF2B5EF4-FFF2-40B4-BE49-F238E27FC236}">
                      <a16:creationId xmlns:a16="http://schemas.microsoft.com/office/drawing/2014/main" id="{09B2A9CA-C415-4823-8AF6-4E29B1116284}"/>
                    </a:ext>
                  </a:extLst>
                </p:cNvPr>
                <p:cNvSpPr>
                  <a:spLocks noEditPoints="1"/>
                </p:cNvSpPr>
                <p:nvPr/>
              </p:nvSpPr>
              <p:spPr bwMode="auto">
                <a:xfrm>
                  <a:off x="1835243" y="5382982"/>
                  <a:ext cx="76115" cy="71549"/>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61">
                  <a:extLst>
                    <a:ext uri="{FF2B5EF4-FFF2-40B4-BE49-F238E27FC236}">
                      <a16:creationId xmlns:a16="http://schemas.microsoft.com/office/drawing/2014/main" id="{C3F088A1-47C6-44D2-AAD8-79F5F89F8B5A}"/>
                    </a:ext>
                  </a:extLst>
                </p:cNvPr>
                <p:cNvSpPr>
                  <a:spLocks/>
                </p:cNvSpPr>
                <p:nvPr/>
              </p:nvSpPr>
              <p:spPr bwMode="auto">
                <a:xfrm>
                  <a:off x="1672357" y="5526079"/>
                  <a:ext cx="91339" cy="65460"/>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7" name="组合 216">
              <a:extLst>
                <a:ext uri="{FF2B5EF4-FFF2-40B4-BE49-F238E27FC236}">
                  <a16:creationId xmlns:a16="http://schemas.microsoft.com/office/drawing/2014/main" id="{6B926275-6871-4919-90C6-DA075A7CF8D8}"/>
                </a:ext>
              </a:extLst>
            </p:cNvPr>
            <p:cNvGrpSpPr/>
            <p:nvPr/>
          </p:nvGrpSpPr>
          <p:grpSpPr>
            <a:xfrm>
              <a:off x="3464114" y="1639624"/>
              <a:ext cx="663727" cy="599790"/>
              <a:chOff x="3464114" y="1639624"/>
              <a:chExt cx="663727" cy="599790"/>
            </a:xfrm>
            <a:solidFill>
              <a:schemeClr val="bg1"/>
            </a:solidFill>
          </p:grpSpPr>
          <p:sp>
            <p:nvSpPr>
              <p:cNvPr id="161" name="Freeform 162">
                <a:extLst>
                  <a:ext uri="{FF2B5EF4-FFF2-40B4-BE49-F238E27FC236}">
                    <a16:creationId xmlns:a16="http://schemas.microsoft.com/office/drawing/2014/main" id="{F1401AF9-2432-4C4E-9407-CC74116D578B}"/>
                  </a:ext>
                </a:extLst>
              </p:cNvPr>
              <p:cNvSpPr>
                <a:spLocks noEditPoints="1"/>
              </p:cNvSpPr>
              <p:nvPr/>
            </p:nvSpPr>
            <p:spPr bwMode="auto">
              <a:xfrm>
                <a:off x="3464114" y="1639624"/>
                <a:ext cx="663727" cy="599790"/>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63">
                <a:extLst>
                  <a:ext uri="{FF2B5EF4-FFF2-40B4-BE49-F238E27FC236}">
                    <a16:creationId xmlns:a16="http://schemas.microsoft.com/office/drawing/2014/main" id="{6CC51A02-AF72-4E3E-8FD1-0B8E8634A5F3}"/>
                  </a:ext>
                </a:extLst>
              </p:cNvPr>
              <p:cNvSpPr>
                <a:spLocks noEditPoints="1"/>
              </p:cNvSpPr>
              <p:nvPr/>
            </p:nvSpPr>
            <p:spPr bwMode="auto">
              <a:xfrm>
                <a:off x="3529574" y="1668547"/>
                <a:ext cx="528241" cy="51910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4">
                <a:extLst>
                  <a:ext uri="{FF2B5EF4-FFF2-40B4-BE49-F238E27FC236}">
                    <a16:creationId xmlns:a16="http://schemas.microsoft.com/office/drawing/2014/main" id="{91EECBD9-6B2A-4981-B9E6-AB035CAC03CA}"/>
                  </a:ext>
                </a:extLst>
              </p:cNvPr>
              <p:cNvSpPr>
                <a:spLocks/>
              </p:cNvSpPr>
              <p:nvPr/>
            </p:nvSpPr>
            <p:spPr bwMode="auto">
              <a:xfrm>
                <a:off x="3776188" y="1698993"/>
                <a:ext cx="19790" cy="47192"/>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5">
                <a:extLst>
                  <a:ext uri="{FF2B5EF4-FFF2-40B4-BE49-F238E27FC236}">
                    <a16:creationId xmlns:a16="http://schemas.microsoft.com/office/drawing/2014/main" id="{5BB3D56C-26DD-44B8-BE00-72B9E6C116A5}"/>
                  </a:ext>
                </a:extLst>
              </p:cNvPr>
              <p:cNvSpPr>
                <a:spLocks/>
              </p:cNvSpPr>
              <p:nvPr/>
            </p:nvSpPr>
            <p:spPr bwMode="auto">
              <a:xfrm>
                <a:off x="3800545" y="2106972"/>
                <a:ext cx="22834" cy="47192"/>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6">
                <a:extLst>
                  <a:ext uri="{FF2B5EF4-FFF2-40B4-BE49-F238E27FC236}">
                    <a16:creationId xmlns:a16="http://schemas.microsoft.com/office/drawing/2014/main" id="{1F9D3C8A-01FB-4A0A-A9FC-301BB6985C88}"/>
                  </a:ext>
                </a:extLst>
              </p:cNvPr>
              <p:cNvSpPr>
                <a:spLocks/>
              </p:cNvSpPr>
              <p:nvPr/>
            </p:nvSpPr>
            <p:spPr bwMode="auto">
              <a:xfrm>
                <a:off x="3564587" y="1916684"/>
                <a:ext cx="51759" cy="19791"/>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7">
                <a:extLst>
                  <a:ext uri="{FF2B5EF4-FFF2-40B4-BE49-F238E27FC236}">
                    <a16:creationId xmlns:a16="http://schemas.microsoft.com/office/drawing/2014/main" id="{6F08F9F5-2A1F-4E4E-AF54-F6BA9B564852}"/>
                  </a:ext>
                </a:extLst>
              </p:cNvPr>
              <p:cNvSpPr>
                <a:spLocks/>
              </p:cNvSpPr>
              <p:nvPr/>
            </p:nvSpPr>
            <p:spPr bwMode="auto">
              <a:xfrm>
                <a:off x="3975610" y="1912117"/>
                <a:ext cx="47191" cy="22835"/>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8">
                <a:extLst>
                  <a:ext uri="{FF2B5EF4-FFF2-40B4-BE49-F238E27FC236}">
                    <a16:creationId xmlns:a16="http://schemas.microsoft.com/office/drawing/2014/main" id="{E897BA21-B2B1-44C4-8F05-7D6FF0F270BC}"/>
                  </a:ext>
                </a:extLst>
              </p:cNvPr>
              <p:cNvSpPr>
                <a:spLocks/>
              </p:cNvSpPr>
              <p:nvPr/>
            </p:nvSpPr>
            <p:spPr bwMode="auto">
              <a:xfrm>
                <a:off x="3596556" y="1823823"/>
                <a:ext cx="38057" cy="22835"/>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9">
                <a:extLst>
                  <a:ext uri="{FF2B5EF4-FFF2-40B4-BE49-F238E27FC236}">
                    <a16:creationId xmlns:a16="http://schemas.microsoft.com/office/drawing/2014/main" id="{0EE8FA20-14B2-4043-B29E-BBE5EAD9F911}"/>
                  </a:ext>
                </a:extLst>
              </p:cNvPr>
              <p:cNvSpPr>
                <a:spLocks/>
              </p:cNvSpPr>
              <p:nvPr/>
            </p:nvSpPr>
            <p:spPr bwMode="auto">
              <a:xfrm>
                <a:off x="3643747" y="1759886"/>
                <a:ext cx="28923" cy="22835"/>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70">
                <a:extLst>
                  <a:ext uri="{FF2B5EF4-FFF2-40B4-BE49-F238E27FC236}">
                    <a16:creationId xmlns:a16="http://schemas.microsoft.com/office/drawing/2014/main" id="{20971D62-6E26-4417-9DAC-1566815EE5F3}"/>
                  </a:ext>
                </a:extLst>
              </p:cNvPr>
              <p:cNvSpPr>
                <a:spLocks/>
              </p:cNvSpPr>
              <p:nvPr/>
            </p:nvSpPr>
            <p:spPr bwMode="auto">
              <a:xfrm>
                <a:off x="3607211" y="2030857"/>
                <a:ext cx="27402" cy="25880"/>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71">
                <a:extLst>
                  <a:ext uri="{FF2B5EF4-FFF2-40B4-BE49-F238E27FC236}">
                    <a16:creationId xmlns:a16="http://schemas.microsoft.com/office/drawing/2014/main" id="{96C407C5-DE82-48D6-9C75-354D348551B9}"/>
                  </a:ext>
                </a:extLst>
              </p:cNvPr>
              <p:cNvSpPr>
                <a:spLocks/>
              </p:cNvSpPr>
              <p:nvPr/>
            </p:nvSpPr>
            <p:spPr bwMode="auto">
              <a:xfrm>
                <a:off x="3681805" y="2088704"/>
                <a:ext cx="24357" cy="25880"/>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72">
                <a:extLst>
                  <a:ext uri="{FF2B5EF4-FFF2-40B4-BE49-F238E27FC236}">
                    <a16:creationId xmlns:a16="http://schemas.microsoft.com/office/drawing/2014/main" id="{5E0C9688-B59A-4B52-888D-F0D32BA9CB4F}"/>
                  </a:ext>
                </a:extLst>
              </p:cNvPr>
              <p:cNvSpPr>
                <a:spLocks/>
              </p:cNvSpPr>
              <p:nvPr/>
            </p:nvSpPr>
            <p:spPr bwMode="auto">
              <a:xfrm>
                <a:off x="3879705" y="1744663"/>
                <a:ext cx="33491" cy="30446"/>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73">
                <a:extLst>
                  <a:ext uri="{FF2B5EF4-FFF2-40B4-BE49-F238E27FC236}">
                    <a16:creationId xmlns:a16="http://schemas.microsoft.com/office/drawing/2014/main" id="{EAB14E06-70C8-428C-9540-15483053754A}"/>
                  </a:ext>
                </a:extLst>
              </p:cNvPr>
              <p:cNvSpPr>
                <a:spLocks/>
              </p:cNvSpPr>
              <p:nvPr/>
            </p:nvSpPr>
            <p:spPr bwMode="auto">
              <a:xfrm>
                <a:off x="3951253" y="1802510"/>
                <a:ext cx="30446" cy="27402"/>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4">
                <a:extLst>
                  <a:ext uri="{FF2B5EF4-FFF2-40B4-BE49-F238E27FC236}">
                    <a16:creationId xmlns:a16="http://schemas.microsoft.com/office/drawing/2014/main" id="{89BBACBE-EC0B-4197-AD8C-AB456B5E59AA}"/>
                  </a:ext>
                </a:extLst>
              </p:cNvPr>
              <p:cNvSpPr>
                <a:spLocks/>
              </p:cNvSpPr>
              <p:nvPr/>
            </p:nvSpPr>
            <p:spPr bwMode="auto">
              <a:xfrm>
                <a:off x="3905584" y="2073481"/>
                <a:ext cx="24357" cy="25880"/>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5">
                <a:extLst>
                  <a:ext uri="{FF2B5EF4-FFF2-40B4-BE49-F238E27FC236}">
                    <a16:creationId xmlns:a16="http://schemas.microsoft.com/office/drawing/2014/main" id="{71FFA3CC-A478-4FFB-BDB4-AB705F7332EC}"/>
                  </a:ext>
                </a:extLst>
              </p:cNvPr>
              <p:cNvSpPr>
                <a:spLocks noEditPoints="1"/>
              </p:cNvSpPr>
              <p:nvPr/>
            </p:nvSpPr>
            <p:spPr bwMode="auto">
              <a:xfrm>
                <a:off x="3735085" y="1743141"/>
                <a:ext cx="97428" cy="336431"/>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6">
                <a:extLst>
                  <a:ext uri="{FF2B5EF4-FFF2-40B4-BE49-F238E27FC236}">
                    <a16:creationId xmlns:a16="http://schemas.microsoft.com/office/drawing/2014/main" id="{D8313D6A-C3A4-4FF6-AA58-27EA10514388}"/>
                  </a:ext>
                </a:extLst>
              </p:cNvPr>
              <p:cNvSpPr>
                <a:spLocks noEditPoints="1"/>
              </p:cNvSpPr>
              <p:nvPr/>
            </p:nvSpPr>
            <p:spPr bwMode="auto">
              <a:xfrm>
                <a:off x="3776188" y="1924295"/>
                <a:ext cx="33491" cy="31969"/>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7">
                <a:extLst>
                  <a:ext uri="{FF2B5EF4-FFF2-40B4-BE49-F238E27FC236}">
                    <a16:creationId xmlns:a16="http://schemas.microsoft.com/office/drawing/2014/main" id="{CB026C7B-79E3-44B5-BCFF-72E99FC63186}"/>
                  </a:ext>
                </a:extLst>
              </p:cNvPr>
              <p:cNvSpPr>
                <a:spLocks/>
              </p:cNvSpPr>
              <p:nvPr/>
            </p:nvSpPr>
            <p:spPr bwMode="auto">
              <a:xfrm>
                <a:off x="3521962" y="2026290"/>
                <a:ext cx="33491" cy="6089"/>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1" name="组合 210">
              <a:extLst>
                <a:ext uri="{FF2B5EF4-FFF2-40B4-BE49-F238E27FC236}">
                  <a16:creationId xmlns:a16="http://schemas.microsoft.com/office/drawing/2014/main" id="{3C45C6C7-C165-4641-9128-67C8BC8CAEAE}"/>
                </a:ext>
              </a:extLst>
            </p:cNvPr>
            <p:cNvGrpSpPr/>
            <p:nvPr/>
          </p:nvGrpSpPr>
          <p:grpSpPr>
            <a:xfrm>
              <a:off x="2749391" y="4729065"/>
              <a:ext cx="643936" cy="596745"/>
              <a:chOff x="1480546" y="4466552"/>
              <a:chExt cx="643936" cy="596745"/>
            </a:xfrm>
            <a:solidFill>
              <a:schemeClr val="bg1"/>
            </a:solidFill>
          </p:grpSpPr>
          <p:sp>
            <p:nvSpPr>
              <p:cNvPr id="61" name="Freeform 61">
                <a:extLst>
                  <a:ext uri="{FF2B5EF4-FFF2-40B4-BE49-F238E27FC236}">
                    <a16:creationId xmlns:a16="http://schemas.microsoft.com/office/drawing/2014/main" id="{2838D926-8BA4-463E-84EA-E3DEB4D0391E}"/>
                  </a:ext>
                </a:extLst>
              </p:cNvPr>
              <p:cNvSpPr>
                <a:spLocks noEditPoints="1"/>
              </p:cNvSpPr>
              <p:nvPr/>
            </p:nvSpPr>
            <p:spPr bwMode="auto">
              <a:xfrm>
                <a:off x="1530782" y="4947601"/>
                <a:ext cx="123307" cy="115696"/>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2">
                <a:extLst>
                  <a:ext uri="{FF2B5EF4-FFF2-40B4-BE49-F238E27FC236}">
                    <a16:creationId xmlns:a16="http://schemas.microsoft.com/office/drawing/2014/main" id="{BE04D30A-A24A-41B1-B93E-C9C25E2EC25D}"/>
                  </a:ext>
                </a:extLst>
              </p:cNvPr>
              <p:cNvSpPr>
                <a:spLocks noEditPoints="1"/>
              </p:cNvSpPr>
              <p:nvPr/>
            </p:nvSpPr>
            <p:spPr bwMode="auto">
              <a:xfrm>
                <a:off x="1480546" y="4527444"/>
                <a:ext cx="173543" cy="379055"/>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8">
                <a:extLst>
                  <a:ext uri="{FF2B5EF4-FFF2-40B4-BE49-F238E27FC236}">
                    <a16:creationId xmlns:a16="http://schemas.microsoft.com/office/drawing/2014/main" id="{BE2F15A7-B8B2-44E0-B77B-401F144915D2}"/>
                  </a:ext>
                </a:extLst>
              </p:cNvPr>
              <p:cNvSpPr>
                <a:spLocks noEditPoints="1"/>
              </p:cNvSpPr>
              <p:nvPr/>
            </p:nvSpPr>
            <p:spPr bwMode="auto">
              <a:xfrm>
                <a:off x="1643432" y="4466552"/>
                <a:ext cx="481050" cy="590656"/>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9">
                <a:extLst>
                  <a:ext uri="{FF2B5EF4-FFF2-40B4-BE49-F238E27FC236}">
                    <a16:creationId xmlns:a16="http://schemas.microsoft.com/office/drawing/2014/main" id="{C30F76BD-27B6-4CAB-98B2-78CC64E475A4}"/>
                  </a:ext>
                </a:extLst>
              </p:cNvPr>
              <p:cNvSpPr>
                <a:spLocks/>
              </p:cNvSpPr>
              <p:nvPr/>
            </p:nvSpPr>
            <p:spPr bwMode="auto">
              <a:xfrm>
                <a:off x="1914403" y="4767969"/>
                <a:ext cx="66982" cy="7612"/>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1" name="组合 200">
              <a:extLst>
                <a:ext uri="{FF2B5EF4-FFF2-40B4-BE49-F238E27FC236}">
                  <a16:creationId xmlns:a16="http://schemas.microsoft.com/office/drawing/2014/main" id="{B327C17D-24E5-4F24-9C93-48ED1E262EDA}"/>
                </a:ext>
              </a:extLst>
            </p:cNvPr>
            <p:cNvGrpSpPr/>
            <p:nvPr/>
          </p:nvGrpSpPr>
          <p:grpSpPr>
            <a:xfrm>
              <a:off x="5356347" y="5768127"/>
              <a:ext cx="1601469" cy="933176"/>
              <a:chOff x="3764010" y="5233795"/>
              <a:chExt cx="1601469" cy="933176"/>
            </a:xfrm>
            <a:solidFill>
              <a:schemeClr val="bg1"/>
            </a:solidFill>
          </p:grpSpPr>
          <p:sp>
            <p:nvSpPr>
              <p:cNvPr id="98" name="Freeform 99">
                <a:extLst>
                  <a:ext uri="{FF2B5EF4-FFF2-40B4-BE49-F238E27FC236}">
                    <a16:creationId xmlns:a16="http://schemas.microsoft.com/office/drawing/2014/main" id="{D1E3C37B-3300-473E-9CD2-E4216401BE85}"/>
                  </a:ext>
                </a:extLst>
              </p:cNvPr>
              <p:cNvSpPr>
                <a:spLocks noEditPoints="1"/>
              </p:cNvSpPr>
              <p:nvPr/>
            </p:nvSpPr>
            <p:spPr bwMode="auto">
              <a:xfrm>
                <a:off x="4616503" y="5583927"/>
                <a:ext cx="392756" cy="351654"/>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0">
                <a:extLst>
                  <a:ext uri="{FF2B5EF4-FFF2-40B4-BE49-F238E27FC236}">
                    <a16:creationId xmlns:a16="http://schemas.microsoft.com/office/drawing/2014/main" id="{EDC5E0AD-AD42-4D47-B1BB-603264E05961}"/>
                  </a:ext>
                </a:extLst>
              </p:cNvPr>
              <p:cNvSpPr>
                <a:spLocks noEditPoints="1"/>
              </p:cNvSpPr>
              <p:nvPr/>
            </p:nvSpPr>
            <p:spPr bwMode="auto">
              <a:xfrm>
                <a:off x="4777868" y="5626551"/>
                <a:ext cx="149186" cy="211601"/>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01">
                <a:extLst>
                  <a:ext uri="{FF2B5EF4-FFF2-40B4-BE49-F238E27FC236}">
                    <a16:creationId xmlns:a16="http://schemas.microsoft.com/office/drawing/2014/main" id="{53CB0A5C-EBA7-409F-9514-05192427157B}"/>
                  </a:ext>
                </a:extLst>
              </p:cNvPr>
              <p:cNvSpPr>
                <a:spLocks noEditPoints="1"/>
              </p:cNvSpPr>
              <p:nvPr/>
            </p:nvSpPr>
            <p:spPr bwMode="auto">
              <a:xfrm>
                <a:off x="5036660" y="5446919"/>
                <a:ext cx="328819" cy="301417"/>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02">
                <a:extLst>
                  <a:ext uri="{FF2B5EF4-FFF2-40B4-BE49-F238E27FC236}">
                    <a16:creationId xmlns:a16="http://schemas.microsoft.com/office/drawing/2014/main" id="{75A4E5E3-4283-49AB-BC9F-DF81A45953C3}"/>
                  </a:ext>
                </a:extLst>
              </p:cNvPr>
              <p:cNvSpPr>
                <a:spLocks/>
              </p:cNvSpPr>
              <p:nvPr/>
            </p:nvSpPr>
            <p:spPr bwMode="auto">
              <a:xfrm>
                <a:off x="5152356" y="5494111"/>
                <a:ext cx="137008" cy="138531"/>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80">
                <a:extLst>
                  <a:ext uri="{FF2B5EF4-FFF2-40B4-BE49-F238E27FC236}">
                    <a16:creationId xmlns:a16="http://schemas.microsoft.com/office/drawing/2014/main" id="{7D43121E-F38B-4E95-B42C-1C754FCF2B00}"/>
                  </a:ext>
                </a:extLst>
              </p:cNvPr>
              <p:cNvSpPr>
                <a:spLocks noEditPoints="1"/>
              </p:cNvSpPr>
              <p:nvPr/>
            </p:nvSpPr>
            <p:spPr bwMode="auto">
              <a:xfrm>
                <a:off x="3814245" y="5586971"/>
                <a:ext cx="602834" cy="509974"/>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81">
                <a:extLst>
                  <a:ext uri="{FF2B5EF4-FFF2-40B4-BE49-F238E27FC236}">
                    <a16:creationId xmlns:a16="http://schemas.microsoft.com/office/drawing/2014/main" id="{22552D8B-B290-4EB2-9D16-44A70E4ADFE9}"/>
                  </a:ext>
                </a:extLst>
              </p:cNvPr>
              <p:cNvSpPr>
                <a:spLocks noEditPoints="1"/>
              </p:cNvSpPr>
              <p:nvPr/>
            </p:nvSpPr>
            <p:spPr bwMode="auto">
              <a:xfrm>
                <a:off x="3764010" y="5233795"/>
                <a:ext cx="1068661" cy="933176"/>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82">
                <a:extLst>
                  <a:ext uri="{FF2B5EF4-FFF2-40B4-BE49-F238E27FC236}">
                    <a16:creationId xmlns:a16="http://schemas.microsoft.com/office/drawing/2014/main" id="{0FEB9508-3872-4D0E-928C-32DE543C7A4D}"/>
                  </a:ext>
                </a:extLst>
              </p:cNvPr>
              <p:cNvSpPr>
                <a:spLocks/>
              </p:cNvSpPr>
              <p:nvPr/>
            </p:nvSpPr>
            <p:spPr bwMode="auto">
              <a:xfrm>
                <a:off x="3894928" y="5982772"/>
                <a:ext cx="115696" cy="6089"/>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83">
                <a:extLst>
                  <a:ext uri="{FF2B5EF4-FFF2-40B4-BE49-F238E27FC236}">
                    <a16:creationId xmlns:a16="http://schemas.microsoft.com/office/drawing/2014/main" id="{6306CAA4-F9E0-4F2E-9F6F-62DE4C076269}"/>
                  </a:ext>
                </a:extLst>
              </p:cNvPr>
              <p:cNvSpPr>
                <a:spLocks/>
              </p:cNvSpPr>
              <p:nvPr/>
            </p:nvSpPr>
            <p:spPr bwMode="auto">
              <a:xfrm>
                <a:off x="3862959" y="5762037"/>
                <a:ext cx="141574" cy="9134"/>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8" name="组合 197">
              <a:extLst>
                <a:ext uri="{FF2B5EF4-FFF2-40B4-BE49-F238E27FC236}">
                  <a16:creationId xmlns:a16="http://schemas.microsoft.com/office/drawing/2014/main" id="{B5DF80D2-4BD0-45EC-B037-CFE51AAD9F77}"/>
                </a:ext>
              </a:extLst>
            </p:cNvPr>
            <p:cNvGrpSpPr/>
            <p:nvPr/>
          </p:nvGrpSpPr>
          <p:grpSpPr>
            <a:xfrm>
              <a:off x="5405444" y="1594715"/>
              <a:ext cx="549553" cy="657638"/>
              <a:chOff x="4436870" y="2862038"/>
              <a:chExt cx="549553" cy="657638"/>
            </a:xfrm>
            <a:solidFill>
              <a:schemeClr val="bg1"/>
            </a:solidFill>
          </p:grpSpPr>
          <p:sp>
            <p:nvSpPr>
              <p:cNvPr id="183" name="Freeform 184">
                <a:extLst>
                  <a:ext uri="{FF2B5EF4-FFF2-40B4-BE49-F238E27FC236}">
                    <a16:creationId xmlns:a16="http://schemas.microsoft.com/office/drawing/2014/main" id="{323B09E4-7B50-4FFF-A473-10443379C8DE}"/>
                  </a:ext>
                </a:extLst>
              </p:cNvPr>
              <p:cNvSpPr>
                <a:spLocks/>
              </p:cNvSpPr>
              <p:nvPr/>
            </p:nvSpPr>
            <p:spPr bwMode="auto">
              <a:xfrm>
                <a:off x="4771778" y="3160410"/>
                <a:ext cx="105039" cy="301417"/>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5">
                <a:extLst>
                  <a:ext uri="{FF2B5EF4-FFF2-40B4-BE49-F238E27FC236}">
                    <a16:creationId xmlns:a16="http://schemas.microsoft.com/office/drawing/2014/main" id="{F5D83705-3F82-476B-B4C1-3B98C4223A4D}"/>
                  </a:ext>
                </a:extLst>
              </p:cNvPr>
              <p:cNvSpPr>
                <a:spLocks/>
              </p:cNvSpPr>
              <p:nvPr/>
            </p:nvSpPr>
            <p:spPr bwMode="auto">
              <a:xfrm>
                <a:off x="4857028" y="3038625"/>
                <a:ext cx="65459" cy="219213"/>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6">
                <a:extLst>
                  <a:ext uri="{FF2B5EF4-FFF2-40B4-BE49-F238E27FC236}">
                    <a16:creationId xmlns:a16="http://schemas.microsoft.com/office/drawing/2014/main" id="{8C8B2684-E600-4F83-979A-2F6D5C337C56}"/>
                  </a:ext>
                </a:extLst>
              </p:cNvPr>
              <p:cNvSpPr>
                <a:spLocks/>
              </p:cNvSpPr>
              <p:nvPr/>
            </p:nvSpPr>
            <p:spPr bwMode="auto">
              <a:xfrm>
                <a:off x="4535820" y="3431381"/>
                <a:ext cx="197900" cy="53281"/>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7">
                <a:extLst>
                  <a:ext uri="{FF2B5EF4-FFF2-40B4-BE49-F238E27FC236}">
                    <a16:creationId xmlns:a16="http://schemas.microsoft.com/office/drawing/2014/main" id="{0B5BE678-5306-4668-B6A1-6DC5EC62B51E}"/>
                  </a:ext>
                </a:extLst>
              </p:cNvPr>
              <p:cNvSpPr>
                <a:spLocks noEditPoints="1"/>
              </p:cNvSpPr>
              <p:nvPr/>
            </p:nvSpPr>
            <p:spPr bwMode="auto">
              <a:xfrm>
                <a:off x="4436870" y="2862038"/>
                <a:ext cx="549553" cy="657638"/>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8">
                <a:extLst>
                  <a:ext uri="{FF2B5EF4-FFF2-40B4-BE49-F238E27FC236}">
                    <a16:creationId xmlns:a16="http://schemas.microsoft.com/office/drawing/2014/main" id="{40E74BEA-5A1B-48E2-B9A3-66A71F8AD5EF}"/>
                  </a:ext>
                </a:extLst>
              </p:cNvPr>
              <p:cNvSpPr>
                <a:spLocks/>
              </p:cNvSpPr>
              <p:nvPr/>
            </p:nvSpPr>
            <p:spPr bwMode="auto">
              <a:xfrm>
                <a:off x="4502329" y="3235004"/>
                <a:ext cx="249659" cy="165932"/>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9">
                <a:extLst>
                  <a:ext uri="{FF2B5EF4-FFF2-40B4-BE49-F238E27FC236}">
                    <a16:creationId xmlns:a16="http://schemas.microsoft.com/office/drawing/2014/main" id="{5E003FDA-2452-4CD0-A04D-1656E6C39018}"/>
                  </a:ext>
                </a:extLst>
              </p:cNvPr>
              <p:cNvSpPr>
                <a:spLocks/>
              </p:cNvSpPr>
              <p:nvPr/>
            </p:nvSpPr>
            <p:spPr bwMode="auto">
              <a:xfrm>
                <a:off x="4547999" y="3311119"/>
                <a:ext cx="147664" cy="44147"/>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90">
                <a:extLst>
                  <a:ext uri="{FF2B5EF4-FFF2-40B4-BE49-F238E27FC236}">
                    <a16:creationId xmlns:a16="http://schemas.microsoft.com/office/drawing/2014/main" id="{7F878CA2-9FDC-4CD3-A3ED-9137D50F0DA6}"/>
                  </a:ext>
                </a:extLst>
              </p:cNvPr>
              <p:cNvSpPr>
                <a:spLocks/>
              </p:cNvSpPr>
              <p:nvPr/>
            </p:nvSpPr>
            <p:spPr bwMode="auto">
              <a:xfrm>
                <a:off x="4552566" y="3277628"/>
                <a:ext cx="156797" cy="51759"/>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91">
                <a:extLst>
                  <a:ext uri="{FF2B5EF4-FFF2-40B4-BE49-F238E27FC236}">
                    <a16:creationId xmlns:a16="http://schemas.microsoft.com/office/drawing/2014/main" id="{36E9CEEC-8977-4A57-99FB-FFE68D5133D1}"/>
                  </a:ext>
                </a:extLst>
              </p:cNvPr>
              <p:cNvSpPr>
                <a:spLocks/>
              </p:cNvSpPr>
              <p:nvPr/>
            </p:nvSpPr>
            <p:spPr bwMode="auto">
              <a:xfrm>
                <a:off x="4473406" y="3378101"/>
                <a:ext cx="70026" cy="15223"/>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2" name="组合 211">
              <a:extLst>
                <a:ext uri="{FF2B5EF4-FFF2-40B4-BE49-F238E27FC236}">
                  <a16:creationId xmlns:a16="http://schemas.microsoft.com/office/drawing/2014/main" id="{4DF5DE53-7B96-4A8B-B707-FAD260F7A5D9}"/>
                </a:ext>
              </a:extLst>
            </p:cNvPr>
            <p:cNvGrpSpPr/>
            <p:nvPr/>
          </p:nvGrpSpPr>
          <p:grpSpPr>
            <a:xfrm>
              <a:off x="479838" y="2146311"/>
              <a:ext cx="861627" cy="1459895"/>
              <a:chOff x="797028" y="1720306"/>
              <a:chExt cx="861627" cy="1459895"/>
            </a:xfrm>
            <a:solidFill>
              <a:schemeClr val="bg1"/>
            </a:solidFill>
          </p:grpSpPr>
          <p:sp>
            <p:nvSpPr>
              <p:cNvPr id="191" name="Freeform 192">
                <a:extLst>
                  <a:ext uri="{FF2B5EF4-FFF2-40B4-BE49-F238E27FC236}">
                    <a16:creationId xmlns:a16="http://schemas.microsoft.com/office/drawing/2014/main" id="{0CD43B49-F2C0-47B0-AB98-34DA50641CAE}"/>
                  </a:ext>
                </a:extLst>
              </p:cNvPr>
              <p:cNvSpPr>
                <a:spLocks noEditPoints="1"/>
              </p:cNvSpPr>
              <p:nvPr/>
            </p:nvSpPr>
            <p:spPr bwMode="auto">
              <a:xfrm>
                <a:off x="797028" y="1720306"/>
                <a:ext cx="861627" cy="1459895"/>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93">
                <a:extLst>
                  <a:ext uri="{FF2B5EF4-FFF2-40B4-BE49-F238E27FC236}">
                    <a16:creationId xmlns:a16="http://schemas.microsoft.com/office/drawing/2014/main" id="{D2DD31EC-48F7-4163-BF0D-63B89CC63C06}"/>
                  </a:ext>
                </a:extLst>
              </p:cNvPr>
              <p:cNvSpPr>
                <a:spLocks noEditPoints="1"/>
              </p:cNvSpPr>
              <p:nvPr/>
            </p:nvSpPr>
            <p:spPr bwMode="auto">
              <a:xfrm>
                <a:off x="1176084" y="2964033"/>
                <a:ext cx="71548" cy="65460"/>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4">
                <a:extLst>
                  <a:ext uri="{FF2B5EF4-FFF2-40B4-BE49-F238E27FC236}">
                    <a16:creationId xmlns:a16="http://schemas.microsoft.com/office/drawing/2014/main" id="{D3F434B0-8841-4A47-B34D-58FD0955695F}"/>
                  </a:ext>
                </a:extLst>
              </p:cNvPr>
              <p:cNvSpPr>
                <a:spLocks/>
              </p:cNvSpPr>
              <p:nvPr/>
            </p:nvSpPr>
            <p:spPr bwMode="auto">
              <a:xfrm>
                <a:off x="1191307" y="2982300"/>
                <a:ext cx="36535" cy="28924"/>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5">
                <a:extLst>
                  <a:ext uri="{FF2B5EF4-FFF2-40B4-BE49-F238E27FC236}">
                    <a16:creationId xmlns:a16="http://schemas.microsoft.com/office/drawing/2014/main" id="{81F60AD0-1A93-43F8-8C8F-941471065155}"/>
                  </a:ext>
                </a:extLst>
              </p:cNvPr>
              <p:cNvSpPr>
                <a:spLocks/>
              </p:cNvSpPr>
              <p:nvPr/>
            </p:nvSpPr>
            <p:spPr bwMode="auto">
              <a:xfrm>
                <a:off x="1335926" y="2578888"/>
                <a:ext cx="38057" cy="19791"/>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220" name="图形 219">
            <a:extLst>
              <a:ext uri="{FF2B5EF4-FFF2-40B4-BE49-F238E27FC236}">
                <a16:creationId xmlns:a16="http://schemas.microsoft.com/office/drawing/2014/main" id="{79DD41B8-001A-4082-8BE9-BC9AAE73A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8950" y="309562"/>
            <a:ext cx="6134100" cy="6238875"/>
          </a:xfrm>
          <a:prstGeom prst="rect">
            <a:avLst/>
          </a:prstGeom>
        </p:spPr>
      </p:pic>
      <p:sp>
        <p:nvSpPr>
          <p:cNvPr id="221" name="云形 220">
            <a:extLst>
              <a:ext uri="{FF2B5EF4-FFF2-40B4-BE49-F238E27FC236}">
                <a16:creationId xmlns:a16="http://schemas.microsoft.com/office/drawing/2014/main" id="{8B277F22-329C-44CB-93C4-BA5337E8B656}"/>
              </a:ext>
            </a:extLst>
          </p:cNvPr>
          <p:cNvSpPr/>
          <p:nvPr/>
        </p:nvSpPr>
        <p:spPr>
          <a:xfrm>
            <a:off x="4244514" y="1724472"/>
            <a:ext cx="4062835" cy="3229550"/>
          </a:xfrm>
          <a:prstGeom prst="cloud">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a:extLst>
              <a:ext uri="{FF2B5EF4-FFF2-40B4-BE49-F238E27FC236}">
                <a16:creationId xmlns:a16="http://schemas.microsoft.com/office/drawing/2014/main" id="{81AC4760-007E-4460-9AB5-2C4F558131E9}"/>
              </a:ext>
            </a:extLst>
          </p:cNvPr>
          <p:cNvGrpSpPr/>
          <p:nvPr/>
        </p:nvGrpSpPr>
        <p:grpSpPr>
          <a:xfrm>
            <a:off x="4932673" y="3131139"/>
            <a:ext cx="2763263" cy="1247696"/>
            <a:chOff x="1903665" y="1770288"/>
            <a:chExt cx="1784059" cy="1247696"/>
          </a:xfrm>
        </p:grpSpPr>
        <p:sp>
          <p:nvSpPr>
            <p:cNvPr id="223" name="TextBox 17">
              <a:extLst>
                <a:ext uri="{FF2B5EF4-FFF2-40B4-BE49-F238E27FC236}">
                  <a16:creationId xmlns:a16="http://schemas.microsoft.com/office/drawing/2014/main" id="{479741F7-E913-42AD-9187-5F898A7B16A0}"/>
                </a:ext>
              </a:extLst>
            </p:cNvPr>
            <p:cNvSpPr txBox="1"/>
            <p:nvPr/>
          </p:nvSpPr>
          <p:spPr>
            <a:xfrm>
              <a:off x="1966075" y="1770288"/>
              <a:ext cx="1659240" cy="523220"/>
            </a:xfrm>
            <a:prstGeom prst="rect">
              <a:avLst/>
            </a:prstGeom>
            <a:noFill/>
          </p:spPr>
          <p:txBody>
            <a:bodyPr wrap="none" rtlCol="0">
              <a:spAutoFit/>
            </a:bodyPr>
            <a:lstStyle/>
            <a:p>
              <a:r>
                <a:rPr lang="zh-CN" altLang="en-US" sz="2800" b="1" spc="300" dirty="0">
                  <a:latin typeface="微软雅黑" panose="020B0503020204020204" pitchFamily="34" charset="-122"/>
                  <a:ea typeface="微软雅黑" panose="020B0503020204020204" pitchFamily="34" charset="-122"/>
                  <a:cs typeface="Lato Regular"/>
                </a:rPr>
                <a:t>此处添加标题</a:t>
              </a:r>
              <a:endParaRPr lang="id-ID" altLang="zh-CN" sz="2800" b="1" spc="300" dirty="0">
                <a:latin typeface="微软雅黑" panose="020B0503020204020204" pitchFamily="34" charset="-122"/>
                <a:ea typeface="微软雅黑" panose="020B0503020204020204" pitchFamily="34" charset="-122"/>
                <a:cs typeface="Lato Regular"/>
              </a:endParaRPr>
            </a:p>
          </p:txBody>
        </p:sp>
        <p:sp>
          <p:nvSpPr>
            <p:cNvPr id="224" name="TextBox 18">
              <a:extLst>
                <a:ext uri="{FF2B5EF4-FFF2-40B4-BE49-F238E27FC236}">
                  <a16:creationId xmlns:a16="http://schemas.microsoft.com/office/drawing/2014/main" id="{579AF547-DC0E-40C7-89DD-D7A09DC4F9BC}"/>
                </a:ext>
              </a:extLst>
            </p:cNvPr>
            <p:cNvSpPr txBox="1"/>
            <p:nvPr/>
          </p:nvSpPr>
          <p:spPr>
            <a:xfrm>
              <a:off x="1903665" y="2334720"/>
              <a:ext cx="1784059" cy="683264"/>
            </a:xfrm>
            <a:prstGeom prst="rect">
              <a:avLst/>
            </a:prstGeom>
            <a:noFill/>
          </p:spPr>
          <p:txBody>
            <a:bodyPr wrap="square" rtlCol="0">
              <a:spAutoFit/>
            </a:bodyPr>
            <a:lstStyle/>
            <a:p>
              <a:pPr algn="ctr">
                <a:lnSpc>
                  <a:spcPct val="120000"/>
                </a:lnSpc>
              </a:pPr>
              <a:r>
                <a:rPr lang="zh-CN" altLang="en-US" sz="16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6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6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600" spc="300" dirty="0">
                <a:solidFill>
                  <a:schemeClr val="tx2"/>
                </a:solidFill>
                <a:latin typeface="微软雅黑" panose="020B0503020204020204" pitchFamily="34" charset="-122"/>
                <a:ea typeface="微软雅黑" panose="020B0503020204020204" pitchFamily="34" charset="-122"/>
                <a:cs typeface="Lato Light"/>
              </a:endParaRPr>
            </a:p>
          </p:txBody>
        </p:sp>
      </p:grpSp>
      <p:sp>
        <p:nvSpPr>
          <p:cNvPr id="225" name="文本框 224">
            <a:extLst>
              <a:ext uri="{FF2B5EF4-FFF2-40B4-BE49-F238E27FC236}">
                <a16:creationId xmlns:a16="http://schemas.microsoft.com/office/drawing/2014/main" id="{1ADCEAF6-A9D3-49D4-90A4-8A68144369FF}"/>
              </a:ext>
            </a:extLst>
          </p:cNvPr>
          <p:cNvSpPr txBox="1"/>
          <p:nvPr/>
        </p:nvSpPr>
        <p:spPr>
          <a:xfrm>
            <a:off x="5182841" y="2322776"/>
            <a:ext cx="2437655"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PART 04</a:t>
            </a:r>
            <a:endParaRPr lang="zh-CN" altLang="en-US" sz="4800" dirty="0">
              <a:solidFill>
                <a:srgbClr val="C00000"/>
              </a:solidFill>
              <a:latin typeface="Labtop Secundo Superwide" panose="020B0306040002020203" pitchFamily="34" charset="0"/>
            </a:endParaRPr>
          </a:p>
        </p:txBody>
      </p:sp>
      <p:sp>
        <p:nvSpPr>
          <p:cNvPr id="226" name="Rectangle 11">
            <a:extLst>
              <a:ext uri="{FF2B5EF4-FFF2-40B4-BE49-F238E27FC236}">
                <a16:creationId xmlns:a16="http://schemas.microsoft.com/office/drawing/2014/main" id="{A506AF09-4096-4CAE-9E79-8D059B8212E7}"/>
              </a:ext>
            </a:extLst>
          </p:cNvPr>
          <p:cNvSpPr>
            <a:spLocks noChangeArrowheads="1"/>
          </p:cNvSpPr>
          <p:nvPr/>
        </p:nvSpPr>
        <p:spPr bwMode="gray">
          <a:xfrm>
            <a:off x="2705460" y="-990208"/>
            <a:ext cx="2088232" cy="307777"/>
          </a:xfrm>
          <a:prstGeom prst="rect">
            <a:avLst/>
          </a:prstGeom>
          <a:noFill/>
          <a:ln>
            <a:noFill/>
          </a:ln>
        </p:spPr>
        <p:txBody>
          <a:bodyPr wrap="square" lIns="0" tIns="0" rIns="0" bIns="0">
            <a:spAutoFit/>
          </a:bodyPr>
          <a:lstStyle/>
          <a:p>
            <a:pPr marL="228600" lvl="1" indent="-2286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成本控制</a:t>
            </a:r>
          </a:p>
        </p:txBody>
      </p:sp>
      <p:sp>
        <p:nvSpPr>
          <p:cNvPr id="227" name="Rectangle 11">
            <a:extLst>
              <a:ext uri="{FF2B5EF4-FFF2-40B4-BE49-F238E27FC236}">
                <a16:creationId xmlns:a16="http://schemas.microsoft.com/office/drawing/2014/main" id="{8DBF52C8-95A3-46EB-9A43-5E06A91A21BD}"/>
              </a:ext>
            </a:extLst>
          </p:cNvPr>
          <p:cNvSpPr>
            <a:spLocks noChangeArrowheads="1"/>
          </p:cNvSpPr>
          <p:nvPr/>
        </p:nvSpPr>
        <p:spPr bwMode="gray">
          <a:xfrm>
            <a:off x="4381628" y="-990208"/>
            <a:ext cx="2088232" cy="307777"/>
          </a:xfrm>
          <a:prstGeom prst="rect">
            <a:avLst/>
          </a:prstGeom>
          <a:noFill/>
          <a:ln>
            <a:noFill/>
          </a:ln>
        </p:spPr>
        <p:txBody>
          <a:bodyPr wrap="square" lIns="0" tIns="0" rIns="0" bIns="0">
            <a:spAutoFit/>
          </a:bodyPr>
          <a:lstStyle/>
          <a:p>
            <a:pPr marL="228600" lvl="1" indent="-2286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资金分配</a:t>
            </a:r>
          </a:p>
        </p:txBody>
      </p:sp>
      <p:sp>
        <p:nvSpPr>
          <p:cNvPr id="228" name="Rectangle 11">
            <a:extLst>
              <a:ext uri="{FF2B5EF4-FFF2-40B4-BE49-F238E27FC236}">
                <a16:creationId xmlns:a16="http://schemas.microsoft.com/office/drawing/2014/main" id="{A4E664E1-4F2B-4866-A714-827EDA9DD8BB}"/>
              </a:ext>
            </a:extLst>
          </p:cNvPr>
          <p:cNvSpPr>
            <a:spLocks noChangeArrowheads="1"/>
          </p:cNvSpPr>
          <p:nvPr/>
        </p:nvSpPr>
        <p:spPr bwMode="gray">
          <a:xfrm>
            <a:off x="2705460" y="-327175"/>
            <a:ext cx="2088232" cy="307777"/>
          </a:xfrm>
          <a:prstGeom prst="rect">
            <a:avLst/>
          </a:prstGeom>
          <a:noFill/>
          <a:ln>
            <a:noFill/>
          </a:ln>
        </p:spPr>
        <p:txBody>
          <a:bodyPr wrap="square" lIns="0" tIns="0" rIns="0" bIns="0">
            <a:spAutoFit/>
          </a:bodyPr>
          <a:lstStyle/>
          <a:p>
            <a:pPr marL="228600" lvl="1" indent="-2286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其它成本</a:t>
            </a:r>
          </a:p>
        </p:txBody>
      </p:sp>
      <p:sp>
        <p:nvSpPr>
          <p:cNvPr id="229" name="Rectangle 11">
            <a:extLst>
              <a:ext uri="{FF2B5EF4-FFF2-40B4-BE49-F238E27FC236}">
                <a16:creationId xmlns:a16="http://schemas.microsoft.com/office/drawing/2014/main" id="{4B5C9409-2559-444A-8F15-519569DA63EC}"/>
              </a:ext>
            </a:extLst>
          </p:cNvPr>
          <p:cNvSpPr>
            <a:spLocks noChangeArrowheads="1"/>
          </p:cNvSpPr>
          <p:nvPr/>
        </p:nvSpPr>
        <p:spPr bwMode="gray">
          <a:xfrm>
            <a:off x="6089836" y="-990208"/>
            <a:ext cx="2088232" cy="307777"/>
          </a:xfrm>
          <a:prstGeom prst="rect">
            <a:avLst/>
          </a:prstGeom>
          <a:noFill/>
          <a:ln>
            <a:noFill/>
          </a:ln>
        </p:spPr>
        <p:txBody>
          <a:bodyPr wrap="square" lIns="0" tIns="0" rIns="0" bIns="0">
            <a:spAutoFit/>
          </a:bodyPr>
          <a:lstStyle/>
          <a:p>
            <a:pPr marL="228600" lvl="1" indent="-228600">
              <a:buFont typeface="Wingdings" panose="05000000000000000000" pitchFamily="2" charset="2"/>
              <a:buChar char="l"/>
            </a:pPr>
            <a:r>
              <a:rPr lang="zh-CN" altLang="en-US" sz="2000" dirty="0">
                <a:latin typeface="微软雅黑" panose="020B0503020204020204" pitchFamily="34" charset="-122"/>
                <a:ea typeface="微软雅黑" panose="020B0503020204020204" pitchFamily="34" charset="-122"/>
              </a:rPr>
              <a:t>物料清单</a:t>
            </a:r>
          </a:p>
        </p:txBody>
      </p:sp>
      <p:sp>
        <p:nvSpPr>
          <p:cNvPr id="235" name="Rectangle 11">
            <a:extLst>
              <a:ext uri="{FF2B5EF4-FFF2-40B4-BE49-F238E27FC236}">
                <a16:creationId xmlns:a16="http://schemas.microsoft.com/office/drawing/2014/main" id="{F790BAC1-EE45-416D-9B87-B32484B6B659}"/>
              </a:ext>
            </a:extLst>
          </p:cNvPr>
          <p:cNvSpPr>
            <a:spLocks noChangeArrowheads="1"/>
          </p:cNvSpPr>
          <p:nvPr/>
        </p:nvSpPr>
        <p:spPr bwMode="gray">
          <a:xfrm>
            <a:off x="10213502" y="590124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6" name="Rectangle 11">
            <a:extLst>
              <a:ext uri="{FF2B5EF4-FFF2-40B4-BE49-F238E27FC236}">
                <a16:creationId xmlns:a16="http://schemas.microsoft.com/office/drawing/2014/main" id="{8B4BF50A-1428-4F33-A4E1-00A113343475}"/>
              </a:ext>
            </a:extLst>
          </p:cNvPr>
          <p:cNvSpPr>
            <a:spLocks noChangeArrowheads="1"/>
          </p:cNvSpPr>
          <p:nvPr/>
        </p:nvSpPr>
        <p:spPr bwMode="gray">
          <a:xfrm>
            <a:off x="10213502" y="627143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Tree>
    <p:extLst>
      <p:ext uri="{BB962C8B-B14F-4D97-AF65-F5344CB8AC3E}">
        <p14:creationId xmlns:p14="http://schemas.microsoft.com/office/powerpoint/2010/main" val="27360622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p:cTn id="7" dur="500" fill="hold"/>
                                        <p:tgtEl>
                                          <p:spTgt spid="221"/>
                                        </p:tgtEl>
                                        <p:attrNameLst>
                                          <p:attrName>ppt_w</p:attrName>
                                        </p:attrNameLst>
                                      </p:cBhvr>
                                      <p:tavLst>
                                        <p:tav tm="0">
                                          <p:val>
                                            <p:fltVal val="0"/>
                                          </p:val>
                                        </p:tav>
                                        <p:tav tm="100000">
                                          <p:val>
                                            <p:strVal val="#ppt_w"/>
                                          </p:val>
                                        </p:tav>
                                      </p:tavLst>
                                    </p:anim>
                                    <p:anim calcmode="lin" valueType="num">
                                      <p:cBhvr>
                                        <p:cTn id="8" dur="500" fill="hold"/>
                                        <p:tgtEl>
                                          <p:spTgt spid="221"/>
                                        </p:tgtEl>
                                        <p:attrNameLst>
                                          <p:attrName>ppt_h</p:attrName>
                                        </p:attrNameLst>
                                      </p:cBhvr>
                                      <p:tavLst>
                                        <p:tav tm="0">
                                          <p:val>
                                            <p:fltVal val="0"/>
                                          </p:val>
                                        </p:tav>
                                        <p:tav tm="100000">
                                          <p:val>
                                            <p:strVal val="#ppt_h"/>
                                          </p:val>
                                        </p:tav>
                                      </p:tavLst>
                                    </p:anim>
                                    <p:animEffect transition="in" filter="fade">
                                      <p:cBhvr>
                                        <p:cTn id="9" dur="500"/>
                                        <p:tgtEl>
                                          <p:spTgt spid="221"/>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500"/>
                                        <p:tgtEl>
                                          <p:spTgt spid="225"/>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wipe(right)">
                                      <p:cBhvr>
                                        <p:cTn id="17" dur="1000"/>
                                        <p:tgtEl>
                                          <p:spTgt spid="222"/>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226"/>
                                        </p:tgtEl>
                                        <p:attrNameLst>
                                          <p:attrName>style.visibility</p:attrName>
                                        </p:attrNameLst>
                                      </p:cBhvr>
                                      <p:to>
                                        <p:strVal val="visible"/>
                                      </p:to>
                                    </p:set>
                                    <p:animEffect transition="in" filter="fade">
                                      <p:cBhvr>
                                        <p:cTn id="21" dur="500"/>
                                        <p:tgtEl>
                                          <p:spTgt spid="226"/>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227"/>
                                        </p:tgtEl>
                                        <p:attrNameLst>
                                          <p:attrName>style.visibility</p:attrName>
                                        </p:attrNameLst>
                                      </p:cBhvr>
                                      <p:to>
                                        <p:strVal val="visible"/>
                                      </p:to>
                                    </p:set>
                                    <p:animEffect transition="in" filter="fade">
                                      <p:cBhvr>
                                        <p:cTn id="24" dur="500"/>
                                        <p:tgtEl>
                                          <p:spTgt spid="227"/>
                                        </p:tgtEl>
                                      </p:cBhvr>
                                    </p:animEffect>
                                  </p:childTnLst>
                                </p:cTn>
                              </p:par>
                              <p:par>
                                <p:cTn id="25" presetID="10" presetClass="entr" presetSubtype="0" fill="hold" grpId="0" nodeType="withEffect">
                                  <p:stCondLst>
                                    <p:cond delay="400"/>
                                  </p:stCondLst>
                                  <p:childTnLst>
                                    <p:set>
                                      <p:cBhvr>
                                        <p:cTn id="26" dur="1" fill="hold">
                                          <p:stCondLst>
                                            <p:cond delay="0"/>
                                          </p:stCondLst>
                                        </p:cTn>
                                        <p:tgtEl>
                                          <p:spTgt spid="228"/>
                                        </p:tgtEl>
                                        <p:attrNameLst>
                                          <p:attrName>style.visibility</p:attrName>
                                        </p:attrNameLst>
                                      </p:cBhvr>
                                      <p:to>
                                        <p:strVal val="visible"/>
                                      </p:to>
                                    </p:set>
                                    <p:animEffect transition="in" filter="fade">
                                      <p:cBhvr>
                                        <p:cTn id="27" dur="500"/>
                                        <p:tgtEl>
                                          <p:spTgt spid="228"/>
                                        </p:tgtEl>
                                      </p:cBhvr>
                                    </p:animEffect>
                                  </p:childTnLst>
                                </p:cTn>
                              </p:par>
                              <p:par>
                                <p:cTn id="28" presetID="10" presetClass="entr" presetSubtype="0" fill="hold" grpId="0" nodeType="withEffect">
                                  <p:stCondLst>
                                    <p:cond delay="200"/>
                                  </p:stCondLst>
                                  <p:childTnLst>
                                    <p:set>
                                      <p:cBhvr>
                                        <p:cTn id="29" dur="1" fill="hold">
                                          <p:stCondLst>
                                            <p:cond delay="0"/>
                                          </p:stCondLst>
                                        </p:cTn>
                                        <p:tgtEl>
                                          <p:spTgt spid="229"/>
                                        </p:tgtEl>
                                        <p:attrNameLst>
                                          <p:attrName>style.visibility</p:attrName>
                                        </p:attrNameLst>
                                      </p:cBhvr>
                                      <p:to>
                                        <p:strVal val="visible"/>
                                      </p:to>
                                    </p:set>
                                    <p:animEffect transition="in" filter="fade">
                                      <p:cBhvr>
                                        <p:cTn id="30" dur="500"/>
                                        <p:tgtEl>
                                          <p:spTgt spid="229"/>
                                        </p:tgtEl>
                                      </p:cBhvr>
                                    </p:animEffect>
                                  </p:childTnLst>
                                </p:cTn>
                              </p:par>
                              <p:par>
                                <p:cTn id="31" presetID="10" presetClass="entr" presetSubtype="0" fill="hold" grpId="0" nodeType="withEffect">
                                  <p:stCondLst>
                                    <p:cond delay="400"/>
                                  </p:stCondLst>
                                  <p:childTnLst>
                                    <p:set>
                                      <p:cBhvr>
                                        <p:cTn id="32" dur="1" fill="hold">
                                          <p:stCondLst>
                                            <p:cond delay="0"/>
                                          </p:stCondLst>
                                        </p:cTn>
                                        <p:tgtEl>
                                          <p:spTgt spid="235"/>
                                        </p:tgtEl>
                                        <p:attrNameLst>
                                          <p:attrName>style.visibility</p:attrName>
                                        </p:attrNameLst>
                                      </p:cBhvr>
                                      <p:to>
                                        <p:strVal val="visible"/>
                                      </p:to>
                                    </p:set>
                                    <p:animEffect transition="in" filter="fade">
                                      <p:cBhvr>
                                        <p:cTn id="33" dur="500"/>
                                        <p:tgtEl>
                                          <p:spTgt spid="235"/>
                                        </p:tgtEl>
                                      </p:cBhvr>
                                    </p:animEffect>
                                  </p:childTnLst>
                                </p:cTn>
                              </p:par>
                              <p:par>
                                <p:cTn id="34" presetID="10" presetClass="entr" presetSubtype="0" fill="hold" grpId="0" nodeType="withEffect">
                                  <p:stCondLst>
                                    <p:cond delay="600"/>
                                  </p:stCondLst>
                                  <p:childTnLst>
                                    <p:set>
                                      <p:cBhvr>
                                        <p:cTn id="35" dur="1" fill="hold">
                                          <p:stCondLst>
                                            <p:cond delay="0"/>
                                          </p:stCondLst>
                                        </p:cTn>
                                        <p:tgtEl>
                                          <p:spTgt spid="236"/>
                                        </p:tgtEl>
                                        <p:attrNameLst>
                                          <p:attrName>style.visibility</p:attrName>
                                        </p:attrNameLst>
                                      </p:cBhvr>
                                      <p:to>
                                        <p:strVal val="visible"/>
                                      </p:to>
                                    </p:set>
                                    <p:animEffect transition="in" filter="fade">
                                      <p:cBhvr>
                                        <p:cTn id="36" dur="5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5" grpId="0"/>
      <p:bldP spid="226" grpId="0"/>
      <p:bldP spid="227" grpId="0"/>
      <p:bldP spid="228" grpId="0"/>
      <p:bldP spid="229" grpId="0"/>
      <p:bldP spid="235" grpId="0"/>
      <p:bldP spid="2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1169"/>
          <p:cNvSpPr>
            <a:spLocks/>
          </p:cNvSpPr>
          <p:nvPr/>
        </p:nvSpPr>
        <p:spPr bwMode="auto">
          <a:xfrm>
            <a:off x="6715331" y="2073741"/>
            <a:ext cx="1343971" cy="392340"/>
          </a:xfrm>
          <a:custGeom>
            <a:avLst/>
            <a:gdLst>
              <a:gd name="T0" fmla="*/ 2 w 68"/>
              <a:gd name="T1" fmla="*/ 20 h 20"/>
              <a:gd name="T2" fmla="*/ 0 w 68"/>
              <a:gd name="T3" fmla="*/ 19 h 20"/>
              <a:gd name="T4" fmla="*/ 7 w 68"/>
              <a:gd name="T5" fmla="*/ 7 h 20"/>
              <a:gd name="T6" fmla="*/ 10 w 68"/>
              <a:gd name="T7" fmla="*/ 0 h 20"/>
              <a:gd name="T8" fmla="*/ 11 w 68"/>
              <a:gd name="T9" fmla="*/ 0 h 20"/>
              <a:gd name="T10" fmla="*/ 68 w 68"/>
              <a:gd name="T11" fmla="*/ 0 h 20"/>
              <a:gd name="T12" fmla="*/ 68 w 68"/>
              <a:gd name="T13" fmla="*/ 2 h 20"/>
              <a:gd name="T14" fmla="*/ 12 w 68"/>
              <a:gd name="T15" fmla="*/ 2 h 20"/>
              <a:gd name="T16" fmla="*/ 8 w 68"/>
              <a:gd name="T17" fmla="*/ 8 h 20"/>
              <a:gd name="T18" fmla="*/ 2 w 68"/>
              <a:gd name="T1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20">
                <a:moveTo>
                  <a:pt x="2" y="20"/>
                </a:moveTo>
                <a:cubicBezTo>
                  <a:pt x="0" y="19"/>
                  <a:pt x="0" y="19"/>
                  <a:pt x="0" y="19"/>
                </a:cubicBezTo>
                <a:cubicBezTo>
                  <a:pt x="2" y="14"/>
                  <a:pt x="4" y="10"/>
                  <a:pt x="7" y="7"/>
                </a:cubicBezTo>
                <a:cubicBezTo>
                  <a:pt x="8" y="5"/>
                  <a:pt x="9" y="3"/>
                  <a:pt x="10" y="0"/>
                </a:cubicBezTo>
                <a:cubicBezTo>
                  <a:pt x="11" y="0"/>
                  <a:pt x="11" y="0"/>
                  <a:pt x="11" y="0"/>
                </a:cubicBezTo>
                <a:cubicBezTo>
                  <a:pt x="68" y="0"/>
                  <a:pt x="68" y="0"/>
                  <a:pt x="68" y="0"/>
                </a:cubicBezTo>
                <a:cubicBezTo>
                  <a:pt x="68" y="2"/>
                  <a:pt x="68" y="2"/>
                  <a:pt x="68" y="2"/>
                </a:cubicBezTo>
                <a:cubicBezTo>
                  <a:pt x="12" y="2"/>
                  <a:pt x="12" y="2"/>
                  <a:pt x="12" y="2"/>
                </a:cubicBezTo>
                <a:cubicBezTo>
                  <a:pt x="11" y="4"/>
                  <a:pt x="9" y="6"/>
                  <a:pt x="8" y="8"/>
                </a:cubicBezTo>
                <a:cubicBezTo>
                  <a:pt x="6" y="11"/>
                  <a:pt x="4" y="14"/>
                  <a:pt x="2" y="20"/>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170"/>
          <p:cNvSpPr>
            <a:spLocks/>
          </p:cNvSpPr>
          <p:nvPr/>
        </p:nvSpPr>
        <p:spPr bwMode="auto">
          <a:xfrm>
            <a:off x="3100808" y="3459444"/>
            <a:ext cx="2128647" cy="550942"/>
          </a:xfrm>
          <a:custGeom>
            <a:avLst/>
            <a:gdLst>
              <a:gd name="T0" fmla="*/ 107 w 108"/>
              <a:gd name="T1" fmla="*/ 28 h 28"/>
              <a:gd name="T2" fmla="*/ 100 w 108"/>
              <a:gd name="T3" fmla="*/ 16 h 28"/>
              <a:gd name="T4" fmla="*/ 92 w 108"/>
              <a:gd name="T5" fmla="*/ 2 h 28"/>
              <a:gd name="T6" fmla="*/ 0 w 108"/>
              <a:gd name="T7" fmla="*/ 2 h 28"/>
              <a:gd name="T8" fmla="*/ 0 w 108"/>
              <a:gd name="T9" fmla="*/ 0 h 28"/>
              <a:gd name="T10" fmla="*/ 94 w 108"/>
              <a:gd name="T11" fmla="*/ 0 h 28"/>
              <a:gd name="T12" fmla="*/ 94 w 108"/>
              <a:gd name="T13" fmla="*/ 1 h 28"/>
              <a:gd name="T14" fmla="*/ 101 w 108"/>
              <a:gd name="T15" fmla="*/ 15 h 28"/>
              <a:gd name="T16" fmla="*/ 108 w 108"/>
              <a:gd name="T17" fmla="*/ 27 h 28"/>
              <a:gd name="T18" fmla="*/ 107 w 108"/>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28">
                <a:moveTo>
                  <a:pt x="107" y="28"/>
                </a:moveTo>
                <a:cubicBezTo>
                  <a:pt x="104" y="24"/>
                  <a:pt x="102" y="20"/>
                  <a:pt x="100" y="16"/>
                </a:cubicBezTo>
                <a:cubicBezTo>
                  <a:pt x="97" y="11"/>
                  <a:pt x="94" y="7"/>
                  <a:pt x="92" y="2"/>
                </a:cubicBezTo>
                <a:cubicBezTo>
                  <a:pt x="0" y="2"/>
                  <a:pt x="0" y="2"/>
                  <a:pt x="0" y="2"/>
                </a:cubicBezTo>
                <a:cubicBezTo>
                  <a:pt x="0" y="0"/>
                  <a:pt x="0" y="0"/>
                  <a:pt x="0" y="0"/>
                </a:cubicBezTo>
                <a:cubicBezTo>
                  <a:pt x="94" y="0"/>
                  <a:pt x="94" y="0"/>
                  <a:pt x="94" y="0"/>
                </a:cubicBezTo>
                <a:cubicBezTo>
                  <a:pt x="94" y="1"/>
                  <a:pt x="94" y="1"/>
                  <a:pt x="94" y="1"/>
                </a:cubicBezTo>
                <a:cubicBezTo>
                  <a:pt x="96" y="6"/>
                  <a:pt x="98" y="10"/>
                  <a:pt x="101" y="15"/>
                </a:cubicBezTo>
                <a:cubicBezTo>
                  <a:pt x="104" y="19"/>
                  <a:pt x="106" y="23"/>
                  <a:pt x="108" y="27"/>
                </a:cubicBezTo>
                <a:lnTo>
                  <a:pt x="107" y="28"/>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171"/>
          <p:cNvSpPr>
            <a:spLocks/>
          </p:cNvSpPr>
          <p:nvPr/>
        </p:nvSpPr>
        <p:spPr bwMode="auto">
          <a:xfrm>
            <a:off x="6990801" y="2883457"/>
            <a:ext cx="1285535" cy="492512"/>
          </a:xfrm>
          <a:custGeom>
            <a:avLst/>
            <a:gdLst>
              <a:gd name="T0" fmla="*/ 2 w 65"/>
              <a:gd name="T1" fmla="*/ 25 h 25"/>
              <a:gd name="T2" fmla="*/ 0 w 65"/>
              <a:gd name="T3" fmla="*/ 25 h 25"/>
              <a:gd name="T4" fmla="*/ 12 w 65"/>
              <a:gd name="T5" fmla="*/ 12 h 25"/>
              <a:gd name="T6" fmla="*/ 24 w 65"/>
              <a:gd name="T7" fmla="*/ 0 h 25"/>
              <a:gd name="T8" fmla="*/ 65 w 65"/>
              <a:gd name="T9" fmla="*/ 0 h 25"/>
              <a:gd name="T10" fmla="*/ 65 w 65"/>
              <a:gd name="T11" fmla="*/ 2 h 25"/>
              <a:gd name="T12" fmla="*/ 24 w 65"/>
              <a:gd name="T13" fmla="*/ 2 h 25"/>
              <a:gd name="T14" fmla="*/ 2 w 65"/>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25">
                <a:moveTo>
                  <a:pt x="2" y="25"/>
                </a:moveTo>
                <a:cubicBezTo>
                  <a:pt x="0" y="25"/>
                  <a:pt x="0" y="25"/>
                  <a:pt x="0" y="25"/>
                </a:cubicBezTo>
                <a:cubicBezTo>
                  <a:pt x="0" y="24"/>
                  <a:pt x="0" y="23"/>
                  <a:pt x="12" y="12"/>
                </a:cubicBezTo>
                <a:cubicBezTo>
                  <a:pt x="23" y="0"/>
                  <a:pt x="23" y="0"/>
                  <a:pt x="24" y="0"/>
                </a:cubicBezTo>
                <a:cubicBezTo>
                  <a:pt x="65" y="0"/>
                  <a:pt x="65" y="0"/>
                  <a:pt x="65" y="0"/>
                </a:cubicBezTo>
                <a:cubicBezTo>
                  <a:pt x="65" y="2"/>
                  <a:pt x="65" y="2"/>
                  <a:pt x="65" y="2"/>
                </a:cubicBezTo>
                <a:cubicBezTo>
                  <a:pt x="24" y="2"/>
                  <a:pt x="24" y="2"/>
                  <a:pt x="24" y="2"/>
                </a:cubicBezTo>
                <a:cubicBezTo>
                  <a:pt x="22" y="4"/>
                  <a:pt x="3" y="23"/>
                  <a:pt x="2" y="25"/>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172"/>
          <p:cNvSpPr>
            <a:spLocks/>
          </p:cNvSpPr>
          <p:nvPr/>
        </p:nvSpPr>
        <p:spPr bwMode="auto">
          <a:xfrm>
            <a:off x="6398122" y="3985341"/>
            <a:ext cx="1577703" cy="434076"/>
          </a:xfrm>
          <a:custGeom>
            <a:avLst/>
            <a:gdLst>
              <a:gd name="T0" fmla="*/ 21 w 80"/>
              <a:gd name="T1" fmla="*/ 22 h 22"/>
              <a:gd name="T2" fmla="*/ 20 w 80"/>
              <a:gd name="T3" fmla="*/ 21 h 22"/>
              <a:gd name="T4" fmla="*/ 1 w 80"/>
              <a:gd name="T5" fmla="*/ 2 h 22"/>
              <a:gd name="T6" fmla="*/ 1 w 80"/>
              <a:gd name="T7" fmla="*/ 2 h 22"/>
              <a:gd name="T8" fmla="*/ 1 w 80"/>
              <a:gd name="T9" fmla="*/ 2 h 22"/>
              <a:gd name="T10" fmla="*/ 1 w 80"/>
              <a:gd name="T11" fmla="*/ 0 h 22"/>
              <a:gd name="T12" fmla="*/ 2 w 80"/>
              <a:gd name="T13" fmla="*/ 1 h 22"/>
              <a:gd name="T14" fmla="*/ 2 w 80"/>
              <a:gd name="T15" fmla="*/ 0 h 22"/>
              <a:gd name="T16" fmla="*/ 2 w 80"/>
              <a:gd name="T17" fmla="*/ 0 h 22"/>
              <a:gd name="T18" fmla="*/ 2 w 80"/>
              <a:gd name="T19" fmla="*/ 1 h 22"/>
              <a:gd name="T20" fmla="*/ 21 w 80"/>
              <a:gd name="T21" fmla="*/ 20 h 22"/>
              <a:gd name="T22" fmla="*/ 80 w 80"/>
              <a:gd name="T23" fmla="*/ 20 h 22"/>
              <a:gd name="T24" fmla="*/ 80 w 80"/>
              <a:gd name="T25" fmla="*/ 22 h 22"/>
              <a:gd name="T26" fmla="*/ 22 w 80"/>
              <a:gd name="T27" fmla="*/ 22 h 22"/>
              <a:gd name="T28" fmla="*/ 21 w 80"/>
              <a:gd name="T2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22">
                <a:moveTo>
                  <a:pt x="21" y="22"/>
                </a:moveTo>
                <a:cubicBezTo>
                  <a:pt x="20" y="21"/>
                  <a:pt x="20" y="21"/>
                  <a:pt x="20" y="21"/>
                </a:cubicBezTo>
                <a:cubicBezTo>
                  <a:pt x="1" y="2"/>
                  <a:pt x="1" y="2"/>
                  <a:pt x="1" y="2"/>
                </a:cubicBezTo>
                <a:cubicBezTo>
                  <a:pt x="1" y="2"/>
                  <a:pt x="1" y="2"/>
                  <a:pt x="1" y="2"/>
                </a:cubicBezTo>
                <a:cubicBezTo>
                  <a:pt x="1" y="2"/>
                  <a:pt x="1" y="2"/>
                  <a:pt x="1" y="2"/>
                </a:cubicBezTo>
                <a:cubicBezTo>
                  <a:pt x="0" y="1"/>
                  <a:pt x="0" y="1"/>
                  <a:pt x="1" y="0"/>
                </a:cubicBezTo>
                <a:cubicBezTo>
                  <a:pt x="2" y="1"/>
                  <a:pt x="2" y="1"/>
                  <a:pt x="2" y="1"/>
                </a:cubicBezTo>
                <a:cubicBezTo>
                  <a:pt x="2" y="0"/>
                  <a:pt x="2" y="0"/>
                  <a:pt x="2" y="0"/>
                </a:cubicBezTo>
                <a:cubicBezTo>
                  <a:pt x="2" y="0"/>
                  <a:pt x="2" y="0"/>
                  <a:pt x="2" y="0"/>
                </a:cubicBezTo>
                <a:cubicBezTo>
                  <a:pt x="2" y="1"/>
                  <a:pt x="2" y="1"/>
                  <a:pt x="2" y="1"/>
                </a:cubicBezTo>
                <a:cubicBezTo>
                  <a:pt x="21" y="20"/>
                  <a:pt x="21" y="20"/>
                  <a:pt x="21" y="20"/>
                </a:cubicBezTo>
                <a:cubicBezTo>
                  <a:pt x="80" y="20"/>
                  <a:pt x="80" y="20"/>
                  <a:pt x="80" y="20"/>
                </a:cubicBezTo>
                <a:cubicBezTo>
                  <a:pt x="80" y="22"/>
                  <a:pt x="80" y="22"/>
                  <a:pt x="80" y="22"/>
                </a:cubicBezTo>
                <a:cubicBezTo>
                  <a:pt x="22" y="22"/>
                  <a:pt x="22" y="22"/>
                  <a:pt x="22" y="22"/>
                </a:cubicBezTo>
                <a:lnTo>
                  <a:pt x="21" y="22"/>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173"/>
          <p:cNvSpPr>
            <a:spLocks/>
          </p:cNvSpPr>
          <p:nvPr/>
        </p:nvSpPr>
        <p:spPr bwMode="auto">
          <a:xfrm>
            <a:off x="3793664" y="4168988"/>
            <a:ext cx="1995084" cy="467467"/>
          </a:xfrm>
          <a:custGeom>
            <a:avLst/>
            <a:gdLst>
              <a:gd name="T0" fmla="*/ 91 w 101"/>
              <a:gd name="T1" fmla="*/ 24 h 24"/>
              <a:gd name="T2" fmla="*/ 0 w 101"/>
              <a:gd name="T3" fmla="*/ 24 h 24"/>
              <a:gd name="T4" fmla="*/ 0 w 101"/>
              <a:gd name="T5" fmla="*/ 22 h 24"/>
              <a:gd name="T6" fmla="*/ 89 w 101"/>
              <a:gd name="T7" fmla="*/ 22 h 24"/>
              <a:gd name="T8" fmla="*/ 95 w 101"/>
              <a:gd name="T9" fmla="*/ 9 h 24"/>
              <a:gd name="T10" fmla="*/ 99 w 101"/>
              <a:gd name="T11" fmla="*/ 0 h 24"/>
              <a:gd name="T12" fmla="*/ 101 w 101"/>
              <a:gd name="T13" fmla="*/ 0 h 24"/>
              <a:gd name="T14" fmla="*/ 97 w 101"/>
              <a:gd name="T15" fmla="*/ 10 h 24"/>
              <a:gd name="T16" fmla="*/ 91 w 101"/>
              <a:gd name="T1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24">
                <a:moveTo>
                  <a:pt x="91" y="24"/>
                </a:moveTo>
                <a:cubicBezTo>
                  <a:pt x="0" y="24"/>
                  <a:pt x="0" y="24"/>
                  <a:pt x="0" y="24"/>
                </a:cubicBezTo>
                <a:cubicBezTo>
                  <a:pt x="0" y="22"/>
                  <a:pt x="0" y="22"/>
                  <a:pt x="0" y="22"/>
                </a:cubicBezTo>
                <a:cubicBezTo>
                  <a:pt x="89" y="22"/>
                  <a:pt x="89" y="22"/>
                  <a:pt x="89" y="22"/>
                </a:cubicBezTo>
                <a:cubicBezTo>
                  <a:pt x="92" y="18"/>
                  <a:pt x="94" y="13"/>
                  <a:pt x="95" y="9"/>
                </a:cubicBezTo>
                <a:cubicBezTo>
                  <a:pt x="97" y="6"/>
                  <a:pt x="98" y="3"/>
                  <a:pt x="99" y="0"/>
                </a:cubicBezTo>
                <a:cubicBezTo>
                  <a:pt x="101" y="0"/>
                  <a:pt x="101" y="0"/>
                  <a:pt x="101" y="0"/>
                </a:cubicBezTo>
                <a:cubicBezTo>
                  <a:pt x="100" y="4"/>
                  <a:pt x="98" y="7"/>
                  <a:pt x="97" y="10"/>
                </a:cubicBezTo>
                <a:cubicBezTo>
                  <a:pt x="95" y="14"/>
                  <a:pt x="94" y="19"/>
                  <a:pt x="91" y="24"/>
                </a:cubicBez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174"/>
          <p:cNvSpPr>
            <a:spLocks/>
          </p:cNvSpPr>
          <p:nvPr/>
        </p:nvSpPr>
        <p:spPr bwMode="auto">
          <a:xfrm>
            <a:off x="4069132" y="2900153"/>
            <a:ext cx="1218753" cy="634419"/>
          </a:xfrm>
          <a:custGeom>
            <a:avLst/>
            <a:gdLst>
              <a:gd name="T0" fmla="*/ 60 w 62"/>
              <a:gd name="T1" fmla="*/ 32 h 32"/>
              <a:gd name="T2" fmla="*/ 41 w 62"/>
              <a:gd name="T3" fmla="*/ 2 h 32"/>
              <a:gd name="T4" fmla="*/ 0 w 62"/>
              <a:gd name="T5" fmla="*/ 2 h 32"/>
              <a:gd name="T6" fmla="*/ 0 w 62"/>
              <a:gd name="T7" fmla="*/ 0 h 32"/>
              <a:gd name="T8" fmla="*/ 42 w 62"/>
              <a:gd name="T9" fmla="*/ 0 h 32"/>
              <a:gd name="T10" fmla="*/ 42 w 62"/>
              <a:gd name="T11" fmla="*/ 0 h 32"/>
              <a:gd name="T12" fmla="*/ 62 w 62"/>
              <a:gd name="T13" fmla="*/ 32 h 32"/>
              <a:gd name="T14" fmla="*/ 60 w 62"/>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32">
                <a:moveTo>
                  <a:pt x="60" y="32"/>
                </a:moveTo>
                <a:cubicBezTo>
                  <a:pt x="59" y="30"/>
                  <a:pt x="44" y="6"/>
                  <a:pt x="41" y="2"/>
                </a:cubicBezTo>
                <a:cubicBezTo>
                  <a:pt x="0" y="2"/>
                  <a:pt x="0" y="2"/>
                  <a:pt x="0" y="2"/>
                </a:cubicBezTo>
                <a:cubicBezTo>
                  <a:pt x="0" y="0"/>
                  <a:pt x="0" y="0"/>
                  <a:pt x="0" y="0"/>
                </a:cubicBezTo>
                <a:cubicBezTo>
                  <a:pt x="42" y="0"/>
                  <a:pt x="42" y="0"/>
                  <a:pt x="42" y="0"/>
                </a:cubicBezTo>
                <a:cubicBezTo>
                  <a:pt x="42" y="0"/>
                  <a:pt x="42" y="0"/>
                  <a:pt x="42" y="0"/>
                </a:cubicBezTo>
                <a:cubicBezTo>
                  <a:pt x="44" y="3"/>
                  <a:pt x="61" y="28"/>
                  <a:pt x="62" y="32"/>
                </a:cubicBezTo>
                <a:lnTo>
                  <a:pt x="60" y="32"/>
                </a:lnTo>
                <a:close/>
              </a:path>
            </a:pathLst>
          </a:custGeom>
          <a:solidFill>
            <a:srgbClr val="C00000"/>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nvGrpSpPr>
          <p:cNvPr id="2" name="组合 1"/>
          <p:cNvGrpSpPr/>
          <p:nvPr/>
        </p:nvGrpSpPr>
        <p:grpSpPr>
          <a:xfrm>
            <a:off x="4678511" y="2032000"/>
            <a:ext cx="2729676" cy="3539394"/>
            <a:chOff x="4678511" y="2032000"/>
            <a:chExt cx="2729676" cy="3539394"/>
          </a:xfrm>
        </p:grpSpPr>
        <p:sp>
          <p:nvSpPr>
            <p:cNvPr id="17" name="Freeform 1142"/>
            <p:cNvSpPr>
              <a:spLocks noEditPoints="1"/>
            </p:cNvSpPr>
            <p:nvPr/>
          </p:nvSpPr>
          <p:spPr bwMode="auto">
            <a:xfrm>
              <a:off x="5287885" y="2032000"/>
              <a:ext cx="1819782" cy="1360665"/>
            </a:xfrm>
            <a:custGeom>
              <a:avLst/>
              <a:gdLst>
                <a:gd name="T0" fmla="*/ 3 w 92"/>
                <a:gd name="T1" fmla="*/ 69 h 69"/>
                <a:gd name="T2" fmla="*/ 0 w 92"/>
                <a:gd name="T3" fmla="*/ 69 h 69"/>
                <a:gd name="T4" fmla="*/ 0 w 92"/>
                <a:gd name="T5" fmla="*/ 36 h 69"/>
                <a:gd name="T6" fmla="*/ 0 w 92"/>
                <a:gd name="T7" fmla="*/ 30 h 69"/>
                <a:gd name="T8" fmla="*/ 0 w 92"/>
                <a:gd name="T9" fmla="*/ 14 h 69"/>
                <a:gd name="T10" fmla="*/ 0 w 92"/>
                <a:gd name="T11" fmla="*/ 13 h 69"/>
                <a:gd name="T12" fmla="*/ 1 w 92"/>
                <a:gd name="T13" fmla="*/ 12 h 69"/>
                <a:gd name="T14" fmla="*/ 1 w 92"/>
                <a:gd name="T15" fmla="*/ 12 h 69"/>
                <a:gd name="T16" fmla="*/ 1 w 92"/>
                <a:gd name="T17" fmla="*/ 12 h 69"/>
                <a:gd name="T18" fmla="*/ 25 w 92"/>
                <a:gd name="T19" fmla="*/ 3 h 69"/>
                <a:gd name="T20" fmla="*/ 52 w 92"/>
                <a:gd name="T21" fmla="*/ 2 h 69"/>
                <a:gd name="T22" fmla="*/ 54 w 92"/>
                <a:gd name="T23" fmla="*/ 3 h 69"/>
                <a:gd name="T24" fmla="*/ 91 w 92"/>
                <a:gd name="T25" fmla="*/ 25 h 69"/>
                <a:gd name="T26" fmla="*/ 92 w 92"/>
                <a:gd name="T27" fmla="*/ 27 h 69"/>
                <a:gd name="T28" fmla="*/ 91 w 92"/>
                <a:gd name="T29" fmla="*/ 28 h 69"/>
                <a:gd name="T30" fmla="*/ 92 w 92"/>
                <a:gd name="T31" fmla="*/ 28 h 69"/>
                <a:gd name="T32" fmla="*/ 90 w 92"/>
                <a:gd name="T33" fmla="*/ 29 h 69"/>
                <a:gd name="T34" fmla="*/ 74 w 92"/>
                <a:gd name="T35" fmla="*/ 35 h 69"/>
                <a:gd name="T36" fmla="*/ 41 w 92"/>
                <a:gd name="T37" fmla="*/ 47 h 69"/>
                <a:gd name="T38" fmla="*/ 39 w 92"/>
                <a:gd name="T39" fmla="*/ 47 h 69"/>
                <a:gd name="T40" fmla="*/ 39 w 92"/>
                <a:gd name="T41" fmla="*/ 46 h 69"/>
                <a:gd name="T42" fmla="*/ 19 w 92"/>
                <a:gd name="T43" fmla="*/ 29 h 69"/>
                <a:gd name="T44" fmla="*/ 3 w 92"/>
                <a:gd name="T45" fmla="*/ 17 h 69"/>
                <a:gd name="T46" fmla="*/ 3 w 92"/>
                <a:gd name="T47" fmla="*/ 30 h 69"/>
                <a:gd name="T48" fmla="*/ 3 w 92"/>
                <a:gd name="T49" fmla="*/ 36 h 69"/>
                <a:gd name="T50" fmla="*/ 3 w 92"/>
                <a:gd name="T51" fmla="*/ 69 h 69"/>
                <a:gd name="T52" fmla="*/ 4 w 92"/>
                <a:gd name="T53" fmla="*/ 13 h 69"/>
                <a:gd name="T54" fmla="*/ 20 w 92"/>
                <a:gd name="T55" fmla="*/ 26 h 69"/>
                <a:gd name="T56" fmla="*/ 42 w 92"/>
                <a:gd name="T57" fmla="*/ 44 h 69"/>
                <a:gd name="T58" fmla="*/ 73 w 92"/>
                <a:gd name="T59" fmla="*/ 32 h 69"/>
                <a:gd name="T60" fmla="*/ 88 w 92"/>
                <a:gd name="T61" fmla="*/ 26 h 69"/>
                <a:gd name="T62" fmla="*/ 53 w 92"/>
                <a:gd name="T63" fmla="*/ 6 h 69"/>
                <a:gd name="T64" fmla="*/ 52 w 92"/>
                <a:gd name="T65" fmla="*/ 5 h 69"/>
                <a:gd name="T66" fmla="*/ 25 w 92"/>
                <a:gd name="T67" fmla="*/ 6 h 69"/>
                <a:gd name="T68" fmla="*/ 4 w 92"/>
                <a:gd name="T69" fmla="*/ 1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2" h="69">
                  <a:moveTo>
                    <a:pt x="3" y="69"/>
                  </a:moveTo>
                  <a:cubicBezTo>
                    <a:pt x="0" y="69"/>
                    <a:pt x="0" y="69"/>
                    <a:pt x="0" y="69"/>
                  </a:cubicBezTo>
                  <a:cubicBezTo>
                    <a:pt x="0" y="36"/>
                    <a:pt x="0" y="36"/>
                    <a:pt x="0" y="36"/>
                  </a:cubicBezTo>
                  <a:cubicBezTo>
                    <a:pt x="0" y="35"/>
                    <a:pt x="0" y="33"/>
                    <a:pt x="0" y="30"/>
                  </a:cubicBezTo>
                  <a:cubicBezTo>
                    <a:pt x="0" y="21"/>
                    <a:pt x="0" y="16"/>
                    <a:pt x="0" y="14"/>
                  </a:cubicBezTo>
                  <a:cubicBezTo>
                    <a:pt x="0" y="13"/>
                    <a:pt x="0" y="13"/>
                    <a:pt x="0" y="13"/>
                  </a:cubicBezTo>
                  <a:cubicBezTo>
                    <a:pt x="1" y="12"/>
                    <a:pt x="1" y="12"/>
                    <a:pt x="1" y="12"/>
                  </a:cubicBezTo>
                  <a:cubicBezTo>
                    <a:pt x="1" y="12"/>
                    <a:pt x="1" y="12"/>
                    <a:pt x="1" y="12"/>
                  </a:cubicBezTo>
                  <a:cubicBezTo>
                    <a:pt x="1" y="12"/>
                    <a:pt x="1" y="12"/>
                    <a:pt x="1" y="12"/>
                  </a:cubicBezTo>
                  <a:cubicBezTo>
                    <a:pt x="3" y="8"/>
                    <a:pt x="22" y="3"/>
                    <a:pt x="25" y="3"/>
                  </a:cubicBezTo>
                  <a:cubicBezTo>
                    <a:pt x="33" y="2"/>
                    <a:pt x="44" y="0"/>
                    <a:pt x="52" y="2"/>
                  </a:cubicBezTo>
                  <a:cubicBezTo>
                    <a:pt x="54" y="3"/>
                    <a:pt x="54" y="3"/>
                    <a:pt x="54" y="3"/>
                  </a:cubicBezTo>
                  <a:cubicBezTo>
                    <a:pt x="62" y="5"/>
                    <a:pt x="82" y="9"/>
                    <a:pt x="91" y="25"/>
                  </a:cubicBezTo>
                  <a:cubicBezTo>
                    <a:pt x="92" y="27"/>
                    <a:pt x="92" y="27"/>
                    <a:pt x="92" y="27"/>
                  </a:cubicBezTo>
                  <a:cubicBezTo>
                    <a:pt x="91" y="28"/>
                    <a:pt x="91" y="28"/>
                    <a:pt x="91" y="28"/>
                  </a:cubicBezTo>
                  <a:cubicBezTo>
                    <a:pt x="92" y="28"/>
                    <a:pt x="92" y="28"/>
                    <a:pt x="92" y="28"/>
                  </a:cubicBezTo>
                  <a:cubicBezTo>
                    <a:pt x="90" y="29"/>
                    <a:pt x="90" y="29"/>
                    <a:pt x="90" y="29"/>
                  </a:cubicBezTo>
                  <a:cubicBezTo>
                    <a:pt x="88" y="30"/>
                    <a:pt x="81" y="32"/>
                    <a:pt x="74" y="35"/>
                  </a:cubicBezTo>
                  <a:cubicBezTo>
                    <a:pt x="57" y="41"/>
                    <a:pt x="44" y="46"/>
                    <a:pt x="41" y="47"/>
                  </a:cubicBezTo>
                  <a:cubicBezTo>
                    <a:pt x="39" y="47"/>
                    <a:pt x="39" y="47"/>
                    <a:pt x="39" y="47"/>
                  </a:cubicBezTo>
                  <a:cubicBezTo>
                    <a:pt x="39" y="46"/>
                    <a:pt x="39" y="46"/>
                    <a:pt x="39" y="46"/>
                  </a:cubicBezTo>
                  <a:cubicBezTo>
                    <a:pt x="38" y="44"/>
                    <a:pt x="27" y="35"/>
                    <a:pt x="19" y="29"/>
                  </a:cubicBezTo>
                  <a:cubicBezTo>
                    <a:pt x="10" y="22"/>
                    <a:pt x="6" y="19"/>
                    <a:pt x="3" y="17"/>
                  </a:cubicBezTo>
                  <a:cubicBezTo>
                    <a:pt x="3" y="20"/>
                    <a:pt x="3" y="27"/>
                    <a:pt x="3" y="30"/>
                  </a:cubicBezTo>
                  <a:cubicBezTo>
                    <a:pt x="3" y="33"/>
                    <a:pt x="3" y="35"/>
                    <a:pt x="3" y="36"/>
                  </a:cubicBezTo>
                  <a:lnTo>
                    <a:pt x="3" y="69"/>
                  </a:lnTo>
                  <a:close/>
                  <a:moveTo>
                    <a:pt x="4" y="13"/>
                  </a:moveTo>
                  <a:cubicBezTo>
                    <a:pt x="6" y="15"/>
                    <a:pt x="14" y="21"/>
                    <a:pt x="20" y="26"/>
                  </a:cubicBezTo>
                  <a:cubicBezTo>
                    <a:pt x="35" y="37"/>
                    <a:pt x="40" y="42"/>
                    <a:pt x="42" y="44"/>
                  </a:cubicBezTo>
                  <a:cubicBezTo>
                    <a:pt x="46" y="42"/>
                    <a:pt x="62" y="36"/>
                    <a:pt x="73" y="32"/>
                  </a:cubicBezTo>
                  <a:cubicBezTo>
                    <a:pt x="80" y="29"/>
                    <a:pt x="85" y="27"/>
                    <a:pt x="88" y="26"/>
                  </a:cubicBezTo>
                  <a:cubicBezTo>
                    <a:pt x="79" y="12"/>
                    <a:pt x="62" y="8"/>
                    <a:pt x="53" y="6"/>
                  </a:cubicBezTo>
                  <a:cubicBezTo>
                    <a:pt x="52" y="5"/>
                    <a:pt x="52" y="5"/>
                    <a:pt x="52" y="5"/>
                  </a:cubicBezTo>
                  <a:cubicBezTo>
                    <a:pt x="43" y="4"/>
                    <a:pt x="33" y="5"/>
                    <a:pt x="25" y="6"/>
                  </a:cubicBezTo>
                  <a:cubicBezTo>
                    <a:pt x="21" y="6"/>
                    <a:pt x="6" y="11"/>
                    <a:pt x="4" y="13"/>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143"/>
            <p:cNvSpPr>
              <a:spLocks/>
            </p:cNvSpPr>
            <p:nvPr/>
          </p:nvSpPr>
          <p:spPr bwMode="auto">
            <a:xfrm>
              <a:off x="6080913" y="2883457"/>
              <a:ext cx="58436" cy="809721"/>
            </a:xfrm>
            <a:custGeom>
              <a:avLst/>
              <a:gdLst>
                <a:gd name="T0" fmla="*/ 3 w 3"/>
                <a:gd name="T1" fmla="*/ 41 h 41"/>
                <a:gd name="T2" fmla="*/ 0 w 3"/>
                <a:gd name="T3" fmla="*/ 41 h 41"/>
                <a:gd name="T4" fmla="*/ 0 w 3"/>
                <a:gd name="T5" fmla="*/ 2 h 41"/>
                <a:gd name="T6" fmla="*/ 0 w 3"/>
                <a:gd name="T7" fmla="*/ 1 h 41"/>
                <a:gd name="T8" fmla="*/ 0 w 3"/>
                <a:gd name="T9" fmla="*/ 2 h 41"/>
                <a:gd name="T10" fmla="*/ 2 w 3"/>
                <a:gd name="T11" fmla="*/ 0 h 41"/>
                <a:gd name="T12" fmla="*/ 3 w 3"/>
                <a:gd name="T13" fmla="*/ 3 h 41"/>
                <a:gd name="T14" fmla="*/ 3 w 3"/>
                <a:gd name="T15" fmla="*/ 41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41">
                  <a:moveTo>
                    <a:pt x="3" y="41"/>
                  </a:moveTo>
                  <a:cubicBezTo>
                    <a:pt x="0" y="41"/>
                    <a:pt x="0" y="41"/>
                    <a:pt x="0" y="41"/>
                  </a:cubicBezTo>
                  <a:cubicBezTo>
                    <a:pt x="0" y="2"/>
                    <a:pt x="0" y="2"/>
                    <a:pt x="0" y="2"/>
                  </a:cubicBezTo>
                  <a:cubicBezTo>
                    <a:pt x="0" y="1"/>
                    <a:pt x="0" y="1"/>
                    <a:pt x="0" y="1"/>
                  </a:cubicBezTo>
                  <a:cubicBezTo>
                    <a:pt x="0" y="2"/>
                    <a:pt x="0" y="2"/>
                    <a:pt x="0" y="2"/>
                  </a:cubicBezTo>
                  <a:cubicBezTo>
                    <a:pt x="2" y="0"/>
                    <a:pt x="2" y="0"/>
                    <a:pt x="2" y="0"/>
                  </a:cubicBezTo>
                  <a:cubicBezTo>
                    <a:pt x="3" y="1"/>
                    <a:pt x="3" y="2"/>
                    <a:pt x="3" y="3"/>
                  </a:cubicBezTo>
                  <a:lnTo>
                    <a:pt x="3" y="41"/>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144"/>
            <p:cNvSpPr>
              <a:spLocks/>
            </p:cNvSpPr>
            <p:nvPr/>
          </p:nvSpPr>
          <p:spPr bwMode="auto">
            <a:xfrm>
              <a:off x="7049237" y="2549551"/>
              <a:ext cx="58436" cy="275474"/>
            </a:xfrm>
            <a:custGeom>
              <a:avLst/>
              <a:gdLst>
                <a:gd name="T0" fmla="*/ 3 w 3"/>
                <a:gd name="T1" fmla="*/ 14 h 14"/>
                <a:gd name="T2" fmla="*/ 0 w 3"/>
                <a:gd name="T3" fmla="*/ 14 h 14"/>
                <a:gd name="T4" fmla="*/ 0 w 3"/>
                <a:gd name="T5" fmla="*/ 2 h 14"/>
                <a:gd name="T6" fmla="*/ 2 w 3"/>
                <a:gd name="T7" fmla="*/ 0 h 14"/>
                <a:gd name="T8" fmla="*/ 3 w 3"/>
                <a:gd name="T9" fmla="*/ 0 h 14"/>
                <a:gd name="T10" fmla="*/ 3 w 3"/>
                <a:gd name="T11" fmla="*/ 3 h 14"/>
                <a:gd name="T12" fmla="*/ 3 w 3"/>
                <a:gd name="T13" fmla="*/ 3 h 14"/>
                <a:gd name="T14" fmla="*/ 3 w 3"/>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4">
                  <a:moveTo>
                    <a:pt x="3" y="14"/>
                  </a:moveTo>
                  <a:cubicBezTo>
                    <a:pt x="0" y="14"/>
                    <a:pt x="0" y="14"/>
                    <a:pt x="0" y="14"/>
                  </a:cubicBezTo>
                  <a:cubicBezTo>
                    <a:pt x="0" y="2"/>
                    <a:pt x="0" y="2"/>
                    <a:pt x="0" y="2"/>
                  </a:cubicBezTo>
                  <a:cubicBezTo>
                    <a:pt x="0" y="1"/>
                    <a:pt x="2" y="0"/>
                    <a:pt x="2" y="0"/>
                  </a:cubicBezTo>
                  <a:cubicBezTo>
                    <a:pt x="3" y="0"/>
                    <a:pt x="3" y="0"/>
                    <a:pt x="3" y="0"/>
                  </a:cubicBezTo>
                  <a:cubicBezTo>
                    <a:pt x="3" y="3"/>
                    <a:pt x="3" y="3"/>
                    <a:pt x="3" y="3"/>
                  </a:cubicBezTo>
                  <a:cubicBezTo>
                    <a:pt x="3" y="3"/>
                    <a:pt x="3" y="3"/>
                    <a:pt x="3" y="3"/>
                  </a:cubicBezTo>
                  <a:lnTo>
                    <a:pt x="3" y="14"/>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145"/>
            <p:cNvSpPr>
              <a:spLocks/>
            </p:cNvSpPr>
            <p:nvPr/>
          </p:nvSpPr>
          <p:spPr bwMode="auto">
            <a:xfrm>
              <a:off x="6080913" y="2783285"/>
              <a:ext cx="1026760" cy="434076"/>
            </a:xfrm>
            <a:custGeom>
              <a:avLst/>
              <a:gdLst>
                <a:gd name="T0" fmla="*/ 1 w 52"/>
                <a:gd name="T1" fmla="*/ 22 h 22"/>
                <a:gd name="T2" fmla="*/ 0 w 52"/>
                <a:gd name="T3" fmla="*/ 20 h 22"/>
                <a:gd name="T4" fmla="*/ 50 w 52"/>
                <a:gd name="T5" fmla="*/ 0 h 22"/>
                <a:gd name="T6" fmla="*/ 52 w 52"/>
                <a:gd name="T7" fmla="*/ 3 h 22"/>
                <a:gd name="T8" fmla="*/ 1 w 52"/>
                <a:gd name="T9" fmla="*/ 22 h 22"/>
              </a:gdLst>
              <a:ahLst/>
              <a:cxnLst>
                <a:cxn ang="0">
                  <a:pos x="T0" y="T1"/>
                </a:cxn>
                <a:cxn ang="0">
                  <a:pos x="T2" y="T3"/>
                </a:cxn>
                <a:cxn ang="0">
                  <a:pos x="T4" y="T5"/>
                </a:cxn>
                <a:cxn ang="0">
                  <a:pos x="T6" y="T7"/>
                </a:cxn>
                <a:cxn ang="0">
                  <a:pos x="T8" y="T9"/>
                </a:cxn>
              </a:cxnLst>
              <a:rect l="0" t="0" r="r" b="b"/>
              <a:pathLst>
                <a:path w="52" h="22">
                  <a:moveTo>
                    <a:pt x="1" y="22"/>
                  </a:moveTo>
                  <a:cubicBezTo>
                    <a:pt x="0" y="20"/>
                    <a:pt x="0" y="20"/>
                    <a:pt x="0" y="20"/>
                  </a:cubicBezTo>
                  <a:cubicBezTo>
                    <a:pt x="10" y="16"/>
                    <a:pt x="43" y="4"/>
                    <a:pt x="50" y="0"/>
                  </a:cubicBezTo>
                  <a:cubicBezTo>
                    <a:pt x="52" y="3"/>
                    <a:pt x="52" y="3"/>
                    <a:pt x="52" y="3"/>
                  </a:cubicBezTo>
                  <a:cubicBezTo>
                    <a:pt x="44" y="7"/>
                    <a:pt x="10" y="20"/>
                    <a:pt x="1" y="22"/>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146"/>
            <p:cNvSpPr>
              <a:spLocks/>
            </p:cNvSpPr>
            <p:nvPr/>
          </p:nvSpPr>
          <p:spPr bwMode="auto">
            <a:xfrm>
              <a:off x="4878854" y="2799980"/>
              <a:ext cx="2370725" cy="1761350"/>
            </a:xfrm>
            <a:custGeom>
              <a:avLst/>
              <a:gdLst>
                <a:gd name="T0" fmla="*/ 62 w 120"/>
                <a:gd name="T1" fmla="*/ 89 h 89"/>
                <a:gd name="T2" fmla="*/ 19 w 120"/>
                <a:gd name="T3" fmla="*/ 74 h 89"/>
                <a:gd name="T4" fmla="*/ 19 w 120"/>
                <a:gd name="T5" fmla="*/ 80 h 89"/>
                <a:gd name="T6" fmla="*/ 20 w 120"/>
                <a:gd name="T7" fmla="*/ 83 h 89"/>
                <a:gd name="T8" fmla="*/ 17 w 120"/>
                <a:gd name="T9" fmla="*/ 82 h 89"/>
                <a:gd name="T10" fmla="*/ 3 w 120"/>
                <a:gd name="T11" fmla="*/ 48 h 89"/>
                <a:gd name="T12" fmla="*/ 3 w 120"/>
                <a:gd name="T13" fmla="*/ 46 h 89"/>
                <a:gd name="T14" fmla="*/ 4 w 120"/>
                <a:gd name="T15" fmla="*/ 46 h 89"/>
                <a:gd name="T16" fmla="*/ 30 w 120"/>
                <a:gd name="T17" fmla="*/ 48 h 89"/>
                <a:gd name="T18" fmla="*/ 51 w 120"/>
                <a:gd name="T19" fmla="*/ 49 h 89"/>
                <a:gd name="T20" fmla="*/ 52 w 120"/>
                <a:gd name="T21" fmla="*/ 52 h 89"/>
                <a:gd name="T22" fmla="*/ 30 w 120"/>
                <a:gd name="T23" fmla="*/ 51 h 89"/>
                <a:gd name="T24" fmla="*/ 6 w 120"/>
                <a:gd name="T25" fmla="*/ 49 h 89"/>
                <a:gd name="T26" fmla="*/ 16 w 120"/>
                <a:gd name="T27" fmla="*/ 77 h 89"/>
                <a:gd name="T28" fmla="*/ 16 w 120"/>
                <a:gd name="T29" fmla="*/ 73 h 89"/>
                <a:gd name="T30" fmla="*/ 17 w 120"/>
                <a:gd name="T31" fmla="*/ 71 h 89"/>
                <a:gd name="T32" fmla="*/ 17 w 120"/>
                <a:gd name="T33" fmla="*/ 67 h 89"/>
                <a:gd name="T34" fmla="*/ 19 w 120"/>
                <a:gd name="T35" fmla="*/ 70 h 89"/>
                <a:gd name="T36" fmla="*/ 60 w 120"/>
                <a:gd name="T37" fmla="*/ 86 h 89"/>
                <a:gd name="T38" fmla="*/ 60 w 120"/>
                <a:gd name="T39" fmla="*/ 82 h 89"/>
                <a:gd name="T40" fmla="*/ 60 w 120"/>
                <a:gd name="T41" fmla="*/ 73 h 89"/>
                <a:gd name="T42" fmla="*/ 61 w 120"/>
                <a:gd name="T43" fmla="*/ 71 h 89"/>
                <a:gd name="T44" fmla="*/ 62 w 120"/>
                <a:gd name="T45" fmla="*/ 71 h 89"/>
                <a:gd name="T46" fmla="*/ 107 w 120"/>
                <a:gd name="T47" fmla="*/ 55 h 89"/>
                <a:gd name="T48" fmla="*/ 107 w 120"/>
                <a:gd name="T49" fmla="*/ 50 h 89"/>
                <a:gd name="T50" fmla="*/ 107 w 120"/>
                <a:gd name="T51" fmla="*/ 42 h 89"/>
                <a:gd name="T52" fmla="*/ 108 w 120"/>
                <a:gd name="T53" fmla="*/ 41 h 89"/>
                <a:gd name="T54" fmla="*/ 111 w 120"/>
                <a:gd name="T55" fmla="*/ 37 h 89"/>
                <a:gd name="T56" fmla="*/ 114 w 120"/>
                <a:gd name="T57" fmla="*/ 34 h 89"/>
                <a:gd name="T58" fmla="*/ 116 w 120"/>
                <a:gd name="T59" fmla="*/ 24 h 89"/>
                <a:gd name="T60" fmla="*/ 110 w 120"/>
                <a:gd name="T61" fmla="*/ 2 h 89"/>
                <a:gd name="T62" fmla="*/ 112 w 120"/>
                <a:gd name="T63" fmla="*/ 0 h 89"/>
                <a:gd name="T64" fmla="*/ 119 w 120"/>
                <a:gd name="T65" fmla="*/ 24 h 89"/>
                <a:gd name="T66" fmla="*/ 117 w 120"/>
                <a:gd name="T67" fmla="*/ 35 h 89"/>
                <a:gd name="T68" fmla="*/ 113 w 120"/>
                <a:gd name="T69" fmla="*/ 39 h 89"/>
                <a:gd name="T70" fmla="*/ 110 w 120"/>
                <a:gd name="T71" fmla="*/ 43 h 89"/>
                <a:gd name="T72" fmla="*/ 110 w 120"/>
                <a:gd name="T73" fmla="*/ 50 h 89"/>
                <a:gd name="T74" fmla="*/ 110 w 120"/>
                <a:gd name="T75" fmla="*/ 55 h 89"/>
                <a:gd name="T76" fmla="*/ 110 w 120"/>
                <a:gd name="T77" fmla="*/ 56 h 89"/>
                <a:gd name="T78" fmla="*/ 63 w 120"/>
                <a:gd name="T79" fmla="*/ 75 h 89"/>
                <a:gd name="T80" fmla="*/ 63 w 120"/>
                <a:gd name="T81" fmla="*/ 82 h 89"/>
                <a:gd name="T82" fmla="*/ 64 w 120"/>
                <a:gd name="T83" fmla="*/ 87 h 89"/>
                <a:gd name="T84" fmla="*/ 63 w 120"/>
                <a:gd name="T85" fmla="*/ 89 h 89"/>
                <a:gd name="T86" fmla="*/ 62 w 120"/>
                <a:gd name="T8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0" h="89">
                  <a:moveTo>
                    <a:pt x="62" y="89"/>
                  </a:moveTo>
                  <a:cubicBezTo>
                    <a:pt x="57" y="89"/>
                    <a:pt x="34" y="86"/>
                    <a:pt x="19" y="74"/>
                  </a:cubicBezTo>
                  <a:cubicBezTo>
                    <a:pt x="19" y="76"/>
                    <a:pt x="19" y="78"/>
                    <a:pt x="19" y="80"/>
                  </a:cubicBezTo>
                  <a:cubicBezTo>
                    <a:pt x="20" y="83"/>
                    <a:pt x="20" y="83"/>
                    <a:pt x="20" y="83"/>
                  </a:cubicBezTo>
                  <a:cubicBezTo>
                    <a:pt x="17" y="82"/>
                    <a:pt x="17" y="82"/>
                    <a:pt x="17" y="82"/>
                  </a:cubicBezTo>
                  <a:cubicBezTo>
                    <a:pt x="7" y="75"/>
                    <a:pt x="0" y="59"/>
                    <a:pt x="3" y="48"/>
                  </a:cubicBezTo>
                  <a:cubicBezTo>
                    <a:pt x="3" y="46"/>
                    <a:pt x="3" y="46"/>
                    <a:pt x="3" y="46"/>
                  </a:cubicBezTo>
                  <a:cubicBezTo>
                    <a:pt x="4" y="46"/>
                    <a:pt x="4" y="46"/>
                    <a:pt x="4" y="46"/>
                  </a:cubicBezTo>
                  <a:cubicBezTo>
                    <a:pt x="9" y="46"/>
                    <a:pt x="20" y="47"/>
                    <a:pt x="30" y="48"/>
                  </a:cubicBezTo>
                  <a:cubicBezTo>
                    <a:pt x="40" y="49"/>
                    <a:pt x="49" y="50"/>
                    <a:pt x="51" y="49"/>
                  </a:cubicBezTo>
                  <a:cubicBezTo>
                    <a:pt x="52" y="52"/>
                    <a:pt x="52" y="52"/>
                    <a:pt x="52" y="52"/>
                  </a:cubicBezTo>
                  <a:cubicBezTo>
                    <a:pt x="50" y="53"/>
                    <a:pt x="42" y="52"/>
                    <a:pt x="30" y="51"/>
                  </a:cubicBezTo>
                  <a:cubicBezTo>
                    <a:pt x="21" y="50"/>
                    <a:pt x="11" y="49"/>
                    <a:pt x="6" y="49"/>
                  </a:cubicBezTo>
                  <a:cubicBezTo>
                    <a:pt x="4" y="59"/>
                    <a:pt x="9" y="71"/>
                    <a:pt x="16" y="77"/>
                  </a:cubicBezTo>
                  <a:cubicBezTo>
                    <a:pt x="16" y="76"/>
                    <a:pt x="16" y="75"/>
                    <a:pt x="16" y="73"/>
                  </a:cubicBezTo>
                  <a:cubicBezTo>
                    <a:pt x="17" y="72"/>
                    <a:pt x="17" y="72"/>
                    <a:pt x="17" y="71"/>
                  </a:cubicBezTo>
                  <a:cubicBezTo>
                    <a:pt x="17" y="67"/>
                    <a:pt x="17" y="67"/>
                    <a:pt x="17" y="67"/>
                  </a:cubicBezTo>
                  <a:cubicBezTo>
                    <a:pt x="19" y="70"/>
                    <a:pt x="19" y="70"/>
                    <a:pt x="19" y="70"/>
                  </a:cubicBezTo>
                  <a:cubicBezTo>
                    <a:pt x="31" y="82"/>
                    <a:pt x="54" y="85"/>
                    <a:pt x="60" y="86"/>
                  </a:cubicBezTo>
                  <a:cubicBezTo>
                    <a:pt x="60" y="84"/>
                    <a:pt x="60" y="83"/>
                    <a:pt x="60" y="82"/>
                  </a:cubicBezTo>
                  <a:cubicBezTo>
                    <a:pt x="60" y="78"/>
                    <a:pt x="60" y="74"/>
                    <a:pt x="60" y="73"/>
                  </a:cubicBezTo>
                  <a:cubicBezTo>
                    <a:pt x="61" y="71"/>
                    <a:pt x="61" y="71"/>
                    <a:pt x="61" y="71"/>
                  </a:cubicBezTo>
                  <a:cubicBezTo>
                    <a:pt x="62" y="71"/>
                    <a:pt x="62" y="71"/>
                    <a:pt x="62" y="71"/>
                  </a:cubicBezTo>
                  <a:cubicBezTo>
                    <a:pt x="71" y="73"/>
                    <a:pt x="99" y="71"/>
                    <a:pt x="107" y="55"/>
                  </a:cubicBezTo>
                  <a:cubicBezTo>
                    <a:pt x="107" y="53"/>
                    <a:pt x="107" y="51"/>
                    <a:pt x="107" y="50"/>
                  </a:cubicBezTo>
                  <a:cubicBezTo>
                    <a:pt x="107" y="47"/>
                    <a:pt x="107" y="44"/>
                    <a:pt x="107" y="42"/>
                  </a:cubicBezTo>
                  <a:cubicBezTo>
                    <a:pt x="108" y="41"/>
                    <a:pt x="108" y="41"/>
                    <a:pt x="108" y="41"/>
                  </a:cubicBezTo>
                  <a:cubicBezTo>
                    <a:pt x="108" y="40"/>
                    <a:pt x="110" y="38"/>
                    <a:pt x="111" y="37"/>
                  </a:cubicBezTo>
                  <a:cubicBezTo>
                    <a:pt x="112" y="36"/>
                    <a:pt x="113" y="35"/>
                    <a:pt x="114" y="34"/>
                  </a:cubicBezTo>
                  <a:cubicBezTo>
                    <a:pt x="116" y="30"/>
                    <a:pt x="116" y="27"/>
                    <a:pt x="116" y="24"/>
                  </a:cubicBezTo>
                  <a:cubicBezTo>
                    <a:pt x="117" y="14"/>
                    <a:pt x="115" y="7"/>
                    <a:pt x="110" y="2"/>
                  </a:cubicBezTo>
                  <a:cubicBezTo>
                    <a:pt x="112" y="0"/>
                    <a:pt x="112" y="0"/>
                    <a:pt x="112" y="0"/>
                  </a:cubicBezTo>
                  <a:cubicBezTo>
                    <a:pt x="117" y="6"/>
                    <a:pt x="120" y="13"/>
                    <a:pt x="119" y="24"/>
                  </a:cubicBezTo>
                  <a:cubicBezTo>
                    <a:pt x="119" y="27"/>
                    <a:pt x="119" y="31"/>
                    <a:pt x="117" y="35"/>
                  </a:cubicBezTo>
                  <a:cubicBezTo>
                    <a:pt x="116" y="37"/>
                    <a:pt x="114" y="38"/>
                    <a:pt x="113" y="39"/>
                  </a:cubicBezTo>
                  <a:cubicBezTo>
                    <a:pt x="112" y="40"/>
                    <a:pt x="111" y="41"/>
                    <a:pt x="110" y="43"/>
                  </a:cubicBezTo>
                  <a:cubicBezTo>
                    <a:pt x="110" y="44"/>
                    <a:pt x="110" y="47"/>
                    <a:pt x="110" y="50"/>
                  </a:cubicBezTo>
                  <a:cubicBezTo>
                    <a:pt x="110" y="51"/>
                    <a:pt x="110" y="53"/>
                    <a:pt x="110" y="55"/>
                  </a:cubicBezTo>
                  <a:cubicBezTo>
                    <a:pt x="110" y="56"/>
                    <a:pt x="110" y="56"/>
                    <a:pt x="110" y="56"/>
                  </a:cubicBezTo>
                  <a:cubicBezTo>
                    <a:pt x="101" y="73"/>
                    <a:pt x="75" y="76"/>
                    <a:pt x="63" y="75"/>
                  </a:cubicBezTo>
                  <a:cubicBezTo>
                    <a:pt x="63" y="77"/>
                    <a:pt x="63" y="79"/>
                    <a:pt x="63" y="82"/>
                  </a:cubicBezTo>
                  <a:cubicBezTo>
                    <a:pt x="64" y="84"/>
                    <a:pt x="64" y="86"/>
                    <a:pt x="64" y="87"/>
                  </a:cubicBezTo>
                  <a:cubicBezTo>
                    <a:pt x="63" y="89"/>
                    <a:pt x="63" y="89"/>
                    <a:pt x="63" y="89"/>
                  </a:cubicBezTo>
                  <a:cubicBezTo>
                    <a:pt x="62" y="89"/>
                    <a:pt x="62" y="89"/>
                    <a:pt x="62" y="8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147"/>
            <p:cNvSpPr>
              <a:spLocks/>
            </p:cNvSpPr>
            <p:nvPr/>
          </p:nvSpPr>
          <p:spPr bwMode="auto">
            <a:xfrm>
              <a:off x="4995722" y="3375970"/>
              <a:ext cx="358950" cy="392340"/>
            </a:xfrm>
            <a:custGeom>
              <a:avLst/>
              <a:gdLst>
                <a:gd name="T0" fmla="*/ 3 w 18"/>
                <a:gd name="T1" fmla="*/ 20 h 20"/>
                <a:gd name="T2" fmla="*/ 0 w 18"/>
                <a:gd name="T3" fmla="*/ 18 h 20"/>
                <a:gd name="T4" fmla="*/ 16 w 18"/>
                <a:gd name="T5" fmla="*/ 0 h 20"/>
                <a:gd name="T6" fmla="*/ 18 w 18"/>
                <a:gd name="T7" fmla="*/ 3 h 20"/>
                <a:gd name="T8" fmla="*/ 3 w 18"/>
                <a:gd name="T9" fmla="*/ 20 h 20"/>
              </a:gdLst>
              <a:ahLst/>
              <a:cxnLst>
                <a:cxn ang="0">
                  <a:pos x="T0" y="T1"/>
                </a:cxn>
                <a:cxn ang="0">
                  <a:pos x="T2" y="T3"/>
                </a:cxn>
                <a:cxn ang="0">
                  <a:pos x="T4" y="T5"/>
                </a:cxn>
                <a:cxn ang="0">
                  <a:pos x="T6" y="T7"/>
                </a:cxn>
                <a:cxn ang="0">
                  <a:pos x="T8" y="T9"/>
                </a:cxn>
              </a:cxnLst>
              <a:rect l="0" t="0" r="r" b="b"/>
              <a:pathLst>
                <a:path w="18" h="20">
                  <a:moveTo>
                    <a:pt x="3" y="20"/>
                  </a:moveTo>
                  <a:cubicBezTo>
                    <a:pt x="0" y="18"/>
                    <a:pt x="0" y="18"/>
                    <a:pt x="0" y="18"/>
                  </a:cubicBezTo>
                  <a:cubicBezTo>
                    <a:pt x="5" y="11"/>
                    <a:pt x="10" y="5"/>
                    <a:pt x="16" y="0"/>
                  </a:cubicBezTo>
                  <a:cubicBezTo>
                    <a:pt x="18" y="3"/>
                    <a:pt x="18" y="3"/>
                    <a:pt x="18" y="3"/>
                  </a:cubicBezTo>
                  <a:cubicBezTo>
                    <a:pt x="12" y="7"/>
                    <a:pt x="7" y="13"/>
                    <a:pt x="3" y="2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148"/>
            <p:cNvSpPr>
              <a:spLocks/>
            </p:cNvSpPr>
            <p:nvPr/>
          </p:nvSpPr>
          <p:spPr bwMode="auto">
            <a:xfrm>
              <a:off x="5312930" y="3392663"/>
              <a:ext cx="592683" cy="459122"/>
            </a:xfrm>
            <a:custGeom>
              <a:avLst/>
              <a:gdLst>
                <a:gd name="T0" fmla="*/ 28 w 30"/>
                <a:gd name="T1" fmla="*/ 23 h 23"/>
                <a:gd name="T2" fmla="*/ 12 w 30"/>
                <a:gd name="T3" fmla="*/ 11 h 23"/>
                <a:gd name="T4" fmla="*/ 0 w 30"/>
                <a:gd name="T5" fmla="*/ 3 h 23"/>
                <a:gd name="T6" fmla="*/ 1 w 30"/>
                <a:gd name="T7" fmla="*/ 0 h 23"/>
                <a:gd name="T8" fmla="*/ 14 w 30"/>
                <a:gd name="T9" fmla="*/ 9 h 23"/>
                <a:gd name="T10" fmla="*/ 30 w 30"/>
                <a:gd name="T11" fmla="*/ 20 h 23"/>
                <a:gd name="T12" fmla="*/ 28 w 30"/>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30" h="23">
                  <a:moveTo>
                    <a:pt x="28" y="23"/>
                  </a:moveTo>
                  <a:cubicBezTo>
                    <a:pt x="27" y="22"/>
                    <a:pt x="21" y="18"/>
                    <a:pt x="12" y="11"/>
                  </a:cubicBezTo>
                  <a:cubicBezTo>
                    <a:pt x="7" y="7"/>
                    <a:pt x="1" y="3"/>
                    <a:pt x="0" y="3"/>
                  </a:cubicBezTo>
                  <a:cubicBezTo>
                    <a:pt x="1" y="0"/>
                    <a:pt x="1" y="0"/>
                    <a:pt x="1" y="0"/>
                  </a:cubicBezTo>
                  <a:cubicBezTo>
                    <a:pt x="2" y="1"/>
                    <a:pt x="8" y="5"/>
                    <a:pt x="14" y="9"/>
                  </a:cubicBezTo>
                  <a:cubicBezTo>
                    <a:pt x="21" y="14"/>
                    <a:pt x="29" y="19"/>
                    <a:pt x="30" y="20"/>
                  </a:cubicBezTo>
                  <a:lnTo>
                    <a:pt x="28" y="23"/>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149"/>
            <p:cNvSpPr>
              <a:spLocks/>
            </p:cNvSpPr>
            <p:nvPr/>
          </p:nvSpPr>
          <p:spPr bwMode="auto">
            <a:xfrm>
              <a:off x="5212760" y="3651437"/>
              <a:ext cx="884849" cy="550942"/>
            </a:xfrm>
            <a:custGeom>
              <a:avLst/>
              <a:gdLst>
                <a:gd name="T0" fmla="*/ 2 w 45"/>
                <a:gd name="T1" fmla="*/ 28 h 28"/>
                <a:gd name="T2" fmla="*/ 0 w 45"/>
                <a:gd name="T3" fmla="*/ 26 h 28"/>
                <a:gd name="T4" fmla="*/ 43 w 45"/>
                <a:gd name="T5" fmla="*/ 0 h 28"/>
                <a:gd name="T6" fmla="*/ 45 w 45"/>
                <a:gd name="T7" fmla="*/ 2 h 28"/>
                <a:gd name="T8" fmla="*/ 2 w 45"/>
                <a:gd name="T9" fmla="*/ 28 h 28"/>
              </a:gdLst>
              <a:ahLst/>
              <a:cxnLst>
                <a:cxn ang="0">
                  <a:pos x="T0" y="T1"/>
                </a:cxn>
                <a:cxn ang="0">
                  <a:pos x="T2" y="T3"/>
                </a:cxn>
                <a:cxn ang="0">
                  <a:pos x="T4" y="T5"/>
                </a:cxn>
                <a:cxn ang="0">
                  <a:pos x="T6" y="T7"/>
                </a:cxn>
                <a:cxn ang="0">
                  <a:pos x="T8" y="T9"/>
                </a:cxn>
              </a:cxnLst>
              <a:rect l="0" t="0" r="r" b="b"/>
              <a:pathLst>
                <a:path w="45" h="28">
                  <a:moveTo>
                    <a:pt x="2" y="28"/>
                  </a:moveTo>
                  <a:cubicBezTo>
                    <a:pt x="0" y="26"/>
                    <a:pt x="0" y="26"/>
                    <a:pt x="0" y="26"/>
                  </a:cubicBezTo>
                  <a:cubicBezTo>
                    <a:pt x="10" y="20"/>
                    <a:pt x="38" y="4"/>
                    <a:pt x="43" y="0"/>
                  </a:cubicBezTo>
                  <a:cubicBezTo>
                    <a:pt x="45" y="2"/>
                    <a:pt x="45" y="2"/>
                    <a:pt x="45" y="2"/>
                  </a:cubicBezTo>
                  <a:cubicBezTo>
                    <a:pt x="39" y="6"/>
                    <a:pt x="12" y="23"/>
                    <a:pt x="2" y="2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150"/>
            <p:cNvSpPr>
              <a:spLocks/>
            </p:cNvSpPr>
            <p:nvPr/>
          </p:nvSpPr>
          <p:spPr bwMode="auto">
            <a:xfrm>
              <a:off x="6064218" y="3676483"/>
              <a:ext cx="75132" cy="567637"/>
            </a:xfrm>
            <a:custGeom>
              <a:avLst/>
              <a:gdLst>
                <a:gd name="T0" fmla="*/ 1 w 4"/>
                <a:gd name="T1" fmla="*/ 29 h 29"/>
                <a:gd name="T2" fmla="*/ 1 w 4"/>
                <a:gd name="T3" fmla="*/ 0 h 29"/>
                <a:gd name="T4" fmla="*/ 4 w 4"/>
                <a:gd name="T5" fmla="*/ 0 h 29"/>
                <a:gd name="T6" fmla="*/ 4 w 4"/>
                <a:gd name="T7" fmla="*/ 29 h 29"/>
                <a:gd name="T8" fmla="*/ 1 w 4"/>
                <a:gd name="T9" fmla="*/ 29 h 29"/>
              </a:gdLst>
              <a:ahLst/>
              <a:cxnLst>
                <a:cxn ang="0">
                  <a:pos x="T0" y="T1"/>
                </a:cxn>
                <a:cxn ang="0">
                  <a:pos x="T2" y="T3"/>
                </a:cxn>
                <a:cxn ang="0">
                  <a:pos x="T4" y="T5"/>
                </a:cxn>
                <a:cxn ang="0">
                  <a:pos x="T6" y="T7"/>
                </a:cxn>
                <a:cxn ang="0">
                  <a:pos x="T8" y="T9"/>
                </a:cxn>
              </a:cxnLst>
              <a:rect l="0" t="0" r="r" b="b"/>
              <a:pathLst>
                <a:path w="4" h="29">
                  <a:moveTo>
                    <a:pt x="1" y="29"/>
                  </a:moveTo>
                  <a:cubicBezTo>
                    <a:pt x="1" y="22"/>
                    <a:pt x="0" y="11"/>
                    <a:pt x="1" y="0"/>
                  </a:cubicBezTo>
                  <a:cubicBezTo>
                    <a:pt x="4" y="0"/>
                    <a:pt x="4" y="0"/>
                    <a:pt x="4" y="0"/>
                  </a:cubicBezTo>
                  <a:cubicBezTo>
                    <a:pt x="3" y="11"/>
                    <a:pt x="4" y="22"/>
                    <a:pt x="4" y="29"/>
                  </a:cubicBezTo>
                  <a:lnTo>
                    <a:pt x="1" y="29"/>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151"/>
            <p:cNvSpPr>
              <a:spLocks/>
            </p:cNvSpPr>
            <p:nvPr/>
          </p:nvSpPr>
          <p:spPr bwMode="auto">
            <a:xfrm>
              <a:off x="6080913" y="3434399"/>
              <a:ext cx="968324" cy="492512"/>
            </a:xfrm>
            <a:custGeom>
              <a:avLst/>
              <a:gdLst>
                <a:gd name="T0" fmla="*/ 47 w 49"/>
                <a:gd name="T1" fmla="*/ 25 h 25"/>
                <a:gd name="T2" fmla="*/ 46 w 49"/>
                <a:gd name="T3" fmla="*/ 25 h 25"/>
                <a:gd name="T4" fmla="*/ 0 w 49"/>
                <a:gd name="T5" fmla="*/ 3 h 25"/>
                <a:gd name="T6" fmla="*/ 2 w 49"/>
                <a:gd name="T7" fmla="*/ 0 h 25"/>
                <a:gd name="T8" fmla="*/ 48 w 49"/>
                <a:gd name="T9" fmla="*/ 22 h 25"/>
                <a:gd name="T10" fmla="*/ 49 w 49"/>
                <a:gd name="T11" fmla="*/ 22 h 25"/>
                <a:gd name="T12" fmla="*/ 47 w 49"/>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49" h="25">
                  <a:moveTo>
                    <a:pt x="47" y="25"/>
                  </a:moveTo>
                  <a:cubicBezTo>
                    <a:pt x="46" y="25"/>
                    <a:pt x="46" y="25"/>
                    <a:pt x="46" y="25"/>
                  </a:cubicBezTo>
                  <a:cubicBezTo>
                    <a:pt x="2" y="4"/>
                    <a:pt x="1" y="3"/>
                    <a:pt x="0" y="3"/>
                  </a:cubicBezTo>
                  <a:cubicBezTo>
                    <a:pt x="2" y="0"/>
                    <a:pt x="2" y="0"/>
                    <a:pt x="2" y="0"/>
                  </a:cubicBezTo>
                  <a:cubicBezTo>
                    <a:pt x="3" y="1"/>
                    <a:pt x="9" y="4"/>
                    <a:pt x="48" y="22"/>
                  </a:cubicBezTo>
                  <a:cubicBezTo>
                    <a:pt x="49" y="22"/>
                    <a:pt x="49" y="22"/>
                    <a:pt x="49" y="22"/>
                  </a:cubicBezTo>
                  <a:lnTo>
                    <a:pt x="47" y="25"/>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152"/>
            <p:cNvSpPr>
              <a:spLocks/>
            </p:cNvSpPr>
            <p:nvPr/>
          </p:nvSpPr>
          <p:spPr bwMode="auto">
            <a:xfrm>
              <a:off x="6080913" y="3200666"/>
              <a:ext cx="968324" cy="450772"/>
            </a:xfrm>
            <a:custGeom>
              <a:avLst/>
              <a:gdLst>
                <a:gd name="T0" fmla="*/ 47 w 49"/>
                <a:gd name="T1" fmla="*/ 23 h 23"/>
                <a:gd name="T2" fmla="*/ 24 w 49"/>
                <a:gd name="T3" fmla="*/ 13 h 23"/>
                <a:gd name="T4" fmla="*/ 0 w 49"/>
                <a:gd name="T5" fmla="*/ 0 h 23"/>
                <a:gd name="T6" fmla="*/ 3 w 49"/>
                <a:gd name="T7" fmla="*/ 1 h 23"/>
                <a:gd name="T8" fmla="*/ 3 w 49"/>
                <a:gd name="T9" fmla="*/ 0 h 23"/>
                <a:gd name="T10" fmla="*/ 25 w 49"/>
                <a:gd name="T11" fmla="*/ 10 h 23"/>
                <a:gd name="T12" fmla="*/ 49 w 49"/>
                <a:gd name="T13" fmla="*/ 21 h 23"/>
                <a:gd name="T14" fmla="*/ 47 w 49"/>
                <a:gd name="T15" fmla="*/ 23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3">
                  <a:moveTo>
                    <a:pt x="47" y="23"/>
                  </a:moveTo>
                  <a:cubicBezTo>
                    <a:pt x="45" y="22"/>
                    <a:pt x="34" y="17"/>
                    <a:pt x="24" y="13"/>
                  </a:cubicBezTo>
                  <a:cubicBezTo>
                    <a:pt x="1" y="3"/>
                    <a:pt x="0" y="2"/>
                    <a:pt x="0" y="0"/>
                  </a:cubicBezTo>
                  <a:cubicBezTo>
                    <a:pt x="3" y="1"/>
                    <a:pt x="3" y="1"/>
                    <a:pt x="3" y="1"/>
                  </a:cubicBezTo>
                  <a:cubicBezTo>
                    <a:pt x="3" y="0"/>
                    <a:pt x="3" y="0"/>
                    <a:pt x="3" y="0"/>
                  </a:cubicBezTo>
                  <a:cubicBezTo>
                    <a:pt x="4" y="1"/>
                    <a:pt x="16" y="6"/>
                    <a:pt x="25" y="10"/>
                  </a:cubicBezTo>
                  <a:cubicBezTo>
                    <a:pt x="39" y="16"/>
                    <a:pt x="47" y="19"/>
                    <a:pt x="49" y="21"/>
                  </a:cubicBezTo>
                  <a:lnTo>
                    <a:pt x="47" y="23"/>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153"/>
            <p:cNvSpPr>
              <a:spLocks/>
            </p:cNvSpPr>
            <p:nvPr/>
          </p:nvSpPr>
          <p:spPr bwMode="auto">
            <a:xfrm>
              <a:off x="4895549" y="3217361"/>
              <a:ext cx="2354029" cy="1894911"/>
            </a:xfrm>
            <a:custGeom>
              <a:avLst/>
              <a:gdLst>
                <a:gd name="T0" fmla="*/ 55 w 119"/>
                <a:gd name="T1" fmla="*/ 96 h 96"/>
                <a:gd name="T2" fmla="*/ 53 w 119"/>
                <a:gd name="T3" fmla="*/ 96 h 96"/>
                <a:gd name="T4" fmla="*/ 0 w 119"/>
                <a:gd name="T5" fmla="*/ 62 h 96"/>
                <a:gd name="T6" fmla="*/ 0 w 119"/>
                <a:gd name="T7" fmla="*/ 59 h 96"/>
                <a:gd name="T8" fmla="*/ 2 w 119"/>
                <a:gd name="T9" fmla="*/ 25 h 96"/>
                <a:gd name="T10" fmla="*/ 4 w 119"/>
                <a:gd name="T11" fmla="*/ 28 h 96"/>
                <a:gd name="T12" fmla="*/ 3 w 119"/>
                <a:gd name="T13" fmla="*/ 59 h 96"/>
                <a:gd name="T14" fmla="*/ 3 w 119"/>
                <a:gd name="T15" fmla="*/ 62 h 96"/>
                <a:gd name="T16" fmla="*/ 53 w 119"/>
                <a:gd name="T17" fmla="*/ 93 h 96"/>
                <a:gd name="T18" fmla="*/ 112 w 119"/>
                <a:gd name="T19" fmla="*/ 60 h 96"/>
                <a:gd name="T20" fmla="*/ 114 w 119"/>
                <a:gd name="T21" fmla="*/ 20 h 96"/>
                <a:gd name="T22" fmla="*/ 115 w 119"/>
                <a:gd name="T23" fmla="*/ 10 h 96"/>
                <a:gd name="T24" fmla="*/ 115 w 119"/>
                <a:gd name="T25" fmla="*/ 0 h 96"/>
                <a:gd name="T26" fmla="*/ 118 w 119"/>
                <a:gd name="T27" fmla="*/ 0 h 96"/>
                <a:gd name="T28" fmla="*/ 118 w 119"/>
                <a:gd name="T29" fmla="*/ 10 h 96"/>
                <a:gd name="T30" fmla="*/ 118 w 119"/>
                <a:gd name="T31" fmla="*/ 20 h 96"/>
                <a:gd name="T32" fmla="*/ 115 w 119"/>
                <a:gd name="T33" fmla="*/ 60 h 96"/>
                <a:gd name="T34" fmla="*/ 55 w 119"/>
                <a:gd name="T35"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9" h="96">
                  <a:moveTo>
                    <a:pt x="55" y="96"/>
                  </a:moveTo>
                  <a:cubicBezTo>
                    <a:pt x="55" y="96"/>
                    <a:pt x="54" y="96"/>
                    <a:pt x="53" y="96"/>
                  </a:cubicBezTo>
                  <a:cubicBezTo>
                    <a:pt x="30" y="95"/>
                    <a:pt x="0" y="79"/>
                    <a:pt x="0" y="62"/>
                  </a:cubicBezTo>
                  <a:cubicBezTo>
                    <a:pt x="0" y="61"/>
                    <a:pt x="0" y="60"/>
                    <a:pt x="0" y="59"/>
                  </a:cubicBezTo>
                  <a:cubicBezTo>
                    <a:pt x="0" y="32"/>
                    <a:pt x="1" y="27"/>
                    <a:pt x="2" y="25"/>
                  </a:cubicBezTo>
                  <a:cubicBezTo>
                    <a:pt x="4" y="28"/>
                    <a:pt x="4" y="28"/>
                    <a:pt x="4" y="28"/>
                  </a:cubicBezTo>
                  <a:cubicBezTo>
                    <a:pt x="4" y="29"/>
                    <a:pt x="3" y="35"/>
                    <a:pt x="3" y="59"/>
                  </a:cubicBezTo>
                  <a:cubicBezTo>
                    <a:pt x="3" y="60"/>
                    <a:pt x="3" y="61"/>
                    <a:pt x="3" y="62"/>
                  </a:cubicBezTo>
                  <a:cubicBezTo>
                    <a:pt x="3" y="75"/>
                    <a:pt x="28" y="92"/>
                    <a:pt x="53" y="93"/>
                  </a:cubicBezTo>
                  <a:cubicBezTo>
                    <a:pt x="104" y="93"/>
                    <a:pt x="111" y="70"/>
                    <a:pt x="112" y="60"/>
                  </a:cubicBezTo>
                  <a:cubicBezTo>
                    <a:pt x="114" y="47"/>
                    <a:pt x="114" y="25"/>
                    <a:pt x="114" y="20"/>
                  </a:cubicBezTo>
                  <a:cubicBezTo>
                    <a:pt x="114" y="16"/>
                    <a:pt x="115" y="13"/>
                    <a:pt x="115" y="10"/>
                  </a:cubicBezTo>
                  <a:cubicBezTo>
                    <a:pt x="115" y="7"/>
                    <a:pt x="116" y="3"/>
                    <a:pt x="115" y="0"/>
                  </a:cubicBezTo>
                  <a:cubicBezTo>
                    <a:pt x="118" y="0"/>
                    <a:pt x="118" y="0"/>
                    <a:pt x="118" y="0"/>
                  </a:cubicBezTo>
                  <a:cubicBezTo>
                    <a:pt x="119" y="3"/>
                    <a:pt x="118" y="7"/>
                    <a:pt x="118" y="10"/>
                  </a:cubicBezTo>
                  <a:cubicBezTo>
                    <a:pt x="118" y="13"/>
                    <a:pt x="118" y="17"/>
                    <a:pt x="118" y="20"/>
                  </a:cubicBezTo>
                  <a:cubicBezTo>
                    <a:pt x="118" y="25"/>
                    <a:pt x="117" y="47"/>
                    <a:pt x="115" y="60"/>
                  </a:cubicBezTo>
                  <a:cubicBezTo>
                    <a:pt x="112" y="93"/>
                    <a:pt x="71" y="96"/>
                    <a:pt x="55" y="9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154"/>
            <p:cNvSpPr>
              <a:spLocks/>
            </p:cNvSpPr>
            <p:nvPr/>
          </p:nvSpPr>
          <p:spPr bwMode="auto">
            <a:xfrm>
              <a:off x="6080913" y="2883457"/>
              <a:ext cx="158607" cy="292170"/>
            </a:xfrm>
            <a:custGeom>
              <a:avLst/>
              <a:gdLst>
                <a:gd name="T0" fmla="*/ 1 w 8"/>
                <a:gd name="T1" fmla="*/ 15 h 15"/>
                <a:gd name="T2" fmla="*/ 4 w 8"/>
                <a:gd name="T3" fmla="*/ 6 h 15"/>
                <a:gd name="T4" fmla="*/ 6 w 8"/>
                <a:gd name="T5" fmla="*/ 0 h 15"/>
                <a:gd name="T6" fmla="*/ 8 w 8"/>
                <a:gd name="T7" fmla="*/ 0 h 15"/>
                <a:gd name="T8" fmla="*/ 5 w 8"/>
                <a:gd name="T9" fmla="*/ 6 h 15"/>
                <a:gd name="T10" fmla="*/ 3 w 8"/>
                <a:gd name="T11" fmla="*/ 14 h 15"/>
                <a:gd name="T12" fmla="*/ 1 w 8"/>
                <a:gd name="T13" fmla="*/ 15 h 15"/>
              </a:gdLst>
              <a:ahLst/>
              <a:cxnLst>
                <a:cxn ang="0">
                  <a:pos x="T0" y="T1"/>
                </a:cxn>
                <a:cxn ang="0">
                  <a:pos x="T2" y="T3"/>
                </a:cxn>
                <a:cxn ang="0">
                  <a:pos x="T4" y="T5"/>
                </a:cxn>
                <a:cxn ang="0">
                  <a:pos x="T6" y="T7"/>
                </a:cxn>
                <a:cxn ang="0">
                  <a:pos x="T8" y="T9"/>
                </a:cxn>
                <a:cxn ang="0">
                  <a:pos x="T10" y="T11"/>
                </a:cxn>
                <a:cxn ang="0">
                  <a:pos x="T12" y="T13"/>
                </a:cxn>
              </a:cxnLst>
              <a:rect l="0" t="0" r="r" b="b"/>
              <a:pathLst>
                <a:path w="8" h="15">
                  <a:moveTo>
                    <a:pt x="1" y="15"/>
                  </a:moveTo>
                  <a:cubicBezTo>
                    <a:pt x="0" y="12"/>
                    <a:pt x="2" y="9"/>
                    <a:pt x="4" y="6"/>
                  </a:cubicBezTo>
                  <a:cubicBezTo>
                    <a:pt x="5" y="3"/>
                    <a:pt x="6" y="1"/>
                    <a:pt x="6" y="0"/>
                  </a:cubicBezTo>
                  <a:cubicBezTo>
                    <a:pt x="8" y="0"/>
                    <a:pt x="8" y="0"/>
                    <a:pt x="8" y="0"/>
                  </a:cubicBezTo>
                  <a:cubicBezTo>
                    <a:pt x="8" y="2"/>
                    <a:pt x="7" y="4"/>
                    <a:pt x="5" y="6"/>
                  </a:cubicBezTo>
                  <a:cubicBezTo>
                    <a:pt x="4" y="9"/>
                    <a:pt x="2" y="12"/>
                    <a:pt x="3" y="14"/>
                  </a:cubicBezTo>
                  <a:lnTo>
                    <a:pt x="1" y="15"/>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155"/>
            <p:cNvSpPr>
              <a:spLocks/>
            </p:cNvSpPr>
            <p:nvPr/>
          </p:nvSpPr>
          <p:spPr bwMode="auto">
            <a:xfrm>
              <a:off x="6181084" y="2825025"/>
              <a:ext cx="200343" cy="333904"/>
            </a:xfrm>
            <a:custGeom>
              <a:avLst/>
              <a:gdLst>
                <a:gd name="T0" fmla="*/ 1 w 10"/>
                <a:gd name="T1" fmla="*/ 17 h 17"/>
                <a:gd name="T2" fmla="*/ 1 w 10"/>
                <a:gd name="T3" fmla="*/ 17 h 17"/>
                <a:gd name="T4" fmla="*/ 1 w 10"/>
                <a:gd name="T5" fmla="*/ 16 h 17"/>
                <a:gd name="T6" fmla="*/ 0 w 10"/>
                <a:gd name="T7" fmla="*/ 16 h 17"/>
                <a:gd name="T8" fmla="*/ 3 w 10"/>
                <a:gd name="T9" fmla="*/ 11 h 17"/>
                <a:gd name="T10" fmla="*/ 4 w 10"/>
                <a:gd name="T11" fmla="*/ 8 h 17"/>
                <a:gd name="T12" fmla="*/ 8 w 10"/>
                <a:gd name="T13" fmla="*/ 0 h 17"/>
                <a:gd name="T14" fmla="*/ 10 w 10"/>
                <a:gd name="T15" fmla="*/ 1 h 17"/>
                <a:gd name="T16" fmla="*/ 5 w 10"/>
                <a:gd name="T17" fmla="*/ 9 h 17"/>
                <a:gd name="T18" fmla="*/ 4 w 10"/>
                <a:gd name="T19" fmla="*/ 12 h 17"/>
                <a:gd name="T20" fmla="*/ 1 w 10"/>
                <a:gd name="T2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7">
                  <a:moveTo>
                    <a:pt x="1" y="17"/>
                  </a:moveTo>
                  <a:cubicBezTo>
                    <a:pt x="1" y="17"/>
                    <a:pt x="1" y="17"/>
                    <a:pt x="1" y="17"/>
                  </a:cubicBezTo>
                  <a:cubicBezTo>
                    <a:pt x="1" y="16"/>
                    <a:pt x="1" y="16"/>
                    <a:pt x="1" y="16"/>
                  </a:cubicBezTo>
                  <a:cubicBezTo>
                    <a:pt x="0" y="16"/>
                    <a:pt x="0" y="16"/>
                    <a:pt x="0" y="16"/>
                  </a:cubicBezTo>
                  <a:cubicBezTo>
                    <a:pt x="1" y="15"/>
                    <a:pt x="2" y="12"/>
                    <a:pt x="3" y="11"/>
                  </a:cubicBezTo>
                  <a:cubicBezTo>
                    <a:pt x="3" y="10"/>
                    <a:pt x="3" y="9"/>
                    <a:pt x="4" y="8"/>
                  </a:cubicBezTo>
                  <a:cubicBezTo>
                    <a:pt x="5" y="5"/>
                    <a:pt x="6" y="2"/>
                    <a:pt x="8" y="0"/>
                  </a:cubicBezTo>
                  <a:cubicBezTo>
                    <a:pt x="10" y="1"/>
                    <a:pt x="10" y="1"/>
                    <a:pt x="10" y="1"/>
                  </a:cubicBezTo>
                  <a:cubicBezTo>
                    <a:pt x="8" y="3"/>
                    <a:pt x="6" y="6"/>
                    <a:pt x="5" y="9"/>
                  </a:cubicBezTo>
                  <a:cubicBezTo>
                    <a:pt x="5" y="10"/>
                    <a:pt x="4" y="11"/>
                    <a:pt x="4" y="12"/>
                  </a:cubicBezTo>
                  <a:cubicBezTo>
                    <a:pt x="2" y="16"/>
                    <a:pt x="2" y="17"/>
                    <a:pt x="1" y="17"/>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156"/>
            <p:cNvSpPr>
              <a:spLocks/>
            </p:cNvSpPr>
            <p:nvPr/>
          </p:nvSpPr>
          <p:spPr bwMode="auto">
            <a:xfrm>
              <a:off x="6339686" y="2783285"/>
              <a:ext cx="158607" cy="317208"/>
            </a:xfrm>
            <a:custGeom>
              <a:avLst/>
              <a:gdLst>
                <a:gd name="T0" fmla="*/ 1 w 8"/>
                <a:gd name="T1" fmla="*/ 16 h 16"/>
                <a:gd name="T2" fmla="*/ 0 w 8"/>
                <a:gd name="T3" fmla="*/ 16 h 16"/>
                <a:gd name="T4" fmla="*/ 3 w 8"/>
                <a:gd name="T5" fmla="*/ 9 h 16"/>
                <a:gd name="T6" fmla="*/ 7 w 8"/>
                <a:gd name="T7" fmla="*/ 0 h 16"/>
                <a:gd name="T8" fmla="*/ 8 w 8"/>
                <a:gd name="T9" fmla="*/ 1 h 16"/>
                <a:gd name="T10" fmla="*/ 4 w 8"/>
                <a:gd name="T11" fmla="*/ 9 h 16"/>
                <a:gd name="T12" fmla="*/ 1 w 8"/>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 h="16">
                  <a:moveTo>
                    <a:pt x="1" y="16"/>
                  </a:moveTo>
                  <a:cubicBezTo>
                    <a:pt x="0" y="16"/>
                    <a:pt x="0" y="16"/>
                    <a:pt x="0" y="16"/>
                  </a:cubicBezTo>
                  <a:cubicBezTo>
                    <a:pt x="1" y="13"/>
                    <a:pt x="2" y="11"/>
                    <a:pt x="3" y="9"/>
                  </a:cubicBezTo>
                  <a:cubicBezTo>
                    <a:pt x="5" y="6"/>
                    <a:pt x="6" y="3"/>
                    <a:pt x="7" y="0"/>
                  </a:cubicBezTo>
                  <a:cubicBezTo>
                    <a:pt x="8" y="1"/>
                    <a:pt x="8" y="1"/>
                    <a:pt x="8" y="1"/>
                  </a:cubicBezTo>
                  <a:cubicBezTo>
                    <a:pt x="7" y="4"/>
                    <a:pt x="6" y="7"/>
                    <a:pt x="4" y="9"/>
                  </a:cubicBezTo>
                  <a:cubicBezTo>
                    <a:pt x="3" y="12"/>
                    <a:pt x="2" y="14"/>
                    <a:pt x="1" y="1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157"/>
            <p:cNvSpPr>
              <a:spLocks/>
            </p:cNvSpPr>
            <p:nvPr/>
          </p:nvSpPr>
          <p:spPr bwMode="auto">
            <a:xfrm>
              <a:off x="6456554" y="2724855"/>
              <a:ext cx="217038" cy="333904"/>
            </a:xfrm>
            <a:custGeom>
              <a:avLst/>
              <a:gdLst>
                <a:gd name="T0" fmla="*/ 1 w 11"/>
                <a:gd name="T1" fmla="*/ 17 h 17"/>
                <a:gd name="T2" fmla="*/ 0 w 11"/>
                <a:gd name="T3" fmla="*/ 17 h 17"/>
                <a:gd name="T4" fmla="*/ 5 w 11"/>
                <a:gd name="T5" fmla="*/ 8 h 17"/>
                <a:gd name="T6" fmla="*/ 10 w 11"/>
                <a:gd name="T7" fmla="*/ 0 h 17"/>
                <a:gd name="T8" fmla="*/ 11 w 11"/>
                <a:gd name="T9" fmla="*/ 0 h 17"/>
                <a:gd name="T10" fmla="*/ 6 w 11"/>
                <a:gd name="T11" fmla="*/ 9 h 17"/>
                <a:gd name="T12" fmla="*/ 1 w 11"/>
                <a:gd name="T13" fmla="*/ 17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1" y="17"/>
                  </a:moveTo>
                  <a:cubicBezTo>
                    <a:pt x="0" y="17"/>
                    <a:pt x="0" y="17"/>
                    <a:pt x="0" y="17"/>
                  </a:cubicBezTo>
                  <a:cubicBezTo>
                    <a:pt x="1" y="14"/>
                    <a:pt x="3" y="11"/>
                    <a:pt x="5" y="8"/>
                  </a:cubicBezTo>
                  <a:cubicBezTo>
                    <a:pt x="6" y="5"/>
                    <a:pt x="8" y="2"/>
                    <a:pt x="10" y="0"/>
                  </a:cubicBezTo>
                  <a:cubicBezTo>
                    <a:pt x="11" y="0"/>
                    <a:pt x="11" y="0"/>
                    <a:pt x="11" y="0"/>
                  </a:cubicBezTo>
                  <a:cubicBezTo>
                    <a:pt x="9" y="3"/>
                    <a:pt x="8" y="6"/>
                    <a:pt x="6" y="9"/>
                  </a:cubicBezTo>
                  <a:cubicBezTo>
                    <a:pt x="4" y="12"/>
                    <a:pt x="3" y="15"/>
                    <a:pt x="1" y="17"/>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158"/>
            <p:cNvSpPr>
              <a:spLocks/>
            </p:cNvSpPr>
            <p:nvPr/>
          </p:nvSpPr>
          <p:spPr bwMode="auto">
            <a:xfrm>
              <a:off x="6631856" y="2666419"/>
              <a:ext cx="217038" cy="350599"/>
            </a:xfrm>
            <a:custGeom>
              <a:avLst/>
              <a:gdLst>
                <a:gd name="T0" fmla="*/ 1 w 11"/>
                <a:gd name="T1" fmla="*/ 18 h 18"/>
                <a:gd name="T2" fmla="*/ 0 w 11"/>
                <a:gd name="T3" fmla="*/ 17 h 18"/>
                <a:gd name="T4" fmla="*/ 5 w 11"/>
                <a:gd name="T5" fmla="*/ 8 h 18"/>
                <a:gd name="T6" fmla="*/ 9 w 11"/>
                <a:gd name="T7" fmla="*/ 0 h 18"/>
                <a:gd name="T8" fmla="*/ 11 w 11"/>
                <a:gd name="T9" fmla="*/ 0 h 18"/>
                <a:gd name="T10" fmla="*/ 6 w 11"/>
                <a:gd name="T11" fmla="*/ 9 h 18"/>
                <a:gd name="T12" fmla="*/ 2 w 11"/>
                <a:gd name="T13" fmla="*/ 17 h 18"/>
                <a:gd name="T14" fmla="*/ 2 w 11"/>
                <a:gd name="T15" fmla="*/ 17 h 18"/>
                <a:gd name="T16" fmla="*/ 1 w 11"/>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8">
                  <a:moveTo>
                    <a:pt x="1" y="18"/>
                  </a:moveTo>
                  <a:cubicBezTo>
                    <a:pt x="0" y="17"/>
                    <a:pt x="0" y="17"/>
                    <a:pt x="0" y="17"/>
                  </a:cubicBezTo>
                  <a:cubicBezTo>
                    <a:pt x="1" y="14"/>
                    <a:pt x="3" y="11"/>
                    <a:pt x="5" y="8"/>
                  </a:cubicBezTo>
                  <a:cubicBezTo>
                    <a:pt x="6" y="5"/>
                    <a:pt x="8" y="3"/>
                    <a:pt x="9" y="0"/>
                  </a:cubicBezTo>
                  <a:cubicBezTo>
                    <a:pt x="11" y="0"/>
                    <a:pt x="11" y="0"/>
                    <a:pt x="11" y="0"/>
                  </a:cubicBezTo>
                  <a:cubicBezTo>
                    <a:pt x="10" y="3"/>
                    <a:pt x="8" y="6"/>
                    <a:pt x="6" y="9"/>
                  </a:cubicBezTo>
                  <a:cubicBezTo>
                    <a:pt x="4" y="11"/>
                    <a:pt x="3" y="14"/>
                    <a:pt x="2" y="17"/>
                  </a:cubicBezTo>
                  <a:cubicBezTo>
                    <a:pt x="2" y="17"/>
                    <a:pt x="2" y="17"/>
                    <a:pt x="2" y="17"/>
                  </a:cubicBezTo>
                  <a:lnTo>
                    <a:pt x="1" y="18"/>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159"/>
            <p:cNvSpPr>
              <a:spLocks/>
            </p:cNvSpPr>
            <p:nvPr/>
          </p:nvSpPr>
          <p:spPr bwMode="auto">
            <a:xfrm>
              <a:off x="6773763" y="2624683"/>
              <a:ext cx="200343" cy="317208"/>
            </a:xfrm>
            <a:custGeom>
              <a:avLst/>
              <a:gdLst>
                <a:gd name="T0" fmla="*/ 0 w 10"/>
                <a:gd name="T1" fmla="*/ 16 h 16"/>
                <a:gd name="T2" fmla="*/ 3 w 10"/>
                <a:gd name="T3" fmla="*/ 9 h 16"/>
                <a:gd name="T4" fmla="*/ 5 w 10"/>
                <a:gd name="T5" fmla="*/ 7 h 16"/>
                <a:gd name="T6" fmla="*/ 6 w 10"/>
                <a:gd name="T7" fmla="*/ 5 h 16"/>
                <a:gd name="T8" fmla="*/ 9 w 10"/>
                <a:gd name="T9" fmla="*/ 0 h 16"/>
                <a:gd name="T10" fmla="*/ 10 w 10"/>
                <a:gd name="T11" fmla="*/ 0 h 16"/>
                <a:gd name="T12" fmla="*/ 7 w 10"/>
                <a:gd name="T13" fmla="*/ 6 h 16"/>
                <a:gd name="T14" fmla="*/ 6 w 10"/>
                <a:gd name="T15" fmla="*/ 7 h 16"/>
                <a:gd name="T16" fmla="*/ 5 w 10"/>
                <a:gd name="T17" fmla="*/ 10 h 16"/>
                <a:gd name="T18" fmla="*/ 2 w 10"/>
                <a:gd name="T19" fmla="*/ 16 h 16"/>
                <a:gd name="T20" fmla="*/ 0 w 10"/>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6">
                  <a:moveTo>
                    <a:pt x="0" y="16"/>
                  </a:moveTo>
                  <a:cubicBezTo>
                    <a:pt x="0" y="14"/>
                    <a:pt x="2" y="11"/>
                    <a:pt x="3" y="9"/>
                  </a:cubicBezTo>
                  <a:cubicBezTo>
                    <a:pt x="4" y="8"/>
                    <a:pt x="5" y="7"/>
                    <a:pt x="5" y="7"/>
                  </a:cubicBezTo>
                  <a:cubicBezTo>
                    <a:pt x="5" y="6"/>
                    <a:pt x="6" y="5"/>
                    <a:pt x="6" y="5"/>
                  </a:cubicBezTo>
                  <a:cubicBezTo>
                    <a:pt x="7" y="3"/>
                    <a:pt x="8" y="1"/>
                    <a:pt x="9" y="0"/>
                  </a:cubicBezTo>
                  <a:cubicBezTo>
                    <a:pt x="10" y="0"/>
                    <a:pt x="10" y="0"/>
                    <a:pt x="10" y="0"/>
                  </a:cubicBezTo>
                  <a:cubicBezTo>
                    <a:pt x="9" y="2"/>
                    <a:pt x="8" y="4"/>
                    <a:pt x="7" y="6"/>
                  </a:cubicBezTo>
                  <a:cubicBezTo>
                    <a:pt x="7" y="6"/>
                    <a:pt x="7" y="7"/>
                    <a:pt x="6" y="7"/>
                  </a:cubicBezTo>
                  <a:cubicBezTo>
                    <a:pt x="6" y="8"/>
                    <a:pt x="5" y="9"/>
                    <a:pt x="5" y="10"/>
                  </a:cubicBezTo>
                  <a:cubicBezTo>
                    <a:pt x="3" y="12"/>
                    <a:pt x="2" y="14"/>
                    <a:pt x="2" y="16"/>
                  </a:cubicBezTo>
                  <a:lnTo>
                    <a:pt x="0" y="16"/>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160"/>
            <p:cNvSpPr>
              <a:spLocks/>
            </p:cNvSpPr>
            <p:nvPr/>
          </p:nvSpPr>
          <p:spPr bwMode="auto">
            <a:xfrm>
              <a:off x="6932369" y="2607987"/>
              <a:ext cx="133561" cy="275474"/>
            </a:xfrm>
            <a:custGeom>
              <a:avLst/>
              <a:gdLst>
                <a:gd name="T0" fmla="*/ 1 w 7"/>
                <a:gd name="T1" fmla="*/ 14 h 14"/>
                <a:gd name="T2" fmla="*/ 0 w 7"/>
                <a:gd name="T3" fmla="*/ 13 h 14"/>
                <a:gd name="T4" fmla="*/ 2 w 7"/>
                <a:gd name="T5" fmla="*/ 7 h 14"/>
                <a:gd name="T6" fmla="*/ 5 w 7"/>
                <a:gd name="T7" fmla="*/ 0 h 14"/>
                <a:gd name="T8" fmla="*/ 7 w 7"/>
                <a:gd name="T9" fmla="*/ 0 h 14"/>
                <a:gd name="T10" fmla="*/ 4 w 7"/>
                <a:gd name="T11" fmla="*/ 8 h 14"/>
                <a:gd name="T12" fmla="*/ 1 w 7"/>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7" h="14">
                  <a:moveTo>
                    <a:pt x="1" y="14"/>
                  </a:moveTo>
                  <a:cubicBezTo>
                    <a:pt x="0" y="13"/>
                    <a:pt x="0" y="13"/>
                    <a:pt x="0" y="13"/>
                  </a:cubicBezTo>
                  <a:cubicBezTo>
                    <a:pt x="0" y="11"/>
                    <a:pt x="1" y="9"/>
                    <a:pt x="2" y="7"/>
                  </a:cubicBezTo>
                  <a:cubicBezTo>
                    <a:pt x="4" y="5"/>
                    <a:pt x="5" y="2"/>
                    <a:pt x="5" y="0"/>
                  </a:cubicBezTo>
                  <a:cubicBezTo>
                    <a:pt x="7" y="0"/>
                    <a:pt x="7" y="0"/>
                    <a:pt x="7" y="0"/>
                  </a:cubicBezTo>
                  <a:cubicBezTo>
                    <a:pt x="6" y="3"/>
                    <a:pt x="5" y="5"/>
                    <a:pt x="4" y="8"/>
                  </a:cubicBezTo>
                  <a:cubicBezTo>
                    <a:pt x="3" y="10"/>
                    <a:pt x="2" y="12"/>
                    <a:pt x="1" y="14"/>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161"/>
            <p:cNvSpPr>
              <a:spLocks/>
            </p:cNvSpPr>
            <p:nvPr/>
          </p:nvSpPr>
          <p:spPr bwMode="auto">
            <a:xfrm>
              <a:off x="6139343" y="3300838"/>
              <a:ext cx="116866" cy="191997"/>
            </a:xfrm>
            <a:custGeom>
              <a:avLst/>
              <a:gdLst>
                <a:gd name="T0" fmla="*/ 1 w 6"/>
                <a:gd name="T1" fmla="*/ 10 h 10"/>
                <a:gd name="T2" fmla="*/ 3 w 6"/>
                <a:gd name="T3" fmla="*/ 5 h 10"/>
                <a:gd name="T4" fmla="*/ 5 w 6"/>
                <a:gd name="T5" fmla="*/ 0 h 10"/>
                <a:gd name="T6" fmla="*/ 6 w 6"/>
                <a:gd name="T7" fmla="*/ 0 h 10"/>
                <a:gd name="T8" fmla="*/ 4 w 6"/>
                <a:gd name="T9" fmla="*/ 6 h 10"/>
                <a:gd name="T10" fmla="*/ 2 w 6"/>
                <a:gd name="T11" fmla="*/ 9 h 10"/>
                <a:gd name="T12" fmla="*/ 2 w 6"/>
                <a:gd name="T13" fmla="*/ 9 h 10"/>
                <a:gd name="T14" fmla="*/ 1 w 6"/>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0">
                  <a:moveTo>
                    <a:pt x="1" y="10"/>
                  </a:moveTo>
                  <a:cubicBezTo>
                    <a:pt x="0" y="9"/>
                    <a:pt x="1" y="8"/>
                    <a:pt x="3" y="5"/>
                  </a:cubicBezTo>
                  <a:cubicBezTo>
                    <a:pt x="4" y="3"/>
                    <a:pt x="5" y="1"/>
                    <a:pt x="5" y="0"/>
                  </a:cubicBezTo>
                  <a:cubicBezTo>
                    <a:pt x="6" y="0"/>
                    <a:pt x="6" y="0"/>
                    <a:pt x="6" y="0"/>
                  </a:cubicBezTo>
                  <a:cubicBezTo>
                    <a:pt x="6" y="1"/>
                    <a:pt x="5" y="4"/>
                    <a:pt x="4" y="6"/>
                  </a:cubicBezTo>
                  <a:cubicBezTo>
                    <a:pt x="3" y="7"/>
                    <a:pt x="2" y="9"/>
                    <a:pt x="2" y="9"/>
                  </a:cubicBezTo>
                  <a:cubicBezTo>
                    <a:pt x="2" y="9"/>
                    <a:pt x="2" y="9"/>
                    <a:pt x="2" y="9"/>
                  </a:cubicBezTo>
                  <a:lnTo>
                    <a:pt x="1" y="10"/>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162"/>
            <p:cNvSpPr>
              <a:spLocks/>
            </p:cNvSpPr>
            <p:nvPr/>
          </p:nvSpPr>
          <p:spPr bwMode="auto">
            <a:xfrm>
              <a:off x="6256211" y="3334229"/>
              <a:ext cx="141911" cy="200343"/>
            </a:xfrm>
            <a:custGeom>
              <a:avLst/>
              <a:gdLst>
                <a:gd name="T0" fmla="*/ 2 w 7"/>
                <a:gd name="T1" fmla="*/ 10 h 10"/>
                <a:gd name="T2" fmla="*/ 0 w 7"/>
                <a:gd name="T3" fmla="*/ 9 h 10"/>
                <a:gd name="T4" fmla="*/ 5 w 7"/>
                <a:gd name="T5" fmla="*/ 0 h 10"/>
                <a:gd name="T6" fmla="*/ 7 w 7"/>
                <a:gd name="T7" fmla="*/ 1 h 10"/>
                <a:gd name="T8" fmla="*/ 2 w 7"/>
                <a:gd name="T9" fmla="*/ 10 h 10"/>
              </a:gdLst>
              <a:ahLst/>
              <a:cxnLst>
                <a:cxn ang="0">
                  <a:pos x="T0" y="T1"/>
                </a:cxn>
                <a:cxn ang="0">
                  <a:pos x="T2" y="T3"/>
                </a:cxn>
                <a:cxn ang="0">
                  <a:pos x="T4" y="T5"/>
                </a:cxn>
                <a:cxn ang="0">
                  <a:pos x="T6" y="T7"/>
                </a:cxn>
                <a:cxn ang="0">
                  <a:pos x="T8" y="T9"/>
                </a:cxn>
              </a:cxnLst>
              <a:rect l="0" t="0" r="r" b="b"/>
              <a:pathLst>
                <a:path w="7" h="10">
                  <a:moveTo>
                    <a:pt x="2" y="10"/>
                  </a:moveTo>
                  <a:cubicBezTo>
                    <a:pt x="0" y="9"/>
                    <a:pt x="0" y="9"/>
                    <a:pt x="0" y="9"/>
                  </a:cubicBezTo>
                  <a:cubicBezTo>
                    <a:pt x="2" y="6"/>
                    <a:pt x="4" y="3"/>
                    <a:pt x="5" y="0"/>
                  </a:cubicBezTo>
                  <a:cubicBezTo>
                    <a:pt x="7" y="1"/>
                    <a:pt x="7" y="1"/>
                    <a:pt x="7" y="1"/>
                  </a:cubicBezTo>
                  <a:cubicBezTo>
                    <a:pt x="5" y="4"/>
                    <a:pt x="3" y="7"/>
                    <a:pt x="2" y="1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163"/>
            <p:cNvSpPr>
              <a:spLocks/>
            </p:cNvSpPr>
            <p:nvPr/>
          </p:nvSpPr>
          <p:spPr bwMode="auto">
            <a:xfrm>
              <a:off x="6356381" y="3392663"/>
              <a:ext cx="158607" cy="217038"/>
            </a:xfrm>
            <a:custGeom>
              <a:avLst/>
              <a:gdLst>
                <a:gd name="T0" fmla="*/ 2 w 8"/>
                <a:gd name="T1" fmla="*/ 11 h 11"/>
                <a:gd name="T2" fmla="*/ 0 w 8"/>
                <a:gd name="T3" fmla="*/ 10 h 11"/>
                <a:gd name="T4" fmla="*/ 1 w 8"/>
                <a:gd name="T5" fmla="*/ 8 h 11"/>
                <a:gd name="T6" fmla="*/ 7 w 8"/>
                <a:gd name="T7" fmla="*/ 0 h 11"/>
                <a:gd name="T8" fmla="*/ 8 w 8"/>
                <a:gd name="T9" fmla="*/ 1 h 11"/>
                <a:gd name="T10" fmla="*/ 3 w 8"/>
                <a:gd name="T11" fmla="*/ 9 h 11"/>
                <a:gd name="T12" fmla="*/ 2 w 8"/>
                <a:gd name="T13" fmla="*/ 10 h 11"/>
                <a:gd name="T14" fmla="*/ 2 w 8"/>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11"/>
                  </a:moveTo>
                  <a:cubicBezTo>
                    <a:pt x="0" y="10"/>
                    <a:pt x="0" y="10"/>
                    <a:pt x="0" y="10"/>
                  </a:cubicBezTo>
                  <a:cubicBezTo>
                    <a:pt x="1" y="9"/>
                    <a:pt x="1" y="9"/>
                    <a:pt x="1" y="8"/>
                  </a:cubicBezTo>
                  <a:cubicBezTo>
                    <a:pt x="3" y="5"/>
                    <a:pt x="5" y="1"/>
                    <a:pt x="7" y="0"/>
                  </a:cubicBezTo>
                  <a:cubicBezTo>
                    <a:pt x="8" y="1"/>
                    <a:pt x="8" y="1"/>
                    <a:pt x="8" y="1"/>
                  </a:cubicBezTo>
                  <a:cubicBezTo>
                    <a:pt x="6" y="2"/>
                    <a:pt x="4" y="6"/>
                    <a:pt x="3" y="9"/>
                  </a:cubicBezTo>
                  <a:cubicBezTo>
                    <a:pt x="2" y="9"/>
                    <a:pt x="2" y="10"/>
                    <a:pt x="2" y="10"/>
                  </a:cubicBezTo>
                  <a:cubicBezTo>
                    <a:pt x="2" y="11"/>
                    <a:pt x="2" y="11"/>
                    <a:pt x="2" y="11"/>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1164"/>
            <p:cNvSpPr>
              <a:spLocks/>
            </p:cNvSpPr>
            <p:nvPr/>
          </p:nvSpPr>
          <p:spPr bwMode="auto">
            <a:xfrm>
              <a:off x="6473247" y="3434399"/>
              <a:ext cx="141911" cy="200343"/>
            </a:xfrm>
            <a:custGeom>
              <a:avLst/>
              <a:gdLst>
                <a:gd name="T0" fmla="*/ 1 w 7"/>
                <a:gd name="T1" fmla="*/ 10 h 10"/>
                <a:gd name="T2" fmla="*/ 0 w 7"/>
                <a:gd name="T3" fmla="*/ 9 h 10"/>
                <a:gd name="T4" fmla="*/ 4 w 7"/>
                <a:gd name="T5" fmla="*/ 4 h 10"/>
                <a:gd name="T6" fmla="*/ 6 w 7"/>
                <a:gd name="T7" fmla="*/ 0 h 10"/>
                <a:gd name="T8" fmla="*/ 7 w 7"/>
                <a:gd name="T9" fmla="*/ 1 h 10"/>
                <a:gd name="T10" fmla="*/ 5 w 7"/>
                <a:gd name="T11" fmla="*/ 5 h 10"/>
                <a:gd name="T12" fmla="*/ 1 w 7"/>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7" h="10">
                  <a:moveTo>
                    <a:pt x="1" y="10"/>
                  </a:moveTo>
                  <a:cubicBezTo>
                    <a:pt x="0" y="9"/>
                    <a:pt x="0" y="9"/>
                    <a:pt x="0" y="9"/>
                  </a:cubicBezTo>
                  <a:cubicBezTo>
                    <a:pt x="0" y="7"/>
                    <a:pt x="2" y="6"/>
                    <a:pt x="4" y="4"/>
                  </a:cubicBezTo>
                  <a:cubicBezTo>
                    <a:pt x="5" y="3"/>
                    <a:pt x="5" y="1"/>
                    <a:pt x="6" y="0"/>
                  </a:cubicBezTo>
                  <a:cubicBezTo>
                    <a:pt x="7" y="1"/>
                    <a:pt x="7" y="1"/>
                    <a:pt x="7" y="1"/>
                  </a:cubicBezTo>
                  <a:cubicBezTo>
                    <a:pt x="7" y="2"/>
                    <a:pt x="6" y="4"/>
                    <a:pt x="5" y="5"/>
                  </a:cubicBezTo>
                  <a:cubicBezTo>
                    <a:pt x="3" y="6"/>
                    <a:pt x="2" y="8"/>
                    <a:pt x="1" y="1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165"/>
            <p:cNvSpPr>
              <a:spLocks/>
            </p:cNvSpPr>
            <p:nvPr/>
          </p:nvSpPr>
          <p:spPr bwMode="auto">
            <a:xfrm>
              <a:off x="6556724" y="3476140"/>
              <a:ext cx="175302" cy="217038"/>
            </a:xfrm>
            <a:custGeom>
              <a:avLst/>
              <a:gdLst>
                <a:gd name="T0" fmla="*/ 0 w 9"/>
                <a:gd name="T1" fmla="*/ 11 h 11"/>
                <a:gd name="T2" fmla="*/ 0 w 9"/>
                <a:gd name="T3" fmla="*/ 10 h 11"/>
                <a:gd name="T4" fmla="*/ 9 w 9"/>
                <a:gd name="T5" fmla="*/ 0 h 11"/>
                <a:gd name="T6" fmla="*/ 9 w 9"/>
                <a:gd name="T7" fmla="*/ 2 h 11"/>
                <a:gd name="T8" fmla="*/ 2 w 9"/>
                <a:gd name="T9" fmla="*/ 10 h 11"/>
                <a:gd name="T10" fmla="*/ 3 w 9"/>
                <a:gd name="T11" fmla="*/ 10 h 11"/>
                <a:gd name="T12" fmla="*/ 1 w 9"/>
                <a:gd name="T13" fmla="*/ 11 h 11"/>
                <a:gd name="T14" fmla="*/ 0 w 9"/>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1">
                  <a:moveTo>
                    <a:pt x="0" y="11"/>
                  </a:moveTo>
                  <a:cubicBezTo>
                    <a:pt x="0" y="10"/>
                    <a:pt x="0" y="10"/>
                    <a:pt x="0" y="10"/>
                  </a:cubicBezTo>
                  <a:cubicBezTo>
                    <a:pt x="4" y="4"/>
                    <a:pt x="7" y="1"/>
                    <a:pt x="9" y="0"/>
                  </a:cubicBezTo>
                  <a:cubicBezTo>
                    <a:pt x="9" y="2"/>
                    <a:pt x="9" y="2"/>
                    <a:pt x="9" y="2"/>
                  </a:cubicBezTo>
                  <a:cubicBezTo>
                    <a:pt x="9" y="2"/>
                    <a:pt x="7" y="3"/>
                    <a:pt x="2" y="10"/>
                  </a:cubicBezTo>
                  <a:cubicBezTo>
                    <a:pt x="3" y="10"/>
                    <a:pt x="3" y="10"/>
                    <a:pt x="3" y="10"/>
                  </a:cubicBezTo>
                  <a:cubicBezTo>
                    <a:pt x="2" y="11"/>
                    <a:pt x="2" y="11"/>
                    <a:pt x="1" y="11"/>
                  </a:cubicBezTo>
                  <a:lnTo>
                    <a:pt x="0" y="11"/>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166"/>
            <p:cNvSpPr>
              <a:spLocks/>
            </p:cNvSpPr>
            <p:nvPr/>
          </p:nvSpPr>
          <p:spPr bwMode="auto">
            <a:xfrm>
              <a:off x="6631856" y="3534572"/>
              <a:ext cx="200343" cy="217038"/>
            </a:xfrm>
            <a:custGeom>
              <a:avLst/>
              <a:gdLst>
                <a:gd name="T0" fmla="*/ 2 w 10"/>
                <a:gd name="T1" fmla="*/ 11 h 11"/>
                <a:gd name="T2" fmla="*/ 2 w 10"/>
                <a:gd name="T3" fmla="*/ 11 h 11"/>
                <a:gd name="T4" fmla="*/ 0 w 10"/>
                <a:gd name="T5" fmla="*/ 11 h 11"/>
                <a:gd name="T6" fmla="*/ 1 w 10"/>
                <a:gd name="T7" fmla="*/ 9 h 11"/>
                <a:gd name="T8" fmla="*/ 8 w 10"/>
                <a:gd name="T9" fmla="*/ 1 h 11"/>
                <a:gd name="T10" fmla="*/ 9 w 10"/>
                <a:gd name="T11" fmla="*/ 0 h 11"/>
                <a:gd name="T12" fmla="*/ 10 w 10"/>
                <a:gd name="T13" fmla="*/ 1 h 11"/>
                <a:gd name="T14" fmla="*/ 9 w 10"/>
                <a:gd name="T15" fmla="*/ 2 h 11"/>
                <a:gd name="T16" fmla="*/ 3 w 10"/>
                <a:gd name="T17" fmla="*/ 10 h 11"/>
                <a:gd name="T18" fmla="*/ 3 w 10"/>
                <a:gd name="T19" fmla="*/ 10 h 11"/>
                <a:gd name="T20" fmla="*/ 2 w 10"/>
                <a:gd name="T21"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1">
                  <a:moveTo>
                    <a:pt x="2" y="11"/>
                  </a:moveTo>
                  <a:cubicBezTo>
                    <a:pt x="2" y="11"/>
                    <a:pt x="2" y="11"/>
                    <a:pt x="2" y="11"/>
                  </a:cubicBezTo>
                  <a:cubicBezTo>
                    <a:pt x="0" y="11"/>
                    <a:pt x="0" y="11"/>
                    <a:pt x="0" y="11"/>
                  </a:cubicBezTo>
                  <a:cubicBezTo>
                    <a:pt x="1" y="9"/>
                    <a:pt x="1" y="9"/>
                    <a:pt x="1" y="9"/>
                  </a:cubicBezTo>
                  <a:cubicBezTo>
                    <a:pt x="3" y="6"/>
                    <a:pt x="6" y="4"/>
                    <a:pt x="8" y="1"/>
                  </a:cubicBezTo>
                  <a:cubicBezTo>
                    <a:pt x="9" y="0"/>
                    <a:pt x="9" y="0"/>
                    <a:pt x="9" y="0"/>
                  </a:cubicBezTo>
                  <a:cubicBezTo>
                    <a:pt x="10" y="1"/>
                    <a:pt x="10" y="1"/>
                    <a:pt x="10" y="1"/>
                  </a:cubicBezTo>
                  <a:cubicBezTo>
                    <a:pt x="9" y="2"/>
                    <a:pt x="9" y="2"/>
                    <a:pt x="9" y="2"/>
                  </a:cubicBezTo>
                  <a:cubicBezTo>
                    <a:pt x="7" y="4"/>
                    <a:pt x="5" y="7"/>
                    <a:pt x="3" y="10"/>
                  </a:cubicBezTo>
                  <a:cubicBezTo>
                    <a:pt x="3" y="10"/>
                    <a:pt x="3" y="10"/>
                    <a:pt x="3" y="10"/>
                  </a:cubicBezTo>
                  <a:cubicBezTo>
                    <a:pt x="3" y="11"/>
                    <a:pt x="2" y="11"/>
                    <a:pt x="2" y="11"/>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167"/>
            <p:cNvSpPr>
              <a:spLocks/>
            </p:cNvSpPr>
            <p:nvPr/>
          </p:nvSpPr>
          <p:spPr bwMode="auto">
            <a:xfrm>
              <a:off x="6773763" y="3576312"/>
              <a:ext cx="175302" cy="191997"/>
            </a:xfrm>
            <a:custGeom>
              <a:avLst/>
              <a:gdLst>
                <a:gd name="T0" fmla="*/ 1 w 9"/>
                <a:gd name="T1" fmla="*/ 10 h 10"/>
                <a:gd name="T2" fmla="*/ 6 w 9"/>
                <a:gd name="T3" fmla="*/ 3 h 10"/>
                <a:gd name="T4" fmla="*/ 8 w 9"/>
                <a:gd name="T5" fmla="*/ 0 h 10"/>
                <a:gd name="T6" fmla="*/ 9 w 9"/>
                <a:gd name="T7" fmla="*/ 1 h 10"/>
                <a:gd name="T8" fmla="*/ 7 w 9"/>
                <a:gd name="T9" fmla="*/ 4 h 10"/>
                <a:gd name="T10" fmla="*/ 2 w 9"/>
                <a:gd name="T11" fmla="*/ 10 h 10"/>
                <a:gd name="T12" fmla="*/ 2 w 9"/>
                <a:gd name="T13" fmla="*/ 9 h 10"/>
                <a:gd name="T14" fmla="*/ 1 w 9"/>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1" y="10"/>
                  </a:moveTo>
                  <a:cubicBezTo>
                    <a:pt x="0" y="9"/>
                    <a:pt x="1" y="8"/>
                    <a:pt x="6" y="3"/>
                  </a:cubicBezTo>
                  <a:cubicBezTo>
                    <a:pt x="7" y="2"/>
                    <a:pt x="8" y="1"/>
                    <a:pt x="8" y="0"/>
                  </a:cubicBezTo>
                  <a:cubicBezTo>
                    <a:pt x="9" y="1"/>
                    <a:pt x="9" y="1"/>
                    <a:pt x="9" y="1"/>
                  </a:cubicBezTo>
                  <a:cubicBezTo>
                    <a:pt x="9" y="2"/>
                    <a:pt x="8" y="3"/>
                    <a:pt x="7" y="4"/>
                  </a:cubicBezTo>
                  <a:cubicBezTo>
                    <a:pt x="5" y="6"/>
                    <a:pt x="2" y="9"/>
                    <a:pt x="2" y="10"/>
                  </a:cubicBezTo>
                  <a:cubicBezTo>
                    <a:pt x="2" y="9"/>
                    <a:pt x="2" y="9"/>
                    <a:pt x="2" y="9"/>
                  </a:cubicBezTo>
                  <a:lnTo>
                    <a:pt x="1" y="10"/>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168"/>
            <p:cNvSpPr>
              <a:spLocks/>
            </p:cNvSpPr>
            <p:nvPr/>
          </p:nvSpPr>
          <p:spPr bwMode="auto">
            <a:xfrm>
              <a:off x="6890629" y="3651437"/>
              <a:ext cx="141911" cy="175302"/>
            </a:xfrm>
            <a:custGeom>
              <a:avLst/>
              <a:gdLst>
                <a:gd name="T0" fmla="*/ 1 w 7"/>
                <a:gd name="T1" fmla="*/ 9 h 9"/>
                <a:gd name="T2" fmla="*/ 0 w 7"/>
                <a:gd name="T3" fmla="*/ 9 h 9"/>
                <a:gd name="T4" fmla="*/ 4 w 7"/>
                <a:gd name="T5" fmla="*/ 3 h 9"/>
                <a:gd name="T6" fmla="*/ 6 w 7"/>
                <a:gd name="T7" fmla="*/ 0 h 9"/>
                <a:gd name="T8" fmla="*/ 7 w 7"/>
                <a:gd name="T9" fmla="*/ 1 h 9"/>
                <a:gd name="T10" fmla="*/ 5 w 7"/>
                <a:gd name="T11" fmla="*/ 4 h 9"/>
                <a:gd name="T12" fmla="*/ 1 w 7"/>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7" h="9">
                  <a:moveTo>
                    <a:pt x="1" y="9"/>
                  </a:moveTo>
                  <a:cubicBezTo>
                    <a:pt x="0" y="9"/>
                    <a:pt x="0" y="9"/>
                    <a:pt x="0" y="9"/>
                  </a:cubicBezTo>
                  <a:cubicBezTo>
                    <a:pt x="1" y="7"/>
                    <a:pt x="2" y="5"/>
                    <a:pt x="4" y="3"/>
                  </a:cubicBezTo>
                  <a:cubicBezTo>
                    <a:pt x="4" y="2"/>
                    <a:pt x="5" y="1"/>
                    <a:pt x="6" y="0"/>
                  </a:cubicBezTo>
                  <a:cubicBezTo>
                    <a:pt x="7" y="1"/>
                    <a:pt x="7" y="1"/>
                    <a:pt x="7" y="1"/>
                  </a:cubicBezTo>
                  <a:cubicBezTo>
                    <a:pt x="6" y="2"/>
                    <a:pt x="6" y="3"/>
                    <a:pt x="5" y="4"/>
                  </a:cubicBezTo>
                  <a:cubicBezTo>
                    <a:pt x="4" y="5"/>
                    <a:pt x="2" y="7"/>
                    <a:pt x="1" y="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175"/>
            <p:cNvSpPr>
              <a:spLocks/>
            </p:cNvSpPr>
            <p:nvPr/>
          </p:nvSpPr>
          <p:spPr bwMode="auto">
            <a:xfrm>
              <a:off x="4678511" y="4027082"/>
              <a:ext cx="2729676" cy="1360665"/>
            </a:xfrm>
            <a:custGeom>
              <a:avLst/>
              <a:gdLst>
                <a:gd name="T0" fmla="*/ 69 w 138"/>
                <a:gd name="T1" fmla="*/ 69 h 69"/>
                <a:gd name="T2" fmla="*/ 0 w 138"/>
                <a:gd name="T3" fmla="*/ 25 h 69"/>
                <a:gd name="T4" fmla="*/ 11 w 138"/>
                <a:gd name="T5" fmla="*/ 0 h 69"/>
                <a:gd name="T6" fmla="*/ 14 w 138"/>
                <a:gd name="T7" fmla="*/ 2 h 69"/>
                <a:gd name="T8" fmla="*/ 3 w 138"/>
                <a:gd name="T9" fmla="*/ 25 h 69"/>
                <a:gd name="T10" fmla="*/ 69 w 138"/>
                <a:gd name="T11" fmla="*/ 66 h 69"/>
                <a:gd name="T12" fmla="*/ 135 w 138"/>
                <a:gd name="T13" fmla="*/ 25 h 69"/>
                <a:gd name="T14" fmla="*/ 124 w 138"/>
                <a:gd name="T15" fmla="*/ 2 h 69"/>
                <a:gd name="T16" fmla="*/ 126 w 138"/>
                <a:gd name="T17" fmla="*/ 0 h 69"/>
                <a:gd name="T18" fmla="*/ 138 w 138"/>
                <a:gd name="T19" fmla="*/ 25 h 69"/>
                <a:gd name="T20" fmla="*/ 69 w 138"/>
                <a:gd name="T21"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8" h="69">
                  <a:moveTo>
                    <a:pt x="69" y="69"/>
                  </a:moveTo>
                  <a:cubicBezTo>
                    <a:pt x="31" y="69"/>
                    <a:pt x="0" y="49"/>
                    <a:pt x="0" y="25"/>
                  </a:cubicBezTo>
                  <a:cubicBezTo>
                    <a:pt x="0" y="16"/>
                    <a:pt x="4" y="7"/>
                    <a:pt x="11" y="0"/>
                  </a:cubicBezTo>
                  <a:cubicBezTo>
                    <a:pt x="14" y="2"/>
                    <a:pt x="14" y="2"/>
                    <a:pt x="14" y="2"/>
                  </a:cubicBezTo>
                  <a:cubicBezTo>
                    <a:pt x="7" y="9"/>
                    <a:pt x="3" y="17"/>
                    <a:pt x="3" y="25"/>
                  </a:cubicBezTo>
                  <a:cubicBezTo>
                    <a:pt x="3" y="48"/>
                    <a:pt x="33" y="66"/>
                    <a:pt x="69" y="66"/>
                  </a:cubicBezTo>
                  <a:cubicBezTo>
                    <a:pt x="105" y="66"/>
                    <a:pt x="135" y="48"/>
                    <a:pt x="135" y="25"/>
                  </a:cubicBezTo>
                  <a:cubicBezTo>
                    <a:pt x="135" y="16"/>
                    <a:pt x="131" y="9"/>
                    <a:pt x="124" y="2"/>
                  </a:cubicBezTo>
                  <a:cubicBezTo>
                    <a:pt x="126" y="0"/>
                    <a:pt x="126" y="0"/>
                    <a:pt x="126" y="0"/>
                  </a:cubicBezTo>
                  <a:cubicBezTo>
                    <a:pt x="134" y="7"/>
                    <a:pt x="138" y="16"/>
                    <a:pt x="138" y="25"/>
                  </a:cubicBezTo>
                  <a:cubicBezTo>
                    <a:pt x="138" y="49"/>
                    <a:pt x="107" y="69"/>
                    <a:pt x="69" y="6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176"/>
            <p:cNvSpPr>
              <a:spLocks/>
            </p:cNvSpPr>
            <p:nvPr/>
          </p:nvSpPr>
          <p:spPr bwMode="auto">
            <a:xfrm>
              <a:off x="4678511" y="4561330"/>
              <a:ext cx="2729676" cy="1010064"/>
            </a:xfrm>
            <a:custGeom>
              <a:avLst/>
              <a:gdLst>
                <a:gd name="T0" fmla="*/ 69 w 138"/>
                <a:gd name="T1" fmla="*/ 51 h 51"/>
                <a:gd name="T2" fmla="*/ 0 w 138"/>
                <a:gd name="T3" fmla="*/ 10 h 51"/>
                <a:gd name="T4" fmla="*/ 0 w 138"/>
                <a:gd name="T5" fmla="*/ 3 h 51"/>
                <a:gd name="T6" fmla="*/ 3 w 138"/>
                <a:gd name="T7" fmla="*/ 3 h 51"/>
                <a:gd name="T8" fmla="*/ 3 w 138"/>
                <a:gd name="T9" fmla="*/ 10 h 51"/>
                <a:gd name="T10" fmla="*/ 69 w 138"/>
                <a:gd name="T11" fmla="*/ 48 h 51"/>
                <a:gd name="T12" fmla="*/ 135 w 138"/>
                <a:gd name="T13" fmla="*/ 10 h 51"/>
                <a:gd name="T14" fmla="*/ 135 w 138"/>
                <a:gd name="T15" fmla="*/ 0 h 51"/>
                <a:gd name="T16" fmla="*/ 138 w 138"/>
                <a:gd name="T17" fmla="*/ 0 h 51"/>
                <a:gd name="T18" fmla="*/ 138 w 138"/>
                <a:gd name="T19" fmla="*/ 10 h 51"/>
                <a:gd name="T20" fmla="*/ 69 w 138"/>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8" h="51">
                  <a:moveTo>
                    <a:pt x="69" y="51"/>
                  </a:moveTo>
                  <a:cubicBezTo>
                    <a:pt x="31" y="51"/>
                    <a:pt x="0" y="32"/>
                    <a:pt x="0" y="10"/>
                  </a:cubicBezTo>
                  <a:cubicBezTo>
                    <a:pt x="0" y="3"/>
                    <a:pt x="0" y="3"/>
                    <a:pt x="0" y="3"/>
                  </a:cubicBezTo>
                  <a:cubicBezTo>
                    <a:pt x="3" y="3"/>
                    <a:pt x="3" y="3"/>
                    <a:pt x="3" y="3"/>
                  </a:cubicBezTo>
                  <a:cubicBezTo>
                    <a:pt x="3" y="10"/>
                    <a:pt x="3" y="10"/>
                    <a:pt x="3" y="10"/>
                  </a:cubicBezTo>
                  <a:cubicBezTo>
                    <a:pt x="3" y="31"/>
                    <a:pt x="33" y="48"/>
                    <a:pt x="69" y="48"/>
                  </a:cubicBezTo>
                  <a:cubicBezTo>
                    <a:pt x="105" y="48"/>
                    <a:pt x="135" y="31"/>
                    <a:pt x="135" y="10"/>
                  </a:cubicBezTo>
                  <a:cubicBezTo>
                    <a:pt x="135" y="0"/>
                    <a:pt x="135" y="0"/>
                    <a:pt x="135" y="0"/>
                  </a:cubicBezTo>
                  <a:cubicBezTo>
                    <a:pt x="138" y="0"/>
                    <a:pt x="138" y="0"/>
                    <a:pt x="138" y="0"/>
                  </a:cubicBezTo>
                  <a:cubicBezTo>
                    <a:pt x="138" y="10"/>
                    <a:pt x="138" y="10"/>
                    <a:pt x="138" y="10"/>
                  </a:cubicBezTo>
                  <a:cubicBezTo>
                    <a:pt x="138" y="32"/>
                    <a:pt x="107" y="51"/>
                    <a:pt x="69" y="51"/>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177"/>
            <p:cNvSpPr>
              <a:spLocks/>
            </p:cNvSpPr>
            <p:nvPr/>
          </p:nvSpPr>
          <p:spPr bwMode="auto">
            <a:xfrm>
              <a:off x="4778683" y="4895234"/>
              <a:ext cx="116866" cy="141913"/>
            </a:xfrm>
            <a:custGeom>
              <a:avLst/>
              <a:gdLst>
                <a:gd name="T0" fmla="*/ 1 w 6"/>
                <a:gd name="T1" fmla="*/ 7 h 7"/>
                <a:gd name="T2" fmla="*/ 1 w 6"/>
                <a:gd name="T3" fmla="*/ 7 h 7"/>
                <a:gd name="T4" fmla="*/ 1 w 6"/>
                <a:gd name="T5" fmla="*/ 6 h 7"/>
                <a:gd name="T6" fmla="*/ 1 w 6"/>
                <a:gd name="T7" fmla="*/ 5 h 7"/>
                <a:gd name="T8" fmla="*/ 4 w 6"/>
                <a:gd name="T9" fmla="*/ 0 h 7"/>
                <a:gd name="T10" fmla="*/ 6 w 6"/>
                <a:gd name="T11" fmla="*/ 0 h 7"/>
                <a:gd name="T12" fmla="*/ 5 w 6"/>
                <a:gd name="T13" fmla="*/ 1 h 7"/>
                <a:gd name="T14" fmla="*/ 3 w 6"/>
                <a:gd name="T15" fmla="*/ 5 h 7"/>
                <a:gd name="T16" fmla="*/ 2 w 6"/>
                <a:gd name="T17" fmla="*/ 7 h 7"/>
                <a:gd name="T18" fmla="*/ 1 w 6"/>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1" y="7"/>
                  </a:moveTo>
                  <a:cubicBezTo>
                    <a:pt x="1" y="7"/>
                    <a:pt x="1" y="7"/>
                    <a:pt x="1" y="7"/>
                  </a:cubicBezTo>
                  <a:cubicBezTo>
                    <a:pt x="0" y="7"/>
                    <a:pt x="0" y="6"/>
                    <a:pt x="1" y="6"/>
                  </a:cubicBezTo>
                  <a:cubicBezTo>
                    <a:pt x="1" y="6"/>
                    <a:pt x="1" y="5"/>
                    <a:pt x="1" y="5"/>
                  </a:cubicBezTo>
                  <a:cubicBezTo>
                    <a:pt x="2" y="3"/>
                    <a:pt x="3" y="1"/>
                    <a:pt x="4" y="0"/>
                  </a:cubicBezTo>
                  <a:cubicBezTo>
                    <a:pt x="5" y="0"/>
                    <a:pt x="5" y="0"/>
                    <a:pt x="6" y="0"/>
                  </a:cubicBezTo>
                  <a:cubicBezTo>
                    <a:pt x="6" y="1"/>
                    <a:pt x="6" y="1"/>
                    <a:pt x="5" y="1"/>
                  </a:cubicBezTo>
                  <a:cubicBezTo>
                    <a:pt x="4" y="2"/>
                    <a:pt x="3" y="4"/>
                    <a:pt x="3" y="5"/>
                  </a:cubicBezTo>
                  <a:cubicBezTo>
                    <a:pt x="3" y="6"/>
                    <a:pt x="2" y="6"/>
                    <a:pt x="2" y="7"/>
                  </a:cubicBezTo>
                  <a:lnTo>
                    <a:pt x="1" y="7"/>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178"/>
            <p:cNvSpPr>
              <a:spLocks/>
            </p:cNvSpPr>
            <p:nvPr/>
          </p:nvSpPr>
          <p:spPr bwMode="auto">
            <a:xfrm>
              <a:off x="4878854" y="5012102"/>
              <a:ext cx="100173" cy="125218"/>
            </a:xfrm>
            <a:custGeom>
              <a:avLst/>
              <a:gdLst>
                <a:gd name="T0" fmla="*/ 1 w 5"/>
                <a:gd name="T1" fmla="*/ 6 h 6"/>
                <a:gd name="T2" fmla="*/ 0 w 5"/>
                <a:gd name="T3" fmla="*/ 6 h 6"/>
                <a:gd name="T4" fmla="*/ 0 w 5"/>
                <a:gd name="T5" fmla="*/ 5 h 6"/>
                <a:gd name="T6" fmla="*/ 1 w 5"/>
                <a:gd name="T7" fmla="*/ 3 h 6"/>
                <a:gd name="T8" fmla="*/ 3 w 5"/>
                <a:gd name="T9" fmla="*/ 0 h 6"/>
                <a:gd name="T10" fmla="*/ 4 w 5"/>
                <a:gd name="T11" fmla="*/ 0 h 6"/>
                <a:gd name="T12" fmla="*/ 4 w 5"/>
                <a:gd name="T13" fmla="*/ 1 h 6"/>
                <a:gd name="T14" fmla="*/ 3 w 5"/>
                <a:gd name="T15" fmla="*/ 4 h 6"/>
                <a:gd name="T16" fmla="*/ 1 w 5"/>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6">
                  <a:moveTo>
                    <a:pt x="1" y="6"/>
                  </a:moveTo>
                  <a:cubicBezTo>
                    <a:pt x="0" y="6"/>
                    <a:pt x="0" y="6"/>
                    <a:pt x="0" y="6"/>
                  </a:cubicBezTo>
                  <a:cubicBezTo>
                    <a:pt x="0" y="6"/>
                    <a:pt x="0" y="5"/>
                    <a:pt x="0" y="5"/>
                  </a:cubicBezTo>
                  <a:cubicBezTo>
                    <a:pt x="0" y="4"/>
                    <a:pt x="1" y="3"/>
                    <a:pt x="1" y="3"/>
                  </a:cubicBezTo>
                  <a:cubicBezTo>
                    <a:pt x="2" y="2"/>
                    <a:pt x="2" y="1"/>
                    <a:pt x="3" y="0"/>
                  </a:cubicBezTo>
                  <a:cubicBezTo>
                    <a:pt x="3" y="0"/>
                    <a:pt x="4" y="0"/>
                    <a:pt x="4" y="0"/>
                  </a:cubicBezTo>
                  <a:cubicBezTo>
                    <a:pt x="5" y="0"/>
                    <a:pt x="5" y="1"/>
                    <a:pt x="4" y="1"/>
                  </a:cubicBezTo>
                  <a:cubicBezTo>
                    <a:pt x="4" y="2"/>
                    <a:pt x="3" y="3"/>
                    <a:pt x="3" y="4"/>
                  </a:cubicBezTo>
                  <a:cubicBezTo>
                    <a:pt x="2" y="4"/>
                    <a:pt x="2" y="5"/>
                    <a:pt x="1" y="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179"/>
            <p:cNvSpPr>
              <a:spLocks/>
            </p:cNvSpPr>
            <p:nvPr/>
          </p:nvSpPr>
          <p:spPr bwMode="auto">
            <a:xfrm>
              <a:off x="4979026" y="5078882"/>
              <a:ext cx="91827" cy="133561"/>
            </a:xfrm>
            <a:custGeom>
              <a:avLst/>
              <a:gdLst>
                <a:gd name="T0" fmla="*/ 1 w 5"/>
                <a:gd name="T1" fmla="*/ 7 h 7"/>
                <a:gd name="T2" fmla="*/ 0 w 5"/>
                <a:gd name="T3" fmla="*/ 7 h 7"/>
                <a:gd name="T4" fmla="*/ 0 w 5"/>
                <a:gd name="T5" fmla="*/ 6 h 7"/>
                <a:gd name="T6" fmla="*/ 1 w 5"/>
                <a:gd name="T7" fmla="*/ 4 h 7"/>
                <a:gd name="T8" fmla="*/ 4 w 5"/>
                <a:gd name="T9" fmla="*/ 1 h 7"/>
                <a:gd name="T10" fmla="*/ 5 w 5"/>
                <a:gd name="T11" fmla="*/ 1 h 7"/>
                <a:gd name="T12" fmla="*/ 5 w 5"/>
                <a:gd name="T13" fmla="*/ 2 h 7"/>
                <a:gd name="T14" fmla="*/ 3 w 5"/>
                <a:gd name="T15" fmla="*/ 5 h 7"/>
                <a:gd name="T16" fmla="*/ 2 w 5"/>
                <a:gd name="T17" fmla="*/ 7 h 7"/>
                <a:gd name="T18" fmla="*/ 1 w 5"/>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7">
                  <a:moveTo>
                    <a:pt x="1" y="7"/>
                  </a:moveTo>
                  <a:cubicBezTo>
                    <a:pt x="0" y="7"/>
                    <a:pt x="0" y="7"/>
                    <a:pt x="0" y="7"/>
                  </a:cubicBezTo>
                  <a:cubicBezTo>
                    <a:pt x="0" y="7"/>
                    <a:pt x="0" y="6"/>
                    <a:pt x="0" y="6"/>
                  </a:cubicBezTo>
                  <a:cubicBezTo>
                    <a:pt x="0" y="5"/>
                    <a:pt x="1" y="5"/>
                    <a:pt x="1" y="4"/>
                  </a:cubicBezTo>
                  <a:cubicBezTo>
                    <a:pt x="2" y="3"/>
                    <a:pt x="2" y="2"/>
                    <a:pt x="4" y="1"/>
                  </a:cubicBezTo>
                  <a:cubicBezTo>
                    <a:pt x="4" y="0"/>
                    <a:pt x="5" y="0"/>
                    <a:pt x="5" y="1"/>
                  </a:cubicBezTo>
                  <a:cubicBezTo>
                    <a:pt x="5" y="1"/>
                    <a:pt x="5" y="2"/>
                    <a:pt x="5" y="2"/>
                  </a:cubicBezTo>
                  <a:cubicBezTo>
                    <a:pt x="4" y="3"/>
                    <a:pt x="3" y="4"/>
                    <a:pt x="3" y="5"/>
                  </a:cubicBezTo>
                  <a:cubicBezTo>
                    <a:pt x="2" y="6"/>
                    <a:pt x="2" y="6"/>
                    <a:pt x="2" y="7"/>
                  </a:cubicBezTo>
                  <a:lnTo>
                    <a:pt x="1" y="7"/>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180"/>
            <p:cNvSpPr>
              <a:spLocks/>
            </p:cNvSpPr>
            <p:nvPr/>
          </p:nvSpPr>
          <p:spPr bwMode="auto">
            <a:xfrm>
              <a:off x="5070847" y="5154009"/>
              <a:ext cx="125218" cy="141913"/>
            </a:xfrm>
            <a:custGeom>
              <a:avLst/>
              <a:gdLst>
                <a:gd name="T0" fmla="*/ 1 w 6"/>
                <a:gd name="T1" fmla="*/ 7 h 7"/>
                <a:gd name="T2" fmla="*/ 1 w 6"/>
                <a:gd name="T3" fmla="*/ 7 h 7"/>
                <a:gd name="T4" fmla="*/ 0 w 6"/>
                <a:gd name="T5" fmla="*/ 5 h 7"/>
                <a:gd name="T6" fmla="*/ 0 w 6"/>
                <a:gd name="T7" fmla="*/ 5 h 7"/>
                <a:gd name="T8" fmla="*/ 4 w 6"/>
                <a:gd name="T9" fmla="*/ 0 h 7"/>
                <a:gd name="T10" fmla="*/ 4 w 6"/>
                <a:gd name="T11" fmla="*/ 0 h 7"/>
                <a:gd name="T12" fmla="*/ 5 w 6"/>
                <a:gd name="T13" fmla="*/ 0 h 7"/>
                <a:gd name="T14" fmla="*/ 6 w 6"/>
                <a:gd name="T15" fmla="*/ 1 h 7"/>
                <a:gd name="T16" fmla="*/ 5 w 6"/>
                <a:gd name="T17" fmla="*/ 2 h 7"/>
                <a:gd name="T18" fmla="*/ 2 w 6"/>
                <a:gd name="T19" fmla="*/ 5 h 7"/>
                <a:gd name="T20" fmla="*/ 2 w 6"/>
                <a:gd name="T21" fmla="*/ 6 h 7"/>
                <a:gd name="T22" fmla="*/ 2 w 6"/>
                <a:gd name="T23" fmla="*/ 6 h 7"/>
                <a:gd name="T24" fmla="*/ 1 w 6"/>
                <a:gd name="T2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7">
                  <a:moveTo>
                    <a:pt x="1" y="7"/>
                  </a:moveTo>
                  <a:cubicBezTo>
                    <a:pt x="1" y="7"/>
                    <a:pt x="1" y="7"/>
                    <a:pt x="1" y="7"/>
                  </a:cubicBezTo>
                  <a:cubicBezTo>
                    <a:pt x="0" y="6"/>
                    <a:pt x="0" y="6"/>
                    <a:pt x="0" y="5"/>
                  </a:cubicBezTo>
                  <a:cubicBezTo>
                    <a:pt x="0" y="5"/>
                    <a:pt x="0" y="5"/>
                    <a:pt x="0" y="5"/>
                  </a:cubicBezTo>
                  <a:cubicBezTo>
                    <a:pt x="2" y="3"/>
                    <a:pt x="3" y="2"/>
                    <a:pt x="4" y="0"/>
                  </a:cubicBezTo>
                  <a:cubicBezTo>
                    <a:pt x="4" y="0"/>
                    <a:pt x="4" y="0"/>
                    <a:pt x="4" y="0"/>
                  </a:cubicBezTo>
                  <a:cubicBezTo>
                    <a:pt x="4" y="0"/>
                    <a:pt x="5" y="0"/>
                    <a:pt x="5" y="0"/>
                  </a:cubicBezTo>
                  <a:cubicBezTo>
                    <a:pt x="6" y="0"/>
                    <a:pt x="6" y="1"/>
                    <a:pt x="6" y="1"/>
                  </a:cubicBezTo>
                  <a:cubicBezTo>
                    <a:pt x="5" y="2"/>
                    <a:pt x="5" y="2"/>
                    <a:pt x="5" y="2"/>
                  </a:cubicBezTo>
                  <a:cubicBezTo>
                    <a:pt x="4" y="3"/>
                    <a:pt x="3" y="4"/>
                    <a:pt x="2" y="5"/>
                  </a:cubicBezTo>
                  <a:cubicBezTo>
                    <a:pt x="2" y="6"/>
                    <a:pt x="2" y="6"/>
                    <a:pt x="2" y="6"/>
                  </a:cubicBezTo>
                  <a:cubicBezTo>
                    <a:pt x="2" y="6"/>
                    <a:pt x="2" y="6"/>
                    <a:pt x="2" y="6"/>
                  </a:cubicBezTo>
                  <a:cubicBezTo>
                    <a:pt x="2" y="7"/>
                    <a:pt x="1" y="7"/>
                    <a:pt x="1" y="7"/>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1181"/>
            <p:cNvSpPr>
              <a:spLocks/>
            </p:cNvSpPr>
            <p:nvPr/>
          </p:nvSpPr>
          <p:spPr bwMode="auto">
            <a:xfrm>
              <a:off x="5196065" y="5195749"/>
              <a:ext cx="116866" cy="133561"/>
            </a:xfrm>
            <a:custGeom>
              <a:avLst/>
              <a:gdLst>
                <a:gd name="T0" fmla="*/ 1 w 6"/>
                <a:gd name="T1" fmla="*/ 7 h 7"/>
                <a:gd name="T2" fmla="*/ 1 w 6"/>
                <a:gd name="T3" fmla="*/ 7 h 7"/>
                <a:gd name="T4" fmla="*/ 1 w 6"/>
                <a:gd name="T5" fmla="*/ 6 h 7"/>
                <a:gd name="T6" fmla="*/ 2 w 6"/>
                <a:gd name="T7" fmla="*/ 4 h 7"/>
                <a:gd name="T8" fmla="*/ 4 w 6"/>
                <a:gd name="T9" fmla="*/ 1 h 7"/>
                <a:gd name="T10" fmla="*/ 5 w 6"/>
                <a:gd name="T11" fmla="*/ 0 h 7"/>
                <a:gd name="T12" fmla="*/ 6 w 6"/>
                <a:gd name="T13" fmla="*/ 2 h 7"/>
                <a:gd name="T14" fmla="*/ 4 w 6"/>
                <a:gd name="T15" fmla="*/ 5 h 7"/>
                <a:gd name="T16" fmla="*/ 2 w 6"/>
                <a:gd name="T17" fmla="*/ 7 h 7"/>
                <a:gd name="T18" fmla="*/ 1 w 6"/>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1" y="7"/>
                  </a:moveTo>
                  <a:cubicBezTo>
                    <a:pt x="1" y="7"/>
                    <a:pt x="1" y="7"/>
                    <a:pt x="1" y="7"/>
                  </a:cubicBezTo>
                  <a:cubicBezTo>
                    <a:pt x="1" y="7"/>
                    <a:pt x="0" y="6"/>
                    <a:pt x="1" y="6"/>
                  </a:cubicBezTo>
                  <a:cubicBezTo>
                    <a:pt x="1" y="5"/>
                    <a:pt x="2" y="4"/>
                    <a:pt x="2" y="4"/>
                  </a:cubicBezTo>
                  <a:cubicBezTo>
                    <a:pt x="3" y="3"/>
                    <a:pt x="4" y="2"/>
                    <a:pt x="4" y="1"/>
                  </a:cubicBezTo>
                  <a:cubicBezTo>
                    <a:pt x="4" y="0"/>
                    <a:pt x="5" y="0"/>
                    <a:pt x="5" y="0"/>
                  </a:cubicBezTo>
                  <a:cubicBezTo>
                    <a:pt x="6" y="1"/>
                    <a:pt x="6" y="1"/>
                    <a:pt x="6" y="2"/>
                  </a:cubicBezTo>
                  <a:cubicBezTo>
                    <a:pt x="5" y="3"/>
                    <a:pt x="4" y="4"/>
                    <a:pt x="4" y="5"/>
                  </a:cubicBezTo>
                  <a:cubicBezTo>
                    <a:pt x="3" y="5"/>
                    <a:pt x="3" y="6"/>
                    <a:pt x="2" y="7"/>
                  </a:cubicBezTo>
                  <a:lnTo>
                    <a:pt x="1" y="7"/>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182"/>
            <p:cNvSpPr>
              <a:spLocks/>
            </p:cNvSpPr>
            <p:nvPr/>
          </p:nvSpPr>
          <p:spPr bwMode="auto">
            <a:xfrm>
              <a:off x="5312930" y="5229138"/>
              <a:ext cx="116866" cy="158606"/>
            </a:xfrm>
            <a:custGeom>
              <a:avLst/>
              <a:gdLst>
                <a:gd name="T0" fmla="*/ 1 w 6"/>
                <a:gd name="T1" fmla="*/ 8 h 8"/>
                <a:gd name="T2" fmla="*/ 0 w 6"/>
                <a:gd name="T3" fmla="*/ 8 h 8"/>
                <a:gd name="T4" fmla="*/ 0 w 6"/>
                <a:gd name="T5" fmla="*/ 6 h 8"/>
                <a:gd name="T6" fmla="*/ 2 w 6"/>
                <a:gd name="T7" fmla="*/ 4 h 8"/>
                <a:gd name="T8" fmla="*/ 4 w 6"/>
                <a:gd name="T9" fmla="*/ 1 h 8"/>
                <a:gd name="T10" fmla="*/ 5 w 6"/>
                <a:gd name="T11" fmla="*/ 0 h 8"/>
                <a:gd name="T12" fmla="*/ 6 w 6"/>
                <a:gd name="T13" fmla="*/ 1 h 8"/>
                <a:gd name="T14" fmla="*/ 3 w 6"/>
                <a:gd name="T15" fmla="*/ 5 h 8"/>
                <a:gd name="T16" fmla="*/ 1 w 6"/>
                <a:gd name="T17" fmla="*/ 7 h 8"/>
                <a:gd name="T18" fmla="*/ 1 w 6"/>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8">
                  <a:moveTo>
                    <a:pt x="1" y="8"/>
                  </a:moveTo>
                  <a:cubicBezTo>
                    <a:pt x="0" y="8"/>
                    <a:pt x="0" y="8"/>
                    <a:pt x="0" y="8"/>
                  </a:cubicBezTo>
                  <a:cubicBezTo>
                    <a:pt x="0" y="7"/>
                    <a:pt x="0" y="7"/>
                    <a:pt x="0" y="6"/>
                  </a:cubicBezTo>
                  <a:cubicBezTo>
                    <a:pt x="0" y="6"/>
                    <a:pt x="1" y="5"/>
                    <a:pt x="2" y="4"/>
                  </a:cubicBezTo>
                  <a:cubicBezTo>
                    <a:pt x="3" y="3"/>
                    <a:pt x="4" y="2"/>
                    <a:pt x="4" y="1"/>
                  </a:cubicBezTo>
                  <a:cubicBezTo>
                    <a:pt x="4" y="0"/>
                    <a:pt x="5" y="0"/>
                    <a:pt x="5" y="0"/>
                  </a:cubicBezTo>
                  <a:cubicBezTo>
                    <a:pt x="6" y="0"/>
                    <a:pt x="6" y="1"/>
                    <a:pt x="6" y="1"/>
                  </a:cubicBezTo>
                  <a:cubicBezTo>
                    <a:pt x="5" y="3"/>
                    <a:pt x="4" y="4"/>
                    <a:pt x="3" y="5"/>
                  </a:cubicBezTo>
                  <a:cubicBezTo>
                    <a:pt x="2" y="6"/>
                    <a:pt x="2" y="7"/>
                    <a:pt x="1" y="7"/>
                  </a:cubicBezTo>
                  <a:lnTo>
                    <a:pt x="1" y="8"/>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1183"/>
            <p:cNvSpPr>
              <a:spLocks/>
            </p:cNvSpPr>
            <p:nvPr/>
          </p:nvSpPr>
          <p:spPr bwMode="auto">
            <a:xfrm>
              <a:off x="5429798" y="5295920"/>
              <a:ext cx="100173" cy="133561"/>
            </a:xfrm>
            <a:custGeom>
              <a:avLst/>
              <a:gdLst>
                <a:gd name="T0" fmla="*/ 1 w 5"/>
                <a:gd name="T1" fmla="*/ 7 h 7"/>
                <a:gd name="T2" fmla="*/ 0 w 5"/>
                <a:gd name="T3" fmla="*/ 7 h 7"/>
                <a:gd name="T4" fmla="*/ 0 w 5"/>
                <a:gd name="T5" fmla="*/ 6 h 7"/>
                <a:gd name="T6" fmla="*/ 1 w 5"/>
                <a:gd name="T7" fmla="*/ 4 h 7"/>
                <a:gd name="T8" fmla="*/ 3 w 5"/>
                <a:gd name="T9" fmla="*/ 1 h 7"/>
                <a:gd name="T10" fmla="*/ 4 w 5"/>
                <a:gd name="T11" fmla="*/ 0 h 7"/>
                <a:gd name="T12" fmla="*/ 5 w 5"/>
                <a:gd name="T13" fmla="*/ 1 h 7"/>
                <a:gd name="T14" fmla="*/ 3 w 5"/>
                <a:gd name="T15" fmla="*/ 5 h 7"/>
                <a:gd name="T16" fmla="*/ 1 w 5"/>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1" y="7"/>
                  </a:moveTo>
                  <a:cubicBezTo>
                    <a:pt x="0" y="7"/>
                    <a:pt x="0" y="7"/>
                    <a:pt x="0" y="7"/>
                  </a:cubicBezTo>
                  <a:cubicBezTo>
                    <a:pt x="0" y="7"/>
                    <a:pt x="0" y="7"/>
                    <a:pt x="0" y="6"/>
                  </a:cubicBezTo>
                  <a:cubicBezTo>
                    <a:pt x="0" y="5"/>
                    <a:pt x="1" y="5"/>
                    <a:pt x="1" y="4"/>
                  </a:cubicBezTo>
                  <a:cubicBezTo>
                    <a:pt x="2" y="3"/>
                    <a:pt x="3" y="2"/>
                    <a:pt x="3" y="1"/>
                  </a:cubicBezTo>
                  <a:cubicBezTo>
                    <a:pt x="3" y="0"/>
                    <a:pt x="4" y="0"/>
                    <a:pt x="4" y="0"/>
                  </a:cubicBezTo>
                  <a:cubicBezTo>
                    <a:pt x="5" y="0"/>
                    <a:pt x="5" y="1"/>
                    <a:pt x="5" y="1"/>
                  </a:cubicBezTo>
                  <a:cubicBezTo>
                    <a:pt x="4" y="3"/>
                    <a:pt x="4" y="4"/>
                    <a:pt x="3" y="5"/>
                  </a:cubicBezTo>
                  <a:cubicBezTo>
                    <a:pt x="2" y="6"/>
                    <a:pt x="2" y="6"/>
                    <a:pt x="1" y="7"/>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184"/>
            <p:cNvSpPr>
              <a:spLocks/>
            </p:cNvSpPr>
            <p:nvPr/>
          </p:nvSpPr>
          <p:spPr bwMode="auto">
            <a:xfrm>
              <a:off x="5546664" y="5312615"/>
              <a:ext cx="116866" cy="158606"/>
            </a:xfrm>
            <a:custGeom>
              <a:avLst/>
              <a:gdLst>
                <a:gd name="T0" fmla="*/ 1 w 6"/>
                <a:gd name="T1" fmla="*/ 8 h 8"/>
                <a:gd name="T2" fmla="*/ 1 w 6"/>
                <a:gd name="T3" fmla="*/ 8 h 8"/>
                <a:gd name="T4" fmla="*/ 0 w 6"/>
                <a:gd name="T5" fmla="*/ 7 h 8"/>
                <a:gd name="T6" fmla="*/ 5 w 6"/>
                <a:gd name="T7" fmla="*/ 0 h 8"/>
                <a:gd name="T8" fmla="*/ 6 w 6"/>
                <a:gd name="T9" fmla="*/ 1 h 8"/>
                <a:gd name="T10" fmla="*/ 6 w 6"/>
                <a:gd name="T11" fmla="*/ 2 h 8"/>
                <a:gd name="T12" fmla="*/ 2 w 6"/>
                <a:gd name="T13" fmla="*/ 7 h 8"/>
                <a:gd name="T14" fmla="*/ 1 w 6"/>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1" y="8"/>
                  </a:moveTo>
                  <a:cubicBezTo>
                    <a:pt x="1" y="8"/>
                    <a:pt x="1" y="8"/>
                    <a:pt x="1" y="8"/>
                  </a:cubicBezTo>
                  <a:cubicBezTo>
                    <a:pt x="0" y="8"/>
                    <a:pt x="0" y="8"/>
                    <a:pt x="0" y="7"/>
                  </a:cubicBezTo>
                  <a:cubicBezTo>
                    <a:pt x="1" y="5"/>
                    <a:pt x="2" y="1"/>
                    <a:pt x="5" y="0"/>
                  </a:cubicBezTo>
                  <a:cubicBezTo>
                    <a:pt x="6" y="0"/>
                    <a:pt x="6" y="1"/>
                    <a:pt x="6" y="1"/>
                  </a:cubicBezTo>
                  <a:cubicBezTo>
                    <a:pt x="6" y="2"/>
                    <a:pt x="6" y="2"/>
                    <a:pt x="6" y="2"/>
                  </a:cubicBezTo>
                  <a:cubicBezTo>
                    <a:pt x="4" y="3"/>
                    <a:pt x="2" y="6"/>
                    <a:pt x="2" y="7"/>
                  </a:cubicBezTo>
                  <a:cubicBezTo>
                    <a:pt x="2" y="8"/>
                    <a:pt x="1" y="8"/>
                    <a:pt x="1" y="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185"/>
            <p:cNvSpPr>
              <a:spLocks/>
            </p:cNvSpPr>
            <p:nvPr/>
          </p:nvSpPr>
          <p:spPr bwMode="auto">
            <a:xfrm>
              <a:off x="5688571" y="5329311"/>
              <a:ext cx="116866" cy="158606"/>
            </a:xfrm>
            <a:custGeom>
              <a:avLst/>
              <a:gdLst>
                <a:gd name="T0" fmla="*/ 1 w 6"/>
                <a:gd name="T1" fmla="*/ 8 h 8"/>
                <a:gd name="T2" fmla="*/ 0 w 6"/>
                <a:gd name="T3" fmla="*/ 8 h 8"/>
                <a:gd name="T4" fmla="*/ 0 w 6"/>
                <a:gd name="T5" fmla="*/ 7 h 8"/>
                <a:gd name="T6" fmla="*/ 5 w 6"/>
                <a:gd name="T7" fmla="*/ 0 h 8"/>
                <a:gd name="T8" fmla="*/ 6 w 6"/>
                <a:gd name="T9" fmla="*/ 1 h 8"/>
                <a:gd name="T10" fmla="*/ 6 w 6"/>
                <a:gd name="T11" fmla="*/ 2 h 8"/>
                <a:gd name="T12" fmla="*/ 1 w 6"/>
                <a:gd name="T13" fmla="*/ 8 h 8"/>
                <a:gd name="T14" fmla="*/ 1 w 6"/>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1" y="8"/>
                  </a:moveTo>
                  <a:cubicBezTo>
                    <a:pt x="0" y="8"/>
                    <a:pt x="0" y="8"/>
                    <a:pt x="0" y="8"/>
                  </a:cubicBezTo>
                  <a:cubicBezTo>
                    <a:pt x="0" y="8"/>
                    <a:pt x="0" y="8"/>
                    <a:pt x="0" y="7"/>
                  </a:cubicBezTo>
                  <a:cubicBezTo>
                    <a:pt x="0" y="5"/>
                    <a:pt x="3" y="2"/>
                    <a:pt x="5" y="0"/>
                  </a:cubicBezTo>
                  <a:cubicBezTo>
                    <a:pt x="5" y="0"/>
                    <a:pt x="6" y="0"/>
                    <a:pt x="6" y="1"/>
                  </a:cubicBezTo>
                  <a:cubicBezTo>
                    <a:pt x="6" y="1"/>
                    <a:pt x="6" y="2"/>
                    <a:pt x="6" y="2"/>
                  </a:cubicBezTo>
                  <a:cubicBezTo>
                    <a:pt x="4" y="3"/>
                    <a:pt x="2" y="6"/>
                    <a:pt x="1" y="8"/>
                  </a:cubicBezTo>
                  <a:cubicBezTo>
                    <a:pt x="1" y="8"/>
                    <a:pt x="1" y="8"/>
                    <a:pt x="1" y="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186"/>
            <p:cNvSpPr>
              <a:spLocks/>
            </p:cNvSpPr>
            <p:nvPr/>
          </p:nvSpPr>
          <p:spPr bwMode="auto">
            <a:xfrm>
              <a:off x="5822134" y="5354351"/>
              <a:ext cx="141911" cy="158606"/>
            </a:xfrm>
            <a:custGeom>
              <a:avLst/>
              <a:gdLst>
                <a:gd name="T0" fmla="*/ 1 w 7"/>
                <a:gd name="T1" fmla="*/ 8 h 8"/>
                <a:gd name="T2" fmla="*/ 1 w 7"/>
                <a:gd name="T3" fmla="*/ 8 h 8"/>
                <a:gd name="T4" fmla="*/ 0 w 7"/>
                <a:gd name="T5" fmla="*/ 7 h 8"/>
                <a:gd name="T6" fmla="*/ 6 w 7"/>
                <a:gd name="T7" fmla="*/ 0 h 8"/>
                <a:gd name="T8" fmla="*/ 7 w 7"/>
                <a:gd name="T9" fmla="*/ 0 h 8"/>
                <a:gd name="T10" fmla="*/ 7 w 7"/>
                <a:gd name="T11" fmla="*/ 1 h 8"/>
                <a:gd name="T12" fmla="*/ 2 w 7"/>
                <a:gd name="T13" fmla="*/ 7 h 8"/>
                <a:gd name="T14" fmla="*/ 1 w 7"/>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8">
                  <a:moveTo>
                    <a:pt x="1" y="8"/>
                  </a:moveTo>
                  <a:cubicBezTo>
                    <a:pt x="1" y="8"/>
                    <a:pt x="1" y="8"/>
                    <a:pt x="1" y="8"/>
                  </a:cubicBezTo>
                  <a:cubicBezTo>
                    <a:pt x="0" y="8"/>
                    <a:pt x="0" y="7"/>
                    <a:pt x="0" y="7"/>
                  </a:cubicBezTo>
                  <a:cubicBezTo>
                    <a:pt x="1" y="5"/>
                    <a:pt x="3" y="1"/>
                    <a:pt x="6" y="0"/>
                  </a:cubicBezTo>
                  <a:cubicBezTo>
                    <a:pt x="6" y="0"/>
                    <a:pt x="7" y="0"/>
                    <a:pt x="7" y="0"/>
                  </a:cubicBezTo>
                  <a:cubicBezTo>
                    <a:pt x="7" y="1"/>
                    <a:pt x="7" y="1"/>
                    <a:pt x="7" y="1"/>
                  </a:cubicBezTo>
                  <a:cubicBezTo>
                    <a:pt x="5" y="2"/>
                    <a:pt x="2" y="6"/>
                    <a:pt x="2" y="7"/>
                  </a:cubicBezTo>
                  <a:cubicBezTo>
                    <a:pt x="2" y="8"/>
                    <a:pt x="1" y="8"/>
                    <a:pt x="1" y="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1187"/>
            <p:cNvSpPr>
              <a:spLocks/>
            </p:cNvSpPr>
            <p:nvPr/>
          </p:nvSpPr>
          <p:spPr bwMode="auto">
            <a:xfrm>
              <a:off x="6005782" y="5371047"/>
              <a:ext cx="75132" cy="116866"/>
            </a:xfrm>
            <a:custGeom>
              <a:avLst/>
              <a:gdLst>
                <a:gd name="T0" fmla="*/ 1 w 4"/>
                <a:gd name="T1" fmla="*/ 6 h 6"/>
                <a:gd name="T2" fmla="*/ 0 w 4"/>
                <a:gd name="T3" fmla="*/ 6 h 6"/>
                <a:gd name="T4" fmla="*/ 0 w 4"/>
                <a:gd name="T5" fmla="*/ 5 h 6"/>
                <a:gd name="T6" fmla="*/ 3 w 4"/>
                <a:gd name="T7" fmla="*/ 0 h 6"/>
                <a:gd name="T8" fmla="*/ 4 w 4"/>
                <a:gd name="T9" fmla="*/ 0 h 6"/>
                <a:gd name="T10" fmla="*/ 4 w 4"/>
                <a:gd name="T11" fmla="*/ 1 h 6"/>
                <a:gd name="T12" fmla="*/ 2 w 4"/>
                <a:gd name="T13" fmla="*/ 5 h 6"/>
                <a:gd name="T14" fmla="*/ 2 w 4"/>
                <a:gd name="T15" fmla="*/ 6 h 6"/>
                <a:gd name="T16" fmla="*/ 1 w 4"/>
                <a:gd name="T17"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6"/>
                  </a:moveTo>
                  <a:cubicBezTo>
                    <a:pt x="0" y="6"/>
                    <a:pt x="0" y="6"/>
                    <a:pt x="0" y="6"/>
                  </a:cubicBezTo>
                  <a:cubicBezTo>
                    <a:pt x="0" y="5"/>
                    <a:pt x="0" y="5"/>
                    <a:pt x="0" y="5"/>
                  </a:cubicBezTo>
                  <a:cubicBezTo>
                    <a:pt x="0" y="4"/>
                    <a:pt x="2" y="1"/>
                    <a:pt x="3" y="0"/>
                  </a:cubicBezTo>
                  <a:cubicBezTo>
                    <a:pt x="3" y="0"/>
                    <a:pt x="4" y="0"/>
                    <a:pt x="4" y="0"/>
                  </a:cubicBezTo>
                  <a:cubicBezTo>
                    <a:pt x="4" y="0"/>
                    <a:pt x="4" y="1"/>
                    <a:pt x="4" y="1"/>
                  </a:cubicBezTo>
                  <a:cubicBezTo>
                    <a:pt x="3" y="3"/>
                    <a:pt x="2" y="5"/>
                    <a:pt x="2" y="5"/>
                  </a:cubicBezTo>
                  <a:cubicBezTo>
                    <a:pt x="2" y="6"/>
                    <a:pt x="2" y="6"/>
                    <a:pt x="2" y="6"/>
                  </a:cubicBezTo>
                  <a:lnTo>
                    <a:pt x="1" y="6"/>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1188"/>
            <p:cNvSpPr>
              <a:spLocks/>
            </p:cNvSpPr>
            <p:nvPr/>
          </p:nvSpPr>
          <p:spPr bwMode="auto">
            <a:xfrm>
              <a:off x="6139343" y="5354351"/>
              <a:ext cx="116866" cy="133561"/>
            </a:xfrm>
            <a:custGeom>
              <a:avLst/>
              <a:gdLst>
                <a:gd name="T0" fmla="*/ 1 w 6"/>
                <a:gd name="T1" fmla="*/ 7 h 7"/>
                <a:gd name="T2" fmla="*/ 1 w 6"/>
                <a:gd name="T3" fmla="*/ 7 h 7"/>
                <a:gd name="T4" fmla="*/ 0 w 6"/>
                <a:gd name="T5" fmla="*/ 6 h 7"/>
                <a:gd name="T6" fmla="*/ 1 w 6"/>
                <a:gd name="T7" fmla="*/ 5 h 7"/>
                <a:gd name="T8" fmla="*/ 5 w 6"/>
                <a:gd name="T9" fmla="*/ 0 h 7"/>
                <a:gd name="T10" fmla="*/ 6 w 6"/>
                <a:gd name="T11" fmla="*/ 0 h 7"/>
                <a:gd name="T12" fmla="*/ 6 w 6"/>
                <a:gd name="T13" fmla="*/ 1 h 7"/>
                <a:gd name="T14" fmla="*/ 3 w 6"/>
                <a:gd name="T15" fmla="*/ 6 h 7"/>
                <a:gd name="T16" fmla="*/ 2 w 6"/>
                <a:gd name="T17" fmla="*/ 7 h 7"/>
                <a:gd name="T18" fmla="*/ 1 w 6"/>
                <a:gd name="T1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7">
                  <a:moveTo>
                    <a:pt x="1" y="7"/>
                  </a:moveTo>
                  <a:cubicBezTo>
                    <a:pt x="1" y="7"/>
                    <a:pt x="1" y="7"/>
                    <a:pt x="1" y="7"/>
                  </a:cubicBezTo>
                  <a:cubicBezTo>
                    <a:pt x="0" y="7"/>
                    <a:pt x="0" y="7"/>
                    <a:pt x="0" y="6"/>
                  </a:cubicBezTo>
                  <a:cubicBezTo>
                    <a:pt x="1" y="6"/>
                    <a:pt x="1" y="5"/>
                    <a:pt x="1" y="5"/>
                  </a:cubicBezTo>
                  <a:cubicBezTo>
                    <a:pt x="2" y="3"/>
                    <a:pt x="3" y="0"/>
                    <a:pt x="5" y="0"/>
                  </a:cubicBezTo>
                  <a:cubicBezTo>
                    <a:pt x="6" y="0"/>
                    <a:pt x="6" y="0"/>
                    <a:pt x="6" y="0"/>
                  </a:cubicBezTo>
                  <a:cubicBezTo>
                    <a:pt x="6" y="1"/>
                    <a:pt x="6" y="1"/>
                    <a:pt x="6" y="1"/>
                  </a:cubicBezTo>
                  <a:cubicBezTo>
                    <a:pt x="4" y="1"/>
                    <a:pt x="3" y="4"/>
                    <a:pt x="3" y="6"/>
                  </a:cubicBezTo>
                  <a:cubicBezTo>
                    <a:pt x="2" y="6"/>
                    <a:pt x="2" y="7"/>
                    <a:pt x="2" y="7"/>
                  </a:cubicBezTo>
                  <a:lnTo>
                    <a:pt x="1" y="7"/>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1189"/>
            <p:cNvSpPr>
              <a:spLocks/>
            </p:cNvSpPr>
            <p:nvPr/>
          </p:nvSpPr>
          <p:spPr bwMode="auto">
            <a:xfrm>
              <a:off x="6297952" y="5295920"/>
              <a:ext cx="116866" cy="175302"/>
            </a:xfrm>
            <a:custGeom>
              <a:avLst/>
              <a:gdLst>
                <a:gd name="T0" fmla="*/ 1 w 6"/>
                <a:gd name="T1" fmla="*/ 9 h 9"/>
                <a:gd name="T2" fmla="*/ 1 w 6"/>
                <a:gd name="T3" fmla="*/ 9 h 9"/>
                <a:gd name="T4" fmla="*/ 0 w 6"/>
                <a:gd name="T5" fmla="*/ 8 h 9"/>
                <a:gd name="T6" fmla="*/ 5 w 6"/>
                <a:gd name="T7" fmla="*/ 1 h 9"/>
                <a:gd name="T8" fmla="*/ 6 w 6"/>
                <a:gd name="T9" fmla="*/ 1 h 9"/>
                <a:gd name="T10" fmla="*/ 6 w 6"/>
                <a:gd name="T11" fmla="*/ 2 h 9"/>
                <a:gd name="T12" fmla="*/ 2 w 6"/>
                <a:gd name="T13" fmla="*/ 8 h 9"/>
                <a:gd name="T14" fmla="*/ 1 w 6"/>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9">
                  <a:moveTo>
                    <a:pt x="1" y="9"/>
                  </a:moveTo>
                  <a:cubicBezTo>
                    <a:pt x="1" y="9"/>
                    <a:pt x="1" y="9"/>
                    <a:pt x="1" y="9"/>
                  </a:cubicBezTo>
                  <a:cubicBezTo>
                    <a:pt x="0" y="9"/>
                    <a:pt x="0" y="9"/>
                    <a:pt x="0" y="8"/>
                  </a:cubicBezTo>
                  <a:cubicBezTo>
                    <a:pt x="1" y="5"/>
                    <a:pt x="3" y="2"/>
                    <a:pt x="5" y="1"/>
                  </a:cubicBezTo>
                  <a:cubicBezTo>
                    <a:pt x="5" y="0"/>
                    <a:pt x="6" y="0"/>
                    <a:pt x="6" y="1"/>
                  </a:cubicBezTo>
                  <a:cubicBezTo>
                    <a:pt x="6" y="1"/>
                    <a:pt x="6" y="2"/>
                    <a:pt x="6" y="2"/>
                  </a:cubicBezTo>
                  <a:cubicBezTo>
                    <a:pt x="4" y="3"/>
                    <a:pt x="2" y="6"/>
                    <a:pt x="2" y="8"/>
                  </a:cubicBezTo>
                  <a:cubicBezTo>
                    <a:pt x="2" y="9"/>
                    <a:pt x="1" y="9"/>
                    <a:pt x="1" y="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190"/>
            <p:cNvSpPr>
              <a:spLocks/>
            </p:cNvSpPr>
            <p:nvPr/>
          </p:nvSpPr>
          <p:spPr bwMode="auto">
            <a:xfrm>
              <a:off x="6456554" y="5312615"/>
              <a:ext cx="100173" cy="141913"/>
            </a:xfrm>
            <a:custGeom>
              <a:avLst/>
              <a:gdLst>
                <a:gd name="T0" fmla="*/ 1 w 5"/>
                <a:gd name="T1" fmla="*/ 7 h 7"/>
                <a:gd name="T2" fmla="*/ 0 w 5"/>
                <a:gd name="T3" fmla="*/ 7 h 7"/>
                <a:gd name="T4" fmla="*/ 0 w 5"/>
                <a:gd name="T5" fmla="*/ 5 h 7"/>
                <a:gd name="T6" fmla="*/ 3 w 5"/>
                <a:gd name="T7" fmla="*/ 0 h 7"/>
                <a:gd name="T8" fmla="*/ 4 w 5"/>
                <a:gd name="T9" fmla="*/ 0 h 7"/>
                <a:gd name="T10" fmla="*/ 5 w 5"/>
                <a:gd name="T11" fmla="*/ 1 h 7"/>
                <a:gd name="T12" fmla="*/ 1 w 5"/>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1" y="7"/>
                  </a:moveTo>
                  <a:cubicBezTo>
                    <a:pt x="0" y="7"/>
                    <a:pt x="0" y="7"/>
                    <a:pt x="0" y="7"/>
                  </a:cubicBezTo>
                  <a:cubicBezTo>
                    <a:pt x="0" y="6"/>
                    <a:pt x="0" y="6"/>
                    <a:pt x="0" y="5"/>
                  </a:cubicBezTo>
                  <a:cubicBezTo>
                    <a:pt x="1" y="4"/>
                    <a:pt x="2" y="2"/>
                    <a:pt x="3" y="0"/>
                  </a:cubicBezTo>
                  <a:cubicBezTo>
                    <a:pt x="3" y="0"/>
                    <a:pt x="4" y="0"/>
                    <a:pt x="4" y="0"/>
                  </a:cubicBezTo>
                  <a:cubicBezTo>
                    <a:pt x="5" y="0"/>
                    <a:pt x="5" y="1"/>
                    <a:pt x="5" y="1"/>
                  </a:cubicBezTo>
                  <a:cubicBezTo>
                    <a:pt x="4" y="3"/>
                    <a:pt x="3" y="5"/>
                    <a:pt x="1" y="7"/>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191"/>
            <p:cNvSpPr>
              <a:spLocks/>
            </p:cNvSpPr>
            <p:nvPr/>
          </p:nvSpPr>
          <p:spPr bwMode="auto">
            <a:xfrm>
              <a:off x="6573420" y="5229138"/>
              <a:ext cx="116866" cy="200343"/>
            </a:xfrm>
            <a:custGeom>
              <a:avLst/>
              <a:gdLst>
                <a:gd name="T0" fmla="*/ 1 w 6"/>
                <a:gd name="T1" fmla="*/ 10 h 10"/>
                <a:gd name="T2" fmla="*/ 1 w 6"/>
                <a:gd name="T3" fmla="*/ 10 h 10"/>
                <a:gd name="T4" fmla="*/ 0 w 6"/>
                <a:gd name="T5" fmla="*/ 8 h 10"/>
                <a:gd name="T6" fmla="*/ 2 w 6"/>
                <a:gd name="T7" fmla="*/ 4 h 10"/>
                <a:gd name="T8" fmla="*/ 4 w 6"/>
                <a:gd name="T9" fmla="*/ 1 h 10"/>
                <a:gd name="T10" fmla="*/ 5 w 6"/>
                <a:gd name="T11" fmla="*/ 1 h 10"/>
                <a:gd name="T12" fmla="*/ 5 w 6"/>
                <a:gd name="T13" fmla="*/ 2 h 10"/>
                <a:gd name="T14" fmla="*/ 4 w 6"/>
                <a:gd name="T15" fmla="*/ 5 h 10"/>
                <a:gd name="T16" fmla="*/ 2 w 6"/>
                <a:gd name="T17" fmla="*/ 9 h 10"/>
                <a:gd name="T18" fmla="*/ 1 w 6"/>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10">
                  <a:moveTo>
                    <a:pt x="1" y="10"/>
                  </a:moveTo>
                  <a:cubicBezTo>
                    <a:pt x="1" y="10"/>
                    <a:pt x="1" y="10"/>
                    <a:pt x="1" y="10"/>
                  </a:cubicBezTo>
                  <a:cubicBezTo>
                    <a:pt x="0" y="9"/>
                    <a:pt x="0" y="9"/>
                    <a:pt x="0" y="8"/>
                  </a:cubicBezTo>
                  <a:cubicBezTo>
                    <a:pt x="1" y="7"/>
                    <a:pt x="1" y="6"/>
                    <a:pt x="2" y="4"/>
                  </a:cubicBezTo>
                  <a:cubicBezTo>
                    <a:pt x="3" y="3"/>
                    <a:pt x="3" y="2"/>
                    <a:pt x="4" y="1"/>
                  </a:cubicBezTo>
                  <a:cubicBezTo>
                    <a:pt x="4" y="1"/>
                    <a:pt x="4" y="0"/>
                    <a:pt x="5" y="1"/>
                  </a:cubicBezTo>
                  <a:cubicBezTo>
                    <a:pt x="5" y="1"/>
                    <a:pt x="6" y="1"/>
                    <a:pt x="5" y="2"/>
                  </a:cubicBezTo>
                  <a:cubicBezTo>
                    <a:pt x="5" y="3"/>
                    <a:pt x="4" y="4"/>
                    <a:pt x="4" y="5"/>
                  </a:cubicBezTo>
                  <a:cubicBezTo>
                    <a:pt x="3" y="6"/>
                    <a:pt x="2" y="8"/>
                    <a:pt x="2" y="9"/>
                  </a:cubicBezTo>
                  <a:cubicBezTo>
                    <a:pt x="2" y="9"/>
                    <a:pt x="2" y="10"/>
                    <a:pt x="1" y="1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192"/>
            <p:cNvSpPr>
              <a:spLocks/>
            </p:cNvSpPr>
            <p:nvPr/>
          </p:nvSpPr>
          <p:spPr bwMode="auto">
            <a:xfrm>
              <a:off x="6757067" y="5195749"/>
              <a:ext cx="75132" cy="175302"/>
            </a:xfrm>
            <a:custGeom>
              <a:avLst/>
              <a:gdLst>
                <a:gd name="T0" fmla="*/ 1 w 4"/>
                <a:gd name="T1" fmla="*/ 9 h 9"/>
                <a:gd name="T2" fmla="*/ 0 w 4"/>
                <a:gd name="T3" fmla="*/ 8 h 9"/>
                <a:gd name="T4" fmla="*/ 1 w 4"/>
                <a:gd name="T5" fmla="*/ 3 h 9"/>
                <a:gd name="T6" fmla="*/ 2 w 4"/>
                <a:gd name="T7" fmla="*/ 1 h 9"/>
                <a:gd name="T8" fmla="*/ 3 w 4"/>
                <a:gd name="T9" fmla="*/ 0 h 9"/>
                <a:gd name="T10" fmla="*/ 4 w 4"/>
                <a:gd name="T11" fmla="*/ 1 h 9"/>
                <a:gd name="T12" fmla="*/ 3 w 4"/>
                <a:gd name="T13" fmla="*/ 3 h 9"/>
                <a:gd name="T14" fmla="*/ 2 w 4"/>
                <a:gd name="T15" fmla="*/ 8 h 9"/>
                <a:gd name="T16" fmla="*/ 1 w 4"/>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9">
                  <a:moveTo>
                    <a:pt x="1" y="9"/>
                  </a:moveTo>
                  <a:cubicBezTo>
                    <a:pt x="0" y="9"/>
                    <a:pt x="0" y="9"/>
                    <a:pt x="0" y="8"/>
                  </a:cubicBezTo>
                  <a:cubicBezTo>
                    <a:pt x="0" y="6"/>
                    <a:pt x="1" y="4"/>
                    <a:pt x="1" y="3"/>
                  </a:cubicBezTo>
                  <a:cubicBezTo>
                    <a:pt x="2" y="2"/>
                    <a:pt x="2" y="1"/>
                    <a:pt x="2" y="1"/>
                  </a:cubicBezTo>
                  <a:cubicBezTo>
                    <a:pt x="2" y="0"/>
                    <a:pt x="3" y="0"/>
                    <a:pt x="3" y="0"/>
                  </a:cubicBezTo>
                  <a:cubicBezTo>
                    <a:pt x="4" y="0"/>
                    <a:pt x="4" y="1"/>
                    <a:pt x="4" y="1"/>
                  </a:cubicBezTo>
                  <a:cubicBezTo>
                    <a:pt x="4" y="2"/>
                    <a:pt x="3" y="3"/>
                    <a:pt x="3" y="3"/>
                  </a:cubicBezTo>
                  <a:cubicBezTo>
                    <a:pt x="2" y="5"/>
                    <a:pt x="2" y="7"/>
                    <a:pt x="2" y="8"/>
                  </a:cubicBezTo>
                  <a:cubicBezTo>
                    <a:pt x="2" y="9"/>
                    <a:pt x="1" y="9"/>
                    <a:pt x="1" y="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1193"/>
            <p:cNvSpPr>
              <a:spLocks/>
            </p:cNvSpPr>
            <p:nvPr/>
          </p:nvSpPr>
          <p:spPr bwMode="auto">
            <a:xfrm>
              <a:off x="6873933" y="5112272"/>
              <a:ext cx="100173" cy="200343"/>
            </a:xfrm>
            <a:custGeom>
              <a:avLst/>
              <a:gdLst>
                <a:gd name="T0" fmla="*/ 1 w 5"/>
                <a:gd name="T1" fmla="*/ 10 h 10"/>
                <a:gd name="T2" fmla="*/ 1 w 5"/>
                <a:gd name="T3" fmla="*/ 10 h 10"/>
                <a:gd name="T4" fmla="*/ 0 w 5"/>
                <a:gd name="T5" fmla="*/ 8 h 10"/>
                <a:gd name="T6" fmla="*/ 3 w 5"/>
                <a:gd name="T7" fmla="*/ 1 h 10"/>
                <a:gd name="T8" fmla="*/ 4 w 5"/>
                <a:gd name="T9" fmla="*/ 1 h 10"/>
                <a:gd name="T10" fmla="*/ 5 w 5"/>
                <a:gd name="T11" fmla="*/ 2 h 10"/>
                <a:gd name="T12" fmla="*/ 2 w 5"/>
                <a:gd name="T13" fmla="*/ 9 h 10"/>
                <a:gd name="T14" fmla="*/ 1 w 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0">
                  <a:moveTo>
                    <a:pt x="1" y="10"/>
                  </a:moveTo>
                  <a:cubicBezTo>
                    <a:pt x="1" y="10"/>
                    <a:pt x="1" y="10"/>
                    <a:pt x="1" y="10"/>
                  </a:cubicBezTo>
                  <a:cubicBezTo>
                    <a:pt x="0" y="9"/>
                    <a:pt x="0" y="9"/>
                    <a:pt x="0" y="8"/>
                  </a:cubicBezTo>
                  <a:cubicBezTo>
                    <a:pt x="0" y="7"/>
                    <a:pt x="2" y="3"/>
                    <a:pt x="3" y="1"/>
                  </a:cubicBezTo>
                  <a:cubicBezTo>
                    <a:pt x="3" y="1"/>
                    <a:pt x="4" y="0"/>
                    <a:pt x="4" y="1"/>
                  </a:cubicBezTo>
                  <a:cubicBezTo>
                    <a:pt x="5" y="1"/>
                    <a:pt x="5" y="1"/>
                    <a:pt x="5" y="2"/>
                  </a:cubicBezTo>
                  <a:cubicBezTo>
                    <a:pt x="4" y="4"/>
                    <a:pt x="2" y="8"/>
                    <a:pt x="2" y="9"/>
                  </a:cubicBezTo>
                  <a:cubicBezTo>
                    <a:pt x="2" y="9"/>
                    <a:pt x="1" y="10"/>
                    <a:pt x="1" y="1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1194"/>
            <p:cNvSpPr>
              <a:spLocks/>
            </p:cNvSpPr>
            <p:nvPr/>
          </p:nvSpPr>
          <p:spPr bwMode="auto">
            <a:xfrm>
              <a:off x="6990801" y="5053836"/>
              <a:ext cx="100173" cy="200343"/>
            </a:xfrm>
            <a:custGeom>
              <a:avLst/>
              <a:gdLst>
                <a:gd name="T0" fmla="*/ 1 w 5"/>
                <a:gd name="T1" fmla="*/ 10 h 10"/>
                <a:gd name="T2" fmla="*/ 1 w 5"/>
                <a:gd name="T3" fmla="*/ 10 h 10"/>
                <a:gd name="T4" fmla="*/ 0 w 5"/>
                <a:gd name="T5" fmla="*/ 9 h 10"/>
                <a:gd name="T6" fmla="*/ 2 w 5"/>
                <a:gd name="T7" fmla="*/ 4 h 10"/>
                <a:gd name="T8" fmla="*/ 3 w 5"/>
                <a:gd name="T9" fmla="*/ 1 h 10"/>
                <a:gd name="T10" fmla="*/ 4 w 5"/>
                <a:gd name="T11" fmla="*/ 0 h 10"/>
                <a:gd name="T12" fmla="*/ 5 w 5"/>
                <a:gd name="T13" fmla="*/ 1 h 10"/>
                <a:gd name="T14" fmla="*/ 4 w 5"/>
                <a:gd name="T15" fmla="*/ 4 h 10"/>
                <a:gd name="T16" fmla="*/ 2 w 5"/>
                <a:gd name="T17" fmla="*/ 9 h 10"/>
                <a:gd name="T18" fmla="*/ 1 w 5"/>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0">
                  <a:moveTo>
                    <a:pt x="1" y="10"/>
                  </a:moveTo>
                  <a:cubicBezTo>
                    <a:pt x="1" y="10"/>
                    <a:pt x="1" y="10"/>
                    <a:pt x="1" y="10"/>
                  </a:cubicBezTo>
                  <a:cubicBezTo>
                    <a:pt x="1" y="10"/>
                    <a:pt x="0" y="9"/>
                    <a:pt x="0" y="9"/>
                  </a:cubicBezTo>
                  <a:cubicBezTo>
                    <a:pt x="1" y="7"/>
                    <a:pt x="1" y="5"/>
                    <a:pt x="2" y="4"/>
                  </a:cubicBezTo>
                  <a:cubicBezTo>
                    <a:pt x="2" y="3"/>
                    <a:pt x="3" y="2"/>
                    <a:pt x="3" y="1"/>
                  </a:cubicBezTo>
                  <a:cubicBezTo>
                    <a:pt x="3" y="0"/>
                    <a:pt x="4" y="0"/>
                    <a:pt x="4" y="0"/>
                  </a:cubicBezTo>
                  <a:cubicBezTo>
                    <a:pt x="5" y="0"/>
                    <a:pt x="5" y="1"/>
                    <a:pt x="5" y="1"/>
                  </a:cubicBezTo>
                  <a:cubicBezTo>
                    <a:pt x="4" y="2"/>
                    <a:pt x="4" y="3"/>
                    <a:pt x="4" y="4"/>
                  </a:cubicBezTo>
                  <a:cubicBezTo>
                    <a:pt x="3" y="6"/>
                    <a:pt x="2" y="8"/>
                    <a:pt x="2" y="9"/>
                  </a:cubicBezTo>
                  <a:cubicBezTo>
                    <a:pt x="2" y="10"/>
                    <a:pt x="2" y="10"/>
                    <a:pt x="1" y="1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1195"/>
            <p:cNvSpPr>
              <a:spLocks/>
            </p:cNvSpPr>
            <p:nvPr/>
          </p:nvSpPr>
          <p:spPr bwMode="auto">
            <a:xfrm>
              <a:off x="7149408" y="4953666"/>
              <a:ext cx="41741" cy="183647"/>
            </a:xfrm>
            <a:custGeom>
              <a:avLst/>
              <a:gdLst>
                <a:gd name="T0" fmla="*/ 1 w 2"/>
                <a:gd name="T1" fmla="*/ 9 h 9"/>
                <a:gd name="T2" fmla="*/ 0 w 2"/>
                <a:gd name="T3" fmla="*/ 8 h 9"/>
                <a:gd name="T4" fmla="*/ 0 w 2"/>
                <a:gd name="T5" fmla="*/ 5 h 9"/>
                <a:gd name="T6" fmla="*/ 1 w 2"/>
                <a:gd name="T7" fmla="*/ 1 h 9"/>
                <a:gd name="T8" fmla="*/ 1 w 2"/>
                <a:gd name="T9" fmla="*/ 0 h 9"/>
                <a:gd name="T10" fmla="*/ 2 w 2"/>
                <a:gd name="T11" fmla="*/ 1 h 9"/>
                <a:gd name="T12" fmla="*/ 2 w 2"/>
                <a:gd name="T13" fmla="*/ 5 h 9"/>
                <a:gd name="T14" fmla="*/ 1 w 2"/>
                <a:gd name="T15" fmla="*/ 8 h 9"/>
                <a:gd name="T16" fmla="*/ 1 w 2"/>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9">
                  <a:moveTo>
                    <a:pt x="1" y="9"/>
                  </a:moveTo>
                  <a:cubicBezTo>
                    <a:pt x="0" y="9"/>
                    <a:pt x="0" y="9"/>
                    <a:pt x="0" y="8"/>
                  </a:cubicBezTo>
                  <a:cubicBezTo>
                    <a:pt x="0" y="7"/>
                    <a:pt x="0" y="6"/>
                    <a:pt x="0" y="5"/>
                  </a:cubicBezTo>
                  <a:cubicBezTo>
                    <a:pt x="0" y="3"/>
                    <a:pt x="1" y="2"/>
                    <a:pt x="1" y="1"/>
                  </a:cubicBezTo>
                  <a:cubicBezTo>
                    <a:pt x="0" y="0"/>
                    <a:pt x="1" y="0"/>
                    <a:pt x="1" y="0"/>
                  </a:cubicBezTo>
                  <a:cubicBezTo>
                    <a:pt x="2" y="0"/>
                    <a:pt x="2" y="0"/>
                    <a:pt x="2" y="1"/>
                  </a:cubicBezTo>
                  <a:cubicBezTo>
                    <a:pt x="2" y="2"/>
                    <a:pt x="2" y="4"/>
                    <a:pt x="2" y="5"/>
                  </a:cubicBezTo>
                  <a:cubicBezTo>
                    <a:pt x="2" y="6"/>
                    <a:pt x="1" y="7"/>
                    <a:pt x="1" y="8"/>
                  </a:cubicBezTo>
                  <a:cubicBezTo>
                    <a:pt x="1" y="9"/>
                    <a:pt x="1" y="9"/>
                    <a:pt x="1" y="9"/>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196"/>
            <p:cNvSpPr>
              <a:spLocks/>
            </p:cNvSpPr>
            <p:nvPr/>
          </p:nvSpPr>
          <p:spPr bwMode="auto">
            <a:xfrm>
              <a:off x="7207840" y="4795064"/>
              <a:ext cx="100173" cy="283820"/>
            </a:xfrm>
            <a:custGeom>
              <a:avLst/>
              <a:gdLst>
                <a:gd name="T0" fmla="*/ 1 w 5"/>
                <a:gd name="T1" fmla="*/ 14 h 14"/>
                <a:gd name="T2" fmla="*/ 1 w 5"/>
                <a:gd name="T3" fmla="*/ 13 h 14"/>
                <a:gd name="T4" fmla="*/ 2 w 5"/>
                <a:gd name="T5" fmla="*/ 6 h 14"/>
                <a:gd name="T6" fmla="*/ 3 w 5"/>
                <a:gd name="T7" fmla="*/ 1 h 14"/>
                <a:gd name="T8" fmla="*/ 4 w 5"/>
                <a:gd name="T9" fmla="*/ 1 h 14"/>
                <a:gd name="T10" fmla="*/ 5 w 5"/>
                <a:gd name="T11" fmla="*/ 2 h 14"/>
                <a:gd name="T12" fmla="*/ 4 w 5"/>
                <a:gd name="T13" fmla="*/ 7 h 14"/>
                <a:gd name="T14" fmla="*/ 2 w 5"/>
                <a:gd name="T15" fmla="*/ 14 h 14"/>
                <a:gd name="T16" fmla="*/ 1 w 5"/>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4">
                  <a:moveTo>
                    <a:pt x="1" y="14"/>
                  </a:moveTo>
                  <a:cubicBezTo>
                    <a:pt x="1" y="14"/>
                    <a:pt x="0" y="14"/>
                    <a:pt x="1" y="13"/>
                  </a:cubicBezTo>
                  <a:cubicBezTo>
                    <a:pt x="1" y="11"/>
                    <a:pt x="1" y="9"/>
                    <a:pt x="2" y="6"/>
                  </a:cubicBezTo>
                  <a:cubicBezTo>
                    <a:pt x="2" y="5"/>
                    <a:pt x="3" y="3"/>
                    <a:pt x="3" y="1"/>
                  </a:cubicBezTo>
                  <a:cubicBezTo>
                    <a:pt x="3" y="1"/>
                    <a:pt x="4" y="0"/>
                    <a:pt x="4" y="1"/>
                  </a:cubicBezTo>
                  <a:cubicBezTo>
                    <a:pt x="5" y="1"/>
                    <a:pt x="5" y="1"/>
                    <a:pt x="5" y="2"/>
                  </a:cubicBezTo>
                  <a:cubicBezTo>
                    <a:pt x="5" y="3"/>
                    <a:pt x="4" y="5"/>
                    <a:pt x="4" y="7"/>
                  </a:cubicBezTo>
                  <a:cubicBezTo>
                    <a:pt x="3" y="9"/>
                    <a:pt x="3" y="11"/>
                    <a:pt x="2" y="14"/>
                  </a:cubicBezTo>
                  <a:cubicBezTo>
                    <a:pt x="2" y="14"/>
                    <a:pt x="2" y="14"/>
                    <a:pt x="1" y="14"/>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7" name="组合 43"/>
          <p:cNvGrpSpPr>
            <a:grpSpLocks/>
          </p:cNvGrpSpPr>
          <p:nvPr/>
        </p:nvGrpSpPr>
        <p:grpSpPr bwMode="auto">
          <a:xfrm>
            <a:off x="8175959" y="1562026"/>
            <a:ext cx="3039176" cy="922912"/>
            <a:chOff x="344487" y="1261515"/>
            <a:chExt cx="2073282" cy="690781"/>
          </a:xfrm>
        </p:grpSpPr>
        <p:sp>
          <p:nvSpPr>
            <p:cNvPr id="88"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89" name="矩形 42"/>
            <p:cNvSpPr>
              <a:spLocks noChangeArrowheads="1"/>
            </p:cNvSpPr>
            <p:nvPr/>
          </p:nvSpPr>
          <p:spPr bwMode="auto">
            <a:xfrm>
              <a:off x="344487" y="1261515"/>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控制方法</a:t>
              </a:r>
            </a:p>
          </p:txBody>
        </p:sp>
      </p:grpSp>
      <p:grpSp>
        <p:nvGrpSpPr>
          <p:cNvPr id="90" name="组合 43"/>
          <p:cNvGrpSpPr>
            <a:grpSpLocks/>
          </p:cNvGrpSpPr>
          <p:nvPr/>
        </p:nvGrpSpPr>
        <p:grpSpPr bwMode="auto">
          <a:xfrm>
            <a:off x="8334772" y="2480433"/>
            <a:ext cx="3039176" cy="922912"/>
            <a:chOff x="344487" y="1261515"/>
            <a:chExt cx="2073282" cy="690781"/>
          </a:xfrm>
        </p:grpSpPr>
        <p:sp>
          <p:nvSpPr>
            <p:cNvPr id="91"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92" name="矩形 42"/>
            <p:cNvSpPr>
              <a:spLocks noChangeArrowheads="1"/>
            </p:cNvSpPr>
            <p:nvPr/>
          </p:nvSpPr>
          <p:spPr bwMode="auto">
            <a:xfrm>
              <a:off x="344487" y="1261515"/>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控制方法</a:t>
              </a:r>
            </a:p>
          </p:txBody>
        </p:sp>
      </p:grpSp>
      <p:grpSp>
        <p:nvGrpSpPr>
          <p:cNvPr id="93" name="组合 43"/>
          <p:cNvGrpSpPr>
            <a:grpSpLocks/>
          </p:cNvGrpSpPr>
          <p:nvPr/>
        </p:nvGrpSpPr>
        <p:grpSpPr bwMode="auto">
          <a:xfrm>
            <a:off x="7993166" y="4202379"/>
            <a:ext cx="3039176" cy="922912"/>
            <a:chOff x="344487" y="1261515"/>
            <a:chExt cx="2073282" cy="690781"/>
          </a:xfrm>
        </p:grpSpPr>
        <p:sp>
          <p:nvSpPr>
            <p:cNvPr id="94"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95" name="矩形 42"/>
            <p:cNvSpPr>
              <a:spLocks noChangeArrowheads="1"/>
            </p:cNvSpPr>
            <p:nvPr/>
          </p:nvSpPr>
          <p:spPr bwMode="auto">
            <a:xfrm>
              <a:off x="344487" y="1261515"/>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控制方法</a:t>
              </a:r>
            </a:p>
          </p:txBody>
        </p:sp>
      </p:grpSp>
      <p:grpSp>
        <p:nvGrpSpPr>
          <p:cNvPr id="96" name="组合 43"/>
          <p:cNvGrpSpPr>
            <a:grpSpLocks/>
          </p:cNvGrpSpPr>
          <p:nvPr/>
        </p:nvGrpSpPr>
        <p:grpSpPr bwMode="auto">
          <a:xfrm>
            <a:off x="1167364" y="2135318"/>
            <a:ext cx="3039182" cy="990651"/>
            <a:chOff x="344483" y="1210814"/>
            <a:chExt cx="2073286" cy="741482"/>
          </a:xfrm>
        </p:grpSpPr>
        <p:sp>
          <p:nvSpPr>
            <p:cNvPr id="97"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98" name="矩形 42"/>
            <p:cNvSpPr>
              <a:spLocks noChangeArrowheads="1"/>
            </p:cNvSpPr>
            <p:nvPr/>
          </p:nvSpPr>
          <p:spPr bwMode="auto">
            <a:xfrm>
              <a:off x="344483" y="1210814"/>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defTabSz="914400" fontAlgn="base">
                <a:spcBef>
                  <a:spcPct val="0"/>
                </a:spcBef>
                <a:spcAft>
                  <a:spcPct val="0"/>
                </a:spcAft>
              </a:pPr>
              <a:r>
                <a:rPr lang="zh-CN" altLang="en-US" sz="2000" b="1" dirty="0">
                  <a:solidFill>
                    <a:srgbClr val="595959"/>
                  </a:solidFill>
                  <a:ea typeface="方正静蕾简体"/>
                  <a:cs typeface="+mn-ea"/>
                  <a:sym typeface="+mn-lt"/>
                </a:rPr>
                <a:t>控制方法</a:t>
              </a:r>
            </a:p>
          </p:txBody>
        </p:sp>
      </p:grpSp>
      <p:grpSp>
        <p:nvGrpSpPr>
          <p:cNvPr id="99" name="组合 43"/>
          <p:cNvGrpSpPr>
            <a:grpSpLocks/>
          </p:cNvGrpSpPr>
          <p:nvPr/>
        </p:nvGrpSpPr>
        <p:grpSpPr bwMode="auto">
          <a:xfrm>
            <a:off x="905688" y="3240204"/>
            <a:ext cx="3039176" cy="922912"/>
            <a:chOff x="344487" y="1261515"/>
            <a:chExt cx="2073282" cy="690781"/>
          </a:xfrm>
        </p:grpSpPr>
        <p:sp>
          <p:nvSpPr>
            <p:cNvPr id="100"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101" name="矩形 42"/>
            <p:cNvSpPr>
              <a:spLocks noChangeArrowheads="1"/>
            </p:cNvSpPr>
            <p:nvPr/>
          </p:nvSpPr>
          <p:spPr bwMode="auto">
            <a:xfrm>
              <a:off x="344487" y="1261515"/>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控制方法</a:t>
              </a:r>
            </a:p>
          </p:txBody>
        </p:sp>
      </p:grpSp>
      <p:grpSp>
        <p:nvGrpSpPr>
          <p:cNvPr id="102" name="组合 43"/>
          <p:cNvGrpSpPr>
            <a:grpSpLocks/>
          </p:cNvGrpSpPr>
          <p:nvPr/>
        </p:nvGrpSpPr>
        <p:grpSpPr bwMode="auto">
          <a:xfrm>
            <a:off x="1442844" y="4439788"/>
            <a:ext cx="3039176" cy="922912"/>
            <a:chOff x="344487" y="1261515"/>
            <a:chExt cx="2073282" cy="690781"/>
          </a:xfrm>
        </p:grpSpPr>
        <p:sp>
          <p:nvSpPr>
            <p:cNvPr id="103" name="TextBox 19"/>
            <p:cNvSpPr>
              <a:spLocks noChangeArrowheads="1"/>
            </p:cNvSpPr>
            <p:nvPr/>
          </p:nvSpPr>
          <p:spPr bwMode="auto">
            <a:xfrm>
              <a:off x="344487" y="1514604"/>
              <a:ext cx="2073282" cy="437692"/>
            </a:xfrm>
            <a:prstGeom prst="rect">
              <a:avLst/>
            </a:prstGeom>
            <a:noFill/>
            <a:ln w="9525">
              <a:noFill/>
              <a:miter lim="800000"/>
            </a:ln>
          </p:spPr>
          <p:txBody>
            <a:bodyPr wrap="square">
              <a:spAutoFit/>
            </a:bodyPr>
            <a:lstStyle/>
            <a:p>
              <a:pPr defTabSz="914400" fontAlgn="base">
                <a:spcBef>
                  <a:spcPct val="0"/>
                </a:spcBef>
                <a:spcAft>
                  <a:spcPct val="0"/>
                </a:spcAft>
              </a:pPr>
              <a:r>
                <a:rPr lang="zh-CN" altLang="en-US" sz="1600" dirty="0">
                  <a:solidFill>
                    <a:srgbClr val="595959"/>
                  </a:solidFill>
                  <a:ea typeface="方正静蕾简体"/>
                  <a:cs typeface="+mn-ea"/>
                </a:rPr>
                <a:t>为客户提供有效服务，是我们工作的方向和价值评价的标尺</a:t>
              </a:r>
              <a:r>
                <a:rPr lang="en-US" altLang="zh-CN" sz="1600" dirty="0">
                  <a:solidFill>
                    <a:srgbClr val="595959"/>
                  </a:solidFill>
                  <a:ea typeface="方正静蕾简体"/>
                  <a:cs typeface="+mn-ea"/>
                </a:rPr>
                <a:t>……</a:t>
              </a:r>
              <a:endParaRPr lang="zh-CN" altLang="en-US" sz="1600" dirty="0">
                <a:solidFill>
                  <a:srgbClr val="595959"/>
                </a:solidFill>
                <a:ea typeface="方正静蕾简体"/>
                <a:cs typeface="+mn-ea"/>
                <a:sym typeface="+mn-lt"/>
              </a:endParaRPr>
            </a:p>
          </p:txBody>
        </p:sp>
        <p:sp>
          <p:nvSpPr>
            <p:cNvPr id="104" name="矩形 42"/>
            <p:cNvSpPr>
              <a:spLocks noChangeArrowheads="1"/>
            </p:cNvSpPr>
            <p:nvPr/>
          </p:nvSpPr>
          <p:spPr bwMode="auto">
            <a:xfrm>
              <a:off x="344487" y="1261515"/>
              <a:ext cx="825846" cy="299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spcBef>
                  <a:spcPct val="0"/>
                </a:spcBef>
                <a:spcAft>
                  <a:spcPct val="0"/>
                </a:spcAft>
              </a:pPr>
              <a:r>
                <a:rPr lang="zh-CN" altLang="en-US" sz="2000" b="1" dirty="0">
                  <a:solidFill>
                    <a:srgbClr val="595959"/>
                  </a:solidFill>
                  <a:ea typeface="方正静蕾简体"/>
                  <a:cs typeface="+mn-ea"/>
                  <a:sym typeface="+mn-lt"/>
                </a:rPr>
                <a:t>控制方法</a:t>
              </a:r>
            </a:p>
          </p:txBody>
        </p:sp>
      </p:grpSp>
      <p:sp>
        <p:nvSpPr>
          <p:cNvPr id="77" name="TextBox 17">
            <a:extLst>
              <a:ext uri="{FF2B5EF4-FFF2-40B4-BE49-F238E27FC236}">
                <a16:creationId xmlns:a16="http://schemas.microsoft.com/office/drawing/2014/main" id="{ADA14030-1E80-4D8C-8E19-87AEA998AB74}"/>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4.1</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59714117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wipe(right)">
                                      <p:cBhvr>
                                        <p:cTn id="13" dur="500"/>
                                        <p:tgtEl>
                                          <p:spTgt spid="49"/>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wipe(right)">
                                      <p:cBhvr>
                                        <p:cTn id="16" dur="500"/>
                                        <p:tgtEl>
                                          <p:spTgt spid="45"/>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wipe(right)">
                                      <p:cBhvr>
                                        <p:cTn id="19" dur="500"/>
                                        <p:tgtEl>
                                          <p:spTgt spid="48"/>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wipe(left)">
                                      <p:cBhvr>
                                        <p:cTn id="22" dur="500"/>
                                        <p:tgtEl>
                                          <p:spTgt spid="4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wipe(left)">
                                      <p:cBhvr>
                                        <p:cTn id="28" dur="500"/>
                                        <p:tgtEl>
                                          <p:spTgt spid="47"/>
                                        </p:tgtEl>
                                      </p:cBhvr>
                                    </p:animEffect>
                                  </p:childTnLst>
                                </p:cTn>
                              </p:par>
                            </p:childTnLst>
                          </p:cTn>
                        </p:par>
                        <p:par>
                          <p:cTn id="29" fill="hold">
                            <p:stCondLst>
                              <p:cond delay="1000"/>
                            </p:stCondLst>
                            <p:childTnLst>
                              <p:par>
                                <p:cTn id="30" presetID="22" presetClass="entr" presetSubtype="1" fill="hold" nodeType="after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wipe(up)">
                                      <p:cBhvr>
                                        <p:cTn id="32" dur="500"/>
                                        <p:tgtEl>
                                          <p:spTgt spid="87"/>
                                        </p:tgtEl>
                                      </p:cBhvr>
                                    </p:animEffect>
                                  </p:childTnLst>
                                </p:cTn>
                              </p:par>
                            </p:childTnLst>
                          </p:cTn>
                        </p:par>
                        <p:par>
                          <p:cTn id="33" fill="hold">
                            <p:stCondLst>
                              <p:cond delay="1500"/>
                            </p:stCondLst>
                            <p:childTnLst>
                              <p:par>
                                <p:cTn id="34" presetID="22" presetClass="entr" presetSubtype="1" fill="hold" nodeType="afterEffect">
                                  <p:stCondLst>
                                    <p:cond delay="0"/>
                                  </p:stCondLst>
                                  <p:childTnLst>
                                    <p:set>
                                      <p:cBhvr>
                                        <p:cTn id="35" dur="1" fill="hold">
                                          <p:stCondLst>
                                            <p:cond delay="0"/>
                                          </p:stCondLst>
                                        </p:cTn>
                                        <p:tgtEl>
                                          <p:spTgt spid="90"/>
                                        </p:tgtEl>
                                        <p:attrNameLst>
                                          <p:attrName>style.visibility</p:attrName>
                                        </p:attrNameLst>
                                      </p:cBhvr>
                                      <p:to>
                                        <p:strVal val="visible"/>
                                      </p:to>
                                    </p:set>
                                    <p:animEffect transition="in" filter="wipe(up)">
                                      <p:cBhvr>
                                        <p:cTn id="36" dur="500"/>
                                        <p:tgtEl>
                                          <p:spTgt spid="90"/>
                                        </p:tgtEl>
                                      </p:cBhvr>
                                    </p:animEffect>
                                  </p:childTnLst>
                                </p:cTn>
                              </p:par>
                            </p:childTnLst>
                          </p:cTn>
                        </p:par>
                        <p:par>
                          <p:cTn id="37" fill="hold">
                            <p:stCondLst>
                              <p:cond delay="2000"/>
                            </p:stCondLst>
                            <p:childTnLst>
                              <p:par>
                                <p:cTn id="38" presetID="22" presetClass="entr" presetSubtype="1" fill="hold" nodeType="afterEffect">
                                  <p:stCondLst>
                                    <p:cond delay="0"/>
                                  </p:stCondLst>
                                  <p:childTnLst>
                                    <p:set>
                                      <p:cBhvr>
                                        <p:cTn id="39" dur="1" fill="hold">
                                          <p:stCondLst>
                                            <p:cond delay="0"/>
                                          </p:stCondLst>
                                        </p:cTn>
                                        <p:tgtEl>
                                          <p:spTgt spid="93"/>
                                        </p:tgtEl>
                                        <p:attrNameLst>
                                          <p:attrName>style.visibility</p:attrName>
                                        </p:attrNameLst>
                                      </p:cBhvr>
                                      <p:to>
                                        <p:strVal val="visible"/>
                                      </p:to>
                                    </p:set>
                                    <p:animEffect transition="in" filter="wipe(up)">
                                      <p:cBhvr>
                                        <p:cTn id="40" dur="500"/>
                                        <p:tgtEl>
                                          <p:spTgt spid="93"/>
                                        </p:tgtEl>
                                      </p:cBhvr>
                                    </p:animEffect>
                                  </p:childTnLst>
                                </p:cTn>
                              </p:par>
                            </p:childTnLst>
                          </p:cTn>
                        </p:par>
                        <p:par>
                          <p:cTn id="41" fill="hold">
                            <p:stCondLst>
                              <p:cond delay="2500"/>
                            </p:stCondLst>
                            <p:childTnLst>
                              <p:par>
                                <p:cTn id="42" presetID="22" presetClass="entr" presetSubtype="1" fill="hold" nodeType="afterEffect">
                                  <p:stCondLst>
                                    <p:cond delay="0"/>
                                  </p:stCondLst>
                                  <p:childTnLst>
                                    <p:set>
                                      <p:cBhvr>
                                        <p:cTn id="43" dur="1" fill="hold">
                                          <p:stCondLst>
                                            <p:cond delay="0"/>
                                          </p:stCondLst>
                                        </p:cTn>
                                        <p:tgtEl>
                                          <p:spTgt spid="96"/>
                                        </p:tgtEl>
                                        <p:attrNameLst>
                                          <p:attrName>style.visibility</p:attrName>
                                        </p:attrNameLst>
                                      </p:cBhvr>
                                      <p:to>
                                        <p:strVal val="visible"/>
                                      </p:to>
                                    </p:set>
                                    <p:animEffect transition="in" filter="wipe(up)">
                                      <p:cBhvr>
                                        <p:cTn id="44" dur="500"/>
                                        <p:tgtEl>
                                          <p:spTgt spid="96"/>
                                        </p:tgtEl>
                                      </p:cBhvr>
                                    </p:animEffect>
                                  </p:childTnLst>
                                </p:cTn>
                              </p:par>
                            </p:childTnLst>
                          </p:cTn>
                        </p:par>
                        <p:par>
                          <p:cTn id="45" fill="hold">
                            <p:stCondLst>
                              <p:cond delay="3000"/>
                            </p:stCondLst>
                            <p:childTnLst>
                              <p:par>
                                <p:cTn id="46" presetID="22" presetClass="entr" presetSubtype="1" fill="hold" nodeType="afterEffect">
                                  <p:stCondLst>
                                    <p:cond delay="0"/>
                                  </p:stCondLst>
                                  <p:childTnLst>
                                    <p:set>
                                      <p:cBhvr>
                                        <p:cTn id="47" dur="1" fill="hold">
                                          <p:stCondLst>
                                            <p:cond delay="0"/>
                                          </p:stCondLst>
                                        </p:cTn>
                                        <p:tgtEl>
                                          <p:spTgt spid="99"/>
                                        </p:tgtEl>
                                        <p:attrNameLst>
                                          <p:attrName>style.visibility</p:attrName>
                                        </p:attrNameLst>
                                      </p:cBhvr>
                                      <p:to>
                                        <p:strVal val="visible"/>
                                      </p:to>
                                    </p:set>
                                    <p:animEffect transition="in" filter="wipe(up)">
                                      <p:cBhvr>
                                        <p:cTn id="48" dur="500"/>
                                        <p:tgtEl>
                                          <p:spTgt spid="99"/>
                                        </p:tgtEl>
                                      </p:cBhvr>
                                    </p:animEffect>
                                  </p:childTnLst>
                                </p:cTn>
                              </p:par>
                            </p:childTnLst>
                          </p:cTn>
                        </p:par>
                        <p:par>
                          <p:cTn id="49" fill="hold">
                            <p:stCondLst>
                              <p:cond delay="3500"/>
                            </p:stCondLst>
                            <p:childTnLst>
                              <p:par>
                                <p:cTn id="50" presetID="22" presetClass="entr" presetSubtype="1" fill="hold" nodeType="after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wipe(up)">
                                      <p:cBhvr>
                                        <p:cTn id="52"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P spid="48" grpId="0" animBg="1"/>
      <p:bldP spid="4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组合 66"/>
          <p:cNvGrpSpPr/>
          <p:nvPr/>
        </p:nvGrpSpPr>
        <p:grpSpPr>
          <a:xfrm>
            <a:off x="1838928" y="2420888"/>
            <a:ext cx="3362636" cy="3080141"/>
            <a:chOff x="2823465" y="3740152"/>
            <a:chExt cx="585788" cy="536576"/>
          </a:xfrm>
        </p:grpSpPr>
        <p:sp>
          <p:nvSpPr>
            <p:cNvPr id="68" name="Freeform 434"/>
            <p:cNvSpPr>
              <a:spLocks/>
            </p:cNvSpPr>
            <p:nvPr/>
          </p:nvSpPr>
          <p:spPr bwMode="auto">
            <a:xfrm>
              <a:off x="2829815" y="3803652"/>
              <a:ext cx="511175" cy="473075"/>
            </a:xfrm>
            <a:custGeom>
              <a:avLst/>
              <a:gdLst>
                <a:gd name="T0" fmla="*/ 134 w 136"/>
                <a:gd name="T1" fmla="*/ 126 h 126"/>
                <a:gd name="T2" fmla="*/ 132 w 136"/>
                <a:gd name="T3" fmla="*/ 125 h 126"/>
                <a:gd name="T4" fmla="*/ 130 w 136"/>
                <a:gd name="T5" fmla="*/ 92 h 126"/>
                <a:gd name="T6" fmla="*/ 108 w 136"/>
                <a:gd name="T7" fmla="*/ 92 h 126"/>
                <a:gd name="T8" fmla="*/ 107 w 136"/>
                <a:gd name="T9" fmla="*/ 91 h 126"/>
                <a:gd name="T10" fmla="*/ 106 w 136"/>
                <a:gd name="T11" fmla="*/ 76 h 126"/>
                <a:gd name="T12" fmla="*/ 105 w 136"/>
                <a:gd name="T13" fmla="*/ 69 h 126"/>
                <a:gd name="T14" fmla="*/ 81 w 136"/>
                <a:gd name="T15" fmla="*/ 69 h 126"/>
                <a:gd name="T16" fmla="*/ 80 w 136"/>
                <a:gd name="T17" fmla="*/ 69 h 126"/>
                <a:gd name="T18" fmla="*/ 79 w 136"/>
                <a:gd name="T19" fmla="*/ 68 h 126"/>
                <a:gd name="T20" fmla="*/ 79 w 136"/>
                <a:gd name="T21" fmla="*/ 56 h 126"/>
                <a:gd name="T22" fmla="*/ 78 w 136"/>
                <a:gd name="T23" fmla="*/ 45 h 126"/>
                <a:gd name="T24" fmla="*/ 55 w 136"/>
                <a:gd name="T25" fmla="*/ 46 h 126"/>
                <a:gd name="T26" fmla="*/ 54 w 136"/>
                <a:gd name="T27" fmla="*/ 46 h 126"/>
                <a:gd name="T28" fmla="*/ 54 w 136"/>
                <a:gd name="T29" fmla="*/ 45 h 126"/>
                <a:gd name="T30" fmla="*/ 53 w 136"/>
                <a:gd name="T31" fmla="*/ 42 h 126"/>
                <a:gd name="T32" fmla="*/ 52 w 136"/>
                <a:gd name="T33" fmla="*/ 25 h 126"/>
                <a:gd name="T34" fmla="*/ 31 w 136"/>
                <a:gd name="T35" fmla="*/ 24 h 126"/>
                <a:gd name="T36" fmla="*/ 29 w 136"/>
                <a:gd name="T37" fmla="*/ 24 h 126"/>
                <a:gd name="T38" fmla="*/ 29 w 136"/>
                <a:gd name="T39" fmla="*/ 23 h 126"/>
                <a:gd name="T40" fmla="*/ 28 w 136"/>
                <a:gd name="T41" fmla="*/ 9 h 126"/>
                <a:gd name="T42" fmla="*/ 27 w 136"/>
                <a:gd name="T43" fmla="*/ 4 h 126"/>
                <a:gd name="T44" fmla="*/ 12 w 136"/>
                <a:gd name="T45" fmla="*/ 4 h 126"/>
                <a:gd name="T46" fmla="*/ 1 w 136"/>
                <a:gd name="T47" fmla="*/ 4 h 126"/>
                <a:gd name="T48" fmla="*/ 0 w 136"/>
                <a:gd name="T49" fmla="*/ 2 h 126"/>
                <a:gd name="T50" fmla="*/ 1 w 136"/>
                <a:gd name="T51" fmla="*/ 1 h 126"/>
                <a:gd name="T52" fmla="*/ 12 w 136"/>
                <a:gd name="T53" fmla="*/ 0 h 126"/>
                <a:gd name="T54" fmla="*/ 29 w 136"/>
                <a:gd name="T55" fmla="*/ 1 h 126"/>
                <a:gd name="T56" fmla="*/ 30 w 136"/>
                <a:gd name="T57" fmla="*/ 2 h 126"/>
                <a:gd name="T58" fmla="*/ 31 w 136"/>
                <a:gd name="T59" fmla="*/ 9 h 126"/>
                <a:gd name="T60" fmla="*/ 32 w 136"/>
                <a:gd name="T61" fmla="*/ 21 h 126"/>
                <a:gd name="T62" fmla="*/ 55 w 136"/>
                <a:gd name="T63" fmla="*/ 22 h 126"/>
                <a:gd name="T64" fmla="*/ 56 w 136"/>
                <a:gd name="T65" fmla="*/ 24 h 126"/>
                <a:gd name="T66" fmla="*/ 57 w 136"/>
                <a:gd name="T67" fmla="*/ 42 h 126"/>
                <a:gd name="T68" fmla="*/ 57 w 136"/>
                <a:gd name="T69" fmla="*/ 43 h 126"/>
                <a:gd name="T70" fmla="*/ 79 w 136"/>
                <a:gd name="T71" fmla="*/ 42 h 126"/>
                <a:gd name="T72" fmla="*/ 81 w 136"/>
                <a:gd name="T73" fmla="*/ 44 h 126"/>
                <a:gd name="T74" fmla="*/ 82 w 136"/>
                <a:gd name="T75" fmla="*/ 56 h 126"/>
                <a:gd name="T76" fmla="*/ 83 w 136"/>
                <a:gd name="T77" fmla="*/ 66 h 126"/>
                <a:gd name="T78" fmla="*/ 107 w 136"/>
                <a:gd name="T79" fmla="*/ 66 h 126"/>
                <a:gd name="T80" fmla="*/ 108 w 136"/>
                <a:gd name="T81" fmla="*/ 67 h 126"/>
                <a:gd name="T82" fmla="*/ 109 w 136"/>
                <a:gd name="T83" fmla="*/ 76 h 126"/>
                <a:gd name="T84" fmla="*/ 110 w 136"/>
                <a:gd name="T85" fmla="*/ 89 h 126"/>
                <a:gd name="T86" fmla="*/ 131 w 136"/>
                <a:gd name="T87" fmla="*/ 88 h 126"/>
                <a:gd name="T88" fmla="*/ 133 w 136"/>
                <a:gd name="T89" fmla="*/ 90 h 126"/>
                <a:gd name="T90" fmla="*/ 136 w 136"/>
                <a:gd name="T91" fmla="*/ 125 h 126"/>
                <a:gd name="T92" fmla="*/ 134 w 136"/>
                <a:gd name="T93"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6" h="126">
                  <a:moveTo>
                    <a:pt x="134" y="126"/>
                  </a:moveTo>
                  <a:cubicBezTo>
                    <a:pt x="133" y="126"/>
                    <a:pt x="132" y="126"/>
                    <a:pt x="132" y="125"/>
                  </a:cubicBezTo>
                  <a:cubicBezTo>
                    <a:pt x="130" y="92"/>
                    <a:pt x="130" y="92"/>
                    <a:pt x="130" y="92"/>
                  </a:cubicBezTo>
                  <a:cubicBezTo>
                    <a:pt x="121" y="92"/>
                    <a:pt x="118" y="92"/>
                    <a:pt x="108" y="92"/>
                  </a:cubicBezTo>
                  <a:cubicBezTo>
                    <a:pt x="107" y="92"/>
                    <a:pt x="107" y="91"/>
                    <a:pt x="107" y="91"/>
                  </a:cubicBezTo>
                  <a:cubicBezTo>
                    <a:pt x="106" y="84"/>
                    <a:pt x="106" y="80"/>
                    <a:pt x="106" y="76"/>
                  </a:cubicBezTo>
                  <a:cubicBezTo>
                    <a:pt x="105" y="74"/>
                    <a:pt x="105" y="72"/>
                    <a:pt x="105" y="69"/>
                  </a:cubicBezTo>
                  <a:cubicBezTo>
                    <a:pt x="95" y="68"/>
                    <a:pt x="92" y="68"/>
                    <a:pt x="81" y="69"/>
                  </a:cubicBezTo>
                  <a:cubicBezTo>
                    <a:pt x="81" y="69"/>
                    <a:pt x="80" y="69"/>
                    <a:pt x="80" y="69"/>
                  </a:cubicBezTo>
                  <a:cubicBezTo>
                    <a:pt x="80" y="69"/>
                    <a:pt x="79" y="68"/>
                    <a:pt x="79" y="68"/>
                  </a:cubicBezTo>
                  <a:cubicBezTo>
                    <a:pt x="79" y="63"/>
                    <a:pt x="79" y="59"/>
                    <a:pt x="79" y="56"/>
                  </a:cubicBezTo>
                  <a:cubicBezTo>
                    <a:pt x="78" y="53"/>
                    <a:pt x="78" y="50"/>
                    <a:pt x="78" y="45"/>
                  </a:cubicBezTo>
                  <a:cubicBezTo>
                    <a:pt x="70" y="45"/>
                    <a:pt x="64" y="45"/>
                    <a:pt x="55" y="46"/>
                  </a:cubicBezTo>
                  <a:cubicBezTo>
                    <a:pt x="55" y="46"/>
                    <a:pt x="55" y="46"/>
                    <a:pt x="54" y="46"/>
                  </a:cubicBezTo>
                  <a:cubicBezTo>
                    <a:pt x="54" y="46"/>
                    <a:pt x="54" y="45"/>
                    <a:pt x="54" y="45"/>
                  </a:cubicBezTo>
                  <a:cubicBezTo>
                    <a:pt x="53" y="42"/>
                    <a:pt x="53" y="42"/>
                    <a:pt x="53" y="42"/>
                  </a:cubicBezTo>
                  <a:cubicBezTo>
                    <a:pt x="52" y="35"/>
                    <a:pt x="52" y="33"/>
                    <a:pt x="52" y="25"/>
                  </a:cubicBezTo>
                  <a:cubicBezTo>
                    <a:pt x="45" y="23"/>
                    <a:pt x="38" y="23"/>
                    <a:pt x="31" y="24"/>
                  </a:cubicBezTo>
                  <a:cubicBezTo>
                    <a:pt x="30" y="24"/>
                    <a:pt x="30" y="24"/>
                    <a:pt x="29" y="24"/>
                  </a:cubicBezTo>
                  <a:cubicBezTo>
                    <a:pt x="29" y="24"/>
                    <a:pt x="29" y="23"/>
                    <a:pt x="29" y="23"/>
                  </a:cubicBezTo>
                  <a:cubicBezTo>
                    <a:pt x="29" y="17"/>
                    <a:pt x="28" y="14"/>
                    <a:pt x="28" y="9"/>
                  </a:cubicBezTo>
                  <a:cubicBezTo>
                    <a:pt x="27" y="8"/>
                    <a:pt x="27" y="6"/>
                    <a:pt x="27" y="4"/>
                  </a:cubicBezTo>
                  <a:cubicBezTo>
                    <a:pt x="22" y="3"/>
                    <a:pt x="17" y="4"/>
                    <a:pt x="12" y="4"/>
                  </a:cubicBezTo>
                  <a:cubicBezTo>
                    <a:pt x="8" y="4"/>
                    <a:pt x="5" y="4"/>
                    <a:pt x="1" y="4"/>
                  </a:cubicBezTo>
                  <a:cubicBezTo>
                    <a:pt x="0" y="4"/>
                    <a:pt x="0" y="3"/>
                    <a:pt x="0" y="2"/>
                  </a:cubicBezTo>
                  <a:cubicBezTo>
                    <a:pt x="0" y="1"/>
                    <a:pt x="0" y="1"/>
                    <a:pt x="1" y="1"/>
                  </a:cubicBezTo>
                  <a:cubicBezTo>
                    <a:pt x="5" y="1"/>
                    <a:pt x="8" y="0"/>
                    <a:pt x="12" y="0"/>
                  </a:cubicBezTo>
                  <a:cubicBezTo>
                    <a:pt x="18" y="0"/>
                    <a:pt x="23" y="0"/>
                    <a:pt x="29" y="1"/>
                  </a:cubicBezTo>
                  <a:cubicBezTo>
                    <a:pt x="29" y="1"/>
                    <a:pt x="30" y="1"/>
                    <a:pt x="30" y="2"/>
                  </a:cubicBezTo>
                  <a:cubicBezTo>
                    <a:pt x="30" y="5"/>
                    <a:pt x="31" y="7"/>
                    <a:pt x="31" y="9"/>
                  </a:cubicBezTo>
                  <a:cubicBezTo>
                    <a:pt x="31" y="13"/>
                    <a:pt x="32" y="16"/>
                    <a:pt x="32" y="21"/>
                  </a:cubicBezTo>
                  <a:cubicBezTo>
                    <a:pt x="40" y="20"/>
                    <a:pt x="46" y="20"/>
                    <a:pt x="55" y="22"/>
                  </a:cubicBezTo>
                  <a:cubicBezTo>
                    <a:pt x="55" y="23"/>
                    <a:pt x="56" y="23"/>
                    <a:pt x="56" y="24"/>
                  </a:cubicBezTo>
                  <a:cubicBezTo>
                    <a:pt x="55" y="33"/>
                    <a:pt x="56" y="35"/>
                    <a:pt x="57" y="42"/>
                  </a:cubicBezTo>
                  <a:cubicBezTo>
                    <a:pt x="57" y="43"/>
                    <a:pt x="57" y="43"/>
                    <a:pt x="57" y="43"/>
                  </a:cubicBezTo>
                  <a:cubicBezTo>
                    <a:pt x="65" y="41"/>
                    <a:pt x="71" y="41"/>
                    <a:pt x="79" y="42"/>
                  </a:cubicBezTo>
                  <a:cubicBezTo>
                    <a:pt x="80" y="42"/>
                    <a:pt x="81" y="43"/>
                    <a:pt x="81" y="44"/>
                  </a:cubicBezTo>
                  <a:cubicBezTo>
                    <a:pt x="81" y="49"/>
                    <a:pt x="81" y="52"/>
                    <a:pt x="82" y="56"/>
                  </a:cubicBezTo>
                  <a:cubicBezTo>
                    <a:pt x="82" y="59"/>
                    <a:pt x="82" y="62"/>
                    <a:pt x="83" y="66"/>
                  </a:cubicBezTo>
                  <a:cubicBezTo>
                    <a:pt x="92" y="65"/>
                    <a:pt x="96" y="65"/>
                    <a:pt x="107" y="66"/>
                  </a:cubicBezTo>
                  <a:cubicBezTo>
                    <a:pt x="108" y="66"/>
                    <a:pt x="108" y="67"/>
                    <a:pt x="108" y="67"/>
                  </a:cubicBezTo>
                  <a:cubicBezTo>
                    <a:pt x="108" y="71"/>
                    <a:pt x="109" y="73"/>
                    <a:pt x="109" y="76"/>
                  </a:cubicBezTo>
                  <a:cubicBezTo>
                    <a:pt x="109" y="80"/>
                    <a:pt x="110" y="83"/>
                    <a:pt x="110" y="89"/>
                  </a:cubicBezTo>
                  <a:cubicBezTo>
                    <a:pt x="119" y="89"/>
                    <a:pt x="122" y="89"/>
                    <a:pt x="131" y="88"/>
                  </a:cubicBezTo>
                  <a:cubicBezTo>
                    <a:pt x="132" y="88"/>
                    <a:pt x="133" y="89"/>
                    <a:pt x="133" y="90"/>
                  </a:cubicBezTo>
                  <a:cubicBezTo>
                    <a:pt x="136" y="125"/>
                    <a:pt x="136" y="125"/>
                    <a:pt x="136" y="125"/>
                  </a:cubicBezTo>
                  <a:cubicBezTo>
                    <a:pt x="136" y="126"/>
                    <a:pt x="135" y="126"/>
                    <a:pt x="134" y="12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35"/>
            <p:cNvSpPr>
              <a:spLocks/>
            </p:cNvSpPr>
            <p:nvPr/>
          </p:nvSpPr>
          <p:spPr bwMode="auto">
            <a:xfrm>
              <a:off x="2826640" y="3806827"/>
              <a:ext cx="19050" cy="461963"/>
            </a:xfrm>
            <a:custGeom>
              <a:avLst/>
              <a:gdLst>
                <a:gd name="T0" fmla="*/ 2 w 5"/>
                <a:gd name="T1" fmla="*/ 123 h 123"/>
                <a:gd name="T2" fmla="*/ 1 w 5"/>
                <a:gd name="T3" fmla="*/ 122 h 123"/>
                <a:gd name="T4" fmla="*/ 1 w 5"/>
                <a:gd name="T5" fmla="*/ 61 h 123"/>
                <a:gd name="T6" fmla="*/ 1 w 5"/>
                <a:gd name="T7" fmla="*/ 1 h 123"/>
                <a:gd name="T8" fmla="*/ 2 w 5"/>
                <a:gd name="T9" fmla="*/ 0 h 123"/>
                <a:gd name="T10" fmla="*/ 4 w 5"/>
                <a:gd name="T11" fmla="*/ 1 h 123"/>
                <a:gd name="T12" fmla="*/ 4 w 5"/>
                <a:gd name="T13" fmla="*/ 61 h 123"/>
                <a:gd name="T14" fmla="*/ 4 w 5"/>
                <a:gd name="T15" fmla="*/ 122 h 123"/>
                <a:gd name="T16" fmla="*/ 2 w 5"/>
                <a:gd name="T17" fmla="*/ 12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23">
                  <a:moveTo>
                    <a:pt x="2" y="123"/>
                  </a:moveTo>
                  <a:cubicBezTo>
                    <a:pt x="1" y="123"/>
                    <a:pt x="1" y="123"/>
                    <a:pt x="1" y="122"/>
                  </a:cubicBezTo>
                  <a:cubicBezTo>
                    <a:pt x="1" y="97"/>
                    <a:pt x="1" y="79"/>
                    <a:pt x="1" y="61"/>
                  </a:cubicBezTo>
                  <a:cubicBezTo>
                    <a:pt x="0" y="44"/>
                    <a:pt x="0" y="26"/>
                    <a:pt x="1" y="1"/>
                  </a:cubicBezTo>
                  <a:cubicBezTo>
                    <a:pt x="1" y="0"/>
                    <a:pt x="1" y="0"/>
                    <a:pt x="2" y="0"/>
                  </a:cubicBezTo>
                  <a:cubicBezTo>
                    <a:pt x="3" y="0"/>
                    <a:pt x="4" y="0"/>
                    <a:pt x="4" y="1"/>
                  </a:cubicBezTo>
                  <a:cubicBezTo>
                    <a:pt x="3" y="26"/>
                    <a:pt x="4" y="44"/>
                    <a:pt x="4" y="61"/>
                  </a:cubicBezTo>
                  <a:cubicBezTo>
                    <a:pt x="4" y="79"/>
                    <a:pt x="5" y="97"/>
                    <a:pt x="4" y="122"/>
                  </a:cubicBezTo>
                  <a:cubicBezTo>
                    <a:pt x="4" y="123"/>
                    <a:pt x="3" y="123"/>
                    <a:pt x="2" y="123"/>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36"/>
            <p:cNvSpPr>
              <a:spLocks/>
            </p:cNvSpPr>
            <p:nvPr/>
          </p:nvSpPr>
          <p:spPr bwMode="auto">
            <a:xfrm>
              <a:off x="2823465" y="4254503"/>
              <a:ext cx="528638" cy="22225"/>
            </a:xfrm>
            <a:custGeom>
              <a:avLst/>
              <a:gdLst>
                <a:gd name="T0" fmla="*/ 2 w 141"/>
                <a:gd name="T1" fmla="*/ 6 h 6"/>
                <a:gd name="T2" fmla="*/ 0 w 141"/>
                <a:gd name="T3" fmla="*/ 4 h 6"/>
                <a:gd name="T4" fmla="*/ 2 w 141"/>
                <a:gd name="T5" fmla="*/ 3 h 6"/>
                <a:gd name="T6" fmla="*/ 139 w 141"/>
                <a:gd name="T7" fmla="*/ 2 h 6"/>
                <a:gd name="T8" fmla="*/ 141 w 141"/>
                <a:gd name="T9" fmla="*/ 4 h 6"/>
                <a:gd name="T10" fmla="*/ 139 w 141"/>
                <a:gd name="T11" fmla="*/ 5 h 6"/>
                <a:gd name="T12" fmla="*/ 2 w 141"/>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41" h="6">
                  <a:moveTo>
                    <a:pt x="2" y="6"/>
                  </a:moveTo>
                  <a:cubicBezTo>
                    <a:pt x="1" y="6"/>
                    <a:pt x="0" y="5"/>
                    <a:pt x="0" y="4"/>
                  </a:cubicBezTo>
                  <a:cubicBezTo>
                    <a:pt x="0" y="3"/>
                    <a:pt x="1" y="3"/>
                    <a:pt x="2" y="3"/>
                  </a:cubicBezTo>
                  <a:cubicBezTo>
                    <a:pt x="54" y="0"/>
                    <a:pt x="88" y="0"/>
                    <a:pt x="139" y="2"/>
                  </a:cubicBezTo>
                  <a:cubicBezTo>
                    <a:pt x="140" y="2"/>
                    <a:pt x="141" y="3"/>
                    <a:pt x="141" y="4"/>
                  </a:cubicBezTo>
                  <a:cubicBezTo>
                    <a:pt x="141" y="5"/>
                    <a:pt x="140" y="5"/>
                    <a:pt x="139" y="5"/>
                  </a:cubicBezTo>
                  <a:cubicBezTo>
                    <a:pt x="88" y="3"/>
                    <a:pt x="54" y="3"/>
                    <a:pt x="2" y="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37"/>
            <p:cNvSpPr>
              <a:spLocks/>
            </p:cNvSpPr>
            <p:nvPr/>
          </p:nvSpPr>
          <p:spPr bwMode="auto">
            <a:xfrm>
              <a:off x="2829815" y="3740152"/>
              <a:ext cx="196850" cy="77788"/>
            </a:xfrm>
            <a:custGeom>
              <a:avLst/>
              <a:gdLst>
                <a:gd name="T0" fmla="*/ 28 w 52"/>
                <a:gd name="T1" fmla="*/ 21 h 21"/>
                <a:gd name="T2" fmla="*/ 26 w 52"/>
                <a:gd name="T3" fmla="*/ 20 h 21"/>
                <a:gd name="T4" fmla="*/ 27 w 52"/>
                <a:gd name="T5" fmla="*/ 18 h 21"/>
                <a:gd name="T6" fmla="*/ 44 w 52"/>
                <a:gd name="T7" fmla="*/ 4 h 21"/>
                <a:gd name="T8" fmla="*/ 40 w 52"/>
                <a:gd name="T9" fmla="*/ 4 h 21"/>
                <a:gd name="T10" fmla="*/ 25 w 52"/>
                <a:gd name="T11" fmla="*/ 5 h 21"/>
                <a:gd name="T12" fmla="*/ 20 w 52"/>
                <a:gd name="T13" fmla="*/ 8 h 21"/>
                <a:gd name="T14" fmla="*/ 3 w 52"/>
                <a:gd name="T15" fmla="*/ 19 h 21"/>
                <a:gd name="T16" fmla="*/ 0 w 52"/>
                <a:gd name="T17" fmla="*/ 19 h 21"/>
                <a:gd name="T18" fmla="*/ 1 w 52"/>
                <a:gd name="T19" fmla="*/ 16 h 21"/>
                <a:gd name="T20" fmla="*/ 18 w 52"/>
                <a:gd name="T21" fmla="*/ 6 h 21"/>
                <a:gd name="T22" fmla="*/ 24 w 52"/>
                <a:gd name="T23" fmla="*/ 2 h 21"/>
                <a:gd name="T24" fmla="*/ 40 w 52"/>
                <a:gd name="T25" fmla="*/ 1 h 21"/>
                <a:gd name="T26" fmla="*/ 50 w 52"/>
                <a:gd name="T27" fmla="*/ 0 h 21"/>
                <a:gd name="T28" fmla="*/ 52 w 52"/>
                <a:gd name="T29" fmla="*/ 1 h 21"/>
                <a:gd name="T30" fmla="*/ 51 w 52"/>
                <a:gd name="T31" fmla="*/ 3 h 21"/>
                <a:gd name="T32" fmla="*/ 29 w 52"/>
                <a:gd name="T33" fmla="*/ 20 h 21"/>
                <a:gd name="T34" fmla="*/ 28 w 52"/>
                <a:gd name="T3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21">
                  <a:moveTo>
                    <a:pt x="28" y="21"/>
                  </a:moveTo>
                  <a:cubicBezTo>
                    <a:pt x="27" y="21"/>
                    <a:pt x="27" y="20"/>
                    <a:pt x="26" y="20"/>
                  </a:cubicBezTo>
                  <a:cubicBezTo>
                    <a:pt x="26" y="19"/>
                    <a:pt x="26" y="18"/>
                    <a:pt x="27" y="18"/>
                  </a:cubicBezTo>
                  <a:cubicBezTo>
                    <a:pt x="31" y="14"/>
                    <a:pt x="37" y="9"/>
                    <a:pt x="44" y="4"/>
                  </a:cubicBezTo>
                  <a:cubicBezTo>
                    <a:pt x="43" y="4"/>
                    <a:pt x="41" y="4"/>
                    <a:pt x="40" y="4"/>
                  </a:cubicBezTo>
                  <a:cubicBezTo>
                    <a:pt x="34" y="5"/>
                    <a:pt x="28" y="5"/>
                    <a:pt x="25" y="5"/>
                  </a:cubicBezTo>
                  <a:cubicBezTo>
                    <a:pt x="23" y="6"/>
                    <a:pt x="21" y="7"/>
                    <a:pt x="20" y="8"/>
                  </a:cubicBezTo>
                  <a:cubicBezTo>
                    <a:pt x="3" y="19"/>
                    <a:pt x="3" y="19"/>
                    <a:pt x="3" y="19"/>
                  </a:cubicBezTo>
                  <a:cubicBezTo>
                    <a:pt x="2" y="20"/>
                    <a:pt x="1" y="19"/>
                    <a:pt x="0" y="19"/>
                  </a:cubicBezTo>
                  <a:cubicBezTo>
                    <a:pt x="0" y="18"/>
                    <a:pt x="0" y="17"/>
                    <a:pt x="1" y="16"/>
                  </a:cubicBezTo>
                  <a:cubicBezTo>
                    <a:pt x="18" y="6"/>
                    <a:pt x="18" y="6"/>
                    <a:pt x="18" y="6"/>
                  </a:cubicBezTo>
                  <a:cubicBezTo>
                    <a:pt x="20" y="4"/>
                    <a:pt x="22" y="3"/>
                    <a:pt x="24" y="2"/>
                  </a:cubicBezTo>
                  <a:cubicBezTo>
                    <a:pt x="28" y="2"/>
                    <a:pt x="33" y="1"/>
                    <a:pt x="40" y="1"/>
                  </a:cubicBezTo>
                  <a:cubicBezTo>
                    <a:pt x="43" y="1"/>
                    <a:pt x="47" y="1"/>
                    <a:pt x="50" y="0"/>
                  </a:cubicBezTo>
                  <a:cubicBezTo>
                    <a:pt x="51" y="0"/>
                    <a:pt x="52" y="1"/>
                    <a:pt x="52" y="1"/>
                  </a:cubicBezTo>
                  <a:cubicBezTo>
                    <a:pt x="52" y="2"/>
                    <a:pt x="52" y="3"/>
                    <a:pt x="51" y="3"/>
                  </a:cubicBezTo>
                  <a:cubicBezTo>
                    <a:pt x="42" y="9"/>
                    <a:pt x="34" y="15"/>
                    <a:pt x="29" y="20"/>
                  </a:cubicBezTo>
                  <a:cubicBezTo>
                    <a:pt x="28" y="20"/>
                    <a:pt x="28" y="21"/>
                    <a:pt x="28" y="21"/>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38"/>
            <p:cNvSpPr>
              <a:spLocks/>
            </p:cNvSpPr>
            <p:nvPr/>
          </p:nvSpPr>
          <p:spPr bwMode="auto">
            <a:xfrm>
              <a:off x="3010790" y="3740152"/>
              <a:ext cx="15875" cy="96838"/>
            </a:xfrm>
            <a:custGeom>
              <a:avLst/>
              <a:gdLst>
                <a:gd name="T0" fmla="*/ 2 w 4"/>
                <a:gd name="T1" fmla="*/ 26 h 26"/>
                <a:gd name="T2" fmla="*/ 0 w 4"/>
                <a:gd name="T3" fmla="*/ 24 h 26"/>
                <a:gd name="T4" fmla="*/ 0 w 4"/>
                <a:gd name="T5" fmla="*/ 14 h 26"/>
                <a:gd name="T6" fmla="*/ 1 w 4"/>
                <a:gd name="T7" fmla="*/ 2 h 26"/>
                <a:gd name="T8" fmla="*/ 2 w 4"/>
                <a:gd name="T9" fmla="*/ 0 h 26"/>
                <a:gd name="T10" fmla="*/ 4 w 4"/>
                <a:gd name="T11" fmla="*/ 2 h 26"/>
                <a:gd name="T12" fmla="*/ 4 w 4"/>
                <a:gd name="T13" fmla="*/ 14 h 26"/>
                <a:gd name="T14" fmla="*/ 3 w 4"/>
                <a:gd name="T15" fmla="*/ 24 h 26"/>
                <a:gd name="T16" fmla="*/ 2 w 4"/>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6">
                  <a:moveTo>
                    <a:pt x="2" y="26"/>
                  </a:moveTo>
                  <a:cubicBezTo>
                    <a:pt x="1" y="26"/>
                    <a:pt x="0" y="25"/>
                    <a:pt x="0" y="24"/>
                  </a:cubicBezTo>
                  <a:cubicBezTo>
                    <a:pt x="0" y="21"/>
                    <a:pt x="0" y="17"/>
                    <a:pt x="0" y="14"/>
                  </a:cubicBezTo>
                  <a:cubicBezTo>
                    <a:pt x="0" y="10"/>
                    <a:pt x="0" y="6"/>
                    <a:pt x="1" y="2"/>
                  </a:cubicBezTo>
                  <a:cubicBezTo>
                    <a:pt x="1" y="1"/>
                    <a:pt x="2" y="0"/>
                    <a:pt x="2" y="0"/>
                  </a:cubicBezTo>
                  <a:cubicBezTo>
                    <a:pt x="3" y="0"/>
                    <a:pt x="4" y="1"/>
                    <a:pt x="4" y="2"/>
                  </a:cubicBezTo>
                  <a:cubicBezTo>
                    <a:pt x="4" y="6"/>
                    <a:pt x="4" y="10"/>
                    <a:pt x="4" y="14"/>
                  </a:cubicBezTo>
                  <a:cubicBezTo>
                    <a:pt x="4" y="17"/>
                    <a:pt x="4" y="21"/>
                    <a:pt x="3" y="24"/>
                  </a:cubicBezTo>
                  <a:cubicBezTo>
                    <a:pt x="3" y="25"/>
                    <a:pt x="3" y="26"/>
                    <a:pt x="2" y="2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39"/>
            <p:cNvSpPr>
              <a:spLocks/>
            </p:cNvSpPr>
            <p:nvPr/>
          </p:nvSpPr>
          <p:spPr bwMode="auto">
            <a:xfrm>
              <a:off x="3010790" y="3822702"/>
              <a:ext cx="109538" cy="74613"/>
            </a:xfrm>
            <a:custGeom>
              <a:avLst/>
              <a:gdLst>
                <a:gd name="T0" fmla="*/ 7 w 29"/>
                <a:gd name="T1" fmla="*/ 20 h 20"/>
                <a:gd name="T2" fmla="*/ 6 w 29"/>
                <a:gd name="T3" fmla="*/ 19 h 20"/>
                <a:gd name="T4" fmla="*/ 6 w 29"/>
                <a:gd name="T5" fmla="*/ 17 h 20"/>
                <a:gd name="T6" fmla="*/ 12 w 29"/>
                <a:gd name="T7" fmla="*/ 12 h 20"/>
                <a:gd name="T8" fmla="*/ 21 w 29"/>
                <a:gd name="T9" fmla="*/ 3 h 20"/>
                <a:gd name="T10" fmla="*/ 21 w 29"/>
                <a:gd name="T11" fmla="*/ 3 h 20"/>
                <a:gd name="T12" fmla="*/ 2 w 29"/>
                <a:gd name="T13" fmla="*/ 4 h 20"/>
                <a:gd name="T14" fmla="*/ 0 w 29"/>
                <a:gd name="T15" fmla="*/ 2 h 20"/>
                <a:gd name="T16" fmla="*/ 2 w 29"/>
                <a:gd name="T17" fmla="*/ 1 h 20"/>
                <a:gd name="T18" fmla="*/ 20 w 29"/>
                <a:gd name="T19" fmla="*/ 0 h 20"/>
                <a:gd name="T20" fmla="*/ 27 w 29"/>
                <a:gd name="T21" fmla="*/ 0 h 20"/>
                <a:gd name="T22" fmla="*/ 28 w 29"/>
                <a:gd name="T23" fmla="*/ 1 h 20"/>
                <a:gd name="T24" fmla="*/ 28 w 29"/>
                <a:gd name="T25" fmla="*/ 3 h 20"/>
                <a:gd name="T26" fmla="*/ 14 w 29"/>
                <a:gd name="T27" fmla="*/ 14 h 20"/>
                <a:gd name="T28" fmla="*/ 8 w 29"/>
                <a:gd name="T29" fmla="*/ 20 h 20"/>
                <a:gd name="T30" fmla="*/ 7 w 29"/>
                <a:gd name="T3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0">
                  <a:moveTo>
                    <a:pt x="7" y="20"/>
                  </a:moveTo>
                  <a:cubicBezTo>
                    <a:pt x="7" y="20"/>
                    <a:pt x="6" y="20"/>
                    <a:pt x="6" y="19"/>
                  </a:cubicBezTo>
                  <a:cubicBezTo>
                    <a:pt x="5" y="19"/>
                    <a:pt x="5" y="18"/>
                    <a:pt x="6" y="17"/>
                  </a:cubicBezTo>
                  <a:cubicBezTo>
                    <a:pt x="8" y="15"/>
                    <a:pt x="10" y="13"/>
                    <a:pt x="12" y="12"/>
                  </a:cubicBezTo>
                  <a:cubicBezTo>
                    <a:pt x="15" y="9"/>
                    <a:pt x="18" y="6"/>
                    <a:pt x="21" y="3"/>
                  </a:cubicBezTo>
                  <a:cubicBezTo>
                    <a:pt x="21" y="3"/>
                    <a:pt x="21" y="3"/>
                    <a:pt x="21" y="3"/>
                  </a:cubicBezTo>
                  <a:cubicBezTo>
                    <a:pt x="13" y="4"/>
                    <a:pt x="6" y="4"/>
                    <a:pt x="2" y="4"/>
                  </a:cubicBezTo>
                  <a:cubicBezTo>
                    <a:pt x="1" y="4"/>
                    <a:pt x="0" y="3"/>
                    <a:pt x="0" y="2"/>
                  </a:cubicBezTo>
                  <a:cubicBezTo>
                    <a:pt x="0" y="1"/>
                    <a:pt x="1" y="1"/>
                    <a:pt x="2" y="1"/>
                  </a:cubicBezTo>
                  <a:cubicBezTo>
                    <a:pt x="6" y="1"/>
                    <a:pt x="13" y="1"/>
                    <a:pt x="20" y="0"/>
                  </a:cubicBezTo>
                  <a:cubicBezTo>
                    <a:pt x="23" y="0"/>
                    <a:pt x="25" y="0"/>
                    <a:pt x="27" y="0"/>
                  </a:cubicBezTo>
                  <a:cubicBezTo>
                    <a:pt x="28" y="0"/>
                    <a:pt x="28" y="0"/>
                    <a:pt x="28" y="1"/>
                  </a:cubicBezTo>
                  <a:cubicBezTo>
                    <a:pt x="29" y="2"/>
                    <a:pt x="28" y="3"/>
                    <a:pt x="28" y="3"/>
                  </a:cubicBezTo>
                  <a:cubicBezTo>
                    <a:pt x="22" y="6"/>
                    <a:pt x="18" y="10"/>
                    <a:pt x="14" y="14"/>
                  </a:cubicBezTo>
                  <a:cubicBezTo>
                    <a:pt x="12" y="16"/>
                    <a:pt x="10" y="18"/>
                    <a:pt x="8" y="20"/>
                  </a:cubicBezTo>
                  <a:cubicBezTo>
                    <a:pt x="8" y="20"/>
                    <a:pt x="7" y="20"/>
                    <a:pt x="7" y="2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40"/>
            <p:cNvSpPr>
              <a:spLocks/>
            </p:cNvSpPr>
            <p:nvPr/>
          </p:nvSpPr>
          <p:spPr bwMode="auto">
            <a:xfrm>
              <a:off x="3104453" y="3822702"/>
              <a:ext cx="15875" cy="96838"/>
            </a:xfrm>
            <a:custGeom>
              <a:avLst/>
              <a:gdLst>
                <a:gd name="T0" fmla="*/ 1 w 4"/>
                <a:gd name="T1" fmla="*/ 26 h 26"/>
                <a:gd name="T2" fmla="*/ 0 w 4"/>
                <a:gd name="T3" fmla="*/ 24 h 26"/>
                <a:gd name="T4" fmla="*/ 0 w 4"/>
                <a:gd name="T5" fmla="*/ 14 h 26"/>
                <a:gd name="T6" fmla="*/ 0 w 4"/>
                <a:gd name="T7" fmla="*/ 1 h 26"/>
                <a:gd name="T8" fmla="*/ 2 w 4"/>
                <a:gd name="T9" fmla="*/ 0 h 26"/>
                <a:gd name="T10" fmla="*/ 3 w 4"/>
                <a:gd name="T11" fmla="*/ 2 h 26"/>
                <a:gd name="T12" fmla="*/ 3 w 4"/>
                <a:gd name="T13" fmla="*/ 14 h 26"/>
                <a:gd name="T14" fmla="*/ 3 w 4"/>
                <a:gd name="T15" fmla="*/ 24 h 26"/>
                <a:gd name="T16" fmla="*/ 1 w 4"/>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6">
                  <a:moveTo>
                    <a:pt x="1" y="26"/>
                  </a:moveTo>
                  <a:cubicBezTo>
                    <a:pt x="0" y="26"/>
                    <a:pt x="0" y="25"/>
                    <a:pt x="0" y="24"/>
                  </a:cubicBezTo>
                  <a:cubicBezTo>
                    <a:pt x="0" y="20"/>
                    <a:pt x="0" y="17"/>
                    <a:pt x="0" y="14"/>
                  </a:cubicBezTo>
                  <a:cubicBezTo>
                    <a:pt x="0" y="9"/>
                    <a:pt x="0" y="5"/>
                    <a:pt x="0" y="1"/>
                  </a:cubicBezTo>
                  <a:cubicBezTo>
                    <a:pt x="0" y="0"/>
                    <a:pt x="1" y="0"/>
                    <a:pt x="2" y="0"/>
                  </a:cubicBezTo>
                  <a:cubicBezTo>
                    <a:pt x="3" y="0"/>
                    <a:pt x="4" y="1"/>
                    <a:pt x="3" y="2"/>
                  </a:cubicBezTo>
                  <a:cubicBezTo>
                    <a:pt x="3" y="5"/>
                    <a:pt x="3" y="9"/>
                    <a:pt x="3" y="14"/>
                  </a:cubicBezTo>
                  <a:cubicBezTo>
                    <a:pt x="3" y="17"/>
                    <a:pt x="3" y="20"/>
                    <a:pt x="3" y="24"/>
                  </a:cubicBezTo>
                  <a:cubicBezTo>
                    <a:pt x="3" y="25"/>
                    <a:pt x="2" y="26"/>
                    <a:pt x="1" y="26"/>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41"/>
            <p:cNvSpPr>
              <a:spLocks/>
            </p:cNvSpPr>
            <p:nvPr/>
          </p:nvSpPr>
          <p:spPr bwMode="auto">
            <a:xfrm>
              <a:off x="3029840" y="3897315"/>
              <a:ext cx="180975" cy="79375"/>
            </a:xfrm>
            <a:custGeom>
              <a:avLst/>
              <a:gdLst>
                <a:gd name="T0" fmla="*/ 2 w 48"/>
                <a:gd name="T1" fmla="*/ 21 h 21"/>
                <a:gd name="T2" fmla="*/ 1 w 48"/>
                <a:gd name="T3" fmla="*/ 20 h 21"/>
                <a:gd name="T4" fmla="*/ 1 w 48"/>
                <a:gd name="T5" fmla="*/ 18 h 21"/>
                <a:gd name="T6" fmla="*/ 18 w 48"/>
                <a:gd name="T7" fmla="*/ 5 h 21"/>
                <a:gd name="T8" fmla="*/ 23 w 48"/>
                <a:gd name="T9" fmla="*/ 2 h 21"/>
                <a:gd name="T10" fmla="*/ 37 w 48"/>
                <a:gd name="T11" fmla="*/ 1 h 21"/>
                <a:gd name="T12" fmla="*/ 46 w 48"/>
                <a:gd name="T13" fmla="*/ 0 h 21"/>
                <a:gd name="T14" fmla="*/ 48 w 48"/>
                <a:gd name="T15" fmla="*/ 1 h 21"/>
                <a:gd name="T16" fmla="*/ 47 w 48"/>
                <a:gd name="T17" fmla="*/ 3 h 21"/>
                <a:gd name="T18" fmla="*/ 34 w 48"/>
                <a:gd name="T19" fmla="*/ 14 h 21"/>
                <a:gd name="T20" fmla="*/ 28 w 48"/>
                <a:gd name="T21" fmla="*/ 20 h 21"/>
                <a:gd name="T22" fmla="*/ 25 w 48"/>
                <a:gd name="T23" fmla="*/ 20 h 21"/>
                <a:gd name="T24" fmla="*/ 25 w 48"/>
                <a:gd name="T25" fmla="*/ 17 h 21"/>
                <a:gd name="T26" fmla="*/ 31 w 48"/>
                <a:gd name="T27" fmla="*/ 12 h 21"/>
                <a:gd name="T28" fmla="*/ 40 w 48"/>
                <a:gd name="T29" fmla="*/ 4 h 21"/>
                <a:gd name="T30" fmla="*/ 37 w 48"/>
                <a:gd name="T31" fmla="*/ 4 h 21"/>
                <a:gd name="T32" fmla="*/ 24 w 48"/>
                <a:gd name="T33" fmla="*/ 5 h 21"/>
                <a:gd name="T34" fmla="*/ 20 w 48"/>
                <a:gd name="T35" fmla="*/ 7 h 21"/>
                <a:gd name="T36" fmla="*/ 3 w 48"/>
                <a:gd name="T37" fmla="*/ 21 h 21"/>
                <a:gd name="T38" fmla="*/ 2 w 48"/>
                <a:gd name="T39"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1">
                  <a:moveTo>
                    <a:pt x="2" y="21"/>
                  </a:moveTo>
                  <a:cubicBezTo>
                    <a:pt x="2" y="21"/>
                    <a:pt x="1" y="21"/>
                    <a:pt x="1" y="20"/>
                  </a:cubicBezTo>
                  <a:cubicBezTo>
                    <a:pt x="0" y="20"/>
                    <a:pt x="1" y="19"/>
                    <a:pt x="1" y="18"/>
                  </a:cubicBezTo>
                  <a:cubicBezTo>
                    <a:pt x="7" y="15"/>
                    <a:pt x="14" y="9"/>
                    <a:pt x="18" y="5"/>
                  </a:cubicBezTo>
                  <a:cubicBezTo>
                    <a:pt x="20" y="3"/>
                    <a:pt x="21" y="3"/>
                    <a:pt x="23" y="2"/>
                  </a:cubicBezTo>
                  <a:cubicBezTo>
                    <a:pt x="26" y="1"/>
                    <a:pt x="32" y="1"/>
                    <a:pt x="37" y="1"/>
                  </a:cubicBezTo>
                  <a:cubicBezTo>
                    <a:pt x="40" y="0"/>
                    <a:pt x="43" y="0"/>
                    <a:pt x="46" y="0"/>
                  </a:cubicBezTo>
                  <a:cubicBezTo>
                    <a:pt x="47" y="0"/>
                    <a:pt x="48" y="0"/>
                    <a:pt x="48" y="1"/>
                  </a:cubicBezTo>
                  <a:cubicBezTo>
                    <a:pt x="48" y="2"/>
                    <a:pt x="48" y="3"/>
                    <a:pt x="47" y="3"/>
                  </a:cubicBezTo>
                  <a:cubicBezTo>
                    <a:pt x="42" y="6"/>
                    <a:pt x="38" y="10"/>
                    <a:pt x="34" y="14"/>
                  </a:cubicBezTo>
                  <a:cubicBezTo>
                    <a:pt x="32" y="16"/>
                    <a:pt x="30" y="18"/>
                    <a:pt x="28" y="20"/>
                  </a:cubicBezTo>
                  <a:cubicBezTo>
                    <a:pt x="27" y="20"/>
                    <a:pt x="26" y="20"/>
                    <a:pt x="25" y="20"/>
                  </a:cubicBezTo>
                  <a:cubicBezTo>
                    <a:pt x="25" y="19"/>
                    <a:pt x="25" y="18"/>
                    <a:pt x="25" y="17"/>
                  </a:cubicBezTo>
                  <a:cubicBezTo>
                    <a:pt x="27" y="15"/>
                    <a:pt x="29" y="14"/>
                    <a:pt x="31" y="12"/>
                  </a:cubicBezTo>
                  <a:cubicBezTo>
                    <a:pt x="34" y="9"/>
                    <a:pt x="37" y="6"/>
                    <a:pt x="40" y="4"/>
                  </a:cubicBezTo>
                  <a:cubicBezTo>
                    <a:pt x="39" y="4"/>
                    <a:pt x="38" y="4"/>
                    <a:pt x="37" y="4"/>
                  </a:cubicBezTo>
                  <a:cubicBezTo>
                    <a:pt x="32" y="4"/>
                    <a:pt x="27" y="4"/>
                    <a:pt x="24" y="5"/>
                  </a:cubicBezTo>
                  <a:cubicBezTo>
                    <a:pt x="22" y="6"/>
                    <a:pt x="21" y="6"/>
                    <a:pt x="20" y="7"/>
                  </a:cubicBezTo>
                  <a:cubicBezTo>
                    <a:pt x="18" y="9"/>
                    <a:pt x="10" y="16"/>
                    <a:pt x="3" y="21"/>
                  </a:cubicBezTo>
                  <a:lnTo>
                    <a:pt x="2" y="21"/>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42"/>
            <p:cNvSpPr>
              <a:spLocks/>
            </p:cNvSpPr>
            <p:nvPr/>
          </p:nvSpPr>
          <p:spPr bwMode="auto">
            <a:xfrm>
              <a:off x="3194940" y="3897315"/>
              <a:ext cx="15875" cy="104775"/>
            </a:xfrm>
            <a:custGeom>
              <a:avLst/>
              <a:gdLst>
                <a:gd name="T0" fmla="*/ 2 w 4"/>
                <a:gd name="T1" fmla="*/ 28 h 28"/>
                <a:gd name="T2" fmla="*/ 1 w 4"/>
                <a:gd name="T3" fmla="*/ 27 h 28"/>
                <a:gd name="T4" fmla="*/ 1 w 4"/>
                <a:gd name="T5" fmla="*/ 14 h 28"/>
                <a:gd name="T6" fmla="*/ 1 w 4"/>
                <a:gd name="T7" fmla="*/ 1 h 28"/>
                <a:gd name="T8" fmla="*/ 2 w 4"/>
                <a:gd name="T9" fmla="*/ 0 h 28"/>
                <a:gd name="T10" fmla="*/ 4 w 4"/>
                <a:gd name="T11" fmla="*/ 2 h 28"/>
                <a:gd name="T12" fmla="*/ 4 w 4"/>
                <a:gd name="T13" fmla="*/ 14 h 28"/>
                <a:gd name="T14" fmla="*/ 4 w 4"/>
                <a:gd name="T15" fmla="*/ 27 h 28"/>
                <a:gd name="T16" fmla="*/ 2 w 4"/>
                <a:gd name="T17"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8">
                  <a:moveTo>
                    <a:pt x="2" y="28"/>
                  </a:moveTo>
                  <a:cubicBezTo>
                    <a:pt x="1" y="28"/>
                    <a:pt x="1" y="27"/>
                    <a:pt x="1" y="27"/>
                  </a:cubicBezTo>
                  <a:cubicBezTo>
                    <a:pt x="1" y="23"/>
                    <a:pt x="1" y="19"/>
                    <a:pt x="1" y="14"/>
                  </a:cubicBezTo>
                  <a:cubicBezTo>
                    <a:pt x="0" y="10"/>
                    <a:pt x="0" y="5"/>
                    <a:pt x="1" y="1"/>
                  </a:cubicBezTo>
                  <a:cubicBezTo>
                    <a:pt x="1" y="1"/>
                    <a:pt x="2" y="0"/>
                    <a:pt x="2" y="0"/>
                  </a:cubicBezTo>
                  <a:cubicBezTo>
                    <a:pt x="3" y="0"/>
                    <a:pt x="4" y="1"/>
                    <a:pt x="4" y="2"/>
                  </a:cubicBezTo>
                  <a:cubicBezTo>
                    <a:pt x="4" y="5"/>
                    <a:pt x="4" y="10"/>
                    <a:pt x="4" y="14"/>
                  </a:cubicBezTo>
                  <a:cubicBezTo>
                    <a:pt x="4" y="18"/>
                    <a:pt x="4" y="23"/>
                    <a:pt x="4" y="27"/>
                  </a:cubicBezTo>
                  <a:cubicBezTo>
                    <a:pt x="4" y="28"/>
                    <a:pt x="3" y="28"/>
                    <a:pt x="2" y="2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43"/>
            <p:cNvSpPr>
              <a:spLocks/>
            </p:cNvSpPr>
            <p:nvPr/>
          </p:nvSpPr>
          <p:spPr bwMode="auto">
            <a:xfrm>
              <a:off x="3131440" y="3987802"/>
              <a:ext cx="179388" cy="74613"/>
            </a:xfrm>
            <a:custGeom>
              <a:avLst/>
              <a:gdLst>
                <a:gd name="T0" fmla="*/ 26 w 48"/>
                <a:gd name="T1" fmla="*/ 20 h 20"/>
                <a:gd name="T2" fmla="*/ 25 w 48"/>
                <a:gd name="T3" fmla="*/ 19 h 20"/>
                <a:gd name="T4" fmla="*/ 25 w 48"/>
                <a:gd name="T5" fmla="*/ 17 h 20"/>
                <a:gd name="T6" fmla="*/ 31 w 48"/>
                <a:gd name="T7" fmla="*/ 11 h 20"/>
                <a:gd name="T8" fmla="*/ 40 w 48"/>
                <a:gd name="T9" fmla="*/ 3 h 20"/>
                <a:gd name="T10" fmla="*/ 34 w 48"/>
                <a:gd name="T11" fmla="*/ 3 h 20"/>
                <a:gd name="T12" fmla="*/ 21 w 48"/>
                <a:gd name="T13" fmla="*/ 4 h 20"/>
                <a:gd name="T14" fmla="*/ 14 w 48"/>
                <a:gd name="T15" fmla="*/ 9 h 20"/>
                <a:gd name="T16" fmla="*/ 2 w 48"/>
                <a:gd name="T17" fmla="*/ 19 h 20"/>
                <a:gd name="T18" fmla="*/ 0 w 48"/>
                <a:gd name="T19" fmla="*/ 19 h 20"/>
                <a:gd name="T20" fmla="*/ 1 w 48"/>
                <a:gd name="T21" fmla="*/ 16 h 20"/>
                <a:gd name="T22" fmla="*/ 12 w 48"/>
                <a:gd name="T23" fmla="*/ 7 h 20"/>
                <a:gd name="T24" fmla="*/ 20 w 48"/>
                <a:gd name="T25" fmla="*/ 1 h 20"/>
                <a:gd name="T26" fmla="*/ 34 w 48"/>
                <a:gd name="T27" fmla="*/ 0 h 20"/>
                <a:gd name="T28" fmla="*/ 46 w 48"/>
                <a:gd name="T29" fmla="*/ 0 h 20"/>
                <a:gd name="T30" fmla="*/ 48 w 48"/>
                <a:gd name="T31" fmla="*/ 1 h 20"/>
                <a:gd name="T32" fmla="*/ 47 w 48"/>
                <a:gd name="T33" fmla="*/ 3 h 20"/>
                <a:gd name="T34" fmla="*/ 34 w 48"/>
                <a:gd name="T35" fmla="*/ 14 h 20"/>
                <a:gd name="T36" fmla="*/ 28 w 48"/>
                <a:gd name="T37" fmla="*/ 19 h 20"/>
                <a:gd name="T38" fmla="*/ 26 w 48"/>
                <a:gd name="T3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20">
                  <a:moveTo>
                    <a:pt x="26" y="20"/>
                  </a:moveTo>
                  <a:cubicBezTo>
                    <a:pt x="26" y="20"/>
                    <a:pt x="26" y="20"/>
                    <a:pt x="25" y="19"/>
                  </a:cubicBezTo>
                  <a:cubicBezTo>
                    <a:pt x="25" y="19"/>
                    <a:pt x="25" y="18"/>
                    <a:pt x="25" y="17"/>
                  </a:cubicBezTo>
                  <a:cubicBezTo>
                    <a:pt x="27" y="15"/>
                    <a:pt x="29" y="13"/>
                    <a:pt x="31" y="11"/>
                  </a:cubicBezTo>
                  <a:cubicBezTo>
                    <a:pt x="34" y="9"/>
                    <a:pt x="37" y="6"/>
                    <a:pt x="40" y="3"/>
                  </a:cubicBezTo>
                  <a:cubicBezTo>
                    <a:pt x="38" y="3"/>
                    <a:pt x="36" y="3"/>
                    <a:pt x="34" y="3"/>
                  </a:cubicBezTo>
                  <a:cubicBezTo>
                    <a:pt x="28" y="3"/>
                    <a:pt x="24" y="3"/>
                    <a:pt x="21" y="4"/>
                  </a:cubicBezTo>
                  <a:cubicBezTo>
                    <a:pt x="20" y="4"/>
                    <a:pt x="17" y="7"/>
                    <a:pt x="14" y="9"/>
                  </a:cubicBezTo>
                  <a:cubicBezTo>
                    <a:pt x="10" y="13"/>
                    <a:pt x="6" y="17"/>
                    <a:pt x="2" y="19"/>
                  </a:cubicBezTo>
                  <a:cubicBezTo>
                    <a:pt x="2" y="20"/>
                    <a:pt x="1" y="19"/>
                    <a:pt x="0" y="19"/>
                  </a:cubicBezTo>
                  <a:cubicBezTo>
                    <a:pt x="0" y="18"/>
                    <a:pt x="0" y="17"/>
                    <a:pt x="1" y="16"/>
                  </a:cubicBezTo>
                  <a:cubicBezTo>
                    <a:pt x="4" y="14"/>
                    <a:pt x="8" y="10"/>
                    <a:pt x="12" y="7"/>
                  </a:cubicBezTo>
                  <a:cubicBezTo>
                    <a:pt x="17" y="3"/>
                    <a:pt x="19" y="1"/>
                    <a:pt x="20" y="1"/>
                  </a:cubicBezTo>
                  <a:cubicBezTo>
                    <a:pt x="23" y="0"/>
                    <a:pt x="28" y="0"/>
                    <a:pt x="34" y="0"/>
                  </a:cubicBezTo>
                  <a:cubicBezTo>
                    <a:pt x="38" y="0"/>
                    <a:pt x="42" y="0"/>
                    <a:pt x="46" y="0"/>
                  </a:cubicBezTo>
                  <a:cubicBezTo>
                    <a:pt x="47" y="0"/>
                    <a:pt x="48" y="0"/>
                    <a:pt x="48" y="1"/>
                  </a:cubicBezTo>
                  <a:cubicBezTo>
                    <a:pt x="48" y="2"/>
                    <a:pt x="48" y="2"/>
                    <a:pt x="47" y="3"/>
                  </a:cubicBezTo>
                  <a:cubicBezTo>
                    <a:pt x="42" y="6"/>
                    <a:pt x="38" y="10"/>
                    <a:pt x="34" y="14"/>
                  </a:cubicBezTo>
                  <a:cubicBezTo>
                    <a:pt x="32" y="16"/>
                    <a:pt x="30" y="18"/>
                    <a:pt x="28" y="19"/>
                  </a:cubicBezTo>
                  <a:cubicBezTo>
                    <a:pt x="27" y="20"/>
                    <a:pt x="27" y="20"/>
                    <a:pt x="26" y="20"/>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444"/>
            <p:cNvSpPr>
              <a:spLocks/>
            </p:cNvSpPr>
            <p:nvPr/>
          </p:nvSpPr>
          <p:spPr bwMode="auto">
            <a:xfrm>
              <a:off x="3296540" y="3987802"/>
              <a:ext cx="14288" cy="93663"/>
            </a:xfrm>
            <a:custGeom>
              <a:avLst/>
              <a:gdLst>
                <a:gd name="T0" fmla="*/ 2 w 4"/>
                <a:gd name="T1" fmla="*/ 25 h 25"/>
                <a:gd name="T2" fmla="*/ 0 w 4"/>
                <a:gd name="T3" fmla="*/ 24 h 25"/>
                <a:gd name="T4" fmla="*/ 0 w 4"/>
                <a:gd name="T5" fmla="*/ 13 h 25"/>
                <a:gd name="T6" fmla="*/ 1 w 4"/>
                <a:gd name="T7" fmla="*/ 1 h 25"/>
                <a:gd name="T8" fmla="*/ 2 w 4"/>
                <a:gd name="T9" fmla="*/ 0 h 25"/>
                <a:gd name="T10" fmla="*/ 4 w 4"/>
                <a:gd name="T11" fmla="*/ 1 h 25"/>
                <a:gd name="T12" fmla="*/ 3 w 4"/>
                <a:gd name="T13" fmla="*/ 13 h 25"/>
                <a:gd name="T14" fmla="*/ 3 w 4"/>
                <a:gd name="T15" fmla="*/ 24 h 25"/>
                <a:gd name="T16" fmla="*/ 2 w 4"/>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5">
                  <a:moveTo>
                    <a:pt x="2" y="25"/>
                  </a:moveTo>
                  <a:cubicBezTo>
                    <a:pt x="1" y="25"/>
                    <a:pt x="0" y="25"/>
                    <a:pt x="0" y="24"/>
                  </a:cubicBezTo>
                  <a:cubicBezTo>
                    <a:pt x="0" y="20"/>
                    <a:pt x="0" y="17"/>
                    <a:pt x="0" y="13"/>
                  </a:cubicBezTo>
                  <a:cubicBezTo>
                    <a:pt x="0" y="9"/>
                    <a:pt x="0" y="5"/>
                    <a:pt x="1" y="1"/>
                  </a:cubicBezTo>
                  <a:cubicBezTo>
                    <a:pt x="1" y="0"/>
                    <a:pt x="1" y="0"/>
                    <a:pt x="2" y="0"/>
                  </a:cubicBezTo>
                  <a:cubicBezTo>
                    <a:pt x="3" y="0"/>
                    <a:pt x="4" y="1"/>
                    <a:pt x="4" y="1"/>
                  </a:cubicBezTo>
                  <a:cubicBezTo>
                    <a:pt x="3" y="5"/>
                    <a:pt x="3" y="9"/>
                    <a:pt x="3" y="13"/>
                  </a:cubicBezTo>
                  <a:cubicBezTo>
                    <a:pt x="4" y="17"/>
                    <a:pt x="4" y="20"/>
                    <a:pt x="3" y="24"/>
                  </a:cubicBezTo>
                  <a:cubicBezTo>
                    <a:pt x="3" y="25"/>
                    <a:pt x="3" y="25"/>
                    <a:pt x="2" y="25"/>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445"/>
            <p:cNvSpPr>
              <a:spLocks/>
            </p:cNvSpPr>
            <p:nvPr/>
          </p:nvSpPr>
          <p:spPr bwMode="auto">
            <a:xfrm>
              <a:off x="3228278" y="4070352"/>
              <a:ext cx="177800" cy="77788"/>
            </a:xfrm>
            <a:custGeom>
              <a:avLst/>
              <a:gdLst>
                <a:gd name="T0" fmla="*/ 2 w 47"/>
                <a:gd name="T1" fmla="*/ 21 h 21"/>
                <a:gd name="T2" fmla="*/ 0 w 47"/>
                <a:gd name="T3" fmla="*/ 20 h 21"/>
                <a:gd name="T4" fmla="*/ 1 w 47"/>
                <a:gd name="T5" fmla="*/ 18 h 21"/>
                <a:gd name="T6" fmla="*/ 15 w 47"/>
                <a:gd name="T7" fmla="*/ 5 h 21"/>
                <a:gd name="T8" fmla="*/ 17 w 47"/>
                <a:gd name="T9" fmla="*/ 2 h 21"/>
                <a:gd name="T10" fmla="*/ 21 w 47"/>
                <a:gd name="T11" fmla="*/ 1 h 21"/>
                <a:gd name="T12" fmla="*/ 23 w 47"/>
                <a:gd name="T13" fmla="*/ 1 h 21"/>
                <a:gd name="T14" fmla="*/ 24 w 47"/>
                <a:gd name="T15" fmla="*/ 1 h 21"/>
                <a:gd name="T16" fmla="*/ 45 w 47"/>
                <a:gd name="T17" fmla="*/ 0 h 21"/>
                <a:gd name="T18" fmla="*/ 47 w 47"/>
                <a:gd name="T19" fmla="*/ 1 h 21"/>
                <a:gd name="T20" fmla="*/ 46 w 47"/>
                <a:gd name="T21" fmla="*/ 3 h 21"/>
                <a:gd name="T22" fmla="*/ 33 w 47"/>
                <a:gd name="T23" fmla="*/ 14 h 21"/>
                <a:gd name="T24" fmla="*/ 27 w 47"/>
                <a:gd name="T25" fmla="*/ 20 h 21"/>
                <a:gd name="T26" fmla="*/ 24 w 47"/>
                <a:gd name="T27" fmla="*/ 20 h 21"/>
                <a:gd name="T28" fmla="*/ 24 w 47"/>
                <a:gd name="T29" fmla="*/ 17 h 21"/>
                <a:gd name="T30" fmla="*/ 30 w 47"/>
                <a:gd name="T31" fmla="*/ 12 h 21"/>
                <a:gd name="T32" fmla="*/ 39 w 47"/>
                <a:gd name="T33" fmla="*/ 4 h 21"/>
                <a:gd name="T34" fmla="*/ 24 w 47"/>
                <a:gd name="T35" fmla="*/ 4 h 21"/>
                <a:gd name="T36" fmla="*/ 21 w 47"/>
                <a:gd name="T37" fmla="*/ 4 h 21"/>
                <a:gd name="T38" fmla="*/ 20 w 47"/>
                <a:gd name="T39" fmla="*/ 5 h 21"/>
                <a:gd name="T40" fmla="*/ 17 w 47"/>
                <a:gd name="T41" fmla="*/ 7 h 21"/>
                <a:gd name="T42" fmla="*/ 3 w 47"/>
                <a:gd name="T43" fmla="*/ 20 h 21"/>
                <a:gd name="T44" fmla="*/ 2 w 47"/>
                <a:gd name="T4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21">
                  <a:moveTo>
                    <a:pt x="2" y="21"/>
                  </a:moveTo>
                  <a:cubicBezTo>
                    <a:pt x="1" y="21"/>
                    <a:pt x="1" y="20"/>
                    <a:pt x="0" y="20"/>
                  </a:cubicBezTo>
                  <a:cubicBezTo>
                    <a:pt x="0" y="19"/>
                    <a:pt x="0" y="18"/>
                    <a:pt x="1" y="18"/>
                  </a:cubicBezTo>
                  <a:cubicBezTo>
                    <a:pt x="5" y="15"/>
                    <a:pt x="11" y="9"/>
                    <a:pt x="15" y="5"/>
                  </a:cubicBezTo>
                  <a:cubicBezTo>
                    <a:pt x="16" y="4"/>
                    <a:pt x="17" y="3"/>
                    <a:pt x="17" y="2"/>
                  </a:cubicBezTo>
                  <a:cubicBezTo>
                    <a:pt x="19" y="1"/>
                    <a:pt x="20" y="1"/>
                    <a:pt x="21" y="1"/>
                  </a:cubicBezTo>
                  <a:cubicBezTo>
                    <a:pt x="22" y="1"/>
                    <a:pt x="22" y="1"/>
                    <a:pt x="23" y="1"/>
                  </a:cubicBezTo>
                  <a:cubicBezTo>
                    <a:pt x="24" y="1"/>
                    <a:pt x="24" y="1"/>
                    <a:pt x="24" y="1"/>
                  </a:cubicBezTo>
                  <a:cubicBezTo>
                    <a:pt x="30" y="1"/>
                    <a:pt x="38" y="1"/>
                    <a:pt x="45" y="0"/>
                  </a:cubicBezTo>
                  <a:cubicBezTo>
                    <a:pt x="46" y="0"/>
                    <a:pt x="47" y="1"/>
                    <a:pt x="47" y="1"/>
                  </a:cubicBezTo>
                  <a:cubicBezTo>
                    <a:pt x="47" y="2"/>
                    <a:pt x="47" y="3"/>
                    <a:pt x="46" y="3"/>
                  </a:cubicBezTo>
                  <a:cubicBezTo>
                    <a:pt x="41" y="6"/>
                    <a:pt x="37" y="10"/>
                    <a:pt x="33" y="14"/>
                  </a:cubicBezTo>
                  <a:cubicBezTo>
                    <a:pt x="31" y="16"/>
                    <a:pt x="29" y="18"/>
                    <a:pt x="27" y="20"/>
                  </a:cubicBezTo>
                  <a:cubicBezTo>
                    <a:pt x="26" y="20"/>
                    <a:pt x="25" y="20"/>
                    <a:pt x="24" y="20"/>
                  </a:cubicBezTo>
                  <a:cubicBezTo>
                    <a:pt x="24" y="19"/>
                    <a:pt x="24" y="18"/>
                    <a:pt x="24" y="17"/>
                  </a:cubicBezTo>
                  <a:cubicBezTo>
                    <a:pt x="27" y="16"/>
                    <a:pt x="28" y="14"/>
                    <a:pt x="30" y="12"/>
                  </a:cubicBezTo>
                  <a:cubicBezTo>
                    <a:pt x="33" y="9"/>
                    <a:pt x="36" y="6"/>
                    <a:pt x="39" y="4"/>
                  </a:cubicBezTo>
                  <a:cubicBezTo>
                    <a:pt x="34" y="4"/>
                    <a:pt x="29" y="4"/>
                    <a:pt x="24" y="4"/>
                  </a:cubicBezTo>
                  <a:cubicBezTo>
                    <a:pt x="23" y="4"/>
                    <a:pt x="22" y="4"/>
                    <a:pt x="21" y="4"/>
                  </a:cubicBezTo>
                  <a:cubicBezTo>
                    <a:pt x="20" y="4"/>
                    <a:pt x="20" y="4"/>
                    <a:pt x="20" y="5"/>
                  </a:cubicBezTo>
                  <a:cubicBezTo>
                    <a:pt x="19" y="5"/>
                    <a:pt x="18" y="6"/>
                    <a:pt x="17" y="7"/>
                  </a:cubicBezTo>
                  <a:cubicBezTo>
                    <a:pt x="13" y="11"/>
                    <a:pt x="7" y="17"/>
                    <a:pt x="3" y="20"/>
                  </a:cubicBezTo>
                  <a:lnTo>
                    <a:pt x="2" y="21"/>
                  </a:ln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446"/>
            <p:cNvSpPr>
              <a:spLocks/>
            </p:cNvSpPr>
            <p:nvPr/>
          </p:nvSpPr>
          <p:spPr bwMode="auto">
            <a:xfrm>
              <a:off x="3390203" y="4070352"/>
              <a:ext cx="15875" cy="119063"/>
            </a:xfrm>
            <a:custGeom>
              <a:avLst/>
              <a:gdLst>
                <a:gd name="T0" fmla="*/ 2 w 4"/>
                <a:gd name="T1" fmla="*/ 32 h 32"/>
                <a:gd name="T2" fmla="*/ 0 w 4"/>
                <a:gd name="T3" fmla="*/ 30 h 32"/>
                <a:gd name="T4" fmla="*/ 0 w 4"/>
                <a:gd name="T5" fmla="*/ 18 h 32"/>
                <a:gd name="T6" fmla="*/ 1 w 4"/>
                <a:gd name="T7" fmla="*/ 2 h 32"/>
                <a:gd name="T8" fmla="*/ 2 w 4"/>
                <a:gd name="T9" fmla="*/ 0 h 32"/>
                <a:gd name="T10" fmla="*/ 4 w 4"/>
                <a:gd name="T11" fmla="*/ 2 h 32"/>
                <a:gd name="T12" fmla="*/ 4 w 4"/>
                <a:gd name="T13" fmla="*/ 18 h 32"/>
                <a:gd name="T14" fmla="*/ 3 w 4"/>
                <a:gd name="T15" fmla="*/ 30 h 32"/>
                <a:gd name="T16" fmla="*/ 2 w 4"/>
                <a:gd name="T17"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32">
                  <a:moveTo>
                    <a:pt x="2" y="32"/>
                  </a:moveTo>
                  <a:cubicBezTo>
                    <a:pt x="1" y="32"/>
                    <a:pt x="0" y="31"/>
                    <a:pt x="0" y="30"/>
                  </a:cubicBezTo>
                  <a:cubicBezTo>
                    <a:pt x="0" y="26"/>
                    <a:pt x="0" y="22"/>
                    <a:pt x="0" y="18"/>
                  </a:cubicBezTo>
                  <a:cubicBezTo>
                    <a:pt x="0" y="12"/>
                    <a:pt x="0" y="5"/>
                    <a:pt x="1" y="2"/>
                  </a:cubicBezTo>
                  <a:cubicBezTo>
                    <a:pt x="1" y="1"/>
                    <a:pt x="2" y="0"/>
                    <a:pt x="2" y="0"/>
                  </a:cubicBezTo>
                  <a:cubicBezTo>
                    <a:pt x="3" y="0"/>
                    <a:pt x="4" y="1"/>
                    <a:pt x="4" y="2"/>
                  </a:cubicBezTo>
                  <a:cubicBezTo>
                    <a:pt x="4" y="6"/>
                    <a:pt x="4" y="12"/>
                    <a:pt x="4" y="18"/>
                  </a:cubicBezTo>
                  <a:cubicBezTo>
                    <a:pt x="4" y="22"/>
                    <a:pt x="4" y="26"/>
                    <a:pt x="3" y="30"/>
                  </a:cubicBezTo>
                  <a:cubicBezTo>
                    <a:pt x="3" y="31"/>
                    <a:pt x="3" y="32"/>
                    <a:pt x="2" y="32"/>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447"/>
            <p:cNvSpPr>
              <a:spLocks/>
            </p:cNvSpPr>
            <p:nvPr/>
          </p:nvSpPr>
          <p:spPr bwMode="auto">
            <a:xfrm>
              <a:off x="2939353" y="3825877"/>
              <a:ext cx="87313" cy="68263"/>
            </a:xfrm>
            <a:custGeom>
              <a:avLst/>
              <a:gdLst>
                <a:gd name="T0" fmla="*/ 1 w 23"/>
                <a:gd name="T1" fmla="*/ 18 h 18"/>
                <a:gd name="T2" fmla="*/ 0 w 23"/>
                <a:gd name="T3" fmla="*/ 18 h 18"/>
                <a:gd name="T4" fmla="*/ 0 w 23"/>
                <a:gd name="T5" fmla="*/ 15 h 18"/>
                <a:gd name="T6" fmla="*/ 14 w 23"/>
                <a:gd name="T7" fmla="*/ 4 h 18"/>
                <a:gd name="T8" fmla="*/ 20 w 23"/>
                <a:gd name="T9" fmla="*/ 0 h 18"/>
                <a:gd name="T10" fmla="*/ 22 w 23"/>
                <a:gd name="T11" fmla="*/ 0 h 18"/>
                <a:gd name="T12" fmla="*/ 22 w 23"/>
                <a:gd name="T13" fmla="*/ 3 h 18"/>
                <a:gd name="T14" fmla="*/ 16 w 23"/>
                <a:gd name="T15" fmla="*/ 7 h 18"/>
                <a:gd name="T16" fmla="*/ 2 w 23"/>
                <a:gd name="T17" fmla="*/ 18 h 18"/>
                <a:gd name="T18" fmla="*/ 1 w 23"/>
                <a:gd name="T19"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18">
                  <a:moveTo>
                    <a:pt x="1" y="18"/>
                  </a:moveTo>
                  <a:cubicBezTo>
                    <a:pt x="1" y="18"/>
                    <a:pt x="0" y="18"/>
                    <a:pt x="0" y="18"/>
                  </a:cubicBezTo>
                  <a:cubicBezTo>
                    <a:pt x="0" y="17"/>
                    <a:pt x="0" y="16"/>
                    <a:pt x="0" y="15"/>
                  </a:cubicBezTo>
                  <a:cubicBezTo>
                    <a:pt x="4" y="11"/>
                    <a:pt x="9" y="8"/>
                    <a:pt x="14" y="4"/>
                  </a:cubicBezTo>
                  <a:cubicBezTo>
                    <a:pt x="16" y="3"/>
                    <a:pt x="18" y="1"/>
                    <a:pt x="20" y="0"/>
                  </a:cubicBezTo>
                  <a:cubicBezTo>
                    <a:pt x="21" y="0"/>
                    <a:pt x="22" y="0"/>
                    <a:pt x="22" y="0"/>
                  </a:cubicBezTo>
                  <a:cubicBezTo>
                    <a:pt x="23" y="1"/>
                    <a:pt x="23" y="2"/>
                    <a:pt x="22" y="3"/>
                  </a:cubicBezTo>
                  <a:cubicBezTo>
                    <a:pt x="20" y="4"/>
                    <a:pt x="18" y="5"/>
                    <a:pt x="16" y="7"/>
                  </a:cubicBezTo>
                  <a:cubicBezTo>
                    <a:pt x="11" y="10"/>
                    <a:pt x="6" y="14"/>
                    <a:pt x="2" y="18"/>
                  </a:cubicBezTo>
                  <a:cubicBezTo>
                    <a:pt x="2" y="18"/>
                    <a:pt x="2" y="18"/>
                    <a:pt x="1" y="18"/>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448"/>
            <p:cNvSpPr>
              <a:spLocks/>
            </p:cNvSpPr>
            <p:nvPr/>
          </p:nvSpPr>
          <p:spPr bwMode="auto">
            <a:xfrm>
              <a:off x="3326703" y="4183065"/>
              <a:ext cx="82550" cy="93663"/>
            </a:xfrm>
            <a:custGeom>
              <a:avLst/>
              <a:gdLst>
                <a:gd name="T0" fmla="*/ 2 w 22"/>
                <a:gd name="T1" fmla="*/ 25 h 25"/>
                <a:gd name="T2" fmla="*/ 1 w 22"/>
                <a:gd name="T3" fmla="*/ 25 h 25"/>
                <a:gd name="T4" fmla="*/ 0 w 22"/>
                <a:gd name="T5" fmla="*/ 23 h 25"/>
                <a:gd name="T6" fmla="*/ 1 w 22"/>
                <a:gd name="T7" fmla="*/ 21 h 25"/>
                <a:gd name="T8" fmla="*/ 18 w 22"/>
                <a:gd name="T9" fmla="*/ 1 h 25"/>
                <a:gd name="T10" fmla="*/ 21 w 22"/>
                <a:gd name="T11" fmla="*/ 0 h 25"/>
                <a:gd name="T12" fmla="*/ 21 w 22"/>
                <a:gd name="T13" fmla="*/ 2 h 25"/>
                <a:gd name="T14" fmla="*/ 4 w 22"/>
                <a:gd name="T15" fmla="*/ 23 h 25"/>
                <a:gd name="T16" fmla="*/ 3 w 22"/>
                <a:gd name="T17" fmla="*/ 24 h 25"/>
                <a:gd name="T18" fmla="*/ 2 w 22"/>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25">
                  <a:moveTo>
                    <a:pt x="2" y="25"/>
                  </a:moveTo>
                  <a:cubicBezTo>
                    <a:pt x="1" y="25"/>
                    <a:pt x="1" y="25"/>
                    <a:pt x="1" y="25"/>
                  </a:cubicBezTo>
                  <a:cubicBezTo>
                    <a:pt x="1" y="25"/>
                    <a:pt x="0" y="24"/>
                    <a:pt x="0" y="23"/>
                  </a:cubicBezTo>
                  <a:cubicBezTo>
                    <a:pt x="0" y="22"/>
                    <a:pt x="1" y="22"/>
                    <a:pt x="1" y="21"/>
                  </a:cubicBezTo>
                  <a:cubicBezTo>
                    <a:pt x="7" y="16"/>
                    <a:pt x="12" y="9"/>
                    <a:pt x="18" y="1"/>
                  </a:cubicBezTo>
                  <a:cubicBezTo>
                    <a:pt x="19" y="0"/>
                    <a:pt x="20" y="0"/>
                    <a:pt x="21" y="0"/>
                  </a:cubicBezTo>
                  <a:cubicBezTo>
                    <a:pt x="21" y="1"/>
                    <a:pt x="22" y="2"/>
                    <a:pt x="21" y="2"/>
                  </a:cubicBezTo>
                  <a:cubicBezTo>
                    <a:pt x="15" y="11"/>
                    <a:pt x="10" y="18"/>
                    <a:pt x="4" y="23"/>
                  </a:cubicBezTo>
                  <a:cubicBezTo>
                    <a:pt x="4" y="24"/>
                    <a:pt x="4" y="24"/>
                    <a:pt x="3" y="24"/>
                  </a:cubicBezTo>
                  <a:cubicBezTo>
                    <a:pt x="3" y="25"/>
                    <a:pt x="3" y="25"/>
                    <a:pt x="2" y="25"/>
                  </a:cubicBezTo>
                  <a:close/>
                </a:path>
              </a:pathLst>
            </a:custGeom>
            <a:solidFill>
              <a:srgbClr val="7777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449"/>
            <p:cNvSpPr>
              <a:spLocks noEditPoints="1"/>
            </p:cNvSpPr>
            <p:nvPr/>
          </p:nvSpPr>
          <p:spPr bwMode="auto">
            <a:xfrm>
              <a:off x="3239390" y="4156078"/>
              <a:ext cx="76200" cy="93663"/>
            </a:xfrm>
            <a:custGeom>
              <a:avLst/>
              <a:gdLst>
                <a:gd name="T0" fmla="*/ 8 w 20"/>
                <a:gd name="T1" fmla="*/ 2 h 25"/>
                <a:gd name="T2" fmla="*/ 13 w 20"/>
                <a:gd name="T3" fmla="*/ 3 h 25"/>
                <a:gd name="T4" fmla="*/ 15 w 20"/>
                <a:gd name="T5" fmla="*/ 3 h 25"/>
                <a:gd name="T6" fmla="*/ 15 w 20"/>
                <a:gd name="T7" fmla="*/ 4 h 25"/>
                <a:gd name="T8" fmla="*/ 14 w 20"/>
                <a:gd name="T9" fmla="*/ 6 h 25"/>
                <a:gd name="T10" fmla="*/ 10 w 20"/>
                <a:gd name="T11" fmla="*/ 6 h 25"/>
                <a:gd name="T12" fmla="*/ 8 w 20"/>
                <a:gd name="T13" fmla="*/ 10 h 25"/>
                <a:gd name="T14" fmla="*/ 9 w 20"/>
                <a:gd name="T15" fmla="*/ 10 h 25"/>
                <a:gd name="T16" fmla="*/ 13 w 20"/>
                <a:gd name="T17" fmla="*/ 21 h 25"/>
                <a:gd name="T18" fmla="*/ 7 w 20"/>
                <a:gd name="T19" fmla="*/ 22 h 25"/>
                <a:gd name="T20" fmla="*/ 3 w 20"/>
                <a:gd name="T21" fmla="*/ 21 h 25"/>
                <a:gd name="T22" fmla="*/ 4 w 20"/>
                <a:gd name="T23" fmla="*/ 19 h 25"/>
                <a:gd name="T24" fmla="*/ 4 w 20"/>
                <a:gd name="T25" fmla="*/ 19 h 25"/>
                <a:gd name="T26" fmla="*/ 8 w 20"/>
                <a:gd name="T27" fmla="*/ 19 h 25"/>
                <a:gd name="T28" fmla="*/ 11 w 20"/>
                <a:gd name="T29" fmla="*/ 13 h 25"/>
                <a:gd name="T30" fmla="*/ 7 w 20"/>
                <a:gd name="T31" fmla="*/ 13 h 25"/>
                <a:gd name="T32" fmla="*/ 4 w 20"/>
                <a:gd name="T33" fmla="*/ 13 h 25"/>
                <a:gd name="T34" fmla="*/ 4 w 20"/>
                <a:gd name="T35" fmla="*/ 4 h 25"/>
                <a:gd name="T36" fmla="*/ 8 w 20"/>
                <a:gd name="T37" fmla="*/ 2 h 25"/>
                <a:gd name="T38" fmla="*/ 8 w 20"/>
                <a:gd name="T39" fmla="*/ 0 h 25"/>
                <a:gd name="T40" fmla="*/ 2 w 20"/>
                <a:gd name="T41" fmla="*/ 4 h 25"/>
                <a:gd name="T42" fmla="*/ 2 w 20"/>
                <a:gd name="T43" fmla="*/ 13 h 25"/>
                <a:gd name="T44" fmla="*/ 3 w 20"/>
                <a:gd name="T45" fmla="*/ 15 h 25"/>
                <a:gd name="T46" fmla="*/ 4 w 20"/>
                <a:gd name="T47" fmla="*/ 15 h 25"/>
                <a:gd name="T48" fmla="*/ 7 w 20"/>
                <a:gd name="T49" fmla="*/ 15 h 25"/>
                <a:gd name="T50" fmla="*/ 9 w 20"/>
                <a:gd name="T51" fmla="*/ 16 h 25"/>
                <a:gd name="T52" fmla="*/ 8 w 20"/>
                <a:gd name="T53" fmla="*/ 16 h 25"/>
                <a:gd name="T54" fmla="*/ 7 w 20"/>
                <a:gd name="T55" fmla="*/ 16 h 25"/>
                <a:gd name="T56" fmla="*/ 4 w 20"/>
                <a:gd name="T57" fmla="*/ 16 h 25"/>
                <a:gd name="T58" fmla="*/ 1 w 20"/>
                <a:gd name="T59" fmla="*/ 18 h 25"/>
                <a:gd name="T60" fmla="*/ 1 w 20"/>
                <a:gd name="T61" fmla="*/ 18 h 25"/>
                <a:gd name="T62" fmla="*/ 0 w 20"/>
                <a:gd name="T63" fmla="*/ 23 h 25"/>
                <a:gd name="T64" fmla="*/ 2 w 20"/>
                <a:gd name="T65" fmla="*/ 24 h 25"/>
                <a:gd name="T66" fmla="*/ 7 w 20"/>
                <a:gd name="T67" fmla="*/ 25 h 25"/>
                <a:gd name="T68" fmla="*/ 14 w 20"/>
                <a:gd name="T69" fmla="*/ 24 h 25"/>
                <a:gd name="T70" fmla="*/ 19 w 20"/>
                <a:gd name="T71" fmla="*/ 14 h 25"/>
                <a:gd name="T72" fmla="*/ 15 w 20"/>
                <a:gd name="T73" fmla="*/ 9 h 25"/>
                <a:gd name="T74" fmla="*/ 17 w 20"/>
                <a:gd name="T75" fmla="*/ 8 h 25"/>
                <a:gd name="T76" fmla="*/ 18 w 20"/>
                <a:gd name="T77" fmla="*/ 5 h 25"/>
                <a:gd name="T78" fmla="*/ 18 w 20"/>
                <a:gd name="T79" fmla="*/ 4 h 25"/>
                <a:gd name="T80" fmla="*/ 15 w 20"/>
                <a:gd name="T81" fmla="*/ 0 h 25"/>
                <a:gd name="T82" fmla="*/ 14 w 20"/>
                <a:gd name="T83" fmla="*/ 0 h 25"/>
                <a:gd name="T84" fmla="*/ 13 w 20"/>
                <a:gd name="T85" fmla="*/ 0 h 25"/>
                <a:gd name="T86" fmla="*/ 12 w 20"/>
                <a:gd name="T87" fmla="*/ 0 h 25"/>
                <a:gd name="T88" fmla="*/ 8 w 20"/>
                <a:gd name="T8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 h="25">
                  <a:moveTo>
                    <a:pt x="8" y="2"/>
                  </a:moveTo>
                  <a:cubicBezTo>
                    <a:pt x="10" y="2"/>
                    <a:pt x="12" y="3"/>
                    <a:pt x="13" y="3"/>
                  </a:cubicBezTo>
                  <a:cubicBezTo>
                    <a:pt x="14" y="3"/>
                    <a:pt x="14" y="3"/>
                    <a:pt x="15" y="3"/>
                  </a:cubicBezTo>
                  <a:cubicBezTo>
                    <a:pt x="15" y="3"/>
                    <a:pt x="15" y="3"/>
                    <a:pt x="15" y="4"/>
                  </a:cubicBezTo>
                  <a:cubicBezTo>
                    <a:pt x="15" y="6"/>
                    <a:pt x="16" y="6"/>
                    <a:pt x="14" y="6"/>
                  </a:cubicBezTo>
                  <a:cubicBezTo>
                    <a:pt x="12" y="6"/>
                    <a:pt x="11" y="6"/>
                    <a:pt x="10" y="6"/>
                  </a:cubicBezTo>
                  <a:cubicBezTo>
                    <a:pt x="8" y="6"/>
                    <a:pt x="8" y="6"/>
                    <a:pt x="8" y="10"/>
                  </a:cubicBezTo>
                  <a:cubicBezTo>
                    <a:pt x="8" y="10"/>
                    <a:pt x="9" y="10"/>
                    <a:pt x="9" y="10"/>
                  </a:cubicBezTo>
                  <a:cubicBezTo>
                    <a:pt x="16" y="10"/>
                    <a:pt x="19" y="18"/>
                    <a:pt x="13" y="21"/>
                  </a:cubicBezTo>
                  <a:cubicBezTo>
                    <a:pt x="11" y="22"/>
                    <a:pt x="9" y="22"/>
                    <a:pt x="7" y="22"/>
                  </a:cubicBezTo>
                  <a:cubicBezTo>
                    <a:pt x="6" y="22"/>
                    <a:pt x="4" y="22"/>
                    <a:pt x="3" y="21"/>
                  </a:cubicBezTo>
                  <a:cubicBezTo>
                    <a:pt x="2" y="21"/>
                    <a:pt x="4" y="19"/>
                    <a:pt x="4" y="19"/>
                  </a:cubicBezTo>
                  <a:cubicBezTo>
                    <a:pt x="4" y="19"/>
                    <a:pt x="4" y="19"/>
                    <a:pt x="4" y="19"/>
                  </a:cubicBezTo>
                  <a:cubicBezTo>
                    <a:pt x="5" y="19"/>
                    <a:pt x="7" y="19"/>
                    <a:pt x="8" y="19"/>
                  </a:cubicBezTo>
                  <a:cubicBezTo>
                    <a:pt x="11" y="19"/>
                    <a:pt x="14" y="15"/>
                    <a:pt x="11" y="13"/>
                  </a:cubicBezTo>
                  <a:cubicBezTo>
                    <a:pt x="10" y="13"/>
                    <a:pt x="8" y="13"/>
                    <a:pt x="7" y="13"/>
                  </a:cubicBezTo>
                  <a:cubicBezTo>
                    <a:pt x="6" y="13"/>
                    <a:pt x="5" y="13"/>
                    <a:pt x="4" y="13"/>
                  </a:cubicBezTo>
                  <a:cubicBezTo>
                    <a:pt x="4" y="10"/>
                    <a:pt x="4" y="7"/>
                    <a:pt x="4" y="4"/>
                  </a:cubicBezTo>
                  <a:cubicBezTo>
                    <a:pt x="4" y="3"/>
                    <a:pt x="6" y="2"/>
                    <a:pt x="8" y="2"/>
                  </a:cubicBezTo>
                  <a:close/>
                  <a:moveTo>
                    <a:pt x="8" y="0"/>
                  </a:moveTo>
                  <a:cubicBezTo>
                    <a:pt x="3" y="0"/>
                    <a:pt x="2" y="2"/>
                    <a:pt x="2" y="4"/>
                  </a:cubicBezTo>
                  <a:cubicBezTo>
                    <a:pt x="2" y="13"/>
                    <a:pt x="2" y="13"/>
                    <a:pt x="2" y="13"/>
                  </a:cubicBezTo>
                  <a:cubicBezTo>
                    <a:pt x="2" y="13"/>
                    <a:pt x="2" y="14"/>
                    <a:pt x="3" y="15"/>
                  </a:cubicBezTo>
                  <a:cubicBezTo>
                    <a:pt x="3" y="15"/>
                    <a:pt x="4" y="15"/>
                    <a:pt x="4" y="15"/>
                  </a:cubicBezTo>
                  <a:cubicBezTo>
                    <a:pt x="5" y="15"/>
                    <a:pt x="6" y="15"/>
                    <a:pt x="7" y="15"/>
                  </a:cubicBezTo>
                  <a:cubicBezTo>
                    <a:pt x="8" y="15"/>
                    <a:pt x="9" y="15"/>
                    <a:pt x="9" y="16"/>
                  </a:cubicBezTo>
                  <a:cubicBezTo>
                    <a:pt x="9" y="16"/>
                    <a:pt x="8" y="16"/>
                    <a:pt x="8" y="16"/>
                  </a:cubicBezTo>
                  <a:cubicBezTo>
                    <a:pt x="7" y="16"/>
                    <a:pt x="7" y="16"/>
                    <a:pt x="7" y="16"/>
                  </a:cubicBezTo>
                  <a:cubicBezTo>
                    <a:pt x="6" y="16"/>
                    <a:pt x="5" y="16"/>
                    <a:pt x="4" y="16"/>
                  </a:cubicBezTo>
                  <a:cubicBezTo>
                    <a:pt x="2" y="16"/>
                    <a:pt x="1" y="17"/>
                    <a:pt x="1" y="18"/>
                  </a:cubicBezTo>
                  <a:cubicBezTo>
                    <a:pt x="1" y="18"/>
                    <a:pt x="1" y="18"/>
                    <a:pt x="1" y="18"/>
                  </a:cubicBezTo>
                  <a:cubicBezTo>
                    <a:pt x="0" y="20"/>
                    <a:pt x="0" y="21"/>
                    <a:pt x="0" y="23"/>
                  </a:cubicBezTo>
                  <a:cubicBezTo>
                    <a:pt x="1" y="23"/>
                    <a:pt x="1" y="24"/>
                    <a:pt x="2" y="24"/>
                  </a:cubicBezTo>
                  <a:cubicBezTo>
                    <a:pt x="3" y="24"/>
                    <a:pt x="5" y="25"/>
                    <a:pt x="7" y="25"/>
                  </a:cubicBezTo>
                  <a:cubicBezTo>
                    <a:pt x="10" y="25"/>
                    <a:pt x="12" y="24"/>
                    <a:pt x="14" y="24"/>
                  </a:cubicBezTo>
                  <a:cubicBezTo>
                    <a:pt x="18" y="22"/>
                    <a:pt x="20" y="18"/>
                    <a:pt x="19" y="14"/>
                  </a:cubicBezTo>
                  <a:cubicBezTo>
                    <a:pt x="18" y="12"/>
                    <a:pt x="17" y="10"/>
                    <a:pt x="15" y="9"/>
                  </a:cubicBezTo>
                  <a:cubicBezTo>
                    <a:pt x="16" y="9"/>
                    <a:pt x="17" y="8"/>
                    <a:pt x="17" y="8"/>
                  </a:cubicBezTo>
                  <a:cubicBezTo>
                    <a:pt x="18" y="7"/>
                    <a:pt x="18" y="5"/>
                    <a:pt x="18" y="5"/>
                  </a:cubicBezTo>
                  <a:cubicBezTo>
                    <a:pt x="18" y="4"/>
                    <a:pt x="18" y="4"/>
                    <a:pt x="18" y="4"/>
                  </a:cubicBezTo>
                  <a:cubicBezTo>
                    <a:pt x="18" y="0"/>
                    <a:pt x="16" y="0"/>
                    <a:pt x="15" y="0"/>
                  </a:cubicBezTo>
                  <a:cubicBezTo>
                    <a:pt x="14" y="0"/>
                    <a:pt x="14" y="0"/>
                    <a:pt x="14" y="0"/>
                  </a:cubicBezTo>
                  <a:cubicBezTo>
                    <a:pt x="13" y="0"/>
                    <a:pt x="13" y="0"/>
                    <a:pt x="13" y="0"/>
                  </a:cubicBezTo>
                  <a:cubicBezTo>
                    <a:pt x="13" y="0"/>
                    <a:pt x="12" y="0"/>
                    <a:pt x="12" y="0"/>
                  </a:cubicBezTo>
                  <a:cubicBezTo>
                    <a:pt x="10" y="0"/>
                    <a:pt x="9" y="0"/>
                    <a:pt x="8" y="0"/>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450"/>
            <p:cNvSpPr>
              <a:spLocks noEditPoints="1"/>
            </p:cNvSpPr>
            <p:nvPr/>
          </p:nvSpPr>
          <p:spPr bwMode="auto">
            <a:xfrm>
              <a:off x="2856803" y="3856040"/>
              <a:ext cx="82550" cy="109538"/>
            </a:xfrm>
            <a:custGeom>
              <a:avLst/>
              <a:gdLst>
                <a:gd name="T0" fmla="*/ 12 w 22"/>
                <a:gd name="T1" fmla="*/ 3 h 29"/>
                <a:gd name="T2" fmla="*/ 13 w 22"/>
                <a:gd name="T3" fmla="*/ 3 h 29"/>
                <a:gd name="T4" fmla="*/ 14 w 22"/>
                <a:gd name="T5" fmla="*/ 5 h 29"/>
                <a:gd name="T6" fmla="*/ 14 w 22"/>
                <a:gd name="T7" fmla="*/ 22 h 29"/>
                <a:gd name="T8" fmla="*/ 17 w 22"/>
                <a:gd name="T9" fmla="*/ 22 h 29"/>
                <a:gd name="T10" fmla="*/ 19 w 22"/>
                <a:gd name="T11" fmla="*/ 22 h 29"/>
                <a:gd name="T12" fmla="*/ 19 w 22"/>
                <a:gd name="T13" fmla="*/ 26 h 29"/>
                <a:gd name="T14" fmla="*/ 19 w 22"/>
                <a:gd name="T15" fmla="*/ 26 h 29"/>
                <a:gd name="T16" fmla="*/ 19 w 22"/>
                <a:gd name="T17" fmla="*/ 26 h 29"/>
                <a:gd name="T18" fmla="*/ 4 w 22"/>
                <a:gd name="T19" fmla="*/ 25 h 29"/>
                <a:gd name="T20" fmla="*/ 4 w 22"/>
                <a:gd name="T21" fmla="*/ 22 h 29"/>
                <a:gd name="T22" fmla="*/ 5 w 22"/>
                <a:gd name="T23" fmla="*/ 22 h 29"/>
                <a:gd name="T24" fmla="*/ 9 w 22"/>
                <a:gd name="T25" fmla="*/ 22 h 29"/>
                <a:gd name="T26" fmla="*/ 10 w 22"/>
                <a:gd name="T27" fmla="*/ 9 h 29"/>
                <a:gd name="T28" fmla="*/ 5 w 22"/>
                <a:gd name="T29" fmla="*/ 13 h 29"/>
                <a:gd name="T30" fmla="*/ 5 w 22"/>
                <a:gd name="T31" fmla="*/ 13 h 29"/>
                <a:gd name="T32" fmla="*/ 5 w 22"/>
                <a:gd name="T33" fmla="*/ 12 h 29"/>
                <a:gd name="T34" fmla="*/ 3 w 22"/>
                <a:gd name="T35" fmla="*/ 8 h 29"/>
                <a:gd name="T36" fmla="*/ 12 w 22"/>
                <a:gd name="T37" fmla="*/ 3 h 29"/>
                <a:gd name="T38" fmla="*/ 12 w 22"/>
                <a:gd name="T39" fmla="*/ 0 h 29"/>
                <a:gd name="T40" fmla="*/ 9 w 22"/>
                <a:gd name="T41" fmla="*/ 2 h 29"/>
                <a:gd name="T42" fmla="*/ 2 w 22"/>
                <a:gd name="T43" fmla="*/ 6 h 29"/>
                <a:gd name="T44" fmla="*/ 0 w 22"/>
                <a:gd name="T45" fmla="*/ 7 h 29"/>
                <a:gd name="T46" fmla="*/ 0 w 22"/>
                <a:gd name="T47" fmla="*/ 10 h 29"/>
                <a:gd name="T48" fmla="*/ 2 w 22"/>
                <a:gd name="T49" fmla="*/ 14 h 29"/>
                <a:gd name="T50" fmla="*/ 4 w 22"/>
                <a:gd name="T51" fmla="*/ 15 h 29"/>
                <a:gd name="T52" fmla="*/ 5 w 22"/>
                <a:gd name="T53" fmla="*/ 15 h 29"/>
                <a:gd name="T54" fmla="*/ 7 w 22"/>
                <a:gd name="T55" fmla="*/ 15 h 29"/>
                <a:gd name="T56" fmla="*/ 7 w 22"/>
                <a:gd name="T57" fmla="*/ 14 h 29"/>
                <a:gd name="T58" fmla="*/ 7 w 22"/>
                <a:gd name="T59" fmla="*/ 16 h 29"/>
                <a:gd name="T60" fmla="*/ 7 w 22"/>
                <a:gd name="T61" fmla="*/ 19 h 29"/>
                <a:gd name="T62" fmla="*/ 5 w 22"/>
                <a:gd name="T63" fmla="*/ 19 h 29"/>
                <a:gd name="T64" fmla="*/ 4 w 22"/>
                <a:gd name="T65" fmla="*/ 19 h 29"/>
                <a:gd name="T66" fmla="*/ 2 w 22"/>
                <a:gd name="T67" fmla="*/ 22 h 29"/>
                <a:gd name="T68" fmla="*/ 2 w 22"/>
                <a:gd name="T69" fmla="*/ 25 h 29"/>
                <a:gd name="T70" fmla="*/ 4 w 22"/>
                <a:gd name="T71" fmla="*/ 28 h 29"/>
                <a:gd name="T72" fmla="*/ 11 w 22"/>
                <a:gd name="T73" fmla="*/ 28 h 29"/>
                <a:gd name="T74" fmla="*/ 19 w 22"/>
                <a:gd name="T75" fmla="*/ 29 h 29"/>
                <a:gd name="T76" fmla="*/ 21 w 22"/>
                <a:gd name="T77" fmla="*/ 28 h 29"/>
                <a:gd name="T78" fmla="*/ 22 w 22"/>
                <a:gd name="T79" fmla="*/ 26 h 29"/>
                <a:gd name="T80" fmla="*/ 22 w 22"/>
                <a:gd name="T81" fmla="*/ 24 h 29"/>
                <a:gd name="T82" fmla="*/ 22 w 22"/>
                <a:gd name="T83" fmla="*/ 22 h 29"/>
                <a:gd name="T84" fmla="*/ 20 w 22"/>
                <a:gd name="T85" fmla="*/ 19 h 29"/>
                <a:gd name="T86" fmla="*/ 17 w 22"/>
                <a:gd name="T87" fmla="*/ 19 h 29"/>
                <a:gd name="T88" fmla="*/ 17 w 22"/>
                <a:gd name="T89" fmla="*/ 5 h 29"/>
                <a:gd name="T90" fmla="*/ 16 w 22"/>
                <a:gd name="T91" fmla="*/ 3 h 29"/>
                <a:gd name="T92" fmla="*/ 15 w 22"/>
                <a:gd name="T93" fmla="*/ 2 h 29"/>
                <a:gd name="T94" fmla="*/ 15 w 22"/>
                <a:gd name="T95" fmla="*/ 1 h 29"/>
                <a:gd name="T96" fmla="*/ 13 w 22"/>
                <a:gd name="T97" fmla="*/ 0 h 29"/>
                <a:gd name="T98" fmla="*/ 12 w 22"/>
                <a:gd name="T9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 h="29">
                  <a:moveTo>
                    <a:pt x="12" y="3"/>
                  </a:moveTo>
                  <a:cubicBezTo>
                    <a:pt x="13" y="3"/>
                    <a:pt x="13" y="3"/>
                    <a:pt x="13" y="3"/>
                  </a:cubicBezTo>
                  <a:cubicBezTo>
                    <a:pt x="13" y="4"/>
                    <a:pt x="14" y="4"/>
                    <a:pt x="14" y="5"/>
                  </a:cubicBezTo>
                  <a:cubicBezTo>
                    <a:pt x="14" y="10"/>
                    <a:pt x="14" y="16"/>
                    <a:pt x="14" y="22"/>
                  </a:cubicBezTo>
                  <a:cubicBezTo>
                    <a:pt x="15" y="22"/>
                    <a:pt x="16" y="22"/>
                    <a:pt x="17" y="22"/>
                  </a:cubicBezTo>
                  <a:cubicBezTo>
                    <a:pt x="18" y="22"/>
                    <a:pt x="19" y="22"/>
                    <a:pt x="19" y="22"/>
                  </a:cubicBezTo>
                  <a:cubicBezTo>
                    <a:pt x="19" y="23"/>
                    <a:pt x="19" y="24"/>
                    <a:pt x="19" y="26"/>
                  </a:cubicBezTo>
                  <a:cubicBezTo>
                    <a:pt x="19" y="26"/>
                    <a:pt x="19" y="26"/>
                    <a:pt x="19" y="26"/>
                  </a:cubicBezTo>
                  <a:cubicBezTo>
                    <a:pt x="19" y="26"/>
                    <a:pt x="19" y="26"/>
                    <a:pt x="19" y="26"/>
                  </a:cubicBezTo>
                  <a:cubicBezTo>
                    <a:pt x="14" y="26"/>
                    <a:pt x="9" y="25"/>
                    <a:pt x="4" y="25"/>
                  </a:cubicBezTo>
                  <a:cubicBezTo>
                    <a:pt x="4" y="24"/>
                    <a:pt x="4" y="23"/>
                    <a:pt x="4" y="22"/>
                  </a:cubicBezTo>
                  <a:cubicBezTo>
                    <a:pt x="5" y="22"/>
                    <a:pt x="5" y="22"/>
                    <a:pt x="5" y="22"/>
                  </a:cubicBezTo>
                  <a:cubicBezTo>
                    <a:pt x="7" y="22"/>
                    <a:pt x="8" y="22"/>
                    <a:pt x="9" y="22"/>
                  </a:cubicBezTo>
                  <a:cubicBezTo>
                    <a:pt x="10" y="18"/>
                    <a:pt x="10" y="14"/>
                    <a:pt x="10" y="9"/>
                  </a:cubicBezTo>
                  <a:cubicBezTo>
                    <a:pt x="9" y="10"/>
                    <a:pt x="7" y="12"/>
                    <a:pt x="5" y="13"/>
                  </a:cubicBezTo>
                  <a:cubicBezTo>
                    <a:pt x="5" y="13"/>
                    <a:pt x="5" y="13"/>
                    <a:pt x="5" y="13"/>
                  </a:cubicBezTo>
                  <a:cubicBezTo>
                    <a:pt x="5" y="12"/>
                    <a:pt x="5" y="12"/>
                    <a:pt x="5" y="12"/>
                  </a:cubicBezTo>
                  <a:cubicBezTo>
                    <a:pt x="4" y="11"/>
                    <a:pt x="3" y="10"/>
                    <a:pt x="3" y="8"/>
                  </a:cubicBezTo>
                  <a:cubicBezTo>
                    <a:pt x="6" y="7"/>
                    <a:pt x="12" y="3"/>
                    <a:pt x="12" y="3"/>
                  </a:cubicBezTo>
                  <a:close/>
                  <a:moveTo>
                    <a:pt x="12" y="0"/>
                  </a:moveTo>
                  <a:cubicBezTo>
                    <a:pt x="11" y="0"/>
                    <a:pt x="11" y="0"/>
                    <a:pt x="9" y="2"/>
                  </a:cubicBezTo>
                  <a:cubicBezTo>
                    <a:pt x="8" y="3"/>
                    <a:pt x="4" y="5"/>
                    <a:pt x="2" y="6"/>
                  </a:cubicBezTo>
                  <a:cubicBezTo>
                    <a:pt x="1" y="6"/>
                    <a:pt x="1" y="7"/>
                    <a:pt x="0" y="7"/>
                  </a:cubicBezTo>
                  <a:cubicBezTo>
                    <a:pt x="0" y="8"/>
                    <a:pt x="0" y="9"/>
                    <a:pt x="0" y="10"/>
                  </a:cubicBezTo>
                  <a:cubicBezTo>
                    <a:pt x="1" y="11"/>
                    <a:pt x="2" y="12"/>
                    <a:pt x="2" y="14"/>
                  </a:cubicBezTo>
                  <a:cubicBezTo>
                    <a:pt x="3" y="14"/>
                    <a:pt x="3" y="15"/>
                    <a:pt x="4" y="15"/>
                  </a:cubicBezTo>
                  <a:cubicBezTo>
                    <a:pt x="4" y="15"/>
                    <a:pt x="5" y="15"/>
                    <a:pt x="5" y="15"/>
                  </a:cubicBezTo>
                  <a:cubicBezTo>
                    <a:pt x="6" y="15"/>
                    <a:pt x="6" y="15"/>
                    <a:pt x="7" y="15"/>
                  </a:cubicBezTo>
                  <a:cubicBezTo>
                    <a:pt x="7" y="14"/>
                    <a:pt x="7" y="14"/>
                    <a:pt x="7" y="14"/>
                  </a:cubicBezTo>
                  <a:cubicBezTo>
                    <a:pt x="7" y="15"/>
                    <a:pt x="7" y="15"/>
                    <a:pt x="7" y="16"/>
                  </a:cubicBezTo>
                  <a:cubicBezTo>
                    <a:pt x="7" y="17"/>
                    <a:pt x="7" y="18"/>
                    <a:pt x="7" y="19"/>
                  </a:cubicBezTo>
                  <a:cubicBezTo>
                    <a:pt x="6" y="19"/>
                    <a:pt x="6" y="19"/>
                    <a:pt x="5" y="19"/>
                  </a:cubicBezTo>
                  <a:cubicBezTo>
                    <a:pt x="4" y="19"/>
                    <a:pt x="4" y="19"/>
                    <a:pt x="4" y="19"/>
                  </a:cubicBezTo>
                  <a:cubicBezTo>
                    <a:pt x="3" y="19"/>
                    <a:pt x="2" y="21"/>
                    <a:pt x="2" y="22"/>
                  </a:cubicBezTo>
                  <a:cubicBezTo>
                    <a:pt x="2" y="25"/>
                    <a:pt x="2" y="25"/>
                    <a:pt x="2" y="25"/>
                  </a:cubicBezTo>
                  <a:cubicBezTo>
                    <a:pt x="2" y="27"/>
                    <a:pt x="3" y="28"/>
                    <a:pt x="4" y="28"/>
                  </a:cubicBezTo>
                  <a:cubicBezTo>
                    <a:pt x="7" y="28"/>
                    <a:pt x="9" y="28"/>
                    <a:pt x="11" y="28"/>
                  </a:cubicBezTo>
                  <a:cubicBezTo>
                    <a:pt x="14" y="29"/>
                    <a:pt x="16" y="29"/>
                    <a:pt x="19" y="29"/>
                  </a:cubicBezTo>
                  <a:cubicBezTo>
                    <a:pt x="20" y="29"/>
                    <a:pt x="20" y="28"/>
                    <a:pt x="21" y="28"/>
                  </a:cubicBezTo>
                  <a:cubicBezTo>
                    <a:pt x="21" y="28"/>
                    <a:pt x="22" y="27"/>
                    <a:pt x="22" y="26"/>
                  </a:cubicBezTo>
                  <a:cubicBezTo>
                    <a:pt x="22" y="24"/>
                    <a:pt x="22" y="24"/>
                    <a:pt x="22" y="24"/>
                  </a:cubicBezTo>
                  <a:cubicBezTo>
                    <a:pt x="22" y="22"/>
                    <a:pt x="22" y="22"/>
                    <a:pt x="22" y="22"/>
                  </a:cubicBezTo>
                  <a:cubicBezTo>
                    <a:pt x="22" y="21"/>
                    <a:pt x="21" y="19"/>
                    <a:pt x="20" y="19"/>
                  </a:cubicBezTo>
                  <a:cubicBezTo>
                    <a:pt x="19" y="19"/>
                    <a:pt x="18" y="19"/>
                    <a:pt x="17" y="19"/>
                  </a:cubicBezTo>
                  <a:cubicBezTo>
                    <a:pt x="17" y="14"/>
                    <a:pt x="17" y="10"/>
                    <a:pt x="17" y="5"/>
                  </a:cubicBezTo>
                  <a:cubicBezTo>
                    <a:pt x="17" y="4"/>
                    <a:pt x="17" y="3"/>
                    <a:pt x="16" y="3"/>
                  </a:cubicBezTo>
                  <a:cubicBezTo>
                    <a:pt x="15" y="2"/>
                    <a:pt x="15" y="2"/>
                    <a:pt x="15" y="2"/>
                  </a:cubicBezTo>
                  <a:cubicBezTo>
                    <a:pt x="15" y="1"/>
                    <a:pt x="15" y="1"/>
                    <a:pt x="15" y="1"/>
                  </a:cubicBezTo>
                  <a:cubicBezTo>
                    <a:pt x="14" y="1"/>
                    <a:pt x="14" y="0"/>
                    <a:pt x="13" y="0"/>
                  </a:cubicBezTo>
                  <a:lnTo>
                    <a:pt x="12" y="0"/>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451"/>
            <p:cNvSpPr>
              <a:spLocks noEditPoints="1"/>
            </p:cNvSpPr>
            <p:nvPr/>
          </p:nvSpPr>
          <p:spPr bwMode="auto">
            <a:xfrm>
              <a:off x="2947290" y="3919540"/>
              <a:ext cx="79375" cy="109538"/>
            </a:xfrm>
            <a:custGeom>
              <a:avLst/>
              <a:gdLst>
                <a:gd name="T0" fmla="*/ 19 w 21"/>
                <a:gd name="T1" fmla="*/ 29 h 29"/>
                <a:gd name="T2" fmla="*/ 3 w 21"/>
                <a:gd name="T3" fmla="*/ 28 h 29"/>
                <a:gd name="T4" fmla="*/ 2 w 21"/>
                <a:gd name="T5" fmla="*/ 28 h 29"/>
                <a:gd name="T6" fmla="*/ 2 w 21"/>
                <a:gd name="T7" fmla="*/ 27 h 29"/>
                <a:gd name="T8" fmla="*/ 2 w 21"/>
                <a:gd name="T9" fmla="*/ 23 h 29"/>
                <a:gd name="T10" fmla="*/ 2 w 21"/>
                <a:gd name="T11" fmla="*/ 21 h 29"/>
                <a:gd name="T12" fmla="*/ 3 w 21"/>
                <a:gd name="T13" fmla="*/ 20 h 29"/>
                <a:gd name="T14" fmla="*/ 9 w 21"/>
                <a:gd name="T15" fmla="*/ 14 h 29"/>
                <a:gd name="T16" fmla="*/ 10 w 21"/>
                <a:gd name="T17" fmla="*/ 12 h 29"/>
                <a:gd name="T18" fmla="*/ 9 w 21"/>
                <a:gd name="T19" fmla="*/ 10 h 29"/>
                <a:gd name="T20" fmla="*/ 8 w 21"/>
                <a:gd name="T21" fmla="*/ 10 h 29"/>
                <a:gd name="T22" fmla="*/ 4 w 21"/>
                <a:gd name="T23" fmla="*/ 11 h 29"/>
                <a:gd name="T24" fmla="*/ 3 w 21"/>
                <a:gd name="T25" fmla="*/ 11 h 29"/>
                <a:gd name="T26" fmla="*/ 2 w 21"/>
                <a:gd name="T27" fmla="*/ 10 h 29"/>
                <a:gd name="T28" fmla="*/ 1 w 21"/>
                <a:gd name="T29" fmla="*/ 4 h 29"/>
                <a:gd name="T30" fmla="*/ 1 w 21"/>
                <a:gd name="T31" fmla="*/ 3 h 29"/>
                <a:gd name="T32" fmla="*/ 10 w 21"/>
                <a:gd name="T33" fmla="*/ 0 h 29"/>
                <a:gd name="T34" fmla="*/ 18 w 21"/>
                <a:gd name="T35" fmla="*/ 5 h 29"/>
                <a:gd name="T36" fmla="*/ 14 w 21"/>
                <a:gd name="T37" fmla="*/ 20 h 29"/>
                <a:gd name="T38" fmla="*/ 19 w 21"/>
                <a:gd name="T39" fmla="*/ 20 h 29"/>
                <a:gd name="T40" fmla="*/ 20 w 21"/>
                <a:gd name="T41" fmla="*/ 21 h 29"/>
                <a:gd name="T42" fmla="*/ 21 w 21"/>
                <a:gd name="T43" fmla="*/ 22 h 29"/>
                <a:gd name="T44" fmla="*/ 21 w 21"/>
                <a:gd name="T45" fmla="*/ 27 h 29"/>
                <a:gd name="T46" fmla="*/ 21 w 21"/>
                <a:gd name="T47" fmla="*/ 27 h 29"/>
                <a:gd name="T48" fmla="*/ 19 w 21"/>
                <a:gd name="T49" fmla="*/ 29 h 29"/>
                <a:gd name="T50" fmla="*/ 9 w 21"/>
                <a:gd name="T51" fmla="*/ 26 h 29"/>
                <a:gd name="T52" fmla="*/ 18 w 21"/>
                <a:gd name="T53" fmla="*/ 26 h 29"/>
                <a:gd name="T54" fmla="*/ 18 w 21"/>
                <a:gd name="T55" fmla="*/ 23 h 29"/>
                <a:gd name="T56" fmla="*/ 11 w 21"/>
                <a:gd name="T57" fmla="*/ 23 h 29"/>
                <a:gd name="T58" fmla="*/ 10 w 21"/>
                <a:gd name="T59" fmla="*/ 22 h 29"/>
                <a:gd name="T60" fmla="*/ 10 w 21"/>
                <a:gd name="T61" fmla="*/ 20 h 29"/>
                <a:gd name="T62" fmla="*/ 15 w 21"/>
                <a:gd name="T63" fmla="*/ 6 h 29"/>
                <a:gd name="T64" fmla="*/ 10 w 21"/>
                <a:gd name="T65" fmla="*/ 3 h 29"/>
                <a:gd name="T66" fmla="*/ 3 w 21"/>
                <a:gd name="T67" fmla="*/ 5 h 29"/>
                <a:gd name="T68" fmla="*/ 4 w 21"/>
                <a:gd name="T69" fmla="*/ 8 h 29"/>
                <a:gd name="T70" fmla="*/ 8 w 21"/>
                <a:gd name="T71" fmla="*/ 7 h 29"/>
                <a:gd name="T72" fmla="*/ 10 w 21"/>
                <a:gd name="T73" fmla="*/ 8 h 29"/>
                <a:gd name="T74" fmla="*/ 13 w 21"/>
                <a:gd name="T75" fmla="*/ 12 h 29"/>
                <a:gd name="T76" fmla="*/ 11 w 21"/>
                <a:gd name="T77" fmla="*/ 16 h 29"/>
                <a:gd name="T78" fmla="*/ 5 w 21"/>
                <a:gd name="T79" fmla="*/ 22 h 29"/>
                <a:gd name="T80" fmla="*/ 4 w 21"/>
                <a:gd name="T81" fmla="*/ 22 h 29"/>
                <a:gd name="T82" fmla="*/ 4 w 21"/>
                <a:gd name="T83" fmla="*/ 23 h 29"/>
                <a:gd name="T84" fmla="*/ 4 w 21"/>
                <a:gd name="T85" fmla="*/ 26 h 29"/>
                <a:gd name="T86" fmla="*/ 9 w 21"/>
                <a:gd name="T87" fmla="*/ 2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 h="29">
                  <a:moveTo>
                    <a:pt x="19" y="29"/>
                  </a:moveTo>
                  <a:cubicBezTo>
                    <a:pt x="14" y="28"/>
                    <a:pt x="8" y="28"/>
                    <a:pt x="3" y="28"/>
                  </a:cubicBezTo>
                  <a:cubicBezTo>
                    <a:pt x="2" y="28"/>
                    <a:pt x="2" y="28"/>
                    <a:pt x="2" y="28"/>
                  </a:cubicBezTo>
                  <a:cubicBezTo>
                    <a:pt x="2" y="28"/>
                    <a:pt x="2" y="27"/>
                    <a:pt x="2" y="27"/>
                  </a:cubicBezTo>
                  <a:cubicBezTo>
                    <a:pt x="2" y="23"/>
                    <a:pt x="2" y="23"/>
                    <a:pt x="2" y="23"/>
                  </a:cubicBezTo>
                  <a:cubicBezTo>
                    <a:pt x="2" y="22"/>
                    <a:pt x="2" y="21"/>
                    <a:pt x="2" y="21"/>
                  </a:cubicBezTo>
                  <a:cubicBezTo>
                    <a:pt x="2" y="20"/>
                    <a:pt x="3" y="20"/>
                    <a:pt x="3" y="20"/>
                  </a:cubicBezTo>
                  <a:cubicBezTo>
                    <a:pt x="6" y="18"/>
                    <a:pt x="8" y="16"/>
                    <a:pt x="9" y="14"/>
                  </a:cubicBezTo>
                  <a:cubicBezTo>
                    <a:pt x="10" y="13"/>
                    <a:pt x="10" y="12"/>
                    <a:pt x="10" y="12"/>
                  </a:cubicBezTo>
                  <a:cubicBezTo>
                    <a:pt x="10" y="11"/>
                    <a:pt x="10" y="10"/>
                    <a:pt x="9" y="10"/>
                  </a:cubicBezTo>
                  <a:cubicBezTo>
                    <a:pt x="9" y="10"/>
                    <a:pt x="9" y="10"/>
                    <a:pt x="8" y="10"/>
                  </a:cubicBezTo>
                  <a:cubicBezTo>
                    <a:pt x="7" y="10"/>
                    <a:pt x="5" y="10"/>
                    <a:pt x="4" y="11"/>
                  </a:cubicBezTo>
                  <a:cubicBezTo>
                    <a:pt x="4" y="11"/>
                    <a:pt x="3" y="11"/>
                    <a:pt x="3" y="11"/>
                  </a:cubicBezTo>
                  <a:cubicBezTo>
                    <a:pt x="2" y="11"/>
                    <a:pt x="2" y="10"/>
                    <a:pt x="2" y="10"/>
                  </a:cubicBezTo>
                  <a:cubicBezTo>
                    <a:pt x="1" y="4"/>
                    <a:pt x="1" y="4"/>
                    <a:pt x="1" y="4"/>
                  </a:cubicBezTo>
                  <a:cubicBezTo>
                    <a:pt x="0" y="4"/>
                    <a:pt x="1" y="3"/>
                    <a:pt x="1" y="3"/>
                  </a:cubicBezTo>
                  <a:cubicBezTo>
                    <a:pt x="4" y="1"/>
                    <a:pt x="7" y="0"/>
                    <a:pt x="10" y="0"/>
                  </a:cubicBezTo>
                  <a:cubicBezTo>
                    <a:pt x="13" y="0"/>
                    <a:pt x="16" y="2"/>
                    <a:pt x="18" y="5"/>
                  </a:cubicBezTo>
                  <a:cubicBezTo>
                    <a:pt x="21" y="10"/>
                    <a:pt x="17" y="17"/>
                    <a:pt x="14" y="20"/>
                  </a:cubicBezTo>
                  <a:cubicBezTo>
                    <a:pt x="19" y="20"/>
                    <a:pt x="19" y="20"/>
                    <a:pt x="19" y="20"/>
                  </a:cubicBezTo>
                  <a:cubicBezTo>
                    <a:pt x="20" y="20"/>
                    <a:pt x="20" y="20"/>
                    <a:pt x="20" y="21"/>
                  </a:cubicBezTo>
                  <a:cubicBezTo>
                    <a:pt x="21" y="21"/>
                    <a:pt x="21" y="21"/>
                    <a:pt x="21" y="22"/>
                  </a:cubicBezTo>
                  <a:cubicBezTo>
                    <a:pt x="21" y="23"/>
                    <a:pt x="21" y="25"/>
                    <a:pt x="21" y="27"/>
                  </a:cubicBezTo>
                  <a:cubicBezTo>
                    <a:pt x="21" y="27"/>
                    <a:pt x="21" y="27"/>
                    <a:pt x="21" y="27"/>
                  </a:cubicBezTo>
                  <a:cubicBezTo>
                    <a:pt x="21" y="28"/>
                    <a:pt x="20" y="29"/>
                    <a:pt x="19" y="29"/>
                  </a:cubicBezTo>
                  <a:close/>
                  <a:moveTo>
                    <a:pt x="9" y="26"/>
                  </a:moveTo>
                  <a:cubicBezTo>
                    <a:pt x="12" y="26"/>
                    <a:pt x="15" y="26"/>
                    <a:pt x="18" y="26"/>
                  </a:cubicBezTo>
                  <a:cubicBezTo>
                    <a:pt x="18" y="25"/>
                    <a:pt x="18" y="24"/>
                    <a:pt x="18" y="23"/>
                  </a:cubicBezTo>
                  <a:cubicBezTo>
                    <a:pt x="11" y="23"/>
                    <a:pt x="11" y="23"/>
                    <a:pt x="11" y="23"/>
                  </a:cubicBezTo>
                  <a:cubicBezTo>
                    <a:pt x="10" y="23"/>
                    <a:pt x="10" y="22"/>
                    <a:pt x="10" y="22"/>
                  </a:cubicBezTo>
                  <a:cubicBezTo>
                    <a:pt x="9" y="21"/>
                    <a:pt x="10" y="21"/>
                    <a:pt x="10" y="20"/>
                  </a:cubicBezTo>
                  <a:cubicBezTo>
                    <a:pt x="13" y="17"/>
                    <a:pt x="18" y="10"/>
                    <a:pt x="15" y="6"/>
                  </a:cubicBezTo>
                  <a:cubicBezTo>
                    <a:pt x="15" y="4"/>
                    <a:pt x="12" y="3"/>
                    <a:pt x="10" y="3"/>
                  </a:cubicBezTo>
                  <a:cubicBezTo>
                    <a:pt x="8" y="3"/>
                    <a:pt x="6" y="4"/>
                    <a:pt x="3" y="5"/>
                  </a:cubicBezTo>
                  <a:cubicBezTo>
                    <a:pt x="4" y="8"/>
                    <a:pt x="4" y="8"/>
                    <a:pt x="4" y="8"/>
                  </a:cubicBezTo>
                  <a:cubicBezTo>
                    <a:pt x="5" y="7"/>
                    <a:pt x="7" y="7"/>
                    <a:pt x="8" y="7"/>
                  </a:cubicBezTo>
                  <a:cubicBezTo>
                    <a:pt x="9" y="7"/>
                    <a:pt x="10" y="7"/>
                    <a:pt x="10" y="8"/>
                  </a:cubicBezTo>
                  <a:cubicBezTo>
                    <a:pt x="12" y="8"/>
                    <a:pt x="13" y="10"/>
                    <a:pt x="13" y="12"/>
                  </a:cubicBezTo>
                  <a:cubicBezTo>
                    <a:pt x="13" y="13"/>
                    <a:pt x="12" y="14"/>
                    <a:pt x="11" y="16"/>
                  </a:cubicBezTo>
                  <a:cubicBezTo>
                    <a:pt x="10" y="18"/>
                    <a:pt x="7" y="21"/>
                    <a:pt x="5" y="22"/>
                  </a:cubicBezTo>
                  <a:cubicBezTo>
                    <a:pt x="4" y="22"/>
                    <a:pt x="4" y="22"/>
                    <a:pt x="4" y="22"/>
                  </a:cubicBezTo>
                  <a:cubicBezTo>
                    <a:pt x="4" y="23"/>
                    <a:pt x="4" y="23"/>
                    <a:pt x="4" y="23"/>
                  </a:cubicBezTo>
                  <a:cubicBezTo>
                    <a:pt x="4" y="26"/>
                    <a:pt x="4" y="26"/>
                    <a:pt x="4" y="26"/>
                  </a:cubicBezTo>
                  <a:cubicBezTo>
                    <a:pt x="6" y="26"/>
                    <a:pt x="7" y="26"/>
                    <a:pt x="9" y="26"/>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452"/>
            <p:cNvSpPr>
              <a:spLocks noEditPoints="1"/>
            </p:cNvSpPr>
            <p:nvPr/>
          </p:nvSpPr>
          <p:spPr bwMode="auto">
            <a:xfrm>
              <a:off x="3044128" y="3994152"/>
              <a:ext cx="76200" cy="112713"/>
            </a:xfrm>
            <a:custGeom>
              <a:avLst/>
              <a:gdLst>
                <a:gd name="T0" fmla="*/ 10 w 20"/>
                <a:gd name="T1" fmla="*/ 30 h 30"/>
                <a:gd name="T2" fmla="*/ 1 w 20"/>
                <a:gd name="T3" fmla="*/ 28 h 30"/>
                <a:gd name="T4" fmla="*/ 0 w 20"/>
                <a:gd name="T5" fmla="*/ 27 h 30"/>
                <a:gd name="T6" fmla="*/ 2 w 20"/>
                <a:gd name="T7" fmla="*/ 21 h 30"/>
                <a:gd name="T8" fmla="*/ 4 w 20"/>
                <a:gd name="T9" fmla="*/ 20 h 30"/>
                <a:gd name="T10" fmla="*/ 10 w 20"/>
                <a:gd name="T11" fmla="*/ 21 h 30"/>
                <a:gd name="T12" fmla="*/ 11 w 20"/>
                <a:gd name="T13" fmla="*/ 20 h 30"/>
                <a:gd name="T14" fmla="*/ 11 w 20"/>
                <a:gd name="T15" fmla="*/ 20 h 30"/>
                <a:gd name="T16" fmla="*/ 10 w 20"/>
                <a:gd name="T17" fmla="*/ 18 h 30"/>
                <a:gd name="T18" fmla="*/ 6 w 20"/>
                <a:gd name="T19" fmla="*/ 18 h 30"/>
                <a:gd name="T20" fmla="*/ 5 w 20"/>
                <a:gd name="T21" fmla="*/ 18 h 30"/>
                <a:gd name="T22" fmla="*/ 4 w 20"/>
                <a:gd name="T23" fmla="*/ 17 h 30"/>
                <a:gd name="T24" fmla="*/ 4 w 20"/>
                <a:gd name="T25" fmla="*/ 15 h 30"/>
                <a:gd name="T26" fmla="*/ 4 w 20"/>
                <a:gd name="T27" fmla="*/ 12 h 30"/>
                <a:gd name="T28" fmla="*/ 5 w 20"/>
                <a:gd name="T29" fmla="*/ 11 h 30"/>
                <a:gd name="T30" fmla="*/ 6 w 20"/>
                <a:gd name="T31" fmla="*/ 11 h 30"/>
                <a:gd name="T32" fmla="*/ 7 w 20"/>
                <a:gd name="T33" fmla="*/ 11 h 30"/>
                <a:gd name="T34" fmla="*/ 9 w 20"/>
                <a:gd name="T35" fmla="*/ 10 h 30"/>
                <a:gd name="T36" fmla="*/ 9 w 20"/>
                <a:gd name="T37" fmla="*/ 10 h 30"/>
                <a:gd name="T38" fmla="*/ 7 w 20"/>
                <a:gd name="T39" fmla="*/ 8 h 30"/>
                <a:gd name="T40" fmla="*/ 4 w 20"/>
                <a:gd name="T41" fmla="*/ 9 h 30"/>
                <a:gd name="T42" fmla="*/ 3 w 20"/>
                <a:gd name="T43" fmla="*/ 9 h 30"/>
                <a:gd name="T44" fmla="*/ 2 w 20"/>
                <a:gd name="T45" fmla="*/ 9 h 30"/>
                <a:gd name="T46" fmla="*/ 1 w 20"/>
                <a:gd name="T47" fmla="*/ 8 h 30"/>
                <a:gd name="T48" fmla="*/ 1 w 20"/>
                <a:gd name="T49" fmla="*/ 4 h 30"/>
                <a:gd name="T50" fmla="*/ 2 w 20"/>
                <a:gd name="T51" fmla="*/ 3 h 30"/>
                <a:gd name="T52" fmla="*/ 4 w 20"/>
                <a:gd name="T53" fmla="*/ 1 h 30"/>
                <a:gd name="T54" fmla="*/ 10 w 20"/>
                <a:gd name="T55" fmla="*/ 0 h 30"/>
                <a:gd name="T56" fmla="*/ 16 w 20"/>
                <a:gd name="T57" fmla="*/ 3 h 30"/>
                <a:gd name="T58" fmla="*/ 18 w 20"/>
                <a:gd name="T59" fmla="*/ 8 h 30"/>
                <a:gd name="T60" fmla="*/ 15 w 20"/>
                <a:gd name="T61" fmla="*/ 13 h 30"/>
                <a:gd name="T62" fmla="*/ 20 w 20"/>
                <a:gd name="T63" fmla="*/ 21 h 30"/>
                <a:gd name="T64" fmla="*/ 13 w 20"/>
                <a:gd name="T65" fmla="*/ 29 h 30"/>
                <a:gd name="T66" fmla="*/ 10 w 20"/>
                <a:gd name="T67" fmla="*/ 30 h 30"/>
                <a:gd name="T68" fmla="*/ 3 w 20"/>
                <a:gd name="T69" fmla="*/ 26 h 30"/>
                <a:gd name="T70" fmla="*/ 10 w 20"/>
                <a:gd name="T71" fmla="*/ 27 h 30"/>
                <a:gd name="T72" fmla="*/ 12 w 20"/>
                <a:gd name="T73" fmla="*/ 27 h 30"/>
                <a:gd name="T74" fmla="*/ 18 w 20"/>
                <a:gd name="T75" fmla="*/ 21 h 30"/>
                <a:gd name="T76" fmla="*/ 12 w 20"/>
                <a:gd name="T77" fmla="*/ 15 h 30"/>
                <a:gd name="T78" fmla="*/ 11 w 20"/>
                <a:gd name="T79" fmla="*/ 14 h 30"/>
                <a:gd name="T80" fmla="*/ 12 w 20"/>
                <a:gd name="T81" fmla="*/ 13 h 30"/>
                <a:gd name="T82" fmla="*/ 15 w 20"/>
                <a:gd name="T83" fmla="*/ 8 h 30"/>
                <a:gd name="T84" fmla="*/ 14 w 20"/>
                <a:gd name="T85" fmla="*/ 5 h 30"/>
                <a:gd name="T86" fmla="*/ 10 w 20"/>
                <a:gd name="T87" fmla="*/ 3 h 30"/>
                <a:gd name="T88" fmla="*/ 4 w 20"/>
                <a:gd name="T89" fmla="*/ 4 h 30"/>
                <a:gd name="T90" fmla="*/ 4 w 20"/>
                <a:gd name="T91" fmla="*/ 4 h 30"/>
                <a:gd name="T92" fmla="*/ 4 w 20"/>
                <a:gd name="T93" fmla="*/ 6 h 30"/>
                <a:gd name="T94" fmla="*/ 7 w 20"/>
                <a:gd name="T95" fmla="*/ 6 h 30"/>
                <a:gd name="T96" fmla="*/ 12 w 20"/>
                <a:gd name="T97" fmla="*/ 9 h 30"/>
                <a:gd name="T98" fmla="*/ 11 w 20"/>
                <a:gd name="T99" fmla="*/ 12 h 30"/>
                <a:gd name="T100" fmla="*/ 7 w 20"/>
                <a:gd name="T101" fmla="*/ 14 h 30"/>
                <a:gd name="T102" fmla="*/ 7 w 20"/>
                <a:gd name="T103" fmla="*/ 15 h 30"/>
                <a:gd name="T104" fmla="*/ 7 w 20"/>
                <a:gd name="T105" fmla="*/ 16 h 30"/>
                <a:gd name="T106" fmla="*/ 11 w 20"/>
                <a:gd name="T107" fmla="*/ 16 h 30"/>
                <a:gd name="T108" fmla="*/ 14 w 20"/>
                <a:gd name="T109" fmla="*/ 19 h 30"/>
                <a:gd name="T110" fmla="*/ 13 w 20"/>
                <a:gd name="T111" fmla="*/ 22 h 30"/>
                <a:gd name="T112" fmla="*/ 11 w 20"/>
                <a:gd name="T113" fmla="*/ 24 h 30"/>
                <a:gd name="T114" fmla="*/ 4 w 20"/>
                <a:gd name="T115" fmla="*/ 23 h 30"/>
                <a:gd name="T116" fmla="*/ 3 w 20"/>
                <a:gd name="T117" fmla="*/ 2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30">
                  <a:moveTo>
                    <a:pt x="10" y="30"/>
                  </a:moveTo>
                  <a:cubicBezTo>
                    <a:pt x="8" y="30"/>
                    <a:pt x="4" y="30"/>
                    <a:pt x="1" y="28"/>
                  </a:cubicBezTo>
                  <a:cubicBezTo>
                    <a:pt x="0" y="28"/>
                    <a:pt x="0" y="27"/>
                    <a:pt x="0" y="27"/>
                  </a:cubicBezTo>
                  <a:cubicBezTo>
                    <a:pt x="1" y="25"/>
                    <a:pt x="1" y="23"/>
                    <a:pt x="2" y="21"/>
                  </a:cubicBezTo>
                  <a:cubicBezTo>
                    <a:pt x="3" y="20"/>
                    <a:pt x="4" y="20"/>
                    <a:pt x="4" y="20"/>
                  </a:cubicBezTo>
                  <a:cubicBezTo>
                    <a:pt x="6" y="21"/>
                    <a:pt x="8" y="22"/>
                    <a:pt x="10" y="21"/>
                  </a:cubicBezTo>
                  <a:cubicBezTo>
                    <a:pt x="10" y="21"/>
                    <a:pt x="11" y="21"/>
                    <a:pt x="11" y="20"/>
                  </a:cubicBezTo>
                  <a:cubicBezTo>
                    <a:pt x="11" y="20"/>
                    <a:pt x="11" y="20"/>
                    <a:pt x="11" y="20"/>
                  </a:cubicBezTo>
                  <a:cubicBezTo>
                    <a:pt x="11" y="19"/>
                    <a:pt x="10" y="19"/>
                    <a:pt x="10" y="18"/>
                  </a:cubicBezTo>
                  <a:cubicBezTo>
                    <a:pt x="9" y="18"/>
                    <a:pt x="7" y="18"/>
                    <a:pt x="6" y="18"/>
                  </a:cubicBezTo>
                  <a:cubicBezTo>
                    <a:pt x="5" y="19"/>
                    <a:pt x="5" y="18"/>
                    <a:pt x="5" y="18"/>
                  </a:cubicBezTo>
                  <a:cubicBezTo>
                    <a:pt x="4" y="18"/>
                    <a:pt x="4" y="18"/>
                    <a:pt x="4" y="17"/>
                  </a:cubicBezTo>
                  <a:cubicBezTo>
                    <a:pt x="4" y="17"/>
                    <a:pt x="4" y="16"/>
                    <a:pt x="4" y="15"/>
                  </a:cubicBezTo>
                  <a:cubicBezTo>
                    <a:pt x="4" y="14"/>
                    <a:pt x="4" y="13"/>
                    <a:pt x="4" y="12"/>
                  </a:cubicBezTo>
                  <a:cubicBezTo>
                    <a:pt x="4" y="12"/>
                    <a:pt x="4" y="11"/>
                    <a:pt x="5" y="11"/>
                  </a:cubicBezTo>
                  <a:cubicBezTo>
                    <a:pt x="5" y="11"/>
                    <a:pt x="6" y="11"/>
                    <a:pt x="6" y="11"/>
                  </a:cubicBezTo>
                  <a:cubicBezTo>
                    <a:pt x="7" y="11"/>
                    <a:pt x="7" y="11"/>
                    <a:pt x="7" y="11"/>
                  </a:cubicBezTo>
                  <a:cubicBezTo>
                    <a:pt x="8" y="11"/>
                    <a:pt x="9" y="11"/>
                    <a:pt x="9" y="10"/>
                  </a:cubicBezTo>
                  <a:cubicBezTo>
                    <a:pt x="9" y="10"/>
                    <a:pt x="9" y="10"/>
                    <a:pt x="9" y="10"/>
                  </a:cubicBezTo>
                  <a:cubicBezTo>
                    <a:pt x="9" y="9"/>
                    <a:pt x="9" y="8"/>
                    <a:pt x="7" y="8"/>
                  </a:cubicBezTo>
                  <a:cubicBezTo>
                    <a:pt x="6" y="8"/>
                    <a:pt x="5" y="9"/>
                    <a:pt x="4" y="9"/>
                  </a:cubicBezTo>
                  <a:cubicBezTo>
                    <a:pt x="3" y="9"/>
                    <a:pt x="3" y="9"/>
                    <a:pt x="3" y="9"/>
                  </a:cubicBezTo>
                  <a:cubicBezTo>
                    <a:pt x="2" y="9"/>
                    <a:pt x="2" y="9"/>
                    <a:pt x="2" y="9"/>
                  </a:cubicBezTo>
                  <a:cubicBezTo>
                    <a:pt x="1" y="9"/>
                    <a:pt x="1" y="8"/>
                    <a:pt x="1" y="8"/>
                  </a:cubicBezTo>
                  <a:cubicBezTo>
                    <a:pt x="1" y="4"/>
                    <a:pt x="1" y="4"/>
                    <a:pt x="1" y="4"/>
                  </a:cubicBezTo>
                  <a:cubicBezTo>
                    <a:pt x="1" y="4"/>
                    <a:pt x="1" y="3"/>
                    <a:pt x="2" y="3"/>
                  </a:cubicBezTo>
                  <a:cubicBezTo>
                    <a:pt x="2" y="2"/>
                    <a:pt x="3" y="2"/>
                    <a:pt x="4" y="1"/>
                  </a:cubicBezTo>
                  <a:cubicBezTo>
                    <a:pt x="5" y="1"/>
                    <a:pt x="7" y="0"/>
                    <a:pt x="10" y="0"/>
                  </a:cubicBezTo>
                  <a:cubicBezTo>
                    <a:pt x="12" y="0"/>
                    <a:pt x="15" y="1"/>
                    <a:pt x="16" y="3"/>
                  </a:cubicBezTo>
                  <a:cubicBezTo>
                    <a:pt x="17" y="4"/>
                    <a:pt x="18" y="6"/>
                    <a:pt x="18" y="8"/>
                  </a:cubicBezTo>
                  <a:cubicBezTo>
                    <a:pt x="18" y="10"/>
                    <a:pt x="17" y="12"/>
                    <a:pt x="15" y="13"/>
                  </a:cubicBezTo>
                  <a:cubicBezTo>
                    <a:pt x="19" y="15"/>
                    <a:pt x="20" y="18"/>
                    <a:pt x="20" y="21"/>
                  </a:cubicBezTo>
                  <a:cubicBezTo>
                    <a:pt x="20" y="27"/>
                    <a:pt x="16" y="29"/>
                    <a:pt x="13" y="29"/>
                  </a:cubicBezTo>
                  <a:cubicBezTo>
                    <a:pt x="12" y="30"/>
                    <a:pt x="11" y="30"/>
                    <a:pt x="10" y="30"/>
                  </a:cubicBezTo>
                  <a:close/>
                  <a:moveTo>
                    <a:pt x="3" y="26"/>
                  </a:moveTo>
                  <a:cubicBezTo>
                    <a:pt x="5" y="27"/>
                    <a:pt x="7" y="27"/>
                    <a:pt x="10" y="27"/>
                  </a:cubicBezTo>
                  <a:cubicBezTo>
                    <a:pt x="11" y="27"/>
                    <a:pt x="12" y="27"/>
                    <a:pt x="12" y="27"/>
                  </a:cubicBezTo>
                  <a:cubicBezTo>
                    <a:pt x="15" y="26"/>
                    <a:pt x="17" y="25"/>
                    <a:pt x="18" y="21"/>
                  </a:cubicBezTo>
                  <a:cubicBezTo>
                    <a:pt x="18" y="19"/>
                    <a:pt x="16" y="16"/>
                    <a:pt x="12" y="15"/>
                  </a:cubicBezTo>
                  <a:cubicBezTo>
                    <a:pt x="12" y="15"/>
                    <a:pt x="12" y="14"/>
                    <a:pt x="11" y="14"/>
                  </a:cubicBezTo>
                  <a:cubicBezTo>
                    <a:pt x="11" y="13"/>
                    <a:pt x="12" y="13"/>
                    <a:pt x="12" y="13"/>
                  </a:cubicBezTo>
                  <a:cubicBezTo>
                    <a:pt x="13" y="12"/>
                    <a:pt x="15" y="10"/>
                    <a:pt x="15" y="8"/>
                  </a:cubicBezTo>
                  <a:cubicBezTo>
                    <a:pt x="15" y="7"/>
                    <a:pt x="15" y="6"/>
                    <a:pt x="14" y="5"/>
                  </a:cubicBezTo>
                  <a:cubicBezTo>
                    <a:pt x="13" y="4"/>
                    <a:pt x="12" y="3"/>
                    <a:pt x="10" y="3"/>
                  </a:cubicBezTo>
                  <a:cubicBezTo>
                    <a:pt x="8" y="3"/>
                    <a:pt x="6" y="4"/>
                    <a:pt x="4" y="4"/>
                  </a:cubicBezTo>
                  <a:cubicBezTo>
                    <a:pt x="4" y="4"/>
                    <a:pt x="4" y="4"/>
                    <a:pt x="4" y="4"/>
                  </a:cubicBezTo>
                  <a:cubicBezTo>
                    <a:pt x="4" y="6"/>
                    <a:pt x="4" y="6"/>
                    <a:pt x="4" y="6"/>
                  </a:cubicBezTo>
                  <a:cubicBezTo>
                    <a:pt x="5" y="6"/>
                    <a:pt x="6" y="6"/>
                    <a:pt x="7" y="6"/>
                  </a:cubicBezTo>
                  <a:cubicBezTo>
                    <a:pt x="11" y="6"/>
                    <a:pt x="12" y="8"/>
                    <a:pt x="12" y="9"/>
                  </a:cubicBezTo>
                  <a:cubicBezTo>
                    <a:pt x="12" y="10"/>
                    <a:pt x="12" y="11"/>
                    <a:pt x="11" y="12"/>
                  </a:cubicBezTo>
                  <a:cubicBezTo>
                    <a:pt x="10" y="13"/>
                    <a:pt x="8" y="14"/>
                    <a:pt x="7" y="14"/>
                  </a:cubicBezTo>
                  <a:cubicBezTo>
                    <a:pt x="7" y="15"/>
                    <a:pt x="7" y="15"/>
                    <a:pt x="7" y="15"/>
                  </a:cubicBezTo>
                  <a:cubicBezTo>
                    <a:pt x="7" y="16"/>
                    <a:pt x="7" y="16"/>
                    <a:pt x="7" y="16"/>
                  </a:cubicBezTo>
                  <a:cubicBezTo>
                    <a:pt x="8" y="15"/>
                    <a:pt x="10" y="15"/>
                    <a:pt x="11" y="16"/>
                  </a:cubicBezTo>
                  <a:cubicBezTo>
                    <a:pt x="12" y="17"/>
                    <a:pt x="13" y="18"/>
                    <a:pt x="14" y="19"/>
                  </a:cubicBezTo>
                  <a:cubicBezTo>
                    <a:pt x="14" y="20"/>
                    <a:pt x="14" y="21"/>
                    <a:pt x="13" y="22"/>
                  </a:cubicBezTo>
                  <a:cubicBezTo>
                    <a:pt x="12" y="23"/>
                    <a:pt x="12" y="23"/>
                    <a:pt x="11" y="24"/>
                  </a:cubicBezTo>
                  <a:cubicBezTo>
                    <a:pt x="8" y="24"/>
                    <a:pt x="6" y="24"/>
                    <a:pt x="4" y="23"/>
                  </a:cubicBezTo>
                  <a:cubicBezTo>
                    <a:pt x="4" y="24"/>
                    <a:pt x="3" y="25"/>
                    <a:pt x="3" y="26"/>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453"/>
            <p:cNvSpPr>
              <a:spLocks noEditPoints="1"/>
            </p:cNvSpPr>
            <p:nvPr/>
          </p:nvSpPr>
          <p:spPr bwMode="auto">
            <a:xfrm>
              <a:off x="3131440" y="4073527"/>
              <a:ext cx="90488" cy="112713"/>
            </a:xfrm>
            <a:custGeom>
              <a:avLst/>
              <a:gdLst>
                <a:gd name="T0" fmla="*/ 11 w 24"/>
                <a:gd name="T1" fmla="*/ 29 h 30"/>
                <a:gd name="T2" fmla="*/ 11 w 24"/>
                <a:gd name="T3" fmla="*/ 23 h 30"/>
                <a:gd name="T4" fmla="*/ 8 w 24"/>
                <a:gd name="T5" fmla="*/ 21 h 30"/>
                <a:gd name="T6" fmla="*/ 0 w 24"/>
                <a:gd name="T7" fmla="*/ 20 h 30"/>
                <a:gd name="T8" fmla="*/ 12 w 24"/>
                <a:gd name="T9" fmla="*/ 1 h 30"/>
                <a:gd name="T10" fmla="*/ 15 w 24"/>
                <a:gd name="T11" fmla="*/ 1 h 30"/>
                <a:gd name="T12" fmla="*/ 19 w 24"/>
                <a:gd name="T13" fmla="*/ 1 h 30"/>
                <a:gd name="T14" fmla="*/ 19 w 24"/>
                <a:gd name="T15" fmla="*/ 7 h 30"/>
                <a:gd name="T16" fmla="*/ 21 w 24"/>
                <a:gd name="T17" fmla="*/ 14 h 30"/>
                <a:gd name="T18" fmla="*/ 24 w 24"/>
                <a:gd name="T19" fmla="*/ 14 h 30"/>
                <a:gd name="T20" fmla="*/ 24 w 24"/>
                <a:gd name="T21" fmla="*/ 20 h 30"/>
                <a:gd name="T22" fmla="*/ 19 w 24"/>
                <a:gd name="T23" fmla="*/ 21 h 30"/>
                <a:gd name="T24" fmla="*/ 19 w 24"/>
                <a:gd name="T25" fmla="*/ 28 h 30"/>
                <a:gd name="T26" fmla="*/ 12 w 24"/>
                <a:gd name="T27" fmla="*/ 30 h 30"/>
                <a:gd name="T28" fmla="*/ 14 w 24"/>
                <a:gd name="T29" fmla="*/ 23 h 30"/>
                <a:gd name="T30" fmla="*/ 16 w 24"/>
                <a:gd name="T31" fmla="*/ 27 h 30"/>
                <a:gd name="T32" fmla="*/ 16 w 24"/>
                <a:gd name="T33" fmla="*/ 20 h 30"/>
                <a:gd name="T34" fmla="*/ 18 w 24"/>
                <a:gd name="T35" fmla="*/ 19 h 30"/>
                <a:gd name="T36" fmla="*/ 22 w 24"/>
                <a:gd name="T37" fmla="*/ 16 h 30"/>
                <a:gd name="T38" fmla="*/ 17 w 24"/>
                <a:gd name="T39" fmla="*/ 16 h 30"/>
                <a:gd name="T40" fmla="*/ 17 w 24"/>
                <a:gd name="T41" fmla="*/ 7 h 30"/>
                <a:gd name="T42" fmla="*/ 15 w 24"/>
                <a:gd name="T43" fmla="*/ 3 h 30"/>
                <a:gd name="T44" fmla="*/ 13 w 24"/>
                <a:gd name="T45" fmla="*/ 3 h 30"/>
                <a:gd name="T46" fmla="*/ 3 w 24"/>
                <a:gd name="T47" fmla="*/ 19 h 30"/>
                <a:gd name="T48" fmla="*/ 12 w 24"/>
                <a:gd name="T49" fmla="*/ 19 h 30"/>
                <a:gd name="T50" fmla="*/ 13 w 24"/>
                <a:gd name="T51" fmla="*/ 19 h 30"/>
                <a:gd name="T52" fmla="*/ 13 w 24"/>
                <a:gd name="T53" fmla="*/ 16 h 30"/>
                <a:gd name="T54" fmla="*/ 6 w 24"/>
                <a:gd name="T55" fmla="*/ 15 h 30"/>
                <a:gd name="T56" fmla="*/ 12 w 24"/>
                <a:gd name="T57" fmla="*/ 7 h 30"/>
                <a:gd name="T58" fmla="*/ 15 w 24"/>
                <a:gd name="T59" fmla="*/ 8 h 30"/>
                <a:gd name="T60" fmla="*/ 14 w 24"/>
                <a:gd name="T61" fmla="*/ 15 h 30"/>
                <a:gd name="T62" fmla="*/ 10 w 24"/>
                <a:gd name="T63" fmla="*/ 13 h 30"/>
                <a:gd name="T64" fmla="*/ 12 w 24"/>
                <a:gd name="T65" fmla="*/ 1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30">
                  <a:moveTo>
                    <a:pt x="12" y="30"/>
                  </a:moveTo>
                  <a:cubicBezTo>
                    <a:pt x="11" y="29"/>
                    <a:pt x="11" y="29"/>
                    <a:pt x="11" y="29"/>
                  </a:cubicBezTo>
                  <a:cubicBezTo>
                    <a:pt x="11" y="29"/>
                    <a:pt x="11" y="29"/>
                    <a:pt x="11" y="28"/>
                  </a:cubicBezTo>
                  <a:cubicBezTo>
                    <a:pt x="11" y="26"/>
                    <a:pt x="11" y="24"/>
                    <a:pt x="11" y="23"/>
                  </a:cubicBezTo>
                  <a:cubicBezTo>
                    <a:pt x="11" y="21"/>
                    <a:pt x="11" y="21"/>
                    <a:pt x="11" y="21"/>
                  </a:cubicBezTo>
                  <a:cubicBezTo>
                    <a:pt x="10" y="21"/>
                    <a:pt x="9" y="21"/>
                    <a:pt x="8" y="21"/>
                  </a:cubicBezTo>
                  <a:cubicBezTo>
                    <a:pt x="6" y="21"/>
                    <a:pt x="4" y="21"/>
                    <a:pt x="2" y="21"/>
                  </a:cubicBezTo>
                  <a:cubicBezTo>
                    <a:pt x="1" y="21"/>
                    <a:pt x="1" y="21"/>
                    <a:pt x="0" y="20"/>
                  </a:cubicBezTo>
                  <a:cubicBezTo>
                    <a:pt x="0" y="19"/>
                    <a:pt x="0" y="18"/>
                    <a:pt x="0" y="16"/>
                  </a:cubicBezTo>
                  <a:cubicBezTo>
                    <a:pt x="1" y="14"/>
                    <a:pt x="8" y="5"/>
                    <a:pt x="12" y="1"/>
                  </a:cubicBezTo>
                  <a:cubicBezTo>
                    <a:pt x="12" y="1"/>
                    <a:pt x="13" y="1"/>
                    <a:pt x="14" y="1"/>
                  </a:cubicBezTo>
                  <a:cubicBezTo>
                    <a:pt x="15" y="1"/>
                    <a:pt x="15" y="1"/>
                    <a:pt x="15" y="1"/>
                  </a:cubicBezTo>
                  <a:cubicBezTo>
                    <a:pt x="16" y="1"/>
                    <a:pt x="18" y="1"/>
                    <a:pt x="18" y="1"/>
                  </a:cubicBezTo>
                  <a:cubicBezTo>
                    <a:pt x="19" y="0"/>
                    <a:pt x="19" y="1"/>
                    <a:pt x="19" y="1"/>
                  </a:cubicBezTo>
                  <a:cubicBezTo>
                    <a:pt x="20" y="1"/>
                    <a:pt x="20" y="1"/>
                    <a:pt x="20" y="2"/>
                  </a:cubicBezTo>
                  <a:cubicBezTo>
                    <a:pt x="20" y="4"/>
                    <a:pt x="20" y="5"/>
                    <a:pt x="19" y="7"/>
                  </a:cubicBezTo>
                  <a:cubicBezTo>
                    <a:pt x="19" y="9"/>
                    <a:pt x="19" y="11"/>
                    <a:pt x="19" y="14"/>
                  </a:cubicBezTo>
                  <a:cubicBezTo>
                    <a:pt x="20" y="14"/>
                    <a:pt x="21" y="14"/>
                    <a:pt x="21" y="14"/>
                  </a:cubicBezTo>
                  <a:cubicBezTo>
                    <a:pt x="23" y="14"/>
                    <a:pt x="23" y="14"/>
                    <a:pt x="23" y="14"/>
                  </a:cubicBezTo>
                  <a:cubicBezTo>
                    <a:pt x="23" y="14"/>
                    <a:pt x="24" y="14"/>
                    <a:pt x="24" y="14"/>
                  </a:cubicBezTo>
                  <a:cubicBezTo>
                    <a:pt x="24" y="14"/>
                    <a:pt x="24" y="15"/>
                    <a:pt x="24" y="15"/>
                  </a:cubicBezTo>
                  <a:cubicBezTo>
                    <a:pt x="24" y="20"/>
                    <a:pt x="24" y="20"/>
                    <a:pt x="24" y="20"/>
                  </a:cubicBezTo>
                  <a:cubicBezTo>
                    <a:pt x="24" y="21"/>
                    <a:pt x="24" y="21"/>
                    <a:pt x="23" y="21"/>
                  </a:cubicBezTo>
                  <a:cubicBezTo>
                    <a:pt x="22" y="21"/>
                    <a:pt x="20" y="21"/>
                    <a:pt x="19" y="21"/>
                  </a:cubicBezTo>
                  <a:cubicBezTo>
                    <a:pt x="19" y="23"/>
                    <a:pt x="19" y="25"/>
                    <a:pt x="19" y="26"/>
                  </a:cubicBezTo>
                  <a:cubicBezTo>
                    <a:pt x="19" y="27"/>
                    <a:pt x="18" y="28"/>
                    <a:pt x="19" y="28"/>
                  </a:cubicBezTo>
                  <a:cubicBezTo>
                    <a:pt x="19" y="29"/>
                    <a:pt x="18" y="29"/>
                    <a:pt x="17" y="29"/>
                  </a:cubicBezTo>
                  <a:lnTo>
                    <a:pt x="12" y="30"/>
                  </a:lnTo>
                  <a:close/>
                  <a:moveTo>
                    <a:pt x="14" y="20"/>
                  </a:moveTo>
                  <a:cubicBezTo>
                    <a:pt x="14" y="23"/>
                    <a:pt x="14" y="23"/>
                    <a:pt x="14" y="23"/>
                  </a:cubicBezTo>
                  <a:cubicBezTo>
                    <a:pt x="14" y="24"/>
                    <a:pt x="14" y="25"/>
                    <a:pt x="14" y="27"/>
                  </a:cubicBezTo>
                  <a:cubicBezTo>
                    <a:pt x="16" y="27"/>
                    <a:pt x="16" y="27"/>
                    <a:pt x="16" y="27"/>
                  </a:cubicBezTo>
                  <a:cubicBezTo>
                    <a:pt x="16" y="26"/>
                    <a:pt x="16" y="26"/>
                    <a:pt x="16" y="26"/>
                  </a:cubicBezTo>
                  <a:cubicBezTo>
                    <a:pt x="16" y="25"/>
                    <a:pt x="16" y="22"/>
                    <a:pt x="16" y="20"/>
                  </a:cubicBezTo>
                  <a:cubicBezTo>
                    <a:pt x="16" y="19"/>
                    <a:pt x="17" y="19"/>
                    <a:pt x="17" y="19"/>
                  </a:cubicBezTo>
                  <a:cubicBezTo>
                    <a:pt x="17" y="19"/>
                    <a:pt x="17" y="18"/>
                    <a:pt x="18" y="19"/>
                  </a:cubicBezTo>
                  <a:cubicBezTo>
                    <a:pt x="19" y="19"/>
                    <a:pt x="20" y="19"/>
                    <a:pt x="22" y="19"/>
                  </a:cubicBezTo>
                  <a:cubicBezTo>
                    <a:pt x="22" y="16"/>
                    <a:pt x="22" y="16"/>
                    <a:pt x="22" y="16"/>
                  </a:cubicBezTo>
                  <a:cubicBezTo>
                    <a:pt x="20" y="16"/>
                    <a:pt x="20" y="16"/>
                    <a:pt x="19" y="16"/>
                  </a:cubicBezTo>
                  <a:cubicBezTo>
                    <a:pt x="18" y="16"/>
                    <a:pt x="18" y="16"/>
                    <a:pt x="17" y="16"/>
                  </a:cubicBezTo>
                  <a:cubicBezTo>
                    <a:pt x="17" y="15"/>
                    <a:pt x="16" y="15"/>
                    <a:pt x="16" y="14"/>
                  </a:cubicBezTo>
                  <a:cubicBezTo>
                    <a:pt x="16" y="11"/>
                    <a:pt x="17" y="9"/>
                    <a:pt x="17" y="7"/>
                  </a:cubicBezTo>
                  <a:cubicBezTo>
                    <a:pt x="17" y="6"/>
                    <a:pt x="17" y="5"/>
                    <a:pt x="17" y="3"/>
                  </a:cubicBezTo>
                  <a:cubicBezTo>
                    <a:pt x="17" y="3"/>
                    <a:pt x="16" y="3"/>
                    <a:pt x="15" y="3"/>
                  </a:cubicBezTo>
                  <a:cubicBezTo>
                    <a:pt x="14" y="3"/>
                    <a:pt x="14" y="3"/>
                    <a:pt x="14" y="3"/>
                  </a:cubicBezTo>
                  <a:cubicBezTo>
                    <a:pt x="13" y="3"/>
                    <a:pt x="13" y="3"/>
                    <a:pt x="13" y="3"/>
                  </a:cubicBezTo>
                  <a:cubicBezTo>
                    <a:pt x="9" y="7"/>
                    <a:pt x="3" y="15"/>
                    <a:pt x="3" y="17"/>
                  </a:cubicBezTo>
                  <a:cubicBezTo>
                    <a:pt x="3" y="17"/>
                    <a:pt x="3" y="18"/>
                    <a:pt x="3" y="19"/>
                  </a:cubicBezTo>
                  <a:cubicBezTo>
                    <a:pt x="5" y="19"/>
                    <a:pt x="6" y="19"/>
                    <a:pt x="8" y="19"/>
                  </a:cubicBezTo>
                  <a:cubicBezTo>
                    <a:pt x="9" y="19"/>
                    <a:pt x="11" y="19"/>
                    <a:pt x="12" y="19"/>
                  </a:cubicBezTo>
                  <a:cubicBezTo>
                    <a:pt x="12" y="19"/>
                    <a:pt x="12" y="19"/>
                    <a:pt x="12" y="19"/>
                  </a:cubicBezTo>
                  <a:cubicBezTo>
                    <a:pt x="13" y="19"/>
                    <a:pt x="13" y="19"/>
                    <a:pt x="13" y="19"/>
                  </a:cubicBezTo>
                  <a:cubicBezTo>
                    <a:pt x="13" y="19"/>
                    <a:pt x="14" y="19"/>
                    <a:pt x="14" y="20"/>
                  </a:cubicBezTo>
                  <a:close/>
                  <a:moveTo>
                    <a:pt x="13" y="16"/>
                  </a:moveTo>
                  <a:cubicBezTo>
                    <a:pt x="11" y="16"/>
                    <a:pt x="9" y="16"/>
                    <a:pt x="7" y="16"/>
                  </a:cubicBezTo>
                  <a:cubicBezTo>
                    <a:pt x="6" y="16"/>
                    <a:pt x="6" y="16"/>
                    <a:pt x="6" y="15"/>
                  </a:cubicBezTo>
                  <a:cubicBezTo>
                    <a:pt x="5" y="15"/>
                    <a:pt x="6" y="14"/>
                    <a:pt x="6" y="14"/>
                  </a:cubicBezTo>
                  <a:cubicBezTo>
                    <a:pt x="8" y="12"/>
                    <a:pt x="10" y="9"/>
                    <a:pt x="12" y="7"/>
                  </a:cubicBezTo>
                  <a:cubicBezTo>
                    <a:pt x="13" y="7"/>
                    <a:pt x="14" y="7"/>
                    <a:pt x="14" y="7"/>
                  </a:cubicBezTo>
                  <a:cubicBezTo>
                    <a:pt x="15" y="7"/>
                    <a:pt x="15" y="8"/>
                    <a:pt x="15" y="8"/>
                  </a:cubicBezTo>
                  <a:cubicBezTo>
                    <a:pt x="15" y="9"/>
                    <a:pt x="15" y="10"/>
                    <a:pt x="14" y="12"/>
                  </a:cubicBezTo>
                  <a:cubicBezTo>
                    <a:pt x="14" y="13"/>
                    <a:pt x="14" y="14"/>
                    <a:pt x="14" y="15"/>
                  </a:cubicBezTo>
                  <a:cubicBezTo>
                    <a:pt x="14" y="16"/>
                    <a:pt x="14" y="16"/>
                    <a:pt x="13" y="16"/>
                  </a:cubicBezTo>
                  <a:close/>
                  <a:moveTo>
                    <a:pt x="10" y="13"/>
                  </a:moveTo>
                  <a:cubicBezTo>
                    <a:pt x="11" y="13"/>
                    <a:pt x="11" y="13"/>
                    <a:pt x="12" y="13"/>
                  </a:cubicBezTo>
                  <a:cubicBezTo>
                    <a:pt x="12" y="13"/>
                    <a:pt x="12" y="12"/>
                    <a:pt x="12" y="11"/>
                  </a:cubicBezTo>
                  <a:cubicBezTo>
                    <a:pt x="11" y="12"/>
                    <a:pt x="11" y="13"/>
                    <a:pt x="10" y="13"/>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89" name="任意多边形 88"/>
          <p:cNvSpPr/>
          <p:nvPr/>
        </p:nvSpPr>
        <p:spPr>
          <a:xfrm>
            <a:off x="2979988" y="2483737"/>
            <a:ext cx="2171065" cy="31866"/>
          </a:xfrm>
          <a:custGeom>
            <a:avLst/>
            <a:gdLst>
              <a:gd name="connsiteX0" fmla="*/ 0 w 12338831"/>
              <a:gd name="connsiteY0" fmla="*/ 85134 h 212859"/>
              <a:gd name="connsiteX1" fmla="*/ 2796363 w 12338831"/>
              <a:gd name="connsiteY1" fmla="*/ 138297 h 212859"/>
              <a:gd name="connsiteX2" fmla="*/ 5252483 w 12338831"/>
              <a:gd name="connsiteY2" fmla="*/ 21339 h 212859"/>
              <a:gd name="connsiteX3" fmla="*/ 6730409 w 12338831"/>
              <a:gd name="connsiteY3" fmla="*/ 31971 h 212859"/>
              <a:gd name="connsiteX4" fmla="*/ 9707525 w 12338831"/>
              <a:gd name="connsiteY4" fmla="*/ 212725 h 212859"/>
              <a:gd name="connsiteX5" fmla="*/ 12269972 w 12338831"/>
              <a:gd name="connsiteY5" fmla="*/ 74 h 212859"/>
              <a:gd name="connsiteX6" fmla="*/ 11557590 w 12338831"/>
              <a:gd name="connsiteY6" fmla="*/ 191460 h 212859"/>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269972"/>
              <a:gd name="connsiteY0" fmla="*/ 85072 h 212797"/>
              <a:gd name="connsiteX1" fmla="*/ 2796363 w 12269972"/>
              <a:gd name="connsiteY1" fmla="*/ 138235 h 212797"/>
              <a:gd name="connsiteX2" fmla="*/ 5252483 w 12269972"/>
              <a:gd name="connsiteY2" fmla="*/ 21277 h 212797"/>
              <a:gd name="connsiteX3" fmla="*/ 6730409 w 12269972"/>
              <a:gd name="connsiteY3" fmla="*/ 31909 h 212797"/>
              <a:gd name="connsiteX4" fmla="*/ 9707525 w 12269972"/>
              <a:gd name="connsiteY4" fmla="*/ 212663 h 212797"/>
              <a:gd name="connsiteX5" fmla="*/ 12269972 w 12269972"/>
              <a:gd name="connsiteY5" fmla="*/ 12 h 212797"/>
              <a:gd name="connsiteX0" fmla="*/ 0 w 12269972"/>
              <a:gd name="connsiteY0" fmla="*/ 85060 h 212785"/>
              <a:gd name="connsiteX1" fmla="*/ 2796363 w 12269972"/>
              <a:gd name="connsiteY1" fmla="*/ 138223 h 212785"/>
              <a:gd name="connsiteX2" fmla="*/ 5252483 w 12269972"/>
              <a:gd name="connsiteY2" fmla="*/ 21265 h 212785"/>
              <a:gd name="connsiteX3" fmla="*/ 6730409 w 12269972"/>
              <a:gd name="connsiteY3" fmla="*/ 31897 h 212785"/>
              <a:gd name="connsiteX4" fmla="*/ 9707525 w 12269972"/>
              <a:gd name="connsiteY4" fmla="*/ 212651 h 212785"/>
              <a:gd name="connsiteX5" fmla="*/ 12269972 w 12269972"/>
              <a:gd name="connsiteY5" fmla="*/ 0 h 212785"/>
              <a:gd name="connsiteX0" fmla="*/ 0 w 12269972"/>
              <a:gd name="connsiteY0" fmla="*/ 85060 h 212785"/>
              <a:gd name="connsiteX1" fmla="*/ 2796363 w 12269972"/>
              <a:gd name="connsiteY1" fmla="*/ 138223 h 212785"/>
              <a:gd name="connsiteX2" fmla="*/ 6730409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785"/>
              <a:gd name="connsiteX1" fmla="*/ 2796363 w 12269972"/>
              <a:gd name="connsiteY1" fmla="*/ 138223 h 212785"/>
              <a:gd name="connsiteX2" fmla="*/ 6730408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651"/>
              <a:gd name="connsiteX1" fmla="*/ 2796363 w 12269972"/>
              <a:gd name="connsiteY1" fmla="*/ 138223 h 212651"/>
              <a:gd name="connsiteX2" fmla="*/ 9707525 w 12269972"/>
              <a:gd name="connsiteY2" fmla="*/ 212651 h 212651"/>
              <a:gd name="connsiteX3" fmla="*/ 12269972 w 12269972"/>
              <a:gd name="connsiteY3" fmla="*/ 0 h 212651"/>
              <a:gd name="connsiteX0" fmla="*/ 0 w 12269972"/>
              <a:gd name="connsiteY0" fmla="*/ 85060 h 138223"/>
              <a:gd name="connsiteX1" fmla="*/ 2796363 w 12269972"/>
              <a:gd name="connsiteY1" fmla="*/ 138223 h 138223"/>
              <a:gd name="connsiteX2" fmla="*/ 7433632 w 12269972"/>
              <a:gd name="connsiteY2" fmla="*/ 100095 h 138223"/>
              <a:gd name="connsiteX3" fmla="*/ 12269972 w 12269972"/>
              <a:gd name="connsiteY3" fmla="*/ 0 h 138223"/>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75976"/>
              <a:gd name="connsiteX1" fmla="*/ 2796363 w 10182972"/>
              <a:gd name="connsiteY1" fmla="*/ 65865 h 75976"/>
              <a:gd name="connsiteX2" fmla="*/ 6499155 w 10182972"/>
              <a:gd name="connsiteY2" fmla="*/ 75976 h 75976"/>
              <a:gd name="connsiteX3" fmla="*/ 10182972 w 10182972"/>
              <a:gd name="connsiteY3" fmla="*/ 0 h 75976"/>
              <a:gd name="connsiteX0" fmla="*/ 0 w 10182972"/>
              <a:gd name="connsiteY0" fmla="*/ 12702 h 75976"/>
              <a:gd name="connsiteX1" fmla="*/ 3699691 w 10182972"/>
              <a:gd name="connsiteY1" fmla="*/ 17626 h 75976"/>
              <a:gd name="connsiteX2" fmla="*/ 6499155 w 10182972"/>
              <a:gd name="connsiteY2" fmla="*/ 75976 h 75976"/>
              <a:gd name="connsiteX3" fmla="*/ 10182972 w 10182972"/>
              <a:gd name="connsiteY3" fmla="*/ 0 h 75976"/>
              <a:gd name="connsiteX0" fmla="*/ 0 w 10182972"/>
              <a:gd name="connsiteY0" fmla="*/ 12702 h 59897"/>
              <a:gd name="connsiteX1" fmla="*/ 3699691 w 10182972"/>
              <a:gd name="connsiteY1" fmla="*/ 17626 h 59897"/>
              <a:gd name="connsiteX2" fmla="*/ 6218813 w 10182972"/>
              <a:gd name="connsiteY2" fmla="*/ 59897 h 59897"/>
              <a:gd name="connsiteX3" fmla="*/ 10182972 w 10182972"/>
              <a:gd name="connsiteY3" fmla="*/ 0 h 59897"/>
              <a:gd name="connsiteX0" fmla="*/ 0 w 9248495"/>
              <a:gd name="connsiteY0" fmla="*/ 12702 h 59897"/>
              <a:gd name="connsiteX1" fmla="*/ 3699691 w 9248495"/>
              <a:gd name="connsiteY1" fmla="*/ 17626 h 59897"/>
              <a:gd name="connsiteX2" fmla="*/ 6218813 w 9248495"/>
              <a:gd name="connsiteY2" fmla="*/ 59897 h 59897"/>
              <a:gd name="connsiteX3" fmla="*/ 9248495 w 9248495"/>
              <a:gd name="connsiteY3" fmla="*/ 0 h 59897"/>
              <a:gd name="connsiteX0" fmla="*/ 0 w 9248495"/>
              <a:gd name="connsiteY0" fmla="*/ 12702 h 27738"/>
              <a:gd name="connsiteX1" fmla="*/ 3699691 w 9248495"/>
              <a:gd name="connsiteY1" fmla="*/ 17626 h 27738"/>
              <a:gd name="connsiteX2" fmla="*/ 6218813 w 9248495"/>
              <a:gd name="connsiteY2" fmla="*/ 27738 h 27738"/>
              <a:gd name="connsiteX3" fmla="*/ 9248495 w 9248495"/>
              <a:gd name="connsiteY3" fmla="*/ 0 h 27738"/>
            </a:gdLst>
            <a:ahLst/>
            <a:cxnLst>
              <a:cxn ang="0">
                <a:pos x="connsiteX0" y="connsiteY0"/>
              </a:cxn>
              <a:cxn ang="0">
                <a:pos x="connsiteX1" y="connsiteY1"/>
              </a:cxn>
              <a:cxn ang="0">
                <a:pos x="connsiteX2" y="connsiteY2"/>
              </a:cxn>
              <a:cxn ang="0">
                <a:pos x="connsiteX3" y="connsiteY3"/>
              </a:cxn>
            </a:cxnLst>
            <a:rect l="l" t="t" r="r" b="b"/>
            <a:pathLst>
              <a:path w="9248495" h="27738">
                <a:moveTo>
                  <a:pt x="0" y="12702"/>
                </a:moveTo>
                <a:cubicBezTo>
                  <a:pt x="960474" y="44599"/>
                  <a:pt x="2663222" y="15120"/>
                  <a:pt x="3699691" y="17626"/>
                </a:cubicBezTo>
                <a:lnTo>
                  <a:pt x="6218813" y="27738"/>
                </a:lnTo>
                <a:lnTo>
                  <a:pt x="9248495" y="0"/>
                </a:lnTo>
              </a:path>
            </a:pathLst>
          </a:custGeom>
          <a:noFill/>
          <a:ln w="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89"/>
          <p:cNvSpPr/>
          <p:nvPr/>
        </p:nvSpPr>
        <p:spPr>
          <a:xfrm>
            <a:off x="3510785" y="3110406"/>
            <a:ext cx="2171065" cy="31866"/>
          </a:xfrm>
          <a:custGeom>
            <a:avLst/>
            <a:gdLst>
              <a:gd name="connsiteX0" fmla="*/ 0 w 12338831"/>
              <a:gd name="connsiteY0" fmla="*/ 85134 h 212859"/>
              <a:gd name="connsiteX1" fmla="*/ 2796363 w 12338831"/>
              <a:gd name="connsiteY1" fmla="*/ 138297 h 212859"/>
              <a:gd name="connsiteX2" fmla="*/ 5252483 w 12338831"/>
              <a:gd name="connsiteY2" fmla="*/ 21339 h 212859"/>
              <a:gd name="connsiteX3" fmla="*/ 6730409 w 12338831"/>
              <a:gd name="connsiteY3" fmla="*/ 31971 h 212859"/>
              <a:gd name="connsiteX4" fmla="*/ 9707525 w 12338831"/>
              <a:gd name="connsiteY4" fmla="*/ 212725 h 212859"/>
              <a:gd name="connsiteX5" fmla="*/ 12269972 w 12338831"/>
              <a:gd name="connsiteY5" fmla="*/ 74 h 212859"/>
              <a:gd name="connsiteX6" fmla="*/ 11557590 w 12338831"/>
              <a:gd name="connsiteY6" fmla="*/ 191460 h 212859"/>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269972"/>
              <a:gd name="connsiteY0" fmla="*/ 85072 h 212797"/>
              <a:gd name="connsiteX1" fmla="*/ 2796363 w 12269972"/>
              <a:gd name="connsiteY1" fmla="*/ 138235 h 212797"/>
              <a:gd name="connsiteX2" fmla="*/ 5252483 w 12269972"/>
              <a:gd name="connsiteY2" fmla="*/ 21277 h 212797"/>
              <a:gd name="connsiteX3" fmla="*/ 6730409 w 12269972"/>
              <a:gd name="connsiteY3" fmla="*/ 31909 h 212797"/>
              <a:gd name="connsiteX4" fmla="*/ 9707525 w 12269972"/>
              <a:gd name="connsiteY4" fmla="*/ 212663 h 212797"/>
              <a:gd name="connsiteX5" fmla="*/ 12269972 w 12269972"/>
              <a:gd name="connsiteY5" fmla="*/ 12 h 212797"/>
              <a:gd name="connsiteX0" fmla="*/ 0 w 12269972"/>
              <a:gd name="connsiteY0" fmla="*/ 85060 h 212785"/>
              <a:gd name="connsiteX1" fmla="*/ 2796363 w 12269972"/>
              <a:gd name="connsiteY1" fmla="*/ 138223 h 212785"/>
              <a:gd name="connsiteX2" fmla="*/ 5252483 w 12269972"/>
              <a:gd name="connsiteY2" fmla="*/ 21265 h 212785"/>
              <a:gd name="connsiteX3" fmla="*/ 6730409 w 12269972"/>
              <a:gd name="connsiteY3" fmla="*/ 31897 h 212785"/>
              <a:gd name="connsiteX4" fmla="*/ 9707525 w 12269972"/>
              <a:gd name="connsiteY4" fmla="*/ 212651 h 212785"/>
              <a:gd name="connsiteX5" fmla="*/ 12269972 w 12269972"/>
              <a:gd name="connsiteY5" fmla="*/ 0 h 212785"/>
              <a:gd name="connsiteX0" fmla="*/ 0 w 12269972"/>
              <a:gd name="connsiteY0" fmla="*/ 85060 h 212785"/>
              <a:gd name="connsiteX1" fmla="*/ 2796363 w 12269972"/>
              <a:gd name="connsiteY1" fmla="*/ 138223 h 212785"/>
              <a:gd name="connsiteX2" fmla="*/ 6730409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785"/>
              <a:gd name="connsiteX1" fmla="*/ 2796363 w 12269972"/>
              <a:gd name="connsiteY1" fmla="*/ 138223 h 212785"/>
              <a:gd name="connsiteX2" fmla="*/ 6730408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651"/>
              <a:gd name="connsiteX1" fmla="*/ 2796363 w 12269972"/>
              <a:gd name="connsiteY1" fmla="*/ 138223 h 212651"/>
              <a:gd name="connsiteX2" fmla="*/ 9707525 w 12269972"/>
              <a:gd name="connsiteY2" fmla="*/ 212651 h 212651"/>
              <a:gd name="connsiteX3" fmla="*/ 12269972 w 12269972"/>
              <a:gd name="connsiteY3" fmla="*/ 0 h 212651"/>
              <a:gd name="connsiteX0" fmla="*/ 0 w 12269972"/>
              <a:gd name="connsiteY0" fmla="*/ 85060 h 138223"/>
              <a:gd name="connsiteX1" fmla="*/ 2796363 w 12269972"/>
              <a:gd name="connsiteY1" fmla="*/ 138223 h 138223"/>
              <a:gd name="connsiteX2" fmla="*/ 7433632 w 12269972"/>
              <a:gd name="connsiteY2" fmla="*/ 100095 h 138223"/>
              <a:gd name="connsiteX3" fmla="*/ 12269972 w 12269972"/>
              <a:gd name="connsiteY3" fmla="*/ 0 h 138223"/>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75976"/>
              <a:gd name="connsiteX1" fmla="*/ 2796363 w 10182972"/>
              <a:gd name="connsiteY1" fmla="*/ 65865 h 75976"/>
              <a:gd name="connsiteX2" fmla="*/ 6499155 w 10182972"/>
              <a:gd name="connsiteY2" fmla="*/ 75976 h 75976"/>
              <a:gd name="connsiteX3" fmla="*/ 10182972 w 10182972"/>
              <a:gd name="connsiteY3" fmla="*/ 0 h 75976"/>
              <a:gd name="connsiteX0" fmla="*/ 0 w 10182972"/>
              <a:gd name="connsiteY0" fmla="*/ 12702 h 75976"/>
              <a:gd name="connsiteX1" fmla="*/ 3699691 w 10182972"/>
              <a:gd name="connsiteY1" fmla="*/ 17626 h 75976"/>
              <a:gd name="connsiteX2" fmla="*/ 6499155 w 10182972"/>
              <a:gd name="connsiteY2" fmla="*/ 75976 h 75976"/>
              <a:gd name="connsiteX3" fmla="*/ 10182972 w 10182972"/>
              <a:gd name="connsiteY3" fmla="*/ 0 h 75976"/>
              <a:gd name="connsiteX0" fmla="*/ 0 w 10182972"/>
              <a:gd name="connsiteY0" fmla="*/ 12702 h 59897"/>
              <a:gd name="connsiteX1" fmla="*/ 3699691 w 10182972"/>
              <a:gd name="connsiteY1" fmla="*/ 17626 h 59897"/>
              <a:gd name="connsiteX2" fmla="*/ 6218813 w 10182972"/>
              <a:gd name="connsiteY2" fmla="*/ 59897 h 59897"/>
              <a:gd name="connsiteX3" fmla="*/ 10182972 w 10182972"/>
              <a:gd name="connsiteY3" fmla="*/ 0 h 59897"/>
              <a:gd name="connsiteX0" fmla="*/ 0 w 9248495"/>
              <a:gd name="connsiteY0" fmla="*/ 12702 h 59897"/>
              <a:gd name="connsiteX1" fmla="*/ 3699691 w 9248495"/>
              <a:gd name="connsiteY1" fmla="*/ 17626 h 59897"/>
              <a:gd name="connsiteX2" fmla="*/ 6218813 w 9248495"/>
              <a:gd name="connsiteY2" fmla="*/ 59897 h 59897"/>
              <a:gd name="connsiteX3" fmla="*/ 9248495 w 9248495"/>
              <a:gd name="connsiteY3" fmla="*/ 0 h 59897"/>
              <a:gd name="connsiteX0" fmla="*/ 0 w 9248495"/>
              <a:gd name="connsiteY0" fmla="*/ 12702 h 27738"/>
              <a:gd name="connsiteX1" fmla="*/ 3699691 w 9248495"/>
              <a:gd name="connsiteY1" fmla="*/ 17626 h 27738"/>
              <a:gd name="connsiteX2" fmla="*/ 6218813 w 9248495"/>
              <a:gd name="connsiteY2" fmla="*/ 27738 h 27738"/>
              <a:gd name="connsiteX3" fmla="*/ 9248495 w 9248495"/>
              <a:gd name="connsiteY3" fmla="*/ 0 h 27738"/>
            </a:gdLst>
            <a:ahLst/>
            <a:cxnLst>
              <a:cxn ang="0">
                <a:pos x="connsiteX0" y="connsiteY0"/>
              </a:cxn>
              <a:cxn ang="0">
                <a:pos x="connsiteX1" y="connsiteY1"/>
              </a:cxn>
              <a:cxn ang="0">
                <a:pos x="connsiteX2" y="connsiteY2"/>
              </a:cxn>
              <a:cxn ang="0">
                <a:pos x="connsiteX3" y="connsiteY3"/>
              </a:cxn>
            </a:cxnLst>
            <a:rect l="l" t="t" r="r" b="b"/>
            <a:pathLst>
              <a:path w="9248495" h="27738">
                <a:moveTo>
                  <a:pt x="0" y="12702"/>
                </a:moveTo>
                <a:cubicBezTo>
                  <a:pt x="960474" y="44599"/>
                  <a:pt x="2663222" y="15120"/>
                  <a:pt x="3699691" y="17626"/>
                </a:cubicBezTo>
                <a:lnTo>
                  <a:pt x="6218813" y="27738"/>
                </a:lnTo>
                <a:lnTo>
                  <a:pt x="9248495" y="0"/>
                </a:lnTo>
              </a:path>
            </a:pathLst>
          </a:custGeom>
          <a:noFill/>
          <a:ln w="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任意多边形 90"/>
          <p:cNvSpPr/>
          <p:nvPr/>
        </p:nvSpPr>
        <p:spPr>
          <a:xfrm>
            <a:off x="4004926" y="3664222"/>
            <a:ext cx="2171065" cy="31866"/>
          </a:xfrm>
          <a:custGeom>
            <a:avLst/>
            <a:gdLst>
              <a:gd name="connsiteX0" fmla="*/ 0 w 12338831"/>
              <a:gd name="connsiteY0" fmla="*/ 85134 h 212859"/>
              <a:gd name="connsiteX1" fmla="*/ 2796363 w 12338831"/>
              <a:gd name="connsiteY1" fmla="*/ 138297 h 212859"/>
              <a:gd name="connsiteX2" fmla="*/ 5252483 w 12338831"/>
              <a:gd name="connsiteY2" fmla="*/ 21339 h 212859"/>
              <a:gd name="connsiteX3" fmla="*/ 6730409 w 12338831"/>
              <a:gd name="connsiteY3" fmla="*/ 31971 h 212859"/>
              <a:gd name="connsiteX4" fmla="*/ 9707525 w 12338831"/>
              <a:gd name="connsiteY4" fmla="*/ 212725 h 212859"/>
              <a:gd name="connsiteX5" fmla="*/ 12269972 w 12338831"/>
              <a:gd name="connsiteY5" fmla="*/ 74 h 212859"/>
              <a:gd name="connsiteX6" fmla="*/ 11557590 w 12338831"/>
              <a:gd name="connsiteY6" fmla="*/ 191460 h 212859"/>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269972"/>
              <a:gd name="connsiteY0" fmla="*/ 85072 h 212797"/>
              <a:gd name="connsiteX1" fmla="*/ 2796363 w 12269972"/>
              <a:gd name="connsiteY1" fmla="*/ 138235 h 212797"/>
              <a:gd name="connsiteX2" fmla="*/ 5252483 w 12269972"/>
              <a:gd name="connsiteY2" fmla="*/ 21277 h 212797"/>
              <a:gd name="connsiteX3" fmla="*/ 6730409 w 12269972"/>
              <a:gd name="connsiteY3" fmla="*/ 31909 h 212797"/>
              <a:gd name="connsiteX4" fmla="*/ 9707525 w 12269972"/>
              <a:gd name="connsiteY4" fmla="*/ 212663 h 212797"/>
              <a:gd name="connsiteX5" fmla="*/ 12269972 w 12269972"/>
              <a:gd name="connsiteY5" fmla="*/ 12 h 212797"/>
              <a:gd name="connsiteX0" fmla="*/ 0 w 12269972"/>
              <a:gd name="connsiteY0" fmla="*/ 85060 h 212785"/>
              <a:gd name="connsiteX1" fmla="*/ 2796363 w 12269972"/>
              <a:gd name="connsiteY1" fmla="*/ 138223 h 212785"/>
              <a:gd name="connsiteX2" fmla="*/ 5252483 w 12269972"/>
              <a:gd name="connsiteY2" fmla="*/ 21265 h 212785"/>
              <a:gd name="connsiteX3" fmla="*/ 6730409 w 12269972"/>
              <a:gd name="connsiteY3" fmla="*/ 31897 h 212785"/>
              <a:gd name="connsiteX4" fmla="*/ 9707525 w 12269972"/>
              <a:gd name="connsiteY4" fmla="*/ 212651 h 212785"/>
              <a:gd name="connsiteX5" fmla="*/ 12269972 w 12269972"/>
              <a:gd name="connsiteY5" fmla="*/ 0 h 212785"/>
              <a:gd name="connsiteX0" fmla="*/ 0 w 12269972"/>
              <a:gd name="connsiteY0" fmla="*/ 85060 h 212785"/>
              <a:gd name="connsiteX1" fmla="*/ 2796363 w 12269972"/>
              <a:gd name="connsiteY1" fmla="*/ 138223 h 212785"/>
              <a:gd name="connsiteX2" fmla="*/ 6730409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785"/>
              <a:gd name="connsiteX1" fmla="*/ 2796363 w 12269972"/>
              <a:gd name="connsiteY1" fmla="*/ 138223 h 212785"/>
              <a:gd name="connsiteX2" fmla="*/ 6730408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651"/>
              <a:gd name="connsiteX1" fmla="*/ 2796363 w 12269972"/>
              <a:gd name="connsiteY1" fmla="*/ 138223 h 212651"/>
              <a:gd name="connsiteX2" fmla="*/ 9707525 w 12269972"/>
              <a:gd name="connsiteY2" fmla="*/ 212651 h 212651"/>
              <a:gd name="connsiteX3" fmla="*/ 12269972 w 12269972"/>
              <a:gd name="connsiteY3" fmla="*/ 0 h 212651"/>
              <a:gd name="connsiteX0" fmla="*/ 0 w 12269972"/>
              <a:gd name="connsiteY0" fmla="*/ 85060 h 138223"/>
              <a:gd name="connsiteX1" fmla="*/ 2796363 w 12269972"/>
              <a:gd name="connsiteY1" fmla="*/ 138223 h 138223"/>
              <a:gd name="connsiteX2" fmla="*/ 7433632 w 12269972"/>
              <a:gd name="connsiteY2" fmla="*/ 100095 h 138223"/>
              <a:gd name="connsiteX3" fmla="*/ 12269972 w 12269972"/>
              <a:gd name="connsiteY3" fmla="*/ 0 h 138223"/>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75976"/>
              <a:gd name="connsiteX1" fmla="*/ 2796363 w 10182972"/>
              <a:gd name="connsiteY1" fmla="*/ 65865 h 75976"/>
              <a:gd name="connsiteX2" fmla="*/ 6499155 w 10182972"/>
              <a:gd name="connsiteY2" fmla="*/ 75976 h 75976"/>
              <a:gd name="connsiteX3" fmla="*/ 10182972 w 10182972"/>
              <a:gd name="connsiteY3" fmla="*/ 0 h 75976"/>
              <a:gd name="connsiteX0" fmla="*/ 0 w 10182972"/>
              <a:gd name="connsiteY0" fmla="*/ 12702 h 75976"/>
              <a:gd name="connsiteX1" fmla="*/ 3699691 w 10182972"/>
              <a:gd name="connsiteY1" fmla="*/ 17626 h 75976"/>
              <a:gd name="connsiteX2" fmla="*/ 6499155 w 10182972"/>
              <a:gd name="connsiteY2" fmla="*/ 75976 h 75976"/>
              <a:gd name="connsiteX3" fmla="*/ 10182972 w 10182972"/>
              <a:gd name="connsiteY3" fmla="*/ 0 h 75976"/>
              <a:gd name="connsiteX0" fmla="*/ 0 w 10182972"/>
              <a:gd name="connsiteY0" fmla="*/ 12702 h 59897"/>
              <a:gd name="connsiteX1" fmla="*/ 3699691 w 10182972"/>
              <a:gd name="connsiteY1" fmla="*/ 17626 h 59897"/>
              <a:gd name="connsiteX2" fmla="*/ 6218813 w 10182972"/>
              <a:gd name="connsiteY2" fmla="*/ 59897 h 59897"/>
              <a:gd name="connsiteX3" fmla="*/ 10182972 w 10182972"/>
              <a:gd name="connsiteY3" fmla="*/ 0 h 59897"/>
              <a:gd name="connsiteX0" fmla="*/ 0 w 9248495"/>
              <a:gd name="connsiteY0" fmla="*/ 12702 h 59897"/>
              <a:gd name="connsiteX1" fmla="*/ 3699691 w 9248495"/>
              <a:gd name="connsiteY1" fmla="*/ 17626 h 59897"/>
              <a:gd name="connsiteX2" fmla="*/ 6218813 w 9248495"/>
              <a:gd name="connsiteY2" fmla="*/ 59897 h 59897"/>
              <a:gd name="connsiteX3" fmla="*/ 9248495 w 9248495"/>
              <a:gd name="connsiteY3" fmla="*/ 0 h 59897"/>
              <a:gd name="connsiteX0" fmla="*/ 0 w 9248495"/>
              <a:gd name="connsiteY0" fmla="*/ 12702 h 27738"/>
              <a:gd name="connsiteX1" fmla="*/ 3699691 w 9248495"/>
              <a:gd name="connsiteY1" fmla="*/ 17626 h 27738"/>
              <a:gd name="connsiteX2" fmla="*/ 6218813 w 9248495"/>
              <a:gd name="connsiteY2" fmla="*/ 27738 h 27738"/>
              <a:gd name="connsiteX3" fmla="*/ 9248495 w 9248495"/>
              <a:gd name="connsiteY3" fmla="*/ 0 h 27738"/>
            </a:gdLst>
            <a:ahLst/>
            <a:cxnLst>
              <a:cxn ang="0">
                <a:pos x="connsiteX0" y="connsiteY0"/>
              </a:cxn>
              <a:cxn ang="0">
                <a:pos x="connsiteX1" y="connsiteY1"/>
              </a:cxn>
              <a:cxn ang="0">
                <a:pos x="connsiteX2" y="connsiteY2"/>
              </a:cxn>
              <a:cxn ang="0">
                <a:pos x="connsiteX3" y="connsiteY3"/>
              </a:cxn>
            </a:cxnLst>
            <a:rect l="l" t="t" r="r" b="b"/>
            <a:pathLst>
              <a:path w="9248495" h="27738">
                <a:moveTo>
                  <a:pt x="0" y="12702"/>
                </a:moveTo>
                <a:cubicBezTo>
                  <a:pt x="960474" y="44599"/>
                  <a:pt x="2663222" y="15120"/>
                  <a:pt x="3699691" y="17626"/>
                </a:cubicBezTo>
                <a:lnTo>
                  <a:pt x="6218813" y="27738"/>
                </a:lnTo>
                <a:lnTo>
                  <a:pt x="9248495" y="0"/>
                </a:lnTo>
              </a:path>
            </a:pathLst>
          </a:custGeom>
          <a:noFill/>
          <a:ln w="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91"/>
          <p:cNvSpPr/>
          <p:nvPr/>
        </p:nvSpPr>
        <p:spPr>
          <a:xfrm>
            <a:off x="4602706" y="4222641"/>
            <a:ext cx="2171065" cy="31866"/>
          </a:xfrm>
          <a:custGeom>
            <a:avLst/>
            <a:gdLst>
              <a:gd name="connsiteX0" fmla="*/ 0 w 12338831"/>
              <a:gd name="connsiteY0" fmla="*/ 85134 h 212859"/>
              <a:gd name="connsiteX1" fmla="*/ 2796363 w 12338831"/>
              <a:gd name="connsiteY1" fmla="*/ 138297 h 212859"/>
              <a:gd name="connsiteX2" fmla="*/ 5252483 w 12338831"/>
              <a:gd name="connsiteY2" fmla="*/ 21339 h 212859"/>
              <a:gd name="connsiteX3" fmla="*/ 6730409 w 12338831"/>
              <a:gd name="connsiteY3" fmla="*/ 31971 h 212859"/>
              <a:gd name="connsiteX4" fmla="*/ 9707525 w 12338831"/>
              <a:gd name="connsiteY4" fmla="*/ 212725 h 212859"/>
              <a:gd name="connsiteX5" fmla="*/ 12269972 w 12338831"/>
              <a:gd name="connsiteY5" fmla="*/ 74 h 212859"/>
              <a:gd name="connsiteX6" fmla="*/ 11557590 w 12338831"/>
              <a:gd name="connsiteY6" fmla="*/ 191460 h 212859"/>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269972"/>
              <a:gd name="connsiteY0" fmla="*/ 85072 h 212797"/>
              <a:gd name="connsiteX1" fmla="*/ 2796363 w 12269972"/>
              <a:gd name="connsiteY1" fmla="*/ 138235 h 212797"/>
              <a:gd name="connsiteX2" fmla="*/ 5252483 w 12269972"/>
              <a:gd name="connsiteY2" fmla="*/ 21277 h 212797"/>
              <a:gd name="connsiteX3" fmla="*/ 6730409 w 12269972"/>
              <a:gd name="connsiteY3" fmla="*/ 31909 h 212797"/>
              <a:gd name="connsiteX4" fmla="*/ 9707525 w 12269972"/>
              <a:gd name="connsiteY4" fmla="*/ 212663 h 212797"/>
              <a:gd name="connsiteX5" fmla="*/ 12269972 w 12269972"/>
              <a:gd name="connsiteY5" fmla="*/ 12 h 212797"/>
              <a:gd name="connsiteX0" fmla="*/ 0 w 12269972"/>
              <a:gd name="connsiteY0" fmla="*/ 85060 h 212785"/>
              <a:gd name="connsiteX1" fmla="*/ 2796363 w 12269972"/>
              <a:gd name="connsiteY1" fmla="*/ 138223 h 212785"/>
              <a:gd name="connsiteX2" fmla="*/ 5252483 w 12269972"/>
              <a:gd name="connsiteY2" fmla="*/ 21265 h 212785"/>
              <a:gd name="connsiteX3" fmla="*/ 6730409 w 12269972"/>
              <a:gd name="connsiteY3" fmla="*/ 31897 h 212785"/>
              <a:gd name="connsiteX4" fmla="*/ 9707525 w 12269972"/>
              <a:gd name="connsiteY4" fmla="*/ 212651 h 212785"/>
              <a:gd name="connsiteX5" fmla="*/ 12269972 w 12269972"/>
              <a:gd name="connsiteY5" fmla="*/ 0 h 212785"/>
              <a:gd name="connsiteX0" fmla="*/ 0 w 12269972"/>
              <a:gd name="connsiteY0" fmla="*/ 85060 h 212785"/>
              <a:gd name="connsiteX1" fmla="*/ 2796363 w 12269972"/>
              <a:gd name="connsiteY1" fmla="*/ 138223 h 212785"/>
              <a:gd name="connsiteX2" fmla="*/ 6730409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785"/>
              <a:gd name="connsiteX1" fmla="*/ 2796363 w 12269972"/>
              <a:gd name="connsiteY1" fmla="*/ 138223 h 212785"/>
              <a:gd name="connsiteX2" fmla="*/ 6730408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651"/>
              <a:gd name="connsiteX1" fmla="*/ 2796363 w 12269972"/>
              <a:gd name="connsiteY1" fmla="*/ 138223 h 212651"/>
              <a:gd name="connsiteX2" fmla="*/ 9707525 w 12269972"/>
              <a:gd name="connsiteY2" fmla="*/ 212651 h 212651"/>
              <a:gd name="connsiteX3" fmla="*/ 12269972 w 12269972"/>
              <a:gd name="connsiteY3" fmla="*/ 0 h 212651"/>
              <a:gd name="connsiteX0" fmla="*/ 0 w 12269972"/>
              <a:gd name="connsiteY0" fmla="*/ 85060 h 138223"/>
              <a:gd name="connsiteX1" fmla="*/ 2796363 w 12269972"/>
              <a:gd name="connsiteY1" fmla="*/ 138223 h 138223"/>
              <a:gd name="connsiteX2" fmla="*/ 7433632 w 12269972"/>
              <a:gd name="connsiteY2" fmla="*/ 100095 h 138223"/>
              <a:gd name="connsiteX3" fmla="*/ 12269972 w 12269972"/>
              <a:gd name="connsiteY3" fmla="*/ 0 h 138223"/>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75976"/>
              <a:gd name="connsiteX1" fmla="*/ 2796363 w 10182972"/>
              <a:gd name="connsiteY1" fmla="*/ 65865 h 75976"/>
              <a:gd name="connsiteX2" fmla="*/ 6499155 w 10182972"/>
              <a:gd name="connsiteY2" fmla="*/ 75976 h 75976"/>
              <a:gd name="connsiteX3" fmla="*/ 10182972 w 10182972"/>
              <a:gd name="connsiteY3" fmla="*/ 0 h 75976"/>
              <a:gd name="connsiteX0" fmla="*/ 0 w 10182972"/>
              <a:gd name="connsiteY0" fmla="*/ 12702 h 75976"/>
              <a:gd name="connsiteX1" fmla="*/ 3699691 w 10182972"/>
              <a:gd name="connsiteY1" fmla="*/ 17626 h 75976"/>
              <a:gd name="connsiteX2" fmla="*/ 6499155 w 10182972"/>
              <a:gd name="connsiteY2" fmla="*/ 75976 h 75976"/>
              <a:gd name="connsiteX3" fmla="*/ 10182972 w 10182972"/>
              <a:gd name="connsiteY3" fmla="*/ 0 h 75976"/>
              <a:gd name="connsiteX0" fmla="*/ 0 w 10182972"/>
              <a:gd name="connsiteY0" fmla="*/ 12702 h 59897"/>
              <a:gd name="connsiteX1" fmla="*/ 3699691 w 10182972"/>
              <a:gd name="connsiteY1" fmla="*/ 17626 h 59897"/>
              <a:gd name="connsiteX2" fmla="*/ 6218813 w 10182972"/>
              <a:gd name="connsiteY2" fmla="*/ 59897 h 59897"/>
              <a:gd name="connsiteX3" fmla="*/ 10182972 w 10182972"/>
              <a:gd name="connsiteY3" fmla="*/ 0 h 59897"/>
              <a:gd name="connsiteX0" fmla="*/ 0 w 9248495"/>
              <a:gd name="connsiteY0" fmla="*/ 12702 h 59897"/>
              <a:gd name="connsiteX1" fmla="*/ 3699691 w 9248495"/>
              <a:gd name="connsiteY1" fmla="*/ 17626 h 59897"/>
              <a:gd name="connsiteX2" fmla="*/ 6218813 w 9248495"/>
              <a:gd name="connsiteY2" fmla="*/ 59897 h 59897"/>
              <a:gd name="connsiteX3" fmla="*/ 9248495 w 9248495"/>
              <a:gd name="connsiteY3" fmla="*/ 0 h 59897"/>
              <a:gd name="connsiteX0" fmla="*/ 0 w 9248495"/>
              <a:gd name="connsiteY0" fmla="*/ 12702 h 27738"/>
              <a:gd name="connsiteX1" fmla="*/ 3699691 w 9248495"/>
              <a:gd name="connsiteY1" fmla="*/ 17626 h 27738"/>
              <a:gd name="connsiteX2" fmla="*/ 6218813 w 9248495"/>
              <a:gd name="connsiteY2" fmla="*/ 27738 h 27738"/>
              <a:gd name="connsiteX3" fmla="*/ 9248495 w 9248495"/>
              <a:gd name="connsiteY3" fmla="*/ 0 h 27738"/>
            </a:gdLst>
            <a:ahLst/>
            <a:cxnLst>
              <a:cxn ang="0">
                <a:pos x="connsiteX0" y="connsiteY0"/>
              </a:cxn>
              <a:cxn ang="0">
                <a:pos x="connsiteX1" y="connsiteY1"/>
              </a:cxn>
              <a:cxn ang="0">
                <a:pos x="connsiteX2" y="connsiteY2"/>
              </a:cxn>
              <a:cxn ang="0">
                <a:pos x="connsiteX3" y="connsiteY3"/>
              </a:cxn>
            </a:cxnLst>
            <a:rect l="l" t="t" r="r" b="b"/>
            <a:pathLst>
              <a:path w="9248495" h="27738">
                <a:moveTo>
                  <a:pt x="0" y="12702"/>
                </a:moveTo>
                <a:cubicBezTo>
                  <a:pt x="960474" y="44599"/>
                  <a:pt x="2663222" y="15120"/>
                  <a:pt x="3699691" y="17626"/>
                </a:cubicBezTo>
                <a:lnTo>
                  <a:pt x="6218813" y="27738"/>
                </a:lnTo>
                <a:lnTo>
                  <a:pt x="9248495" y="0"/>
                </a:lnTo>
              </a:path>
            </a:pathLst>
          </a:custGeom>
          <a:noFill/>
          <a:ln w="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92"/>
          <p:cNvSpPr/>
          <p:nvPr/>
        </p:nvSpPr>
        <p:spPr>
          <a:xfrm>
            <a:off x="5090458" y="4918314"/>
            <a:ext cx="2171065" cy="31866"/>
          </a:xfrm>
          <a:custGeom>
            <a:avLst/>
            <a:gdLst>
              <a:gd name="connsiteX0" fmla="*/ 0 w 12338831"/>
              <a:gd name="connsiteY0" fmla="*/ 85134 h 212859"/>
              <a:gd name="connsiteX1" fmla="*/ 2796363 w 12338831"/>
              <a:gd name="connsiteY1" fmla="*/ 138297 h 212859"/>
              <a:gd name="connsiteX2" fmla="*/ 5252483 w 12338831"/>
              <a:gd name="connsiteY2" fmla="*/ 21339 h 212859"/>
              <a:gd name="connsiteX3" fmla="*/ 6730409 w 12338831"/>
              <a:gd name="connsiteY3" fmla="*/ 31971 h 212859"/>
              <a:gd name="connsiteX4" fmla="*/ 9707525 w 12338831"/>
              <a:gd name="connsiteY4" fmla="*/ 212725 h 212859"/>
              <a:gd name="connsiteX5" fmla="*/ 12269972 w 12338831"/>
              <a:gd name="connsiteY5" fmla="*/ 74 h 212859"/>
              <a:gd name="connsiteX6" fmla="*/ 11557590 w 12338831"/>
              <a:gd name="connsiteY6" fmla="*/ 191460 h 212859"/>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555671"/>
              <a:gd name="connsiteY0" fmla="*/ 85072 h 223296"/>
              <a:gd name="connsiteX1" fmla="*/ 2796363 w 12555671"/>
              <a:gd name="connsiteY1" fmla="*/ 138235 h 223296"/>
              <a:gd name="connsiteX2" fmla="*/ 5252483 w 12555671"/>
              <a:gd name="connsiteY2" fmla="*/ 21277 h 223296"/>
              <a:gd name="connsiteX3" fmla="*/ 6730409 w 12555671"/>
              <a:gd name="connsiteY3" fmla="*/ 31909 h 223296"/>
              <a:gd name="connsiteX4" fmla="*/ 9707525 w 12555671"/>
              <a:gd name="connsiteY4" fmla="*/ 212663 h 223296"/>
              <a:gd name="connsiteX5" fmla="*/ 12269972 w 12555671"/>
              <a:gd name="connsiteY5" fmla="*/ 12 h 223296"/>
              <a:gd name="connsiteX6" fmla="*/ 12355032 w 12555671"/>
              <a:gd name="connsiteY6" fmla="*/ 223296 h 223296"/>
              <a:gd name="connsiteX0" fmla="*/ 0 w 12269972"/>
              <a:gd name="connsiteY0" fmla="*/ 85072 h 212797"/>
              <a:gd name="connsiteX1" fmla="*/ 2796363 w 12269972"/>
              <a:gd name="connsiteY1" fmla="*/ 138235 h 212797"/>
              <a:gd name="connsiteX2" fmla="*/ 5252483 w 12269972"/>
              <a:gd name="connsiteY2" fmla="*/ 21277 h 212797"/>
              <a:gd name="connsiteX3" fmla="*/ 6730409 w 12269972"/>
              <a:gd name="connsiteY3" fmla="*/ 31909 h 212797"/>
              <a:gd name="connsiteX4" fmla="*/ 9707525 w 12269972"/>
              <a:gd name="connsiteY4" fmla="*/ 212663 h 212797"/>
              <a:gd name="connsiteX5" fmla="*/ 12269972 w 12269972"/>
              <a:gd name="connsiteY5" fmla="*/ 12 h 212797"/>
              <a:gd name="connsiteX0" fmla="*/ 0 w 12269972"/>
              <a:gd name="connsiteY0" fmla="*/ 85060 h 212785"/>
              <a:gd name="connsiteX1" fmla="*/ 2796363 w 12269972"/>
              <a:gd name="connsiteY1" fmla="*/ 138223 h 212785"/>
              <a:gd name="connsiteX2" fmla="*/ 5252483 w 12269972"/>
              <a:gd name="connsiteY2" fmla="*/ 21265 h 212785"/>
              <a:gd name="connsiteX3" fmla="*/ 6730409 w 12269972"/>
              <a:gd name="connsiteY3" fmla="*/ 31897 h 212785"/>
              <a:gd name="connsiteX4" fmla="*/ 9707525 w 12269972"/>
              <a:gd name="connsiteY4" fmla="*/ 212651 h 212785"/>
              <a:gd name="connsiteX5" fmla="*/ 12269972 w 12269972"/>
              <a:gd name="connsiteY5" fmla="*/ 0 h 212785"/>
              <a:gd name="connsiteX0" fmla="*/ 0 w 12269972"/>
              <a:gd name="connsiteY0" fmla="*/ 85060 h 212785"/>
              <a:gd name="connsiteX1" fmla="*/ 2796363 w 12269972"/>
              <a:gd name="connsiteY1" fmla="*/ 138223 h 212785"/>
              <a:gd name="connsiteX2" fmla="*/ 6730409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785"/>
              <a:gd name="connsiteX1" fmla="*/ 2796363 w 12269972"/>
              <a:gd name="connsiteY1" fmla="*/ 138223 h 212785"/>
              <a:gd name="connsiteX2" fmla="*/ 6730408 w 12269972"/>
              <a:gd name="connsiteY2" fmla="*/ 31897 h 212785"/>
              <a:gd name="connsiteX3" fmla="*/ 9707525 w 12269972"/>
              <a:gd name="connsiteY3" fmla="*/ 212651 h 212785"/>
              <a:gd name="connsiteX4" fmla="*/ 12269972 w 12269972"/>
              <a:gd name="connsiteY4" fmla="*/ 0 h 212785"/>
              <a:gd name="connsiteX0" fmla="*/ 0 w 12269972"/>
              <a:gd name="connsiteY0" fmla="*/ 85060 h 212651"/>
              <a:gd name="connsiteX1" fmla="*/ 2796363 w 12269972"/>
              <a:gd name="connsiteY1" fmla="*/ 138223 h 212651"/>
              <a:gd name="connsiteX2" fmla="*/ 9707525 w 12269972"/>
              <a:gd name="connsiteY2" fmla="*/ 212651 h 212651"/>
              <a:gd name="connsiteX3" fmla="*/ 12269972 w 12269972"/>
              <a:gd name="connsiteY3" fmla="*/ 0 h 212651"/>
              <a:gd name="connsiteX0" fmla="*/ 0 w 12269972"/>
              <a:gd name="connsiteY0" fmla="*/ 85060 h 138223"/>
              <a:gd name="connsiteX1" fmla="*/ 2796363 w 12269972"/>
              <a:gd name="connsiteY1" fmla="*/ 138223 h 138223"/>
              <a:gd name="connsiteX2" fmla="*/ 7433632 w 12269972"/>
              <a:gd name="connsiteY2" fmla="*/ 100095 h 138223"/>
              <a:gd name="connsiteX3" fmla="*/ 12269972 w 12269972"/>
              <a:gd name="connsiteY3" fmla="*/ 0 h 138223"/>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65865"/>
              <a:gd name="connsiteX1" fmla="*/ 2796363 w 10182972"/>
              <a:gd name="connsiteY1" fmla="*/ 65865 h 65865"/>
              <a:gd name="connsiteX2" fmla="*/ 7433632 w 10182972"/>
              <a:gd name="connsiteY2" fmla="*/ 27737 h 65865"/>
              <a:gd name="connsiteX3" fmla="*/ 10182972 w 10182972"/>
              <a:gd name="connsiteY3" fmla="*/ 0 h 65865"/>
              <a:gd name="connsiteX0" fmla="*/ 0 w 10182972"/>
              <a:gd name="connsiteY0" fmla="*/ 12702 h 75976"/>
              <a:gd name="connsiteX1" fmla="*/ 2796363 w 10182972"/>
              <a:gd name="connsiteY1" fmla="*/ 65865 h 75976"/>
              <a:gd name="connsiteX2" fmla="*/ 6499155 w 10182972"/>
              <a:gd name="connsiteY2" fmla="*/ 75976 h 75976"/>
              <a:gd name="connsiteX3" fmla="*/ 10182972 w 10182972"/>
              <a:gd name="connsiteY3" fmla="*/ 0 h 75976"/>
              <a:gd name="connsiteX0" fmla="*/ 0 w 10182972"/>
              <a:gd name="connsiteY0" fmla="*/ 12702 h 75976"/>
              <a:gd name="connsiteX1" fmla="*/ 3699691 w 10182972"/>
              <a:gd name="connsiteY1" fmla="*/ 17626 h 75976"/>
              <a:gd name="connsiteX2" fmla="*/ 6499155 w 10182972"/>
              <a:gd name="connsiteY2" fmla="*/ 75976 h 75976"/>
              <a:gd name="connsiteX3" fmla="*/ 10182972 w 10182972"/>
              <a:gd name="connsiteY3" fmla="*/ 0 h 75976"/>
              <a:gd name="connsiteX0" fmla="*/ 0 w 10182972"/>
              <a:gd name="connsiteY0" fmla="*/ 12702 h 59897"/>
              <a:gd name="connsiteX1" fmla="*/ 3699691 w 10182972"/>
              <a:gd name="connsiteY1" fmla="*/ 17626 h 59897"/>
              <a:gd name="connsiteX2" fmla="*/ 6218813 w 10182972"/>
              <a:gd name="connsiteY2" fmla="*/ 59897 h 59897"/>
              <a:gd name="connsiteX3" fmla="*/ 10182972 w 10182972"/>
              <a:gd name="connsiteY3" fmla="*/ 0 h 59897"/>
              <a:gd name="connsiteX0" fmla="*/ 0 w 9248495"/>
              <a:gd name="connsiteY0" fmla="*/ 12702 h 59897"/>
              <a:gd name="connsiteX1" fmla="*/ 3699691 w 9248495"/>
              <a:gd name="connsiteY1" fmla="*/ 17626 h 59897"/>
              <a:gd name="connsiteX2" fmla="*/ 6218813 w 9248495"/>
              <a:gd name="connsiteY2" fmla="*/ 59897 h 59897"/>
              <a:gd name="connsiteX3" fmla="*/ 9248495 w 9248495"/>
              <a:gd name="connsiteY3" fmla="*/ 0 h 59897"/>
              <a:gd name="connsiteX0" fmla="*/ 0 w 9248495"/>
              <a:gd name="connsiteY0" fmla="*/ 12702 h 27738"/>
              <a:gd name="connsiteX1" fmla="*/ 3699691 w 9248495"/>
              <a:gd name="connsiteY1" fmla="*/ 17626 h 27738"/>
              <a:gd name="connsiteX2" fmla="*/ 6218813 w 9248495"/>
              <a:gd name="connsiteY2" fmla="*/ 27738 h 27738"/>
              <a:gd name="connsiteX3" fmla="*/ 9248495 w 9248495"/>
              <a:gd name="connsiteY3" fmla="*/ 0 h 27738"/>
            </a:gdLst>
            <a:ahLst/>
            <a:cxnLst>
              <a:cxn ang="0">
                <a:pos x="connsiteX0" y="connsiteY0"/>
              </a:cxn>
              <a:cxn ang="0">
                <a:pos x="connsiteX1" y="connsiteY1"/>
              </a:cxn>
              <a:cxn ang="0">
                <a:pos x="connsiteX2" y="connsiteY2"/>
              </a:cxn>
              <a:cxn ang="0">
                <a:pos x="connsiteX3" y="connsiteY3"/>
              </a:cxn>
            </a:cxnLst>
            <a:rect l="l" t="t" r="r" b="b"/>
            <a:pathLst>
              <a:path w="9248495" h="27738">
                <a:moveTo>
                  <a:pt x="0" y="12702"/>
                </a:moveTo>
                <a:cubicBezTo>
                  <a:pt x="960474" y="44599"/>
                  <a:pt x="2663222" y="15120"/>
                  <a:pt x="3699691" y="17626"/>
                </a:cubicBezTo>
                <a:lnTo>
                  <a:pt x="6218813" y="27738"/>
                </a:lnTo>
                <a:lnTo>
                  <a:pt x="9248495" y="0"/>
                </a:lnTo>
              </a:path>
            </a:pathLst>
          </a:custGeom>
          <a:noFill/>
          <a:ln w="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4" name="组合 93"/>
          <p:cNvGrpSpPr/>
          <p:nvPr/>
        </p:nvGrpSpPr>
        <p:grpSpPr>
          <a:xfrm>
            <a:off x="3599358" y="2090410"/>
            <a:ext cx="5376962" cy="583493"/>
            <a:chOff x="3981706" y="2463233"/>
            <a:chExt cx="10503225" cy="583493"/>
          </a:xfrm>
        </p:grpSpPr>
        <p:sp>
          <p:nvSpPr>
            <p:cNvPr id="95" name="文本框 94"/>
            <p:cNvSpPr txBox="1"/>
            <p:nvPr/>
          </p:nvSpPr>
          <p:spPr>
            <a:xfrm>
              <a:off x="3981706" y="2495918"/>
              <a:ext cx="3304480" cy="41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r"/>
              <a:r>
                <a:rPr lang="zh-CN" altLang="en-US" b="1" dirty="0">
                  <a:solidFill>
                    <a:schemeClr val="tx1">
                      <a:lumMod val="75000"/>
                      <a:lumOff val="25000"/>
                    </a:schemeClr>
                  </a:solidFill>
                  <a:sym typeface="+mn-lt"/>
                </a:rPr>
                <a:t>分配方案</a:t>
              </a:r>
            </a:p>
          </p:txBody>
        </p:sp>
        <p:sp>
          <p:nvSpPr>
            <p:cNvPr id="96" name="文本框 93"/>
            <p:cNvSpPr txBox="1">
              <a:spLocks noChangeArrowheads="1"/>
            </p:cNvSpPr>
            <p:nvPr/>
          </p:nvSpPr>
          <p:spPr bwMode="auto">
            <a:xfrm>
              <a:off x="7296174" y="2463233"/>
              <a:ext cx="7188757" cy="583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4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400" dirty="0">
                <a:solidFill>
                  <a:srgbClr val="000000"/>
                </a:solidFill>
                <a:latin typeface="方正静蕾简体"/>
                <a:ea typeface="方正静蕾简体"/>
                <a:cs typeface="+mn-ea"/>
                <a:sym typeface="+mn-lt"/>
              </a:endParaRPr>
            </a:p>
          </p:txBody>
        </p:sp>
      </p:grpSp>
      <p:grpSp>
        <p:nvGrpSpPr>
          <p:cNvPr id="97" name="组合 96"/>
          <p:cNvGrpSpPr/>
          <p:nvPr/>
        </p:nvGrpSpPr>
        <p:grpSpPr>
          <a:xfrm>
            <a:off x="4145106" y="2720421"/>
            <a:ext cx="5407278" cy="583493"/>
            <a:chOff x="3981706" y="2463233"/>
            <a:chExt cx="10562444" cy="583493"/>
          </a:xfrm>
        </p:grpSpPr>
        <p:sp>
          <p:nvSpPr>
            <p:cNvPr id="98" name="文本框 97"/>
            <p:cNvSpPr txBox="1"/>
            <p:nvPr/>
          </p:nvSpPr>
          <p:spPr>
            <a:xfrm>
              <a:off x="3981706" y="2495918"/>
              <a:ext cx="3304480" cy="41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r"/>
              <a:r>
                <a:rPr lang="zh-CN" altLang="en-US" b="1" dirty="0">
                  <a:solidFill>
                    <a:schemeClr val="tx1">
                      <a:lumMod val="75000"/>
                      <a:lumOff val="25000"/>
                    </a:schemeClr>
                  </a:solidFill>
                  <a:sym typeface="+mn-lt"/>
                </a:rPr>
                <a:t>分配方案</a:t>
              </a:r>
            </a:p>
          </p:txBody>
        </p:sp>
        <p:sp>
          <p:nvSpPr>
            <p:cNvPr id="99" name="文本框 93"/>
            <p:cNvSpPr txBox="1">
              <a:spLocks noChangeArrowheads="1"/>
            </p:cNvSpPr>
            <p:nvPr/>
          </p:nvSpPr>
          <p:spPr bwMode="auto">
            <a:xfrm>
              <a:off x="7296174" y="2463233"/>
              <a:ext cx="7247976" cy="583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4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400" dirty="0">
                <a:solidFill>
                  <a:srgbClr val="000000"/>
                </a:solidFill>
                <a:latin typeface="方正静蕾简体"/>
                <a:ea typeface="方正静蕾简体"/>
                <a:cs typeface="+mn-ea"/>
                <a:sym typeface="+mn-lt"/>
              </a:endParaRPr>
            </a:p>
          </p:txBody>
        </p:sp>
      </p:grpSp>
      <p:grpSp>
        <p:nvGrpSpPr>
          <p:cNvPr id="100" name="组合 99"/>
          <p:cNvGrpSpPr/>
          <p:nvPr/>
        </p:nvGrpSpPr>
        <p:grpSpPr>
          <a:xfrm>
            <a:off x="4636568" y="3312105"/>
            <a:ext cx="5407278" cy="583493"/>
            <a:chOff x="3981706" y="2463233"/>
            <a:chExt cx="10562444" cy="583493"/>
          </a:xfrm>
        </p:grpSpPr>
        <p:sp>
          <p:nvSpPr>
            <p:cNvPr id="101" name="文本框 100"/>
            <p:cNvSpPr txBox="1"/>
            <p:nvPr/>
          </p:nvSpPr>
          <p:spPr>
            <a:xfrm>
              <a:off x="3981706" y="2495918"/>
              <a:ext cx="3304480" cy="41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r"/>
              <a:r>
                <a:rPr lang="zh-CN" altLang="en-US" b="1" dirty="0">
                  <a:solidFill>
                    <a:schemeClr val="tx1">
                      <a:lumMod val="75000"/>
                      <a:lumOff val="25000"/>
                    </a:schemeClr>
                  </a:solidFill>
                  <a:sym typeface="+mn-lt"/>
                </a:rPr>
                <a:t>分配方案</a:t>
              </a:r>
            </a:p>
          </p:txBody>
        </p:sp>
        <p:sp>
          <p:nvSpPr>
            <p:cNvPr id="102" name="文本框 93"/>
            <p:cNvSpPr txBox="1">
              <a:spLocks noChangeArrowheads="1"/>
            </p:cNvSpPr>
            <p:nvPr/>
          </p:nvSpPr>
          <p:spPr bwMode="auto">
            <a:xfrm>
              <a:off x="7296174" y="2463233"/>
              <a:ext cx="7247976" cy="583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4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400" dirty="0">
                <a:solidFill>
                  <a:srgbClr val="000000"/>
                </a:solidFill>
                <a:latin typeface="方正静蕾简体"/>
                <a:ea typeface="方正静蕾简体"/>
                <a:cs typeface="+mn-ea"/>
                <a:sym typeface="+mn-lt"/>
              </a:endParaRPr>
            </a:p>
          </p:txBody>
        </p:sp>
      </p:grpSp>
      <p:grpSp>
        <p:nvGrpSpPr>
          <p:cNvPr id="103" name="组合 102"/>
          <p:cNvGrpSpPr/>
          <p:nvPr/>
        </p:nvGrpSpPr>
        <p:grpSpPr>
          <a:xfrm>
            <a:off x="5256240" y="3876102"/>
            <a:ext cx="5407278" cy="583493"/>
            <a:chOff x="3981706" y="2463233"/>
            <a:chExt cx="10562444" cy="583493"/>
          </a:xfrm>
        </p:grpSpPr>
        <p:sp>
          <p:nvSpPr>
            <p:cNvPr id="104" name="文本框 103"/>
            <p:cNvSpPr txBox="1"/>
            <p:nvPr/>
          </p:nvSpPr>
          <p:spPr>
            <a:xfrm>
              <a:off x="3981706" y="2495918"/>
              <a:ext cx="3304480" cy="41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r"/>
              <a:r>
                <a:rPr lang="zh-CN" altLang="en-US" b="1" dirty="0">
                  <a:solidFill>
                    <a:schemeClr val="tx1">
                      <a:lumMod val="75000"/>
                      <a:lumOff val="25000"/>
                    </a:schemeClr>
                  </a:solidFill>
                  <a:sym typeface="+mn-lt"/>
                </a:rPr>
                <a:t>分配方案</a:t>
              </a:r>
            </a:p>
          </p:txBody>
        </p:sp>
        <p:sp>
          <p:nvSpPr>
            <p:cNvPr id="105" name="文本框 93"/>
            <p:cNvSpPr txBox="1">
              <a:spLocks noChangeArrowheads="1"/>
            </p:cNvSpPr>
            <p:nvPr/>
          </p:nvSpPr>
          <p:spPr bwMode="auto">
            <a:xfrm>
              <a:off x="7296174" y="2463233"/>
              <a:ext cx="7247976" cy="583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4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400" dirty="0">
                <a:solidFill>
                  <a:srgbClr val="000000"/>
                </a:solidFill>
                <a:latin typeface="方正静蕾简体"/>
                <a:ea typeface="方正静蕾简体"/>
                <a:cs typeface="+mn-ea"/>
                <a:sym typeface="+mn-lt"/>
              </a:endParaRPr>
            </a:p>
          </p:txBody>
        </p:sp>
      </p:grpSp>
      <p:grpSp>
        <p:nvGrpSpPr>
          <p:cNvPr id="106" name="组合 105"/>
          <p:cNvGrpSpPr/>
          <p:nvPr/>
        </p:nvGrpSpPr>
        <p:grpSpPr>
          <a:xfrm>
            <a:off x="5802045" y="4534845"/>
            <a:ext cx="5407278" cy="583493"/>
            <a:chOff x="3981706" y="2463233"/>
            <a:chExt cx="10562444" cy="583493"/>
          </a:xfrm>
        </p:grpSpPr>
        <p:sp>
          <p:nvSpPr>
            <p:cNvPr id="107" name="文本框 106"/>
            <p:cNvSpPr txBox="1"/>
            <p:nvPr/>
          </p:nvSpPr>
          <p:spPr>
            <a:xfrm>
              <a:off x="3981706" y="2495918"/>
              <a:ext cx="3304480" cy="41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r"/>
              <a:r>
                <a:rPr lang="zh-CN" altLang="en-US" b="1" dirty="0">
                  <a:solidFill>
                    <a:schemeClr val="tx1">
                      <a:lumMod val="75000"/>
                      <a:lumOff val="25000"/>
                    </a:schemeClr>
                  </a:solidFill>
                  <a:sym typeface="+mn-lt"/>
                </a:rPr>
                <a:t>分配方案</a:t>
              </a:r>
            </a:p>
          </p:txBody>
        </p:sp>
        <p:sp>
          <p:nvSpPr>
            <p:cNvPr id="108" name="文本框 93"/>
            <p:cNvSpPr txBox="1">
              <a:spLocks noChangeArrowheads="1"/>
            </p:cNvSpPr>
            <p:nvPr/>
          </p:nvSpPr>
          <p:spPr bwMode="auto">
            <a:xfrm>
              <a:off x="7296174" y="2463233"/>
              <a:ext cx="7247976" cy="583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nSpc>
                  <a:spcPct val="114000"/>
                </a:lnSpc>
              </a:pPr>
              <a:r>
                <a:rPr lang="zh-CN" altLang="en-US" sz="14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1400" dirty="0">
                <a:solidFill>
                  <a:srgbClr val="000000"/>
                </a:solidFill>
                <a:latin typeface="方正静蕾简体"/>
                <a:ea typeface="方正静蕾简体"/>
                <a:cs typeface="+mn-ea"/>
                <a:sym typeface="+mn-lt"/>
              </a:endParaRPr>
            </a:p>
          </p:txBody>
        </p:sp>
      </p:grpSp>
      <p:sp>
        <p:nvSpPr>
          <p:cNvPr id="44" name="TextBox 17">
            <a:extLst>
              <a:ext uri="{FF2B5EF4-FFF2-40B4-BE49-F238E27FC236}">
                <a16:creationId xmlns:a16="http://schemas.microsoft.com/office/drawing/2014/main" id="{DF11BE5A-1B5A-4C53-AD7D-E253EDD54DDA}"/>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4.2</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109694245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strips(downLeft)">
                                      <p:cBhvr>
                                        <p:cTn id="7" dur="500"/>
                                        <p:tgtEl>
                                          <p:spTgt spid="6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9"/>
                                        </p:tgtEl>
                                        <p:attrNameLst>
                                          <p:attrName>style.visibility</p:attrName>
                                        </p:attrNameLst>
                                      </p:cBhvr>
                                      <p:to>
                                        <p:strVal val="visible"/>
                                      </p:to>
                                    </p:set>
                                    <p:animEffect transition="in" filter="wipe(left)">
                                      <p:cBhvr>
                                        <p:cTn id="11" dur="500"/>
                                        <p:tgtEl>
                                          <p:spTgt spid="89"/>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90"/>
                                        </p:tgtEl>
                                        <p:attrNameLst>
                                          <p:attrName>style.visibility</p:attrName>
                                        </p:attrNameLst>
                                      </p:cBhvr>
                                      <p:to>
                                        <p:strVal val="visible"/>
                                      </p:to>
                                    </p:set>
                                    <p:animEffect transition="in" filter="wipe(left)">
                                      <p:cBhvr>
                                        <p:cTn id="14" dur="500"/>
                                        <p:tgtEl>
                                          <p:spTgt spid="90"/>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91"/>
                                        </p:tgtEl>
                                        <p:attrNameLst>
                                          <p:attrName>style.visibility</p:attrName>
                                        </p:attrNameLst>
                                      </p:cBhvr>
                                      <p:to>
                                        <p:strVal val="visible"/>
                                      </p:to>
                                    </p:set>
                                    <p:animEffect transition="in" filter="wipe(left)">
                                      <p:cBhvr>
                                        <p:cTn id="17" dur="500"/>
                                        <p:tgtEl>
                                          <p:spTgt spid="91"/>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92"/>
                                        </p:tgtEl>
                                        <p:attrNameLst>
                                          <p:attrName>style.visibility</p:attrName>
                                        </p:attrNameLst>
                                      </p:cBhvr>
                                      <p:to>
                                        <p:strVal val="visible"/>
                                      </p:to>
                                    </p:set>
                                    <p:animEffect transition="in" filter="wipe(left)">
                                      <p:cBhvr>
                                        <p:cTn id="20" dur="500"/>
                                        <p:tgtEl>
                                          <p:spTgt spid="92"/>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93"/>
                                        </p:tgtEl>
                                        <p:attrNameLst>
                                          <p:attrName>style.visibility</p:attrName>
                                        </p:attrNameLst>
                                      </p:cBhvr>
                                      <p:to>
                                        <p:strVal val="visible"/>
                                      </p:to>
                                    </p:set>
                                    <p:animEffect transition="in" filter="wipe(left)">
                                      <p:cBhvr>
                                        <p:cTn id="23" dur="500"/>
                                        <p:tgtEl>
                                          <p:spTgt spid="93"/>
                                        </p:tgtEl>
                                      </p:cBhvr>
                                    </p:animEffect>
                                  </p:childTnLst>
                                </p:cTn>
                              </p:par>
                            </p:childTnLst>
                          </p:cTn>
                        </p:par>
                        <p:par>
                          <p:cTn id="24" fill="hold">
                            <p:stCondLst>
                              <p:cond delay="1000"/>
                            </p:stCondLst>
                            <p:childTnLst>
                              <p:par>
                                <p:cTn id="25" presetID="22" presetClass="entr" presetSubtype="8" fill="hold" nodeType="afterEffect">
                                  <p:stCondLst>
                                    <p:cond delay="0"/>
                                  </p:stCondLst>
                                  <p:childTnLst>
                                    <p:set>
                                      <p:cBhvr>
                                        <p:cTn id="26" dur="1" fill="hold">
                                          <p:stCondLst>
                                            <p:cond delay="0"/>
                                          </p:stCondLst>
                                        </p:cTn>
                                        <p:tgtEl>
                                          <p:spTgt spid="94"/>
                                        </p:tgtEl>
                                        <p:attrNameLst>
                                          <p:attrName>style.visibility</p:attrName>
                                        </p:attrNameLst>
                                      </p:cBhvr>
                                      <p:to>
                                        <p:strVal val="visible"/>
                                      </p:to>
                                    </p:set>
                                    <p:animEffect transition="in" filter="wipe(left)">
                                      <p:cBhvr>
                                        <p:cTn id="27" dur="500"/>
                                        <p:tgtEl>
                                          <p:spTgt spid="94"/>
                                        </p:tgtEl>
                                      </p:cBhvr>
                                    </p:animEffect>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97"/>
                                        </p:tgtEl>
                                        <p:attrNameLst>
                                          <p:attrName>style.visibility</p:attrName>
                                        </p:attrNameLst>
                                      </p:cBhvr>
                                      <p:to>
                                        <p:strVal val="visible"/>
                                      </p:to>
                                    </p:set>
                                    <p:animEffect transition="in" filter="wipe(left)">
                                      <p:cBhvr>
                                        <p:cTn id="31" dur="500"/>
                                        <p:tgtEl>
                                          <p:spTgt spid="97"/>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100"/>
                                        </p:tgtEl>
                                        <p:attrNameLst>
                                          <p:attrName>style.visibility</p:attrName>
                                        </p:attrNameLst>
                                      </p:cBhvr>
                                      <p:to>
                                        <p:strVal val="visible"/>
                                      </p:to>
                                    </p:set>
                                    <p:animEffect transition="in" filter="wipe(left)">
                                      <p:cBhvr>
                                        <p:cTn id="35" dur="500"/>
                                        <p:tgtEl>
                                          <p:spTgt spid="100"/>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103"/>
                                        </p:tgtEl>
                                        <p:attrNameLst>
                                          <p:attrName>style.visibility</p:attrName>
                                        </p:attrNameLst>
                                      </p:cBhvr>
                                      <p:to>
                                        <p:strVal val="visible"/>
                                      </p:to>
                                    </p:set>
                                    <p:animEffect transition="in" filter="wipe(left)">
                                      <p:cBhvr>
                                        <p:cTn id="39" dur="500"/>
                                        <p:tgtEl>
                                          <p:spTgt spid="103"/>
                                        </p:tgtEl>
                                      </p:cBhvr>
                                    </p:animEffect>
                                  </p:childTnLst>
                                </p:cTn>
                              </p:par>
                            </p:childTnLst>
                          </p:cTn>
                        </p:par>
                        <p:par>
                          <p:cTn id="40" fill="hold">
                            <p:stCondLst>
                              <p:cond delay="3000"/>
                            </p:stCondLst>
                            <p:childTnLst>
                              <p:par>
                                <p:cTn id="41" presetID="22" presetClass="entr" presetSubtype="8" fill="hold" nodeType="afterEffect">
                                  <p:stCondLst>
                                    <p:cond delay="0"/>
                                  </p:stCondLst>
                                  <p:childTnLst>
                                    <p:set>
                                      <p:cBhvr>
                                        <p:cTn id="42" dur="1" fill="hold">
                                          <p:stCondLst>
                                            <p:cond delay="0"/>
                                          </p:stCondLst>
                                        </p:cTn>
                                        <p:tgtEl>
                                          <p:spTgt spid="106"/>
                                        </p:tgtEl>
                                        <p:attrNameLst>
                                          <p:attrName>style.visibility</p:attrName>
                                        </p:attrNameLst>
                                      </p:cBhvr>
                                      <p:to>
                                        <p:strVal val="visible"/>
                                      </p:to>
                                    </p:set>
                                    <p:animEffect transition="in" filter="wipe(left)">
                                      <p:cBhvr>
                                        <p:cTn id="43"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animBg="1"/>
      <p:bldP spid="90" grpId="0" animBg="1"/>
      <p:bldP spid="91" grpId="0" animBg="1"/>
      <p:bldP spid="92" grpId="0" animBg="1"/>
      <p:bldP spid="9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9" name="组合 218">
            <a:extLst>
              <a:ext uri="{FF2B5EF4-FFF2-40B4-BE49-F238E27FC236}">
                <a16:creationId xmlns:a16="http://schemas.microsoft.com/office/drawing/2014/main" id="{8D977B81-4AF6-45A2-A387-20F4F9E322A6}"/>
              </a:ext>
            </a:extLst>
          </p:cNvPr>
          <p:cNvGrpSpPr/>
          <p:nvPr/>
        </p:nvGrpSpPr>
        <p:grpSpPr>
          <a:xfrm>
            <a:off x="330386" y="331960"/>
            <a:ext cx="11300121" cy="6369343"/>
            <a:chOff x="330386" y="331960"/>
            <a:chExt cx="11300121" cy="6369343"/>
          </a:xfrm>
        </p:grpSpPr>
        <p:grpSp>
          <p:nvGrpSpPr>
            <p:cNvPr id="197" name="组合 196">
              <a:extLst>
                <a:ext uri="{FF2B5EF4-FFF2-40B4-BE49-F238E27FC236}">
                  <a16:creationId xmlns:a16="http://schemas.microsoft.com/office/drawing/2014/main" id="{E16D9D16-DF2E-4E3B-9185-12F93EACA090}"/>
                </a:ext>
              </a:extLst>
            </p:cNvPr>
            <p:cNvGrpSpPr/>
            <p:nvPr/>
          </p:nvGrpSpPr>
          <p:grpSpPr>
            <a:xfrm>
              <a:off x="6786564" y="2285843"/>
              <a:ext cx="1835904" cy="415591"/>
              <a:chOff x="3401700" y="2297261"/>
              <a:chExt cx="1835904" cy="415591"/>
            </a:xfrm>
            <a:solidFill>
              <a:schemeClr val="bg1"/>
            </a:solidFill>
          </p:grpSpPr>
          <p:sp>
            <p:nvSpPr>
              <p:cNvPr id="5" name="Freeform 5">
                <a:extLst>
                  <a:ext uri="{FF2B5EF4-FFF2-40B4-BE49-F238E27FC236}">
                    <a16:creationId xmlns:a16="http://schemas.microsoft.com/office/drawing/2014/main" id="{BAF0DA61-9FF2-44C7-BFFE-7E77D397C9BC}"/>
                  </a:ext>
                </a:extLst>
              </p:cNvPr>
              <p:cNvSpPr>
                <a:spLocks noEditPoints="1"/>
              </p:cNvSpPr>
              <p:nvPr/>
            </p:nvSpPr>
            <p:spPr bwMode="auto">
              <a:xfrm>
                <a:off x="3401700" y="2326185"/>
                <a:ext cx="280105" cy="386667"/>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a:extLst>
                  <a:ext uri="{FF2B5EF4-FFF2-40B4-BE49-F238E27FC236}">
                    <a16:creationId xmlns:a16="http://schemas.microsoft.com/office/drawing/2014/main" id="{8CFEB66B-D2E8-440D-807E-B08E038C0545}"/>
                  </a:ext>
                </a:extLst>
              </p:cNvPr>
              <p:cNvSpPr>
                <a:spLocks noEditPoints="1"/>
              </p:cNvSpPr>
              <p:nvPr/>
            </p:nvSpPr>
            <p:spPr bwMode="auto">
              <a:xfrm>
                <a:off x="3683327" y="2321618"/>
                <a:ext cx="254225" cy="383622"/>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a:extLst>
                  <a:ext uri="{FF2B5EF4-FFF2-40B4-BE49-F238E27FC236}">
                    <a16:creationId xmlns:a16="http://schemas.microsoft.com/office/drawing/2014/main" id="{560A7D36-0624-4BAB-A760-749AC48A19EB}"/>
                  </a:ext>
                </a:extLst>
              </p:cNvPr>
              <p:cNvSpPr>
                <a:spLocks noEditPoints="1"/>
              </p:cNvSpPr>
              <p:nvPr/>
            </p:nvSpPr>
            <p:spPr bwMode="auto">
              <a:xfrm>
                <a:off x="3964955" y="2315529"/>
                <a:ext cx="228346" cy="377533"/>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a:extLst>
                  <a:ext uri="{FF2B5EF4-FFF2-40B4-BE49-F238E27FC236}">
                    <a16:creationId xmlns:a16="http://schemas.microsoft.com/office/drawing/2014/main" id="{C4D823DE-3C76-4793-9871-30EB5B5FEC99}"/>
                  </a:ext>
                </a:extLst>
              </p:cNvPr>
              <p:cNvSpPr>
                <a:spLocks noEditPoints="1"/>
              </p:cNvSpPr>
              <p:nvPr/>
            </p:nvSpPr>
            <p:spPr bwMode="auto">
              <a:xfrm>
                <a:off x="4208524" y="2332274"/>
                <a:ext cx="108083" cy="36078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a:extLst>
                  <a:ext uri="{FF2B5EF4-FFF2-40B4-BE49-F238E27FC236}">
                    <a16:creationId xmlns:a16="http://schemas.microsoft.com/office/drawing/2014/main" id="{5F9E837A-CBB8-4D09-A323-5644F81D4E1E}"/>
                  </a:ext>
                </a:extLst>
              </p:cNvPr>
              <p:cNvSpPr>
                <a:spLocks noEditPoints="1"/>
              </p:cNvSpPr>
              <p:nvPr/>
            </p:nvSpPr>
            <p:spPr bwMode="auto">
              <a:xfrm>
                <a:off x="4325741" y="2327707"/>
                <a:ext cx="237480" cy="36078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a:extLst>
                  <a:ext uri="{FF2B5EF4-FFF2-40B4-BE49-F238E27FC236}">
                    <a16:creationId xmlns:a16="http://schemas.microsoft.com/office/drawing/2014/main" id="{61F26322-FFFA-4735-A646-FB6B8506C872}"/>
                  </a:ext>
                </a:extLst>
              </p:cNvPr>
              <p:cNvSpPr>
                <a:spLocks noEditPoints="1"/>
              </p:cNvSpPr>
              <p:nvPr/>
            </p:nvSpPr>
            <p:spPr bwMode="auto">
              <a:xfrm>
                <a:off x="4560177" y="2326185"/>
                <a:ext cx="193333" cy="372966"/>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a:extLst>
                  <a:ext uri="{FF2B5EF4-FFF2-40B4-BE49-F238E27FC236}">
                    <a16:creationId xmlns:a16="http://schemas.microsoft.com/office/drawing/2014/main" id="{06E4E373-A132-4A1B-9729-175596BF0B46}"/>
                  </a:ext>
                </a:extLst>
              </p:cNvPr>
              <p:cNvSpPr>
                <a:spLocks noEditPoints="1"/>
              </p:cNvSpPr>
              <p:nvPr/>
            </p:nvSpPr>
            <p:spPr bwMode="auto">
              <a:xfrm>
                <a:off x="4773300" y="2297261"/>
                <a:ext cx="229868" cy="415591"/>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a:extLst>
                  <a:ext uri="{FF2B5EF4-FFF2-40B4-BE49-F238E27FC236}">
                    <a16:creationId xmlns:a16="http://schemas.microsoft.com/office/drawing/2014/main" id="{FDF95CB7-64D5-4D56-80D0-007357D2B392}"/>
                  </a:ext>
                </a:extLst>
              </p:cNvPr>
              <p:cNvSpPr>
                <a:spLocks noEditPoints="1"/>
              </p:cNvSpPr>
              <p:nvPr/>
            </p:nvSpPr>
            <p:spPr bwMode="auto">
              <a:xfrm>
                <a:off x="5016870" y="2303351"/>
                <a:ext cx="220734" cy="379055"/>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9" name="组合 208">
              <a:extLst>
                <a:ext uri="{FF2B5EF4-FFF2-40B4-BE49-F238E27FC236}">
                  <a16:creationId xmlns:a16="http://schemas.microsoft.com/office/drawing/2014/main" id="{2738C3A4-4F41-4370-AEB8-B2486903099A}"/>
                </a:ext>
              </a:extLst>
            </p:cNvPr>
            <p:cNvGrpSpPr/>
            <p:nvPr/>
          </p:nvGrpSpPr>
          <p:grpSpPr>
            <a:xfrm>
              <a:off x="3288123" y="2763398"/>
              <a:ext cx="1335065" cy="578478"/>
              <a:chOff x="1437921" y="3438993"/>
              <a:chExt cx="1335065" cy="578478"/>
            </a:xfrm>
            <a:solidFill>
              <a:schemeClr val="bg1"/>
            </a:solidFill>
          </p:grpSpPr>
          <p:sp>
            <p:nvSpPr>
              <p:cNvPr id="13" name="Freeform 13">
                <a:extLst>
                  <a:ext uri="{FF2B5EF4-FFF2-40B4-BE49-F238E27FC236}">
                    <a16:creationId xmlns:a16="http://schemas.microsoft.com/office/drawing/2014/main" id="{D9701E38-2407-4223-9EF3-57E380923DB9}"/>
                  </a:ext>
                </a:extLst>
              </p:cNvPr>
              <p:cNvSpPr>
                <a:spLocks noEditPoints="1"/>
              </p:cNvSpPr>
              <p:nvPr/>
            </p:nvSpPr>
            <p:spPr bwMode="auto">
              <a:xfrm>
                <a:off x="1437921" y="3458783"/>
                <a:ext cx="159842" cy="548031"/>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208" name="组合 207">
                <a:extLst>
                  <a:ext uri="{FF2B5EF4-FFF2-40B4-BE49-F238E27FC236}">
                    <a16:creationId xmlns:a16="http://schemas.microsoft.com/office/drawing/2014/main" id="{6A4785F7-3ECF-49F0-B450-9306CE7E13D4}"/>
                  </a:ext>
                </a:extLst>
              </p:cNvPr>
              <p:cNvGrpSpPr/>
              <p:nvPr/>
            </p:nvGrpSpPr>
            <p:grpSpPr>
              <a:xfrm>
                <a:off x="1546005" y="3438993"/>
                <a:ext cx="1226981" cy="578478"/>
                <a:chOff x="1546005" y="3438993"/>
                <a:chExt cx="1226981" cy="578478"/>
              </a:xfrm>
              <a:grpFill/>
            </p:grpSpPr>
            <p:sp>
              <p:nvSpPr>
                <p:cNvPr id="14" name="Freeform 14">
                  <a:extLst>
                    <a:ext uri="{FF2B5EF4-FFF2-40B4-BE49-F238E27FC236}">
                      <a16:creationId xmlns:a16="http://schemas.microsoft.com/office/drawing/2014/main" id="{824BCB20-D5FB-497B-BEEE-0818D36DE2A0}"/>
                    </a:ext>
                  </a:extLst>
                </p:cNvPr>
                <p:cNvSpPr>
                  <a:spLocks/>
                </p:cNvSpPr>
                <p:nvPr/>
              </p:nvSpPr>
              <p:spPr bwMode="auto">
                <a:xfrm>
                  <a:off x="1546005" y="3971802"/>
                  <a:ext cx="3045" cy="1523"/>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a:extLst>
                    <a:ext uri="{FF2B5EF4-FFF2-40B4-BE49-F238E27FC236}">
                      <a16:creationId xmlns:a16="http://schemas.microsoft.com/office/drawing/2014/main" id="{55FAAC56-CA80-4FCA-B389-598C20A137D6}"/>
                    </a:ext>
                  </a:extLst>
                </p:cNvPr>
                <p:cNvSpPr>
                  <a:spLocks noEditPoints="1"/>
                </p:cNvSpPr>
                <p:nvPr/>
              </p:nvSpPr>
              <p:spPr bwMode="auto">
                <a:xfrm>
                  <a:off x="1678446" y="3452694"/>
                  <a:ext cx="322730" cy="564777"/>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a:extLst>
                    <a:ext uri="{FF2B5EF4-FFF2-40B4-BE49-F238E27FC236}">
                      <a16:creationId xmlns:a16="http://schemas.microsoft.com/office/drawing/2014/main" id="{AE17E176-8101-4437-ADAC-92287440597B}"/>
                    </a:ext>
                  </a:extLst>
                </p:cNvPr>
                <p:cNvSpPr>
                  <a:spLocks noEditPoints="1"/>
                </p:cNvSpPr>
                <p:nvPr/>
              </p:nvSpPr>
              <p:spPr bwMode="auto">
                <a:xfrm>
                  <a:off x="2055979" y="3438993"/>
                  <a:ext cx="243569" cy="564777"/>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a:extLst>
                    <a:ext uri="{FF2B5EF4-FFF2-40B4-BE49-F238E27FC236}">
                      <a16:creationId xmlns:a16="http://schemas.microsoft.com/office/drawing/2014/main" id="{11C8046C-0C73-4EA3-84C2-CB3D5BADC2FE}"/>
                    </a:ext>
                  </a:extLst>
                </p:cNvPr>
                <p:cNvSpPr>
                  <a:spLocks noEditPoints="1"/>
                </p:cNvSpPr>
                <p:nvPr/>
              </p:nvSpPr>
              <p:spPr bwMode="auto">
                <a:xfrm>
                  <a:off x="2389364" y="3438993"/>
                  <a:ext cx="383622" cy="55716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4" name="组合 213">
              <a:extLst>
                <a:ext uri="{FF2B5EF4-FFF2-40B4-BE49-F238E27FC236}">
                  <a16:creationId xmlns:a16="http://schemas.microsoft.com/office/drawing/2014/main" id="{8D8B5C96-ED9B-4639-92D2-EDC5405A6FB2}"/>
                </a:ext>
              </a:extLst>
            </p:cNvPr>
            <p:cNvGrpSpPr/>
            <p:nvPr/>
          </p:nvGrpSpPr>
          <p:grpSpPr>
            <a:xfrm>
              <a:off x="330386" y="331960"/>
              <a:ext cx="901207" cy="777900"/>
              <a:chOff x="1550572" y="1111382"/>
              <a:chExt cx="901207" cy="777900"/>
            </a:xfrm>
            <a:solidFill>
              <a:schemeClr val="bg1"/>
            </a:solidFill>
          </p:grpSpPr>
          <p:sp>
            <p:nvSpPr>
              <p:cNvPr id="18" name="Freeform 18">
                <a:extLst>
                  <a:ext uri="{FF2B5EF4-FFF2-40B4-BE49-F238E27FC236}">
                    <a16:creationId xmlns:a16="http://schemas.microsoft.com/office/drawing/2014/main" id="{571241A2-637A-4F3A-B0BC-8A36BA96D82F}"/>
                  </a:ext>
                </a:extLst>
              </p:cNvPr>
              <p:cNvSpPr>
                <a:spLocks noEditPoints="1"/>
              </p:cNvSpPr>
              <p:nvPr/>
            </p:nvSpPr>
            <p:spPr bwMode="auto">
              <a:xfrm>
                <a:off x="1550572" y="1150962"/>
                <a:ext cx="727664" cy="738320"/>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
                <a:extLst>
                  <a:ext uri="{FF2B5EF4-FFF2-40B4-BE49-F238E27FC236}">
                    <a16:creationId xmlns:a16="http://schemas.microsoft.com/office/drawing/2014/main" id="{9110DC28-5F0F-4407-B58C-A1346B5D8EEA}"/>
                  </a:ext>
                </a:extLst>
              </p:cNvPr>
              <p:cNvSpPr>
                <a:spLocks/>
              </p:cNvSpPr>
              <p:nvPr/>
            </p:nvSpPr>
            <p:spPr bwMode="auto">
              <a:xfrm>
                <a:off x="2028577" y="1185976"/>
                <a:ext cx="188766" cy="354699"/>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
                <a:extLst>
                  <a:ext uri="{FF2B5EF4-FFF2-40B4-BE49-F238E27FC236}">
                    <a16:creationId xmlns:a16="http://schemas.microsoft.com/office/drawing/2014/main" id="{10972DEF-32EA-4C89-8C86-7EEFE021C0E6}"/>
                  </a:ext>
                </a:extLst>
              </p:cNvPr>
              <p:cNvSpPr>
                <a:spLocks/>
              </p:cNvSpPr>
              <p:nvPr/>
            </p:nvSpPr>
            <p:spPr bwMode="auto">
              <a:xfrm>
                <a:off x="2081857" y="1327550"/>
                <a:ext cx="68503" cy="92861"/>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1">
                <a:extLst>
                  <a:ext uri="{FF2B5EF4-FFF2-40B4-BE49-F238E27FC236}">
                    <a16:creationId xmlns:a16="http://schemas.microsoft.com/office/drawing/2014/main" id="{2A918190-2B24-4384-BE34-DA10481DEE7C}"/>
                  </a:ext>
                </a:extLst>
              </p:cNvPr>
              <p:cNvSpPr>
                <a:spLocks/>
              </p:cNvSpPr>
              <p:nvPr/>
            </p:nvSpPr>
            <p:spPr bwMode="auto">
              <a:xfrm>
                <a:off x="2243222" y="1266657"/>
                <a:ext cx="123307" cy="51759"/>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2">
                <a:extLst>
                  <a:ext uri="{FF2B5EF4-FFF2-40B4-BE49-F238E27FC236}">
                    <a16:creationId xmlns:a16="http://schemas.microsoft.com/office/drawing/2014/main" id="{29639CF3-4DC8-4DB8-88CD-3E575F2FFAB6}"/>
                  </a:ext>
                </a:extLst>
              </p:cNvPr>
              <p:cNvSpPr>
                <a:spLocks/>
              </p:cNvSpPr>
              <p:nvPr/>
            </p:nvSpPr>
            <p:spPr bwMode="auto">
              <a:xfrm>
                <a:off x="2209731" y="1143351"/>
                <a:ext cx="182677" cy="111129"/>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3">
                <a:extLst>
                  <a:ext uri="{FF2B5EF4-FFF2-40B4-BE49-F238E27FC236}">
                    <a16:creationId xmlns:a16="http://schemas.microsoft.com/office/drawing/2014/main" id="{A8EF5CFA-B4B6-4F55-841B-04825878622F}"/>
                  </a:ext>
                </a:extLst>
              </p:cNvPr>
              <p:cNvSpPr>
                <a:spLocks/>
              </p:cNvSpPr>
              <p:nvPr/>
            </p:nvSpPr>
            <p:spPr bwMode="auto">
              <a:xfrm>
                <a:off x="2174719" y="1111382"/>
                <a:ext cx="76115" cy="68504"/>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4">
                <a:extLst>
                  <a:ext uri="{FF2B5EF4-FFF2-40B4-BE49-F238E27FC236}">
                    <a16:creationId xmlns:a16="http://schemas.microsoft.com/office/drawing/2014/main" id="{87E4CA83-4F2C-447F-A1E6-832875035C05}"/>
                  </a:ext>
                </a:extLst>
              </p:cNvPr>
              <p:cNvSpPr>
                <a:spLocks/>
              </p:cNvSpPr>
              <p:nvPr/>
            </p:nvSpPr>
            <p:spPr bwMode="auto">
              <a:xfrm>
                <a:off x="2270624" y="1341251"/>
                <a:ext cx="94383" cy="39580"/>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5">
                <a:extLst>
                  <a:ext uri="{FF2B5EF4-FFF2-40B4-BE49-F238E27FC236}">
                    <a16:creationId xmlns:a16="http://schemas.microsoft.com/office/drawing/2014/main" id="{60DE9457-7F8F-4C41-8BCB-D19E9C260A69}"/>
                  </a:ext>
                </a:extLst>
              </p:cNvPr>
              <p:cNvSpPr>
                <a:spLocks/>
              </p:cNvSpPr>
              <p:nvPr/>
            </p:nvSpPr>
            <p:spPr bwMode="auto">
              <a:xfrm>
                <a:off x="2269102" y="1429545"/>
                <a:ext cx="182677" cy="42625"/>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6">
                <a:extLst>
                  <a:ext uri="{FF2B5EF4-FFF2-40B4-BE49-F238E27FC236}">
                    <a16:creationId xmlns:a16="http://schemas.microsoft.com/office/drawing/2014/main" id="{F8C09112-5C6B-4E44-9508-B15C4DE33395}"/>
                  </a:ext>
                </a:extLst>
              </p:cNvPr>
              <p:cNvSpPr>
                <a:spLocks/>
              </p:cNvSpPr>
              <p:nvPr/>
            </p:nvSpPr>
            <p:spPr bwMode="auto">
              <a:xfrm>
                <a:off x="2284325" y="1507182"/>
                <a:ext cx="103517" cy="4110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27">
              <a:extLst>
                <a:ext uri="{FF2B5EF4-FFF2-40B4-BE49-F238E27FC236}">
                  <a16:creationId xmlns:a16="http://schemas.microsoft.com/office/drawing/2014/main" id="{84605E9F-F639-440E-A6DD-BAA0EA48D733}"/>
                </a:ext>
              </a:extLst>
            </p:cNvPr>
            <p:cNvSpPr>
              <a:spLocks noEditPoints="1"/>
            </p:cNvSpPr>
            <p:nvPr/>
          </p:nvSpPr>
          <p:spPr bwMode="auto">
            <a:xfrm>
              <a:off x="6865716" y="3216737"/>
              <a:ext cx="459737" cy="611968"/>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7" name="组合 206">
              <a:extLst>
                <a:ext uri="{FF2B5EF4-FFF2-40B4-BE49-F238E27FC236}">
                  <a16:creationId xmlns:a16="http://schemas.microsoft.com/office/drawing/2014/main" id="{5F88252B-7FB6-4618-8B54-B73816FFAC01}"/>
                </a:ext>
              </a:extLst>
            </p:cNvPr>
            <p:cNvGrpSpPr/>
            <p:nvPr/>
          </p:nvGrpSpPr>
          <p:grpSpPr>
            <a:xfrm>
              <a:off x="1326028" y="5161671"/>
              <a:ext cx="1000158" cy="1123464"/>
              <a:chOff x="2861280" y="3484663"/>
              <a:chExt cx="1000158" cy="1123464"/>
            </a:xfrm>
            <a:solidFill>
              <a:schemeClr val="bg1"/>
            </a:solidFill>
          </p:grpSpPr>
          <p:sp>
            <p:nvSpPr>
              <p:cNvPr id="28" name="Freeform 28">
                <a:extLst>
                  <a:ext uri="{FF2B5EF4-FFF2-40B4-BE49-F238E27FC236}">
                    <a16:creationId xmlns:a16="http://schemas.microsoft.com/office/drawing/2014/main" id="{0977443A-472B-40D0-B0BF-905B5B4271F6}"/>
                  </a:ext>
                </a:extLst>
              </p:cNvPr>
              <p:cNvSpPr>
                <a:spLocks noEditPoints="1"/>
              </p:cNvSpPr>
              <p:nvPr/>
            </p:nvSpPr>
            <p:spPr bwMode="auto">
              <a:xfrm>
                <a:off x="3051569" y="3671906"/>
                <a:ext cx="645459" cy="936221"/>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9">
                <a:extLst>
                  <a:ext uri="{FF2B5EF4-FFF2-40B4-BE49-F238E27FC236}">
                    <a16:creationId xmlns:a16="http://schemas.microsoft.com/office/drawing/2014/main" id="{75653B15-2A40-43DD-B864-D4B2EAE1DC70}"/>
                  </a:ext>
                </a:extLst>
              </p:cNvPr>
              <p:cNvSpPr>
                <a:spLocks noEditPoints="1"/>
              </p:cNvSpPr>
              <p:nvPr/>
            </p:nvSpPr>
            <p:spPr bwMode="auto">
              <a:xfrm>
                <a:off x="2861280" y="3862195"/>
                <a:ext cx="152231" cy="94383"/>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0">
                <a:extLst>
                  <a:ext uri="{FF2B5EF4-FFF2-40B4-BE49-F238E27FC236}">
                    <a16:creationId xmlns:a16="http://schemas.microsoft.com/office/drawing/2014/main" id="{E10FE44C-323D-4879-8FFF-472D633D8A22}"/>
                  </a:ext>
                </a:extLst>
              </p:cNvPr>
              <p:cNvSpPr>
                <a:spLocks noEditPoints="1"/>
              </p:cNvSpPr>
              <p:nvPr/>
            </p:nvSpPr>
            <p:spPr bwMode="auto">
              <a:xfrm>
                <a:off x="2995243" y="3577523"/>
                <a:ext cx="159842" cy="149186"/>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1">
                <a:extLst>
                  <a:ext uri="{FF2B5EF4-FFF2-40B4-BE49-F238E27FC236}">
                    <a16:creationId xmlns:a16="http://schemas.microsoft.com/office/drawing/2014/main" id="{22ECEFD0-A7A8-4653-ADDB-5C008074CD54}"/>
                  </a:ext>
                </a:extLst>
              </p:cNvPr>
              <p:cNvSpPr>
                <a:spLocks noEditPoints="1"/>
              </p:cNvSpPr>
              <p:nvPr/>
            </p:nvSpPr>
            <p:spPr bwMode="auto">
              <a:xfrm>
                <a:off x="3231201" y="3484663"/>
                <a:ext cx="103517" cy="16136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2">
                <a:extLst>
                  <a:ext uri="{FF2B5EF4-FFF2-40B4-BE49-F238E27FC236}">
                    <a16:creationId xmlns:a16="http://schemas.microsoft.com/office/drawing/2014/main" id="{C4D5C6C6-ADED-4543-A82E-AF70306ADBC1}"/>
                  </a:ext>
                </a:extLst>
              </p:cNvPr>
              <p:cNvSpPr>
                <a:spLocks noEditPoints="1"/>
              </p:cNvSpPr>
              <p:nvPr/>
            </p:nvSpPr>
            <p:spPr bwMode="auto">
              <a:xfrm>
                <a:off x="3470204" y="3501407"/>
                <a:ext cx="158320" cy="16136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3">
                <a:extLst>
                  <a:ext uri="{FF2B5EF4-FFF2-40B4-BE49-F238E27FC236}">
                    <a16:creationId xmlns:a16="http://schemas.microsoft.com/office/drawing/2014/main" id="{8A3ACDDC-8012-4300-B8F7-2DFD5FFDC46F}"/>
                  </a:ext>
                </a:extLst>
              </p:cNvPr>
              <p:cNvSpPr>
                <a:spLocks noEditPoints="1"/>
              </p:cNvSpPr>
              <p:nvPr/>
            </p:nvSpPr>
            <p:spPr bwMode="auto">
              <a:xfrm>
                <a:off x="3636136" y="3646027"/>
                <a:ext cx="178110" cy="138531"/>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4">
                <a:extLst>
                  <a:ext uri="{FF2B5EF4-FFF2-40B4-BE49-F238E27FC236}">
                    <a16:creationId xmlns:a16="http://schemas.microsoft.com/office/drawing/2014/main" id="{3BA74125-E025-4E8B-B669-4E905B9AF571}"/>
                  </a:ext>
                </a:extLst>
              </p:cNvPr>
              <p:cNvSpPr>
                <a:spLocks noEditPoints="1"/>
              </p:cNvSpPr>
              <p:nvPr/>
            </p:nvSpPr>
            <p:spPr bwMode="auto">
              <a:xfrm>
                <a:off x="3690939" y="3926132"/>
                <a:ext cx="170499" cy="140052"/>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5">
                <a:extLst>
                  <a:ext uri="{FF2B5EF4-FFF2-40B4-BE49-F238E27FC236}">
                    <a16:creationId xmlns:a16="http://schemas.microsoft.com/office/drawing/2014/main" id="{BA9A5D0B-EA44-40B0-AFF9-9A9518259D14}"/>
                  </a:ext>
                </a:extLst>
              </p:cNvPr>
              <p:cNvSpPr>
                <a:spLocks noEditPoints="1"/>
              </p:cNvSpPr>
              <p:nvPr/>
            </p:nvSpPr>
            <p:spPr bwMode="auto">
              <a:xfrm>
                <a:off x="3553931" y="4156000"/>
                <a:ext cx="161365" cy="138531"/>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6">
                <a:extLst>
                  <a:ext uri="{FF2B5EF4-FFF2-40B4-BE49-F238E27FC236}">
                    <a16:creationId xmlns:a16="http://schemas.microsoft.com/office/drawing/2014/main" id="{6862EAA7-56CA-40A6-BC43-749E33E53792}"/>
                  </a:ext>
                </a:extLst>
              </p:cNvPr>
              <p:cNvSpPr>
                <a:spLocks noEditPoints="1"/>
              </p:cNvSpPr>
              <p:nvPr/>
            </p:nvSpPr>
            <p:spPr bwMode="auto">
              <a:xfrm>
                <a:off x="2928261" y="4070751"/>
                <a:ext cx="161365" cy="137008"/>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
                <a:extLst>
                  <a:ext uri="{FF2B5EF4-FFF2-40B4-BE49-F238E27FC236}">
                    <a16:creationId xmlns:a16="http://schemas.microsoft.com/office/drawing/2014/main" id="{49BD8D7E-E05C-43CE-B214-28CF3E5D16A6}"/>
                  </a:ext>
                </a:extLst>
              </p:cNvPr>
              <p:cNvSpPr>
                <a:spLocks noEditPoints="1"/>
              </p:cNvSpPr>
              <p:nvPr/>
            </p:nvSpPr>
            <p:spPr bwMode="auto">
              <a:xfrm>
                <a:off x="3065269" y="4210804"/>
                <a:ext cx="149186" cy="138531"/>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0" name="组合 199">
              <a:extLst>
                <a:ext uri="{FF2B5EF4-FFF2-40B4-BE49-F238E27FC236}">
                  <a16:creationId xmlns:a16="http://schemas.microsoft.com/office/drawing/2014/main" id="{4A0C500A-3878-4270-905F-7D25C070041C}"/>
                </a:ext>
              </a:extLst>
            </p:cNvPr>
            <p:cNvGrpSpPr/>
            <p:nvPr/>
          </p:nvGrpSpPr>
          <p:grpSpPr>
            <a:xfrm>
              <a:off x="7020230" y="4771775"/>
              <a:ext cx="1260472" cy="1156955"/>
              <a:chOff x="4876817" y="4136211"/>
              <a:chExt cx="1260472" cy="1156955"/>
            </a:xfrm>
            <a:solidFill>
              <a:schemeClr val="bg1"/>
            </a:solidFill>
          </p:grpSpPr>
          <p:sp>
            <p:nvSpPr>
              <p:cNvPr id="38" name="Freeform 38">
                <a:extLst>
                  <a:ext uri="{FF2B5EF4-FFF2-40B4-BE49-F238E27FC236}">
                    <a16:creationId xmlns:a16="http://schemas.microsoft.com/office/drawing/2014/main" id="{F2226F64-C7C9-49BD-BFDE-1B88E7A85944}"/>
                  </a:ext>
                </a:extLst>
              </p:cNvPr>
              <p:cNvSpPr>
                <a:spLocks/>
              </p:cNvSpPr>
              <p:nvPr/>
            </p:nvSpPr>
            <p:spPr bwMode="auto">
              <a:xfrm>
                <a:off x="6137289" y="4542667"/>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
                <a:extLst>
                  <a:ext uri="{FF2B5EF4-FFF2-40B4-BE49-F238E27FC236}">
                    <a16:creationId xmlns:a16="http://schemas.microsoft.com/office/drawing/2014/main" id="{A7A499B2-8348-4F0A-8E07-BC8BF6C422B5}"/>
                  </a:ext>
                </a:extLst>
              </p:cNvPr>
              <p:cNvSpPr>
                <a:spLocks noEditPoints="1"/>
              </p:cNvSpPr>
              <p:nvPr/>
            </p:nvSpPr>
            <p:spPr bwMode="auto">
              <a:xfrm>
                <a:off x="4876817" y="4136211"/>
                <a:ext cx="634802" cy="1156955"/>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0">
                <a:extLst>
                  <a:ext uri="{FF2B5EF4-FFF2-40B4-BE49-F238E27FC236}">
                    <a16:creationId xmlns:a16="http://schemas.microsoft.com/office/drawing/2014/main" id="{9AFAC405-8F46-4859-A463-1906AC4F6EF9}"/>
                  </a:ext>
                </a:extLst>
              </p:cNvPr>
              <p:cNvSpPr>
                <a:spLocks/>
              </p:cNvSpPr>
              <p:nvPr/>
            </p:nvSpPr>
            <p:spPr bwMode="auto">
              <a:xfrm>
                <a:off x="5041227" y="4236683"/>
                <a:ext cx="281627" cy="283150"/>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1">
                <a:extLst>
                  <a:ext uri="{FF2B5EF4-FFF2-40B4-BE49-F238E27FC236}">
                    <a16:creationId xmlns:a16="http://schemas.microsoft.com/office/drawing/2014/main" id="{0B6109E1-B893-4128-BBC8-050330AB6A23}"/>
                  </a:ext>
                </a:extLst>
              </p:cNvPr>
              <p:cNvSpPr>
                <a:spLocks/>
              </p:cNvSpPr>
              <p:nvPr/>
            </p:nvSpPr>
            <p:spPr bwMode="auto">
              <a:xfrm>
                <a:off x="4984902" y="4347811"/>
                <a:ext cx="376010" cy="625670"/>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2">
                <a:extLst>
                  <a:ext uri="{FF2B5EF4-FFF2-40B4-BE49-F238E27FC236}">
                    <a16:creationId xmlns:a16="http://schemas.microsoft.com/office/drawing/2014/main" id="{C4C16FC3-58B5-4B8E-A134-8D4133F4314A}"/>
                  </a:ext>
                </a:extLst>
              </p:cNvPr>
              <p:cNvSpPr>
                <a:spLocks/>
              </p:cNvSpPr>
              <p:nvPr/>
            </p:nvSpPr>
            <p:spPr bwMode="auto">
              <a:xfrm>
                <a:off x="5012303" y="4850174"/>
                <a:ext cx="353176" cy="333386"/>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3">
                <a:extLst>
                  <a:ext uri="{FF2B5EF4-FFF2-40B4-BE49-F238E27FC236}">
                    <a16:creationId xmlns:a16="http://schemas.microsoft.com/office/drawing/2014/main" id="{2B1BF29C-D288-40D8-BACF-4B1BAEC6D415}"/>
                  </a:ext>
                </a:extLst>
              </p:cNvPr>
              <p:cNvSpPr>
                <a:spLocks/>
              </p:cNvSpPr>
              <p:nvPr/>
            </p:nvSpPr>
            <p:spPr bwMode="auto">
              <a:xfrm>
                <a:off x="5089941" y="4681198"/>
                <a:ext cx="178110" cy="39884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4">
                <a:extLst>
                  <a:ext uri="{FF2B5EF4-FFF2-40B4-BE49-F238E27FC236}">
                    <a16:creationId xmlns:a16="http://schemas.microsoft.com/office/drawing/2014/main" id="{E47C39EF-286D-4B7C-9B13-A51E2F8A341F}"/>
                  </a:ext>
                </a:extLst>
              </p:cNvPr>
              <p:cNvSpPr>
                <a:spLocks/>
              </p:cNvSpPr>
              <p:nvPr/>
            </p:nvSpPr>
            <p:spPr bwMode="auto">
              <a:xfrm>
                <a:off x="5178235" y="4656841"/>
                <a:ext cx="91339" cy="313596"/>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5">
                <a:extLst>
                  <a:ext uri="{FF2B5EF4-FFF2-40B4-BE49-F238E27FC236}">
                    <a16:creationId xmlns:a16="http://schemas.microsoft.com/office/drawing/2014/main" id="{72D784BF-A3D6-49DD-B7B4-9C0F3A9AB0EA}"/>
                  </a:ext>
                </a:extLst>
              </p:cNvPr>
              <p:cNvSpPr>
                <a:spLocks noEditPoints="1"/>
              </p:cNvSpPr>
              <p:nvPr/>
            </p:nvSpPr>
            <p:spPr bwMode="auto">
              <a:xfrm>
                <a:off x="5446161" y="4136211"/>
                <a:ext cx="633281" cy="1156955"/>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6">
                <a:extLst>
                  <a:ext uri="{FF2B5EF4-FFF2-40B4-BE49-F238E27FC236}">
                    <a16:creationId xmlns:a16="http://schemas.microsoft.com/office/drawing/2014/main" id="{A0C283B9-2F03-45C5-994A-D71714A5CD4F}"/>
                  </a:ext>
                </a:extLst>
              </p:cNvPr>
              <p:cNvSpPr>
                <a:spLocks/>
              </p:cNvSpPr>
              <p:nvPr/>
            </p:nvSpPr>
            <p:spPr bwMode="auto">
              <a:xfrm>
                <a:off x="5634927" y="4236683"/>
                <a:ext cx="283150" cy="283150"/>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7">
                <a:extLst>
                  <a:ext uri="{FF2B5EF4-FFF2-40B4-BE49-F238E27FC236}">
                    <a16:creationId xmlns:a16="http://schemas.microsoft.com/office/drawing/2014/main" id="{2B1833C8-83AE-4FAB-AA09-801CD88A8EC9}"/>
                  </a:ext>
                </a:extLst>
              </p:cNvPr>
              <p:cNvSpPr>
                <a:spLocks/>
              </p:cNvSpPr>
              <p:nvPr/>
            </p:nvSpPr>
            <p:spPr bwMode="auto">
              <a:xfrm>
                <a:off x="5596870" y="4347811"/>
                <a:ext cx="377533" cy="625670"/>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8">
                <a:extLst>
                  <a:ext uri="{FF2B5EF4-FFF2-40B4-BE49-F238E27FC236}">
                    <a16:creationId xmlns:a16="http://schemas.microsoft.com/office/drawing/2014/main" id="{2B559BFC-CF09-4027-88EA-675C7D82509E}"/>
                  </a:ext>
                </a:extLst>
              </p:cNvPr>
              <p:cNvSpPr>
                <a:spLocks/>
              </p:cNvSpPr>
              <p:nvPr/>
            </p:nvSpPr>
            <p:spPr bwMode="auto">
              <a:xfrm>
                <a:off x="5592303" y="4850174"/>
                <a:ext cx="353176" cy="333386"/>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9">
                <a:extLst>
                  <a:ext uri="{FF2B5EF4-FFF2-40B4-BE49-F238E27FC236}">
                    <a16:creationId xmlns:a16="http://schemas.microsoft.com/office/drawing/2014/main" id="{F9189580-BEB8-4468-B89D-33F68399E21D}"/>
                  </a:ext>
                </a:extLst>
              </p:cNvPr>
              <p:cNvSpPr>
                <a:spLocks/>
              </p:cNvSpPr>
              <p:nvPr/>
            </p:nvSpPr>
            <p:spPr bwMode="auto">
              <a:xfrm>
                <a:off x="5689731" y="4681198"/>
                <a:ext cx="176588" cy="39884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0">
                <a:extLst>
                  <a:ext uri="{FF2B5EF4-FFF2-40B4-BE49-F238E27FC236}">
                    <a16:creationId xmlns:a16="http://schemas.microsoft.com/office/drawing/2014/main" id="{ED513522-D1B0-47E4-94F0-0C834B64EA04}"/>
                  </a:ext>
                </a:extLst>
              </p:cNvPr>
              <p:cNvSpPr>
                <a:spLocks/>
              </p:cNvSpPr>
              <p:nvPr/>
            </p:nvSpPr>
            <p:spPr bwMode="auto">
              <a:xfrm>
                <a:off x="5689731" y="4656841"/>
                <a:ext cx="89816" cy="313596"/>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1" name="Freeform 51">
              <a:extLst>
                <a:ext uri="{FF2B5EF4-FFF2-40B4-BE49-F238E27FC236}">
                  <a16:creationId xmlns:a16="http://schemas.microsoft.com/office/drawing/2014/main" id="{B5DF1D6F-4418-40AC-A45D-68DB62A37236}"/>
                </a:ext>
              </a:extLst>
            </p:cNvPr>
            <p:cNvSpPr>
              <a:spLocks noEditPoints="1"/>
            </p:cNvSpPr>
            <p:nvPr/>
          </p:nvSpPr>
          <p:spPr bwMode="auto">
            <a:xfrm>
              <a:off x="3716818" y="3661250"/>
              <a:ext cx="893595" cy="957533"/>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52">
              <a:extLst>
                <a:ext uri="{FF2B5EF4-FFF2-40B4-BE49-F238E27FC236}">
                  <a16:creationId xmlns:a16="http://schemas.microsoft.com/office/drawing/2014/main" id="{C8B810AF-8A4D-4F9A-A961-1BE13378349D}"/>
                </a:ext>
              </a:extLst>
            </p:cNvPr>
            <p:cNvSpPr>
              <a:spLocks noEditPoints="1"/>
            </p:cNvSpPr>
            <p:nvPr/>
          </p:nvSpPr>
          <p:spPr bwMode="auto">
            <a:xfrm>
              <a:off x="6348892" y="816101"/>
              <a:ext cx="806824" cy="514231"/>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53">
              <a:extLst>
                <a:ext uri="{FF2B5EF4-FFF2-40B4-BE49-F238E27FC236}">
                  <a16:creationId xmlns:a16="http://schemas.microsoft.com/office/drawing/2014/main" id="{3EF1E3FE-E8EA-40E3-AB41-BCE645AE4AE3}"/>
                </a:ext>
              </a:extLst>
            </p:cNvPr>
            <p:cNvSpPr>
              <a:spLocks noEditPoints="1"/>
            </p:cNvSpPr>
            <p:nvPr/>
          </p:nvSpPr>
          <p:spPr bwMode="auto">
            <a:xfrm>
              <a:off x="9946877" y="3140619"/>
              <a:ext cx="738320" cy="576956"/>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2741439E-FC2D-4AA9-B9DD-41570C4EB3A2}"/>
                </a:ext>
              </a:extLst>
            </p:cNvPr>
            <p:cNvGrpSpPr/>
            <p:nvPr/>
          </p:nvGrpSpPr>
          <p:grpSpPr>
            <a:xfrm>
              <a:off x="8158164" y="3626237"/>
              <a:ext cx="526719" cy="752021"/>
              <a:chOff x="3782277" y="2874216"/>
              <a:chExt cx="526719" cy="752021"/>
            </a:xfrm>
            <a:solidFill>
              <a:schemeClr val="bg1"/>
            </a:solidFill>
          </p:grpSpPr>
          <p:sp>
            <p:nvSpPr>
              <p:cNvPr id="54" name="Freeform 54">
                <a:extLst>
                  <a:ext uri="{FF2B5EF4-FFF2-40B4-BE49-F238E27FC236}">
                    <a16:creationId xmlns:a16="http://schemas.microsoft.com/office/drawing/2014/main" id="{F3491FBC-15DD-4C0F-8627-626A08242989}"/>
                  </a:ext>
                </a:extLst>
              </p:cNvPr>
              <p:cNvSpPr>
                <a:spLocks noEditPoints="1"/>
              </p:cNvSpPr>
              <p:nvPr/>
            </p:nvSpPr>
            <p:spPr bwMode="auto">
              <a:xfrm>
                <a:off x="3782277" y="2874216"/>
                <a:ext cx="526719" cy="752021"/>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5">
                <a:extLst>
                  <a:ext uri="{FF2B5EF4-FFF2-40B4-BE49-F238E27FC236}">
                    <a16:creationId xmlns:a16="http://schemas.microsoft.com/office/drawing/2014/main" id="{33479894-F5A6-4D4C-80E5-025DD01543F3}"/>
                  </a:ext>
                </a:extLst>
              </p:cNvPr>
              <p:cNvSpPr>
                <a:spLocks noEditPoints="1"/>
              </p:cNvSpPr>
              <p:nvPr/>
            </p:nvSpPr>
            <p:spPr bwMode="auto">
              <a:xfrm>
                <a:off x="3870571" y="2957944"/>
                <a:ext cx="275538" cy="258793"/>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3" name="组合 202">
              <a:extLst>
                <a:ext uri="{FF2B5EF4-FFF2-40B4-BE49-F238E27FC236}">
                  <a16:creationId xmlns:a16="http://schemas.microsoft.com/office/drawing/2014/main" id="{D1AD1CBB-DE5A-4550-AD52-02CD0A5A5CCD}"/>
                </a:ext>
              </a:extLst>
            </p:cNvPr>
            <p:cNvGrpSpPr/>
            <p:nvPr/>
          </p:nvGrpSpPr>
          <p:grpSpPr>
            <a:xfrm>
              <a:off x="4948819" y="4897935"/>
              <a:ext cx="541942" cy="500840"/>
              <a:chOff x="3086582" y="5293166"/>
              <a:chExt cx="541942" cy="500840"/>
            </a:xfrm>
            <a:solidFill>
              <a:schemeClr val="bg1"/>
            </a:solidFill>
          </p:grpSpPr>
          <p:sp>
            <p:nvSpPr>
              <p:cNvPr id="56" name="Freeform 56">
                <a:extLst>
                  <a:ext uri="{FF2B5EF4-FFF2-40B4-BE49-F238E27FC236}">
                    <a16:creationId xmlns:a16="http://schemas.microsoft.com/office/drawing/2014/main" id="{73F7ECA9-1BCF-47EC-B156-3E1B430F6DE6}"/>
                  </a:ext>
                </a:extLst>
              </p:cNvPr>
              <p:cNvSpPr>
                <a:spLocks noEditPoints="1"/>
              </p:cNvSpPr>
              <p:nvPr/>
            </p:nvSpPr>
            <p:spPr bwMode="auto">
              <a:xfrm>
                <a:off x="3266214" y="5465186"/>
                <a:ext cx="191811" cy="159843"/>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7">
                <a:extLst>
                  <a:ext uri="{FF2B5EF4-FFF2-40B4-BE49-F238E27FC236}">
                    <a16:creationId xmlns:a16="http://schemas.microsoft.com/office/drawing/2014/main" id="{516D8E4B-DB06-442D-B1C1-0D598162DACC}"/>
                  </a:ext>
                </a:extLst>
              </p:cNvPr>
              <p:cNvSpPr>
                <a:spLocks noEditPoints="1"/>
              </p:cNvSpPr>
              <p:nvPr/>
            </p:nvSpPr>
            <p:spPr bwMode="auto">
              <a:xfrm>
                <a:off x="3246425" y="5440830"/>
                <a:ext cx="264882" cy="217691"/>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8">
                <a:extLst>
                  <a:ext uri="{FF2B5EF4-FFF2-40B4-BE49-F238E27FC236}">
                    <a16:creationId xmlns:a16="http://schemas.microsoft.com/office/drawing/2014/main" id="{C3A9D4BB-BC92-4169-9C04-8FB3AF4601B6}"/>
                  </a:ext>
                </a:extLst>
              </p:cNvPr>
              <p:cNvSpPr>
                <a:spLocks noEditPoints="1"/>
              </p:cNvSpPr>
              <p:nvPr/>
            </p:nvSpPr>
            <p:spPr bwMode="auto">
              <a:xfrm>
                <a:off x="3086582" y="5293166"/>
                <a:ext cx="541942" cy="500840"/>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2" name="组合 201">
              <a:extLst>
                <a:ext uri="{FF2B5EF4-FFF2-40B4-BE49-F238E27FC236}">
                  <a16:creationId xmlns:a16="http://schemas.microsoft.com/office/drawing/2014/main" id="{E39035C4-85F1-481E-924B-1CD1B7BD1C53}"/>
                </a:ext>
              </a:extLst>
            </p:cNvPr>
            <p:cNvGrpSpPr/>
            <p:nvPr/>
          </p:nvGrpSpPr>
          <p:grpSpPr>
            <a:xfrm>
              <a:off x="5356955" y="4072274"/>
              <a:ext cx="302939" cy="444514"/>
              <a:chOff x="3387999" y="5862510"/>
              <a:chExt cx="302939" cy="444514"/>
            </a:xfrm>
            <a:solidFill>
              <a:schemeClr val="bg1"/>
            </a:solidFill>
          </p:grpSpPr>
          <p:sp>
            <p:nvSpPr>
              <p:cNvPr id="59" name="Freeform 59">
                <a:extLst>
                  <a:ext uri="{FF2B5EF4-FFF2-40B4-BE49-F238E27FC236}">
                    <a16:creationId xmlns:a16="http://schemas.microsoft.com/office/drawing/2014/main" id="{91CBDE79-3C38-48C9-A9C4-B609EC7F0879}"/>
                  </a:ext>
                </a:extLst>
              </p:cNvPr>
              <p:cNvSpPr>
                <a:spLocks noEditPoints="1"/>
              </p:cNvSpPr>
              <p:nvPr/>
            </p:nvSpPr>
            <p:spPr bwMode="auto">
              <a:xfrm>
                <a:off x="3387999" y="5862510"/>
                <a:ext cx="302939" cy="328819"/>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0">
                <a:extLst>
                  <a:ext uri="{FF2B5EF4-FFF2-40B4-BE49-F238E27FC236}">
                    <a16:creationId xmlns:a16="http://schemas.microsoft.com/office/drawing/2014/main" id="{A45EB6D4-AF17-48C6-9E0C-8CF72F7B79C4}"/>
                  </a:ext>
                </a:extLst>
              </p:cNvPr>
              <p:cNvSpPr>
                <a:spLocks noEditPoints="1"/>
              </p:cNvSpPr>
              <p:nvPr/>
            </p:nvSpPr>
            <p:spPr bwMode="auto">
              <a:xfrm>
                <a:off x="3483905" y="6191328"/>
                <a:ext cx="123307" cy="115696"/>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5" name="组合 214">
              <a:extLst>
                <a:ext uri="{FF2B5EF4-FFF2-40B4-BE49-F238E27FC236}">
                  <a16:creationId xmlns:a16="http://schemas.microsoft.com/office/drawing/2014/main" id="{00352228-E734-4B85-8EB7-9DE45A52DE58}"/>
                </a:ext>
              </a:extLst>
            </p:cNvPr>
            <p:cNvGrpSpPr/>
            <p:nvPr/>
          </p:nvGrpSpPr>
          <p:grpSpPr>
            <a:xfrm>
              <a:off x="2599441" y="516921"/>
              <a:ext cx="675905" cy="541942"/>
              <a:chOff x="2619233" y="930228"/>
              <a:chExt cx="675905" cy="541942"/>
            </a:xfrm>
            <a:solidFill>
              <a:schemeClr val="bg1"/>
            </a:solidFill>
          </p:grpSpPr>
          <p:sp>
            <p:nvSpPr>
              <p:cNvPr id="63" name="Freeform 63">
                <a:extLst>
                  <a:ext uri="{FF2B5EF4-FFF2-40B4-BE49-F238E27FC236}">
                    <a16:creationId xmlns:a16="http://schemas.microsoft.com/office/drawing/2014/main" id="{3A5622F1-B5F3-4492-9295-0D01871BE890}"/>
                  </a:ext>
                </a:extLst>
              </p:cNvPr>
              <p:cNvSpPr>
                <a:spLocks noEditPoints="1"/>
              </p:cNvSpPr>
              <p:nvPr/>
            </p:nvSpPr>
            <p:spPr bwMode="auto">
              <a:xfrm>
                <a:off x="2619233" y="930228"/>
                <a:ext cx="675905" cy="541942"/>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4">
                <a:extLst>
                  <a:ext uri="{FF2B5EF4-FFF2-40B4-BE49-F238E27FC236}">
                    <a16:creationId xmlns:a16="http://schemas.microsoft.com/office/drawing/2014/main" id="{7F4D3F41-A265-4640-B9E4-71A13F6824A4}"/>
                  </a:ext>
                </a:extLst>
              </p:cNvPr>
              <p:cNvSpPr>
                <a:spLocks/>
              </p:cNvSpPr>
              <p:nvPr/>
            </p:nvSpPr>
            <p:spPr bwMode="auto">
              <a:xfrm>
                <a:off x="2721227" y="1018521"/>
                <a:ext cx="144619" cy="138531"/>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5">
                <a:extLst>
                  <a:ext uri="{FF2B5EF4-FFF2-40B4-BE49-F238E27FC236}">
                    <a16:creationId xmlns:a16="http://schemas.microsoft.com/office/drawing/2014/main" id="{EE6E0D98-1752-4C41-BCB8-B44CB2E994F5}"/>
                  </a:ext>
                </a:extLst>
              </p:cNvPr>
              <p:cNvSpPr>
                <a:spLocks/>
              </p:cNvSpPr>
              <p:nvPr/>
            </p:nvSpPr>
            <p:spPr bwMode="auto">
              <a:xfrm>
                <a:off x="2762330" y="1047445"/>
                <a:ext cx="143097" cy="138531"/>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6">
                <a:extLst>
                  <a:ext uri="{FF2B5EF4-FFF2-40B4-BE49-F238E27FC236}">
                    <a16:creationId xmlns:a16="http://schemas.microsoft.com/office/drawing/2014/main" id="{11E7C5DB-31EA-4275-9E0D-37750E295FFB}"/>
                  </a:ext>
                </a:extLst>
              </p:cNvPr>
              <p:cNvSpPr>
                <a:spLocks/>
              </p:cNvSpPr>
              <p:nvPr/>
            </p:nvSpPr>
            <p:spPr bwMode="auto">
              <a:xfrm>
                <a:off x="2801910" y="1023088"/>
                <a:ext cx="196377" cy="19637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7">
                <a:extLst>
                  <a:ext uri="{FF2B5EF4-FFF2-40B4-BE49-F238E27FC236}">
                    <a16:creationId xmlns:a16="http://schemas.microsoft.com/office/drawing/2014/main" id="{F4BD50DF-8ECD-472F-B396-4469C451760B}"/>
                  </a:ext>
                </a:extLst>
              </p:cNvPr>
              <p:cNvSpPr>
                <a:spLocks/>
              </p:cNvSpPr>
              <p:nvPr/>
            </p:nvSpPr>
            <p:spPr bwMode="auto">
              <a:xfrm>
                <a:off x="2839968" y="1048968"/>
                <a:ext cx="202467" cy="205512"/>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8">
                <a:extLst>
                  <a:ext uri="{FF2B5EF4-FFF2-40B4-BE49-F238E27FC236}">
                    <a16:creationId xmlns:a16="http://schemas.microsoft.com/office/drawing/2014/main" id="{AC1E332B-44E7-48E7-BAAE-F5225669F8FC}"/>
                  </a:ext>
                </a:extLst>
              </p:cNvPr>
              <p:cNvSpPr>
                <a:spLocks/>
              </p:cNvSpPr>
              <p:nvPr/>
            </p:nvSpPr>
            <p:spPr bwMode="auto">
              <a:xfrm>
                <a:off x="2887160" y="1083980"/>
                <a:ext cx="193333" cy="210079"/>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9">
                <a:extLst>
                  <a:ext uri="{FF2B5EF4-FFF2-40B4-BE49-F238E27FC236}">
                    <a16:creationId xmlns:a16="http://schemas.microsoft.com/office/drawing/2014/main" id="{275548CD-F6EB-422E-943F-40048C60AF18}"/>
                  </a:ext>
                </a:extLst>
              </p:cNvPr>
              <p:cNvSpPr>
                <a:spLocks/>
              </p:cNvSpPr>
              <p:nvPr/>
            </p:nvSpPr>
            <p:spPr bwMode="auto">
              <a:xfrm>
                <a:off x="2932829" y="1109860"/>
                <a:ext cx="184199" cy="214646"/>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0">
                <a:extLst>
                  <a:ext uri="{FF2B5EF4-FFF2-40B4-BE49-F238E27FC236}">
                    <a16:creationId xmlns:a16="http://schemas.microsoft.com/office/drawing/2014/main" id="{24A97FA1-7B09-4E6D-BD09-56B04D6EDCF1}"/>
                  </a:ext>
                </a:extLst>
              </p:cNvPr>
              <p:cNvSpPr>
                <a:spLocks/>
              </p:cNvSpPr>
              <p:nvPr/>
            </p:nvSpPr>
            <p:spPr bwMode="auto">
              <a:xfrm>
                <a:off x="2975454" y="1146395"/>
                <a:ext cx="191811" cy="213123"/>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1">
                <a:extLst>
                  <a:ext uri="{FF2B5EF4-FFF2-40B4-BE49-F238E27FC236}">
                    <a16:creationId xmlns:a16="http://schemas.microsoft.com/office/drawing/2014/main" id="{BAB5932A-F326-4698-B079-348D090449CB}"/>
                  </a:ext>
                </a:extLst>
              </p:cNvPr>
              <p:cNvSpPr>
                <a:spLocks/>
              </p:cNvSpPr>
              <p:nvPr/>
            </p:nvSpPr>
            <p:spPr bwMode="auto">
              <a:xfrm>
                <a:off x="3024167" y="1178363"/>
                <a:ext cx="199422" cy="216168"/>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6" name="组合 215">
              <a:extLst>
                <a:ext uri="{FF2B5EF4-FFF2-40B4-BE49-F238E27FC236}">
                  <a16:creationId xmlns:a16="http://schemas.microsoft.com/office/drawing/2014/main" id="{6F12F911-ED1F-43CB-A35C-C646A1E47E02}"/>
                </a:ext>
              </a:extLst>
            </p:cNvPr>
            <p:cNvGrpSpPr/>
            <p:nvPr/>
          </p:nvGrpSpPr>
          <p:grpSpPr>
            <a:xfrm>
              <a:off x="4431377" y="609781"/>
              <a:ext cx="899684" cy="713964"/>
              <a:chOff x="3448891" y="870857"/>
              <a:chExt cx="899684" cy="713964"/>
            </a:xfrm>
            <a:solidFill>
              <a:schemeClr val="bg1"/>
            </a:solidFill>
          </p:grpSpPr>
          <p:sp>
            <p:nvSpPr>
              <p:cNvPr id="72" name="Freeform 72">
                <a:extLst>
                  <a:ext uri="{FF2B5EF4-FFF2-40B4-BE49-F238E27FC236}">
                    <a16:creationId xmlns:a16="http://schemas.microsoft.com/office/drawing/2014/main" id="{977FBAE8-B3EF-404D-94AA-B14AB0C7A415}"/>
                  </a:ext>
                </a:extLst>
              </p:cNvPr>
              <p:cNvSpPr>
                <a:spLocks noEditPoints="1"/>
              </p:cNvSpPr>
              <p:nvPr/>
            </p:nvSpPr>
            <p:spPr bwMode="auto">
              <a:xfrm>
                <a:off x="3448891" y="870857"/>
                <a:ext cx="899684" cy="713964"/>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3">
                <a:extLst>
                  <a:ext uri="{FF2B5EF4-FFF2-40B4-BE49-F238E27FC236}">
                    <a16:creationId xmlns:a16="http://schemas.microsoft.com/office/drawing/2014/main" id="{FDEC3E26-BCAC-4E6A-B79F-53C0EAFD7034}"/>
                  </a:ext>
                </a:extLst>
              </p:cNvPr>
              <p:cNvSpPr>
                <a:spLocks/>
              </p:cNvSpPr>
              <p:nvPr/>
            </p:nvSpPr>
            <p:spPr bwMode="auto">
              <a:xfrm>
                <a:off x="3704639" y="1169230"/>
                <a:ext cx="73071" cy="150709"/>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4">
                <a:extLst>
                  <a:ext uri="{FF2B5EF4-FFF2-40B4-BE49-F238E27FC236}">
                    <a16:creationId xmlns:a16="http://schemas.microsoft.com/office/drawing/2014/main" id="{619503DD-C9B7-4756-BE35-250E33E3B3C5}"/>
                  </a:ext>
                </a:extLst>
              </p:cNvPr>
              <p:cNvSpPr>
                <a:spLocks noEditPoints="1"/>
              </p:cNvSpPr>
              <p:nvPr/>
            </p:nvSpPr>
            <p:spPr bwMode="auto">
              <a:xfrm>
                <a:off x="3771621" y="1161619"/>
                <a:ext cx="114173" cy="155276"/>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5">
                <a:extLst>
                  <a:ext uri="{FF2B5EF4-FFF2-40B4-BE49-F238E27FC236}">
                    <a16:creationId xmlns:a16="http://schemas.microsoft.com/office/drawing/2014/main" id="{EF79AD12-59BA-4DBC-9B45-37D46706411D}"/>
                  </a:ext>
                </a:extLst>
              </p:cNvPr>
              <p:cNvSpPr>
                <a:spLocks/>
              </p:cNvSpPr>
              <p:nvPr/>
            </p:nvSpPr>
            <p:spPr bwMode="auto">
              <a:xfrm>
                <a:off x="3890361" y="1163140"/>
                <a:ext cx="71548" cy="141575"/>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6">
                <a:extLst>
                  <a:ext uri="{FF2B5EF4-FFF2-40B4-BE49-F238E27FC236}">
                    <a16:creationId xmlns:a16="http://schemas.microsoft.com/office/drawing/2014/main" id="{D768DDE6-A8D1-4605-BEE3-1608FCB10B06}"/>
                  </a:ext>
                </a:extLst>
              </p:cNvPr>
              <p:cNvSpPr>
                <a:spLocks noEditPoints="1"/>
              </p:cNvSpPr>
              <p:nvPr/>
            </p:nvSpPr>
            <p:spPr bwMode="auto">
              <a:xfrm>
                <a:off x="3967999" y="1163140"/>
                <a:ext cx="103517" cy="137008"/>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7" name="Freeform 77">
              <a:extLst>
                <a:ext uri="{FF2B5EF4-FFF2-40B4-BE49-F238E27FC236}">
                  <a16:creationId xmlns:a16="http://schemas.microsoft.com/office/drawing/2014/main" id="{E47033B0-D32E-4844-A8B9-09B5EAD3721D}"/>
                </a:ext>
              </a:extLst>
            </p:cNvPr>
            <p:cNvSpPr>
              <a:spLocks noEditPoints="1"/>
            </p:cNvSpPr>
            <p:nvPr/>
          </p:nvSpPr>
          <p:spPr bwMode="auto">
            <a:xfrm>
              <a:off x="2567475" y="1438679"/>
              <a:ext cx="391233" cy="1030604"/>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8">
              <a:extLst>
                <a:ext uri="{FF2B5EF4-FFF2-40B4-BE49-F238E27FC236}">
                  <a16:creationId xmlns:a16="http://schemas.microsoft.com/office/drawing/2014/main" id="{F1B6A4CF-3021-494B-9377-CE55D3699BEF}"/>
                </a:ext>
              </a:extLst>
            </p:cNvPr>
            <p:cNvSpPr>
              <a:spLocks noEditPoints="1"/>
            </p:cNvSpPr>
            <p:nvPr/>
          </p:nvSpPr>
          <p:spPr bwMode="auto">
            <a:xfrm>
              <a:off x="635664" y="3994636"/>
              <a:ext cx="549553" cy="584567"/>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13" name="组合 212">
              <a:extLst>
                <a:ext uri="{FF2B5EF4-FFF2-40B4-BE49-F238E27FC236}">
                  <a16:creationId xmlns:a16="http://schemas.microsoft.com/office/drawing/2014/main" id="{93CA1074-45FE-40DD-914A-DE120B815DD3}"/>
                </a:ext>
              </a:extLst>
            </p:cNvPr>
            <p:cNvGrpSpPr/>
            <p:nvPr/>
          </p:nvGrpSpPr>
          <p:grpSpPr>
            <a:xfrm>
              <a:off x="8459583" y="849544"/>
              <a:ext cx="389711" cy="657638"/>
              <a:chOff x="2060545" y="1893849"/>
              <a:chExt cx="389711" cy="657638"/>
            </a:xfrm>
            <a:solidFill>
              <a:schemeClr val="bg1"/>
            </a:solidFill>
          </p:grpSpPr>
          <p:sp>
            <p:nvSpPr>
              <p:cNvPr id="79" name="Freeform 79">
                <a:extLst>
                  <a:ext uri="{FF2B5EF4-FFF2-40B4-BE49-F238E27FC236}">
                    <a16:creationId xmlns:a16="http://schemas.microsoft.com/office/drawing/2014/main" id="{2D00B773-19F1-452F-839F-0EC08E677C4D}"/>
                  </a:ext>
                </a:extLst>
              </p:cNvPr>
              <p:cNvSpPr>
                <a:spLocks noEditPoints="1"/>
              </p:cNvSpPr>
              <p:nvPr/>
            </p:nvSpPr>
            <p:spPr bwMode="auto">
              <a:xfrm>
                <a:off x="2060545" y="1893849"/>
                <a:ext cx="389711" cy="657638"/>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80">
                <a:extLst>
                  <a:ext uri="{FF2B5EF4-FFF2-40B4-BE49-F238E27FC236}">
                    <a16:creationId xmlns:a16="http://schemas.microsoft.com/office/drawing/2014/main" id="{A388F2DE-AF7E-4FF8-94F8-955616A134B7}"/>
                  </a:ext>
                </a:extLst>
              </p:cNvPr>
              <p:cNvSpPr>
                <a:spLocks noEditPoints="1"/>
              </p:cNvSpPr>
              <p:nvPr/>
            </p:nvSpPr>
            <p:spPr bwMode="auto">
              <a:xfrm>
                <a:off x="2090991" y="2003455"/>
                <a:ext cx="334908" cy="447559"/>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81">
                <a:extLst>
                  <a:ext uri="{FF2B5EF4-FFF2-40B4-BE49-F238E27FC236}">
                    <a16:creationId xmlns:a16="http://schemas.microsoft.com/office/drawing/2014/main" id="{5B2A3CE6-B756-44E8-AF76-A7F018A5249F}"/>
                  </a:ext>
                </a:extLst>
              </p:cNvPr>
              <p:cNvSpPr>
                <a:spLocks noEditPoints="1"/>
              </p:cNvSpPr>
              <p:nvPr/>
            </p:nvSpPr>
            <p:spPr bwMode="auto">
              <a:xfrm>
                <a:off x="2208210" y="2460148"/>
                <a:ext cx="77637" cy="66982"/>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82">
                <a:extLst>
                  <a:ext uri="{FF2B5EF4-FFF2-40B4-BE49-F238E27FC236}">
                    <a16:creationId xmlns:a16="http://schemas.microsoft.com/office/drawing/2014/main" id="{29394E92-E52B-4BA5-BA3A-EE463FC63C4E}"/>
                  </a:ext>
                </a:extLst>
              </p:cNvPr>
              <p:cNvSpPr>
                <a:spLocks noEditPoints="1"/>
              </p:cNvSpPr>
              <p:nvPr/>
            </p:nvSpPr>
            <p:spPr bwMode="auto">
              <a:xfrm>
                <a:off x="2194508" y="1933429"/>
                <a:ext cx="117217" cy="35014"/>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0" name="组合 209">
              <a:extLst>
                <a:ext uri="{FF2B5EF4-FFF2-40B4-BE49-F238E27FC236}">
                  <a16:creationId xmlns:a16="http://schemas.microsoft.com/office/drawing/2014/main" id="{778E9615-7D61-4DE2-9156-A6A9A3F4E5B7}"/>
                </a:ext>
              </a:extLst>
            </p:cNvPr>
            <p:cNvGrpSpPr/>
            <p:nvPr/>
          </p:nvGrpSpPr>
          <p:grpSpPr>
            <a:xfrm>
              <a:off x="1584820" y="3810436"/>
              <a:ext cx="1312231" cy="447559"/>
              <a:chOff x="1539915" y="4146867"/>
              <a:chExt cx="1312231" cy="447559"/>
            </a:xfrm>
            <a:solidFill>
              <a:schemeClr val="bg1"/>
            </a:solidFill>
          </p:grpSpPr>
          <p:sp>
            <p:nvSpPr>
              <p:cNvPr id="83" name="Freeform 83">
                <a:extLst>
                  <a:ext uri="{FF2B5EF4-FFF2-40B4-BE49-F238E27FC236}">
                    <a16:creationId xmlns:a16="http://schemas.microsoft.com/office/drawing/2014/main" id="{43F05C44-772B-4238-9C84-4B1579F198A6}"/>
                  </a:ext>
                </a:extLst>
              </p:cNvPr>
              <p:cNvSpPr>
                <a:spLocks noEditPoints="1"/>
              </p:cNvSpPr>
              <p:nvPr/>
            </p:nvSpPr>
            <p:spPr bwMode="auto">
              <a:xfrm>
                <a:off x="1539915" y="4146867"/>
                <a:ext cx="478005" cy="252703"/>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4">
                <a:extLst>
                  <a:ext uri="{FF2B5EF4-FFF2-40B4-BE49-F238E27FC236}">
                    <a16:creationId xmlns:a16="http://schemas.microsoft.com/office/drawing/2014/main" id="{3A7E3182-EF7A-434D-8A59-3955E3140F1E}"/>
                  </a:ext>
                </a:extLst>
              </p:cNvPr>
              <p:cNvSpPr>
                <a:spLocks noEditPoints="1"/>
              </p:cNvSpPr>
              <p:nvPr/>
            </p:nvSpPr>
            <p:spPr bwMode="auto">
              <a:xfrm>
                <a:off x="2046845" y="4181880"/>
                <a:ext cx="805301" cy="412546"/>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6" name="组合 195">
              <a:extLst>
                <a:ext uri="{FF2B5EF4-FFF2-40B4-BE49-F238E27FC236}">
                  <a16:creationId xmlns:a16="http://schemas.microsoft.com/office/drawing/2014/main" id="{95B4B1DA-EF4D-4628-8A45-5FE44F367E13}"/>
                </a:ext>
              </a:extLst>
            </p:cNvPr>
            <p:cNvGrpSpPr/>
            <p:nvPr/>
          </p:nvGrpSpPr>
          <p:grpSpPr>
            <a:xfrm>
              <a:off x="10301531" y="715581"/>
              <a:ext cx="1328976" cy="952966"/>
              <a:chOff x="4327264" y="1388442"/>
              <a:chExt cx="1328976" cy="952966"/>
            </a:xfrm>
            <a:solidFill>
              <a:schemeClr val="bg1"/>
            </a:solidFill>
          </p:grpSpPr>
          <p:sp>
            <p:nvSpPr>
              <p:cNvPr id="85" name="Freeform 85">
                <a:extLst>
                  <a:ext uri="{FF2B5EF4-FFF2-40B4-BE49-F238E27FC236}">
                    <a16:creationId xmlns:a16="http://schemas.microsoft.com/office/drawing/2014/main" id="{86D92A69-094D-4644-A33A-FC12319059A3}"/>
                  </a:ext>
                </a:extLst>
              </p:cNvPr>
              <p:cNvSpPr>
                <a:spLocks noEditPoints="1"/>
              </p:cNvSpPr>
              <p:nvPr/>
            </p:nvSpPr>
            <p:spPr bwMode="auto">
              <a:xfrm>
                <a:off x="4522120" y="1432590"/>
                <a:ext cx="653070" cy="388189"/>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6">
                <a:extLst>
                  <a:ext uri="{FF2B5EF4-FFF2-40B4-BE49-F238E27FC236}">
                    <a16:creationId xmlns:a16="http://schemas.microsoft.com/office/drawing/2014/main" id="{54948C06-0642-42A3-BC3C-A068B0EAC634}"/>
                  </a:ext>
                </a:extLst>
              </p:cNvPr>
              <p:cNvSpPr>
                <a:spLocks/>
              </p:cNvSpPr>
              <p:nvPr/>
            </p:nvSpPr>
            <p:spPr bwMode="auto">
              <a:xfrm>
                <a:off x="4540387" y="1811644"/>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7">
                <a:extLst>
                  <a:ext uri="{FF2B5EF4-FFF2-40B4-BE49-F238E27FC236}">
                    <a16:creationId xmlns:a16="http://schemas.microsoft.com/office/drawing/2014/main" id="{6FAD9648-8824-4A51-9A02-341FDC9AC87C}"/>
                  </a:ext>
                </a:extLst>
              </p:cNvPr>
              <p:cNvSpPr>
                <a:spLocks noEditPoints="1"/>
              </p:cNvSpPr>
              <p:nvPr/>
            </p:nvSpPr>
            <p:spPr bwMode="auto">
              <a:xfrm>
                <a:off x="4829626" y="1405188"/>
                <a:ext cx="41102" cy="35014"/>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8">
                <a:extLst>
                  <a:ext uri="{FF2B5EF4-FFF2-40B4-BE49-F238E27FC236}">
                    <a16:creationId xmlns:a16="http://schemas.microsoft.com/office/drawing/2014/main" id="{A4C63CD8-E500-4D40-A7DC-A4F4ADA1F9A2}"/>
                  </a:ext>
                </a:extLst>
              </p:cNvPr>
              <p:cNvSpPr>
                <a:spLocks noEditPoints="1"/>
              </p:cNvSpPr>
              <p:nvPr/>
            </p:nvSpPr>
            <p:spPr bwMode="auto">
              <a:xfrm>
                <a:off x="4520597" y="1858836"/>
                <a:ext cx="674383" cy="51759"/>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9">
                <a:extLst>
                  <a:ext uri="{FF2B5EF4-FFF2-40B4-BE49-F238E27FC236}">
                    <a16:creationId xmlns:a16="http://schemas.microsoft.com/office/drawing/2014/main" id="{BF0FCE17-53E8-4D20-B513-7A0BE4F74EB0}"/>
                  </a:ext>
                </a:extLst>
              </p:cNvPr>
              <p:cNvSpPr>
                <a:spLocks noEditPoints="1"/>
              </p:cNvSpPr>
              <p:nvPr/>
            </p:nvSpPr>
            <p:spPr bwMode="auto">
              <a:xfrm>
                <a:off x="4441437" y="1918206"/>
                <a:ext cx="812913" cy="124829"/>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0">
                <a:extLst>
                  <a:ext uri="{FF2B5EF4-FFF2-40B4-BE49-F238E27FC236}">
                    <a16:creationId xmlns:a16="http://schemas.microsoft.com/office/drawing/2014/main" id="{C6D3A033-5C6F-410A-902E-92AD3952146D}"/>
                  </a:ext>
                </a:extLst>
              </p:cNvPr>
              <p:cNvSpPr>
                <a:spLocks noEditPoints="1"/>
              </p:cNvSpPr>
              <p:nvPr/>
            </p:nvSpPr>
            <p:spPr bwMode="auto">
              <a:xfrm>
                <a:off x="4758077" y="2047603"/>
                <a:ext cx="184199" cy="57848"/>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91">
                <a:extLst>
                  <a:ext uri="{FF2B5EF4-FFF2-40B4-BE49-F238E27FC236}">
                    <a16:creationId xmlns:a16="http://schemas.microsoft.com/office/drawing/2014/main" id="{41794A6B-B69E-4F83-8642-BEE9693EA945}"/>
                  </a:ext>
                </a:extLst>
              </p:cNvPr>
              <p:cNvSpPr>
                <a:spLocks noEditPoints="1"/>
              </p:cNvSpPr>
              <p:nvPr/>
            </p:nvSpPr>
            <p:spPr bwMode="auto">
              <a:xfrm>
                <a:off x="4327264" y="1388442"/>
                <a:ext cx="1328976" cy="952966"/>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95" name="Freeform 96">
              <a:extLst>
                <a:ext uri="{FF2B5EF4-FFF2-40B4-BE49-F238E27FC236}">
                  <a16:creationId xmlns:a16="http://schemas.microsoft.com/office/drawing/2014/main" id="{2DFF69B3-AAAB-44A6-95A7-F58AC4F9972A}"/>
                </a:ext>
              </a:extLst>
            </p:cNvPr>
            <p:cNvSpPr>
              <a:spLocks noEditPoints="1"/>
            </p:cNvSpPr>
            <p:nvPr/>
          </p:nvSpPr>
          <p:spPr bwMode="auto">
            <a:xfrm>
              <a:off x="10453045" y="4866920"/>
              <a:ext cx="464304" cy="587611"/>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7">
              <a:extLst>
                <a:ext uri="{FF2B5EF4-FFF2-40B4-BE49-F238E27FC236}">
                  <a16:creationId xmlns:a16="http://schemas.microsoft.com/office/drawing/2014/main" id="{A95D111C-0C4A-402C-9DA6-D14B4D116A1D}"/>
                </a:ext>
              </a:extLst>
            </p:cNvPr>
            <p:cNvSpPr>
              <a:spLocks noEditPoints="1"/>
            </p:cNvSpPr>
            <p:nvPr/>
          </p:nvSpPr>
          <p:spPr bwMode="auto">
            <a:xfrm>
              <a:off x="976661" y="4731433"/>
              <a:ext cx="458215" cy="496273"/>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8">
              <a:extLst>
                <a:ext uri="{FF2B5EF4-FFF2-40B4-BE49-F238E27FC236}">
                  <a16:creationId xmlns:a16="http://schemas.microsoft.com/office/drawing/2014/main" id="{6EE89791-06FF-441D-B389-D26E94E84478}"/>
                </a:ext>
              </a:extLst>
            </p:cNvPr>
            <p:cNvSpPr>
              <a:spLocks noEditPoints="1"/>
            </p:cNvSpPr>
            <p:nvPr/>
          </p:nvSpPr>
          <p:spPr bwMode="auto">
            <a:xfrm>
              <a:off x="4930137" y="2340646"/>
              <a:ext cx="455170" cy="496273"/>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6" name="组合 205">
              <a:extLst>
                <a:ext uri="{FF2B5EF4-FFF2-40B4-BE49-F238E27FC236}">
                  <a16:creationId xmlns:a16="http://schemas.microsoft.com/office/drawing/2014/main" id="{09C153DD-ED89-4562-A143-CF2B25CE1021}"/>
                </a:ext>
              </a:extLst>
            </p:cNvPr>
            <p:cNvGrpSpPr/>
            <p:nvPr/>
          </p:nvGrpSpPr>
          <p:grpSpPr>
            <a:xfrm>
              <a:off x="9183439" y="5381460"/>
              <a:ext cx="2265196" cy="599791"/>
              <a:chOff x="2336084" y="4673586"/>
              <a:chExt cx="2265196" cy="599791"/>
            </a:xfrm>
            <a:solidFill>
              <a:schemeClr val="bg1"/>
            </a:solidFill>
          </p:grpSpPr>
          <p:sp>
            <p:nvSpPr>
              <p:cNvPr id="102" name="Freeform 103">
                <a:extLst>
                  <a:ext uri="{FF2B5EF4-FFF2-40B4-BE49-F238E27FC236}">
                    <a16:creationId xmlns:a16="http://schemas.microsoft.com/office/drawing/2014/main" id="{251311F7-9A0A-445F-87E7-1103421DFE3F}"/>
                  </a:ext>
                </a:extLst>
              </p:cNvPr>
              <p:cNvSpPr>
                <a:spLocks noEditPoints="1"/>
              </p:cNvSpPr>
              <p:nvPr/>
            </p:nvSpPr>
            <p:spPr bwMode="auto">
              <a:xfrm>
                <a:off x="2336084" y="4720778"/>
                <a:ext cx="322730" cy="552599"/>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4">
                <a:extLst>
                  <a:ext uri="{FF2B5EF4-FFF2-40B4-BE49-F238E27FC236}">
                    <a16:creationId xmlns:a16="http://schemas.microsoft.com/office/drawing/2014/main" id="{9A027D78-C5D5-4D7A-A9C8-FB85AA2ADB27}"/>
                  </a:ext>
                </a:extLst>
              </p:cNvPr>
              <p:cNvSpPr>
                <a:spLocks noEditPoints="1"/>
              </p:cNvSpPr>
              <p:nvPr/>
            </p:nvSpPr>
            <p:spPr bwMode="auto">
              <a:xfrm>
                <a:off x="2696870" y="4705555"/>
                <a:ext cx="334908" cy="534331"/>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5">
                <a:extLst>
                  <a:ext uri="{FF2B5EF4-FFF2-40B4-BE49-F238E27FC236}">
                    <a16:creationId xmlns:a16="http://schemas.microsoft.com/office/drawing/2014/main" id="{F0AB0B44-92C7-4AF3-959B-F31184FD8288}"/>
                  </a:ext>
                </a:extLst>
              </p:cNvPr>
              <p:cNvSpPr>
                <a:spLocks noEditPoints="1"/>
              </p:cNvSpPr>
              <p:nvPr/>
            </p:nvSpPr>
            <p:spPr bwMode="auto">
              <a:xfrm>
                <a:off x="3024167" y="4728389"/>
                <a:ext cx="235957" cy="534331"/>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6">
                <a:extLst>
                  <a:ext uri="{FF2B5EF4-FFF2-40B4-BE49-F238E27FC236}">
                    <a16:creationId xmlns:a16="http://schemas.microsoft.com/office/drawing/2014/main" id="{F6510004-87FE-44D4-B014-5757641F69A4}"/>
                  </a:ext>
                </a:extLst>
              </p:cNvPr>
              <p:cNvSpPr>
                <a:spLocks noEditPoints="1"/>
              </p:cNvSpPr>
              <p:nvPr/>
            </p:nvSpPr>
            <p:spPr bwMode="auto">
              <a:xfrm>
                <a:off x="3266214" y="4699465"/>
                <a:ext cx="310551" cy="558688"/>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7">
                <a:extLst>
                  <a:ext uri="{FF2B5EF4-FFF2-40B4-BE49-F238E27FC236}">
                    <a16:creationId xmlns:a16="http://schemas.microsoft.com/office/drawing/2014/main" id="{4510DAFD-6E7C-4F4B-A1EE-095B560D5455}"/>
                  </a:ext>
                </a:extLst>
              </p:cNvPr>
              <p:cNvSpPr>
                <a:spLocks noEditPoints="1"/>
              </p:cNvSpPr>
              <p:nvPr/>
            </p:nvSpPr>
            <p:spPr bwMode="auto">
              <a:xfrm>
                <a:off x="3564587" y="4714688"/>
                <a:ext cx="240525" cy="526719"/>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8">
                <a:extLst>
                  <a:ext uri="{FF2B5EF4-FFF2-40B4-BE49-F238E27FC236}">
                    <a16:creationId xmlns:a16="http://schemas.microsoft.com/office/drawing/2014/main" id="{7FA2F1C7-21F9-423C-A332-5A081D70B1B4}"/>
                  </a:ext>
                </a:extLst>
              </p:cNvPr>
              <p:cNvSpPr>
                <a:spLocks noEditPoints="1"/>
              </p:cNvSpPr>
              <p:nvPr/>
            </p:nvSpPr>
            <p:spPr bwMode="auto">
              <a:xfrm>
                <a:off x="3849259" y="4716210"/>
                <a:ext cx="98950" cy="535853"/>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9">
                <a:extLst>
                  <a:ext uri="{FF2B5EF4-FFF2-40B4-BE49-F238E27FC236}">
                    <a16:creationId xmlns:a16="http://schemas.microsoft.com/office/drawing/2014/main" id="{4DF9ED45-0E22-4E4E-AA2D-2D19311D9CF8}"/>
                  </a:ext>
                </a:extLst>
              </p:cNvPr>
              <p:cNvSpPr>
                <a:spLocks noEditPoints="1"/>
              </p:cNvSpPr>
              <p:nvPr/>
            </p:nvSpPr>
            <p:spPr bwMode="auto">
              <a:xfrm>
                <a:off x="3975610" y="4676630"/>
                <a:ext cx="312073" cy="567822"/>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10">
                <a:extLst>
                  <a:ext uri="{FF2B5EF4-FFF2-40B4-BE49-F238E27FC236}">
                    <a16:creationId xmlns:a16="http://schemas.microsoft.com/office/drawing/2014/main" id="{FA9F2FFD-2846-4A9A-95B8-1BD038C4931A}"/>
                  </a:ext>
                </a:extLst>
              </p:cNvPr>
              <p:cNvSpPr>
                <a:spLocks noEditPoints="1"/>
              </p:cNvSpPr>
              <p:nvPr/>
            </p:nvSpPr>
            <p:spPr bwMode="auto">
              <a:xfrm>
                <a:off x="4312041" y="4673586"/>
                <a:ext cx="289239" cy="570866"/>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8" name="组合 217">
              <a:extLst>
                <a:ext uri="{FF2B5EF4-FFF2-40B4-BE49-F238E27FC236}">
                  <a16:creationId xmlns:a16="http://schemas.microsoft.com/office/drawing/2014/main" id="{3A7831D1-C5EC-4C95-84D0-5F9B36A249A7}"/>
                </a:ext>
              </a:extLst>
            </p:cNvPr>
            <p:cNvGrpSpPr/>
            <p:nvPr/>
          </p:nvGrpSpPr>
          <p:grpSpPr>
            <a:xfrm>
              <a:off x="9582637" y="1868280"/>
              <a:ext cx="1160000" cy="908819"/>
              <a:chOff x="1864168" y="2446448"/>
              <a:chExt cx="1160000" cy="908819"/>
            </a:xfrm>
            <a:solidFill>
              <a:schemeClr val="bg1"/>
            </a:solidFill>
          </p:grpSpPr>
          <p:sp>
            <p:nvSpPr>
              <p:cNvPr id="110" name="Freeform 111">
                <a:extLst>
                  <a:ext uri="{FF2B5EF4-FFF2-40B4-BE49-F238E27FC236}">
                    <a16:creationId xmlns:a16="http://schemas.microsoft.com/office/drawing/2014/main" id="{1FE7E357-503C-4A7F-8203-E735411B119D}"/>
                  </a:ext>
                </a:extLst>
              </p:cNvPr>
              <p:cNvSpPr>
                <a:spLocks/>
              </p:cNvSpPr>
              <p:nvPr/>
            </p:nvSpPr>
            <p:spPr bwMode="auto">
              <a:xfrm>
                <a:off x="1864168" y="2446448"/>
                <a:ext cx="1160000" cy="908819"/>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12">
                <a:extLst>
                  <a:ext uri="{FF2B5EF4-FFF2-40B4-BE49-F238E27FC236}">
                    <a16:creationId xmlns:a16="http://schemas.microsoft.com/office/drawing/2014/main" id="{223F5013-91F9-479D-91FE-C637A2324B25}"/>
                  </a:ext>
                </a:extLst>
              </p:cNvPr>
              <p:cNvSpPr>
                <a:spLocks/>
              </p:cNvSpPr>
              <p:nvPr/>
            </p:nvSpPr>
            <p:spPr bwMode="auto">
              <a:xfrm>
                <a:off x="2075768" y="2983822"/>
                <a:ext cx="13700" cy="25880"/>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13">
                <a:extLst>
                  <a:ext uri="{FF2B5EF4-FFF2-40B4-BE49-F238E27FC236}">
                    <a16:creationId xmlns:a16="http://schemas.microsoft.com/office/drawing/2014/main" id="{1D228B49-07B4-40DB-8CCB-ACEC3C0FA351}"/>
                  </a:ext>
                </a:extLst>
              </p:cNvPr>
              <p:cNvSpPr>
                <a:spLocks/>
              </p:cNvSpPr>
              <p:nvPr/>
            </p:nvSpPr>
            <p:spPr bwMode="auto">
              <a:xfrm>
                <a:off x="2080336" y="3034059"/>
                <a:ext cx="6089" cy="21312"/>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4">
                <a:extLst>
                  <a:ext uri="{FF2B5EF4-FFF2-40B4-BE49-F238E27FC236}">
                    <a16:creationId xmlns:a16="http://schemas.microsoft.com/office/drawing/2014/main" id="{3894EA7F-3D5A-4612-A4E2-C5975F963218}"/>
                  </a:ext>
                </a:extLst>
              </p:cNvPr>
              <p:cNvSpPr>
                <a:spLocks/>
              </p:cNvSpPr>
              <p:nvPr/>
            </p:nvSpPr>
            <p:spPr bwMode="auto">
              <a:xfrm>
                <a:off x="2077291" y="3073639"/>
                <a:ext cx="12178" cy="24357"/>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5">
                <a:extLst>
                  <a:ext uri="{FF2B5EF4-FFF2-40B4-BE49-F238E27FC236}">
                    <a16:creationId xmlns:a16="http://schemas.microsoft.com/office/drawing/2014/main" id="{E910649D-C689-4CBB-8F74-32BBDC069E46}"/>
                  </a:ext>
                </a:extLst>
              </p:cNvPr>
              <p:cNvSpPr>
                <a:spLocks/>
              </p:cNvSpPr>
              <p:nvPr/>
            </p:nvSpPr>
            <p:spPr bwMode="auto">
              <a:xfrm>
                <a:off x="2077291" y="3120830"/>
                <a:ext cx="12178" cy="22835"/>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6">
                <a:extLst>
                  <a:ext uri="{FF2B5EF4-FFF2-40B4-BE49-F238E27FC236}">
                    <a16:creationId xmlns:a16="http://schemas.microsoft.com/office/drawing/2014/main" id="{D69AC9C7-C803-4ED5-AC1B-405B4B67A5FC}"/>
                  </a:ext>
                </a:extLst>
              </p:cNvPr>
              <p:cNvSpPr>
                <a:spLocks/>
              </p:cNvSpPr>
              <p:nvPr/>
            </p:nvSpPr>
            <p:spPr bwMode="auto">
              <a:xfrm>
                <a:off x="2077291" y="3160410"/>
                <a:ext cx="9134" cy="24357"/>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7">
                <a:extLst>
                  <a:ext uri="{FF2B5EF4-FFF2-40B4-BE49-F238E27FC236}">
                    <a16:creationId xmlns:a16="http://schemas.microsoft.com/office/drawing/2014/main" id="{EB7B7EB9-33AB-42D9-96AA-045AF5A69398}"/>
                  </a:ext>
                </a:extLst>
              </p:cNvPr>
              <p:cNvSpPr>
                <a:spLocks/>
              </p:cNvSpPr>
              <p:nvPr/>
            </p:nvSpPr>
            <p:spPr bwMode="auto">
              <a:xfrm>
                <a:off x="2080336" y="3206079"/>
                <a:ext cx="9134" cy="28924"/>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8">
                <a:extLst>
                  <a:ext uri="{FF2B5EF4-FFF2-40B4-BE49-F238E27FC236}">
                    <a16:creationId xmlns:a16="http://schemas.microsoft.com/office/drawing/2014/main" id="{5090470F-9A57-477E-A784-E08E361D8F70}"/>
                  </a:ext>
                </a:extLst>
              </p:cNvPr>
              <p:cNvSpPr>
                <a:spLocks/>
              </p:cNvSpPr>
              <p:nvPr/>
            </p:nvSpPr>
            <p:spPr bwMode="auto">
              <a:xfrm>
                <a:off x="2081857" y="3251749"/>
                <a:ext cx="7611" cy="19791"/>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9">
                <a:extLst>
                  <a:ext uri="{FF2B5EF4-FFF2-40B4-BE49-F238E27FC236}">
                    <a16:creationId xmlns:a16="http://schemas.microsoft.com/office/drawing/2014/main" id="{D41C8D37-7BCC-4841-8F13-AEC5F0AC61D1}"/>
                  </a:ext>
                </a:extLst>
              </p:cNvPr>
              <p:cNvSpPr>
                <a:spLocks/>
              </p:cNvSpPr>
              <p:nvPr/>
            </p:nvSpPr>
            <p:spPr bwMode="auto">
              <a:xfrm>
                <a:off x="2298025" y="3148232"/>
                <a:ext cx="10656" cy="18268"/>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20">
                <a:extLst>
                  <a:ext uri="{FF2B5EF4-FFF2-40B4-BE49-F238E27FC236}">
                    <a16:creationId xmlns:a16="http://schemas.microsoft.com/office/drawing/2014/main" id="{B002EC25-B59E-4D54-ADAA-065477EEED3F}"/>
                  </a:ext>
                </a:extLst>
              </p:cNvPr>
              <p:cNvSpPr>
                <a:spLocks/>
              </p:cNvSpPr>
              <p:nvPr/>
            </p:nvSpPr>
            <p:spPr bwMode="auto">
              <a:xfrm>
                <a:off x="2299548" y="3193901"/>
                <a:ext cx="9134" cy="28924"/>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21">
                <a:extLst>
                  <a:ext uri="{FF2B5EF4-FFF2-40B4-BE49-F238E27FC236}">
                    <a16:creationId xmlns:a16="http://schemas.microsoft.com/office/drawing/2014/main" id="{44ED87C1-0FA2-4D5A-B87C-4EEB448B7135}"/>
                  </a:ext>
                </a:extLst>
              </p:cNvPr>
              <p:cNvSpPr>
                <a:spLocks/>
              </p:cNvSpPr>
              <p:nvPr/>
            </p:nvSpPr>
            <p:spPr bwMode="auto">
              <a:xfrm>
                <a:off x="2299548" y="3245660"/>
                <a:ext cx="13700" cy="30446"/>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22">
                <a:extLst>
                  <a:ext uri="{FF2B5EF4-FFF2-40B4-BE49-F238E27FC236}">
                    <a16:creationId xmlns:a16="http://schemas.microsoft.com/office/drawing/2014/main" id="{AE6BA453-96D0-4BB5-90FB-3377C8168DB8}"/>
                  </a:ext>
                </a:extLst>
              </p:cNvPr>
              <p:cNvSpPr>
                <a:spLocks/>
              </p:cNvSpPr>
              <p:nvPr/>
            </p:nvSpPr>
            <p:spPr bwMode="auto">
              <a:xfrm>
                <a:off x="2448735" y="2779833"/>
                <a:ext cx="7611" cy="28924"/>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23">
                <a:extLst>
                  <a:ext uri="{FF2B5EF4-FFF2-40B4-BE49-F238E27FC236}">
                    <a16:creationId xmlns:a16="http://schemas.microsoft.com/office/drawing/2014/main" id="{93C2997F-E6F2-48F2-9D44-482DF7D60BEA}"/>
                  </a:ext>
                </a:extLst>
              </p:cNvPr>
              <p:cNvSpPr>
                <a:spLocks/>
              </p:cNvSpPr>
              <p:nvPr/>
            </p:nvSpPr>
            <p:spPr bwMode="auto">
              <a:xfrm>
                <a:off x="2450256" y="2831591"/>
                <a:ext cx="9134" cy="35014"/>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4">
                <a:extLst>
                  <a:ext uri="{FF2B5EF4-FFF2-40B4-BE49-F238E27FC236}">
                    <a16:creationId xmlns:a16="http://schemas.microsoft.com/office/drawing/2014/main" id="{D5DAB77F-7351-4378-AA89-6D2268EC7A13}"/>
                  </a:ext>
                </a:extLst>
              </p:cNvPr>
              <p:cNvSpPr>
                <a:spLocks/>
              </p:cNvSpPr>
              <p:nvPr/>
            </p:nvSpPr>
            <p:spPr bwMode="auto">
              <a:xfrm>
                <a:off x="2450256" y="2900096"/>
                <a:ext cx="9134" cy="25880"/>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5">
                <a:extLst>
                  <a:ext uri="{FF2B5EF4-FFF2-40B4-BE49-F238E27FC236}">
                    <a16:creationId xmlns:a16="http://schemas.microsoft.com/office/drawing/2014/main" id="{E02E3381-8DE6-4061-A58E-4EEF92AB84B5}"/>
                  </a:ext>
                </a:extLst>
              </p:cNvPr>
              <p:cNvSpPr>
                <a:spLocks/>
              </p:cNvSpPr>
              <p:nvPr/>
            </p:nvSpPr>
            <p:spPr bwMode="auto">
              <a:xfrm>
                <a:off x="2451779" y="2959465"/>
                <a:ext cx="9134" cy="36535"/>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6">
                <a:extLst>
                  <a:ext uri="{FF2B5EF4-FFF2-40B4-BE49-F238E27FC236}">
                    <a16:creationId xmlns:a16="http://schemas.microsoft.com/office/drawing/2014/main" id="{50BAC74B-CE67-4100-B563-7441B9E4451E}"/>
                  </a:ext>
                </a:extLst>
              </p:cNvPr>
              <p:cNvSpPr>
                <a:spLocks/>
              </p:cNvSpPr>
              <p:nvPr/>
            </p:nvSpPr>
            <p:spPr bwMode="auto">
              <a:xfrm>
                <a:off x="2451779" y="3023402"/>
                <a:ext cx="9134" cy="24357"/>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7">
                <a:extLst>
                  <a:ext uri="{FF2B5EF4-FFF2-40B4-BE49-F238E27FC236}">
                    <a16:creationId xmlns:a16="http://schemas.microsoft.com/office/drawing/2014/main" id="{CE0735D4-BA41-4C4A-9181-8226F7A57C8A}"/>
                  </a:ext>
                </a:extLst>
              </p:cNvPr>
              <p:cNvSpPr>
                <a:spLocks/>
              </p:cNvSpPr>
              <p:nvPr/>
            </p:nvSpPr>
            <p:spPr bwMode="auto">
              <a:xfrm>
                <a:off x="2451779" y="3076684"/>
                <a:ext cx="7611" cy="33491"/>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8">
                <a:extLst>
                  <a:ext uri="{FF2B5EF4-FFF2-40B4-BE49-F238E27FC236}">
                    <a16:creationId xmlns:a16="http://schemas.microsoft.com/office/drawing/2014/main" id="{5027B473-C64D-4C25-B248-3D1997877E09}"/>
                  </a:ext>
                </a:extLst>
              </p:cNvPr>
              <p:cNvSpPr>
                <a:spLocks/>
              </p:cNvSpPr>
              <p:nvPr/>
            </p:nvSpPr>
            <p:spPr bwMode="auto">
              <a:xfrm>
                <a:off x="2451779" y="3137576"/>
                <a:ext cx="9134" cy="30446"/>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9">
                <a:extLst>
                  <a:ext uri="{FF2B5EF4-FFF2-40B4-BE49-F238E27FC236}">
                    <a16:creationId xmlns:a16="http://schemas.microsoft.com/office/drawing/2014/main" id="{2E4327E8-2EE3-41BC-A029-911AA63768AB}"/>
                  </a:ext>
                </a:extLst>
              </p:cNvPr>
              <p:cNvSpPr>
                <a:spLocks/>
              </p:cNvSpPr>
              <p:nvPr/>
            </p:nvSpPr>
            <p:spPr bwMode="auto">
              <a:xfrm>
                <a:off x="2451779" y="3196946"/>
                <a:ext cx="4566" cy="19791"/>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0">
                <a:extLst>
                  <a:ext uri="{FF2B5EF4-FFF2-40B4-BE49-F238E27FC236}">
                    <a16:creationId xmlns:a16="http://schemas.microsoft.com/office/drawing/2014/main" id="{BAF72E10-7367-4EC7-B22F-FF22609BA4BE}"/>
                  </a:ext>
                </a:extLst>
              </p:cNvPr>
              <p:cNvSpPr>
                <a:spLocks/>
              </p:cNvSpPr>
              <p:nvPr/>
            </p:nvSpPr>
            <p:spPr bwMode="auto">
              <a:xfrm>
                <a:off x="2451779" y="3242615"/>
                <a:ext cx="12178" cy="33491"/>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31">
                <a:extLst>
                  <a:ext uri="{FF2B5EF4-FFF2-40B4-BE49-F238E27FC236}">
                    <a16:creationId xmlns:a16="http://schemas.microsoft.com/office/drawing/2014/main" id="{8020F3B4-3F97-43A9-9F6A-BB0F225239A8}"/>
                  </a:ext>
                </a:extLst>
              </p:cNvPr>
              <p:cNvSpPr>
                <a:spLocks/>
              </p:cNvSpPr>
              <p:nvPr/>
            </p:nvSpPr>
            <p:spPr bwMode="auto">
              <a:xfrm>
                <a:off x="2619233" y="2977733"/>
                <a:ext cx="7611" cy="22835"/>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32">
                <a:extLst>
                  <a:ext uri="{FF2B5EF4-FFF2-40B4-BE49-F238E27FC236}">
                    <a16:creationId xmlns:a16="http://schemas.microsoft.com/office/drawing/2014/main" id="{D6C2DAB8-BED9-4337-A9BD-449F0E600D7C}"/>
                  </a:ext>
                </a:extLst>
              </p:cNvPr>
              <p:cNvSpPr>
                <a:spLocks/>
              </p:cNvSpPr>
              <p:nvPr/>
            </p:nvSpPr>
            <p:spPr bwMode="auto">
              <a:xfrm>
                <a:off x="2620755" y="3029492"/>
                <a:ext cx="6089" cy="28924"/>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33">
                <a:extLst>
                  <a:ext uri="{FF2B5EF4-FFF2-40B4-BE49-F238E27FC236}">
                    <a16:creationId xmlns:a16="http://schemas.microsoft.com/office/drawing/2014/main" id="{9B9A6814-FB4C-4132-A6A2-93610B83C517}"/>
                  </a:ext>
                </a:extLst>
              </p:cNvPr>
              <p:cNvSpPr>
                <a:spLocks/>
              </p:cNvSpPr>
              <p:nvPr/>
            </p:nvSpPr>
            <p:spPr bwMode="auto">
              <a:xfrm>
                <a:off x="2620755" y="3097996"/>
                <a:ext cx="6089" cy="33491"/>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4">
                <a:extLst>
                  <a:ext uri="{FF2B5EF4-FFF2-40B4-BE49-F238E27FC236}">
                    <a16:creationId xmlns:a16="http://schemas.microsoft.com/office/drawing/2014/main" id="{1B063C28-2CD8-487B-A5A1-54AB733A26A4}"/>
                  </a:ext>
                </a:extLst>
              </p:cNvPr>
              <p:cNvSpPr>
                <a:spLocks/>
              </p:cNvSpPr>
              <p:nvPr/>
            </p:nvSpPr>
            <p:spPr bwMode="auto">
              <a:xfrm>
                <a:off x="2620755" y="3172589"/>
                <a:ext cx="6089" cy="24357"/>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5">
                <a:extLst>
                  <a:ext uri="{FF2B5EF4-FFF2-40B4-BE49-F238E27FC236}">
                    <a16:creationId xmlns:a16="http://schemas.microsoft.com/office/drawing/2014/main" id="{7C6A9D49-BB29-4CF4-84D2-329B893E2037}"/>
                  </a:ext>
                </a:extLst>
              </p:cNvPr>
              <p:cNvSpPr>
                <a:spLocks/>
              </p:cNvSpPr>
              <p:nvPr/>
            </p:nvSpPr>
            <p:spPr bwMode="auto">
              <a:xfrm>
                <a:off x="2619233" y="3228915"/>
                <a:ext cx="10656" cy="35014"/>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6">
                <a:extLst>
                  <a:ext uri="{FF2B5EF4-FFF2-40B4-BE49-F238E27FC236}">
                    <a16:creationId xmlns:a16="http://schemas.microsoft.com/office/drawing/2014/main" id="{61FCAE21-0995-4D56-A56C-FC1E6E119952}"/>
                  </a:ext>
                </a:extLst>
              </p:cNvPr>
              <p:cNvSpPr>
                <a:spLocks/>
              </p:cNvSpPr>
              <p:nvPr/>
            </p:nvSpPr>
            <p:spPr bwMode="auto">
              <a:xfrm>
                <a:off x="2766897" y="2814846"/>
                <a:ext cx="10656" cy="36535"/>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7">
                <a:extLst>
                  <a:ext uri="{FF2B5EF4-FFF2-40B4-BE49-F238E27FC236}">
                    <a16:creationId xmlns:a16="http://schemas.microsoft.com/office/drawing/2014/main" id="{DB3B4ED0-C0E8-4800-9402-651F27644F8E}"/>
                  </a:ext>
                </a:extLst>
              </p:cNvPr>
              <p:cNvSpPr>
                <a:spLocks/>
              </p:cNvSpPr>
              <p:nvPr/>
            </p:nvSpPr>
            <p:spPr bwMode="auto">
              <a:xfrm>
                <a:off x="2771464" y="2892484"/>
                <a:ext cx="4566" cy="30446"/>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8">
                <a:extLst>
                  <a:ext uri="{FF2B5EF4-FFF2-40B4-BE49-F238E27FC236}">
                    <a16:creationId xmlns:a16="http://schemas.microsoft.com/office/drawing/2014/main" id="{982A21F3-BC93-43D6-BB28-61FD6E4DD4AC}"/>
                  </a:ext>
                </a:extLst>
              </p:cNvPr>
              <p:cNvSpPr>
                <a:spLocks/>
              </p:cNvSpPr>
              <p:nvPr/>
            </p:nvSpPr>
            <p:spPr bwMode="auto">
              <a:xfrm>
                <a:off x="2771464" y="2951854"/>
                <a:ext cx="6089" cy="25880"/>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9">
                <a:extLst>
                  <a:ext uri="{FF2B5EF4-FFF2-40B4-BE49-F238E27FC236}">
                    <a16:creationId xmlns:a16="http://schemas.microsoft.com/office/drawing/2014/main" id="{91FF58BC-0431-48E5-9827-816F290E0532}"/>
                  </a:ext>
                </a:extLst>
              </p:cNvPr>
              <p:cNvSpPr>
                <a:spLocks/>
              </p:cNvSpPr>
              <p:nvPr/>
            </p:nvSpPr>
            <p:spPr bwMode="auto">
              <a:xfrm>
                <a:off x="2772986" y="3011224"/>
                <a:ext cx="4566" cy="30446"/>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40">
                <a:extLst>
                  <a:ext uri="{FF2B5EF4-FFF2-40B4-BE49-F238E27FC236}">
                    <a16:creationId xmlns:a16="http://schemas.microsoft.com/office/drawing/2014/main" id="{9F420C94-70E2-473D-A4B9-86313AD1AACF}"/>
                  </a:ext>
                </a:extLst>
              </p:cNvPr>
              <p:cNvSpPr>
                <a:spLocks/>
              </p:cNvSpPr>
              <p:nvPr/>
            </p:nvSpPr>
            <p:spPr bwMode="auto">
              <a:xfrm>
                <a:off x="2766897" y="3084295"/>
                <a:ext cx="10656" cy="25880"/>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41">
                <a:extLst>
                  <a:ext uri="{FF2B5EF4-FFF2-40B4-BE49-F238E27FC236}">
                    <a16:creationId xmlns:a16="http://schemas.microsoft.com/office/drawing/2014/main" id="{D18F6CAC-2C5E-4449-B01E-F1B6EE80908E}"/>
                  </a:ext>
                </a:extLst>
              </p:cNvPr>
              <p:cNvSpPr>
                <a:spLocks/>
              </p:cNvSpPr>
              <p:nvPr/>
            </p:nvSpPr>
            <p:spPr bwMode="auto">
              <a:xfrm>
                <a:off x="2768419" y="3142142"/>
                <a:ext cx="7611" cy="31969"/>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42">
                <a:extLst>
                  <a:ext uri="{FF2B5EF4-FFF2-40B4-BE49-F238E27FC236}">
                    <a16:creationId xmlns:a16="http://schemas.microsoft.com/office/drawing/2014/main" id="{BAF7B62B-34D4-4DEE-9178-6238408D9C53}"/>
                  </a:ext>
                </a:extLst>
              </p:cNvPr>
              <p:cNvSpPr>
                <a:spLocks/>
              </p:cNvSpPr>
              <p:nvPr/>
            </p:nvSpPr>
            <p:spPr bwMode="auto">
              <a:xfrm>
                <a:off x="2766897" y="3209124"/>
                <a:ext cx="6089" cy="33491"/>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43">
                <a:extLst>
                  <a:ext uri="{FF2B5EF4-FFF2-40B4-BE49-F238E27FC236}">
                    <a16:creationId xmlns:a16="http://schemas.microsoft.com/office/drawing/2014/main" id="{B355539E-1CF9-4FBC-88E6-145BFC2A38B0}"/>
                  </a:ext>
                </a:extLst>
              </p:cNvPr>
              <p:cNvSpPr>
                <a:spLocks/>
              </p:cNvSpPr>
              <p:nvPr/>
            </p:nvSpPr>
            <p:spPr bwMode="auto">
              <a:xfrm>
                <a:off x="2763852" y="3260883"/>
                <a:ext cx="12178" cy="33491"/>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4">
                <a:extLst>
                  <a:ext uri="{FF2B5EF4-FFF2-40B4-BE49-F238E27FC236}">
                    <a16:creationId xmlns:a16="http://schemas.microsoft.com/office/drawing/2014/main" id="{05A03905-4E0F-4671-A767-81C2D8B78A8B}"/>
                  </a:ext>
                </a:extLst>
              </p:cNvPr>
              <p:cNvSpPr>
                <a:spLocks/>
              </p:cNvSpPr>
              <p:nvPr/>
            </p:nvSpPr>
            <p:spPr bwMode="auto">
              <a:xfrm>
                <a:off x="2870414" y="2903140"/>
                <a:ext cx="6089" cy="33491"/>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5">
                <a:extLst>
                  <a:ext uri="{FF2B5EF4-FFF2-40B4-BE49-F238E27FC236}">
                    <a16:creationId xmlns:a16="http://schemas.microsoft.com/office/drawing/2014/main" id="{684476D3-2EF9-4463-998A-7693998E5982}"/>
                  </a:ext>
                </a:extLst>
              </p:cNvPr>
              <p:cNvSpPr>
                <a:spLocks/>
              </p:cNvSpPr>
              <p:nvPr/>
            </p:nvSpPr>
            <p:spPr bwMode="auto">
              <a:xfrm>
                <a:off x="2871936" y="2971644"/>
                <a:ext cx="6089" cy="35014"/>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6">
                <a:extLst>
                  <a:ext uri="{FF2B5EF4-FFF2-40B4-BE49-F238E27FC236}">
                    <a16:creationId xmlns:a16="http://schemas.microsoft.com/office/drawing/2014/main" id="{CA9A5204-2874-420B-B90B-14D90EC55DB2}"/>
                  </a:ext>
                </a:extLst>
              </p:cNvPr>
              <p:cNvSpPr>
                <a:spLocks/>
              </p:cNvSpPr>
              <p:nvPr/>
            </p:nvSpPr>
            <p:spPr bwMode="auto">
              <a:xfrm>
                <a:off x="2876503" y="3038625"/>
                <a:ext cx="6089" cy="31969"/>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7">
                <a:extLst>
                  <a:ext uri="{FF2B5EF4-FFF2-40B4-BE49-F238E27FC236}">
                    <a16:creationId xmlns:a16="http://schemas.microsoft.com/office/drawing/2014/main" id="{FEC2C635-017D-45D5-A91C-923B25D30916}"/>
                  </a:ext>
                </a:extLst>
              </p:cNvPr>
              <p:cNvSpPr>
                <a:spLocks/>
              </p:cNvSpPr>
              <p:nvPr/>
            </p:nvSpPr>
            <p:spPr bwMode="auto">
              <a:xfrm>
                <a:off x="2878026" y="3099518"/>
                <a:ext cx="3045" cy="27402"/>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8">
                <a:extLst>
                  <a:ext uri="{FF2B5EF4-FFF2-40B4-BE49-F238E27FC236}">
                    <a16:creationId xmlns:a16="http://schemas.microsoft.com/office/drawing/2014/main" id="{7ABD30EF-310D-405F-8607-7CABFB27854A}"/>
                  </a:ext>
                </a:extLst>
              </p:cNvPr>
              <p:cNvSpPr>
                <a:spLocks/>
              </p:cNvSpPr>
              <p:nvPr/>
            </p:nvSpPr>
            <p:spPr bwMode="auto">
              <a:xfrm>
                <a:off x="2878026" y="3155844"/>
                <a:ext cx="9134" cy="22835"/>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9">
                <a:extLst>
                  <a:ext uri="{FF2B5EF4-FFF2-40B4-BE49-F238E27FC236}">
                    <a16:creationId xmlns:a16="http://schemas.microsoft.com/office/drawing/2014/main" id="{12265FD8-7F66-408F-AA0A-39EC4CD613A9}"/>
                  </a:ext>
                </a:extLst>
              </p:cNvPr>
              <p:cNvSpPr>
                <a:spLocks/>
              </p:cNvSpPr>
              <p:nvPr/>
            </p:nvSpPr>
            <p:spPr bwMode="auto">
              <a:xfrm>
                <a:off x="2876503" y="3222825"/>
                <a:ext cx="10656" cy="4110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50">
                <a:extLst>
                  <a:ext uri="{FF2B5EF4-FFF2-40B4-BE49-F238E27FC236}">
                    <a16:creationId xmlns:a16="http://schemas.microsoft.com/office/drawing/2014/main" id="{3715D9C8-B788-46E7-822B-32A7C3C5F14B}"/>
                  </a:ext>
                </a:extLst>
              </p:cNvPr>
              <p:cNvSpPr>
                <a:spLocks/>
              </p:cNvSpPr>
              <p:nvPr/>
            </p:nvSpPr>
            <p:spPr bwMode="auto">
              <a:xfrm>
                <a:off x="2876503" y="3274584"/>
                <a:ext cx="10656" cy="18268"/>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51">
                <a:extLst>
                  <a:ext uri="{FF2B5EF4-FFF2-40B4-BE49-F238E27FC236}">
                    <a16:creationId xmlns:a16="http://schemas.microsoft.com/office/drawing/2014/main" id="{D138E450-1192-4EEC-9CF7-EFA7856B9481}"/>
                  </a:ext>
                </a:extLst>
              </p:cNvPr>
              <p:cNvSpPr>
                <a:spLocks/>
              </p:cNvSpPr>
              <p:nvPr/>
            </p:nvSpPr>
            <p:spPr bwMode="auto">
              <a:xfrm>
                <a:off x="2999810" y="2735686"/>
                <a:ext cx="10656" cy="47192"/>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52">
                <a:extLst>
                  <a:ext uri="{FF2B5EF4-FFF2-40B4-BE49-F238E27FC236}">
                    <a16:creationId xmlns:a16="http://schemas.microsoft.com/office/drawing/2014/main" id="{A891E3AF-84DD-42DC-AD24-1132A24A7C54}"/>
                  </a:ext>
                </a:extLst>
              </p:cNvPr>
              <p:cNvSpPr>
                <a:spLocks/>
              </p:cNvSpPr>
              <p:nvPr/>
            </p:nvSpPr>
            <p:spPr bwMode="auto">
              <a:xfrm>
                <a:off x="2999810" y="2825502"/>
                <a:ext cx="6089" cy="35014"/>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53">
                <a:extLst>
                  <a:ext uri="{FF2B5EF4-FFF2-40B4-BE49-F238E27FC236}">
                    <a16:creationId xmlns:a16="http://schemas.microsoft.com/office/drawing/2014/main" id="{191BF695-898E-4AC0-9DCB-4B4C8D719015}"/>
                  </a:ext>
                </a:extLst>
              </p:cNvPr>
              <p:cNvSpPr>
                <a:spLocks/>
              </p:cNvSpPr>
              <p:nvPr/>
            </p:nvSpPr>
            <p:spPr bwMode="auto">
              <a:xfrm>
                <a:off x="2999810" y="2897051"/>
                <a:ext cx="6089" cy="22835"/>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4">
                <a:extLst>
                  <a:ext uri="{FF2B5EF4-FFF2-40B4-BE49-F238E27FC236}">
                    <a16:creationId xmlns:a16="http://schemas.microsoft.com/office/drawing/2014/main" id="{AF14B5A1-D587-4A88-85AF-774A8BEEDFE1}"/>
                  </a:ext>
                </a:extLst>
              </p:cNvPr>
              <p:cNvSpPr>
                <a:spLocks/>
              </p:cNvSpPr>
              <p:nvPr/>
            </p:nvSpPr>
            <p:spPr bwMode="auto">
              <a:xfrm>
                <a:off x="2995243" y="2960988"/>
                <a:ext cx="9134" cy="39580"/>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5">
                <a:extLst>
                  <a:ext uri="{FF2B5EF4-FFF2-40B4-BE49-F238E27FC236}">
                    <a16:creationId xmlns:a16="http://schemas.microsoft.com/office/drawing/2014/main" id="{2305DF69-BF3B-43F3-9463-22FE432C03F9}"/>
                  </a:ext>
                </a:extLst>
              </p:cNvPr>
              <p:cNvSpPr>
                <a:spLocks/>
              </p:cNvSpPr>
              <p:nvPr/>
            </p:nvSpPr>
            <p:spPr bwMode="auto">
              <a:xfrm>
                <a:off x="2993721" y="3040148"/>
                <a:ext cx="4566" cy="33491"/>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6">
                <a:extLst>
                  <a:ext uri="{FF2B5EF4-FFF2-40B4-BE49-F238E27FC236}">
                    <a16:creationId xmlns:a16="http://schemas.microsoft.com/office/drawing/2014/main" id="{A45FA7F5-5DEE-4F8F-B457-7AA6F197669C}"/>
                  </a:ext>
                </a:extLst>
              </p:cNvPr>
              <p:cNvSpPr>
                <a:spLocks/>
              </p:cNvSpPr>
              <p:nvPr/>
            </p:nvSpPr>
            <p:spPr bwMode="auto">
              <a:xfrm>
                <a:off x="2993721" y="3099518"/>
                <a:ext cx="4566" cy="28924"/>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7">
                <a:extLst>
                  <a:ext uri="{FF2B5EF4-FFF2-40B4-BE49-F238E27FC236}">
                    <a16:creationId xmlns:a16="http://schemas.microsoft.com/office/drawing/2014/main" id="{813D9D86-A047-40B4-98E8-46584975ECE3}"/>
                  </a:ext>
                </a:extLst>
              </p:cNvPr>
              <p:cNvSpPr>
                <a:spLocks/>
              </p:cNvSpPr>
              <p:nvPr/>
            </p:nvSpPr>
            <p:spPr bwMode="auto">
              <a:xfrm>
                <a:off x="2986109" y="3164978"/>
                <a:ext cx="12178" cy="44147"/>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8">
                <a:extLst>
                  <a:ext uri="{FF2B5EF4-FFF2-40B4-BE49-F238E27FC236}">
                    <a16:creationId xmlns:a16="http://schemas.microsoft.com/office/drawing/2014/main" id="{5354855F-48FF-484F-AC79-F09281E23B1E}"/>
                  </a:ext>
                </a:extLst>
              </p:cNvPr>
              <p:cNvSpPr>
                <a:spLocks/>
              </p:cNvSpPr>
              <p:nvPr/>
            </p:nvSpPr>
            <p:spPr bwMode="auto">
              <a:xfrm>
                <a:off x="2989154" y="3235004"/>
                <a:ext cx="9134" cy="24357"/>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5" name="组合 204">
              <a:extLst>
                <a:ext uri="{FF2B5EF4-FFF2-40B4-BE49-F238E27FC236}">
                  <a16:creationId xmlns:a16="http://schemas.microsoft.com/office/drawing/2014/main" id="{9E68E63B-8F1C-4741-9B5D-D0CFA312DFEA}"/>
                </a:ext>
              </a:extLst>
            </p:cNvPr>
            <p:cNvGrpSpPr/>
            <p:nvPr/>
          </p:nvGrpSpPr>
          <p:grpSpPr>
            <a:xfrm>
              <a:off x="2672512" y="5788635"/>
              <a:ext cx="672861" cy="642415"/>
              <a:chOff x="1498814" y="5125712"/>
              <a:chExt cx="672861" cy="642415"/>
            </a:xfrm>
            <a:solidFill>
              <a:schemeClr val="bg1"/>
            </a:solidFill>
          </p:grpSpPr>
          <p:sp>
            <p:nvSpPr>
              <p:cNvPr id="158" name="Freeform 159">
                <a:extLst>
                  <a:ext uri="{FF2B5EF4-FFF2-40B4-BE49-F238E27FC236}">
                    <a16:creationId xmlns:a16="http://schemas.microsoft.com/office/drawing/2014/main" id="{DB7814A7-1FB9-4D53-9A75-CDB5773D500F}"/>
                  </a:ext>
                </a:extLst>
              </p:cNvPr>
              <p:cNvSpPr>
                <a:spLocks noEditPoints="1"/>
              </p:cNvSpPr>
              <p:nvPr/>
            </p:nvSpPr>
            <p:spPr bwMode="auto">
              <a:xfrm>
                <a:off x="1498814" y="5125712"/>
                <a:ext cx="672861" cy="64241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04" name="组合 203">
                <a:extLst>
                  <a:ext uri="{FF2B5EF4-FFF2-40B4-BE49-F238E27FC236}">
                    <a16:creationId xmlns:a16="http://schemas.microsoft.com/office/drawing/2014/main" id="{25DBD8C9-16C1-47CA-8066-EF4FAE9F3BDC}"/>
                  </a:ext>
                </a:extLst>
              </p:cNvPr>
              <p:cNvGrpSpPr/>
              <p:nvPr/>
            </p:nvGrpSpPr>
            <p:grpSpPr>
              <a:xfrm>
                <a:off x="1672357" y="5382982"/>
                <a:ext cx="239001" cy="208557"/>
                <a:chOff x="1672357" y="5382982"/>
                <a:chExt cx="239001" cy="208557"/>
              </a:xfrm>
              <a:grpFill/>
            </p:grpSpPr>
            <p:sp>
              <p:nvSpPr>
                <p:cNvPr id="159" name="Freeform 160">
                  <a:extLst>
                    <a:ext uri="{FF2B5EF4-FFF2-40B4-BE49-F238E27FC236}">
                      <a16:creationId xmlns:a16="http://schemas.microsoft.com/office/drawing/2014/main" id="{09B2A9CA-C415-4823-8AF6-4E29B1116284}"/>
                    </a:ext>
                  </a:extLst>
                </p:cNvPr>
                <p:cNvSpPr>
                  <a:spLocks noEditPoints="1"/>
                </p:cNvSpPr>
                <p:nvPr/>
              </p:nvSpPr>
              <p:spPr bwMode="auto">
                <a:xfrm>
                  <a:off x="1835243" y="5382982"/>
                  <a:ext cx="76115" cy="71549"/>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61">
                  <a:extLst>
                    <a:ext uri="{FF2B5EF4-FFF2-40B4-BE49-F238E27FC236}">
                      <a16:creationId xmlns:a16="http://schemas.microsoft.com/office/drawing/2014/main" id="{C3F088A1-47C6-44D2-AAD8-79F5F89F8B5A}"/>
                    </a:ext>
                  </a:extLst>
                </p:cNvPr>
                <p:cNvSpPr>
                  <a:spLocks/>
                </p:cNvSpPr>
                <p:nvPr/>
              </p:nvSpPr>
              <p:spPr bwMode="auto">
                <a:xfrm>
                  <a:off x="1672357" y="5526079"/>
                  <a:ext cx="91339" cy="65460"/>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7" name="组合 216">
              <a:extLst>
                <a:ext uri="{FF2B5EF4-FFF2-40B4-BE49-F238E27FC236}">
                  <a16:creationId xmlns:a16="http://schemas.microsoft.com/office/drawing/2014/main" id="{6B926275-6871-4919-90C6-DA075A7CF8D8}"/>
                </a:ext>
              </a:extLst>
            </p:cNvPr>
            <p:cNvGrpSpPr/>
            <p:nvPr/>
          </p:nvGrpSpPr>
          <p:grpSpPr>
            <a:xfrm>
              <a:off x="3464114" y="1639624"/>
              <a:ext cx="663727" cy="599790"/>
              <a:chOff x="3464114" y="1639624"/>
              <a:chExt cx="663727" cy="599790"/>
            </a:xfrm>
            <a:solidFill>
              <a:schemeClr val="bg1"/>
            </a:solidFill>
          </p:grpSpPr>
          <p:sp>
            <p:nvSpPr>
              <p:cNvPr id="161" name="Freeform 162">
                <a:extLst>
                  <a:ext uri="{FF2B5EF4-FFF2-40B4-BE49-F238E27FC236}">
                    <a16:creationId xmlns:a16="http://schemas.microsoft.com/office/drawing/2014/main" id="{F1401AF9-2432-4C4E-9407-CC74116D578B}"/>
                  </a:ext>
                </a:extLst>
              </p:cNvPr>
              <p:cNvSpPr>
                <a:spLocks noEditPoints="1"/>
              </p:cNvSpPr>
              <p:nvPr/>
            </p:nvSpPr>
            <p:spPr bwMode="auto">
              <a:xfrm>
                <a:off x="3464114" y="1639624"/>
                <a:ext cx="663727" cy="599790"/>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63">
                <a:extLst>
                  <a:ext uri="{FF2B5EF4-FFF2-40B4-BE49-F238E27FC236}">
                    <a16:creationId xmlns:a16="http://schemas.microsoft.com/office/drawing/2014/main" id="{6CC51A02-AF72-4E3E-8FD1-0B8E8634A5F3}"/>
                  </a:ext>
                </a:extLst>
              </p:cNvPr>
              <p:cNvSpPr>
                <a:spLocks noEditPoints="1"/>
              </p:cNvSpPr>
              <p:nvPr/>
            </p:nvSpPr>
            <p:spPr bwMode="auto">
              <a:xfrm>
                <a:off x="3529574" y="1668547"/>
                <a:ext cx="528241" cy="51910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4">
                <a:extLst>
                  <a:ext uri="{FF2B5EF4-FFF2-40B4-BE49-F238E27FC236}">
                    <a16:creationId xmlns:a16="http://schemas.microsoft.com/office/drawing/2014/main" id="{91EECBD9-6B2A-4981-B9E6-AB035CAC03CA}"/>
                  </a:ext>
                </a:extLst>
              </p:cNvPr>
              <p:cNvSpPr>
                <a:spLocks/>
              </p:cNvSpPr>
              <p:nvPr/>
            </p:nvSpPr>
            <p:spPr bwMode="auto">
              <a:xfrm>
                <a:off x="3776188" y="1698993"/>
                <a:ext cx="19790" cy="47192"/>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5">
                <a:extLst>
                  <a:ext uri="{FF2B5EF4-FFF2-40B4-BE49-F238E27FC236}">
                    <a16:creationId xmlns:a16="http://schemas.microsoft.com/office/drawing/2014/main" id="{5BB3D56C-26DD-44B8-BE00-72B9E6C116A5}"/>
                  </a:ext>
                </a:extLst>
              </p:cNvPr>
              <p:cNvSpPr>
                <a:spLocks/>
              </p:cNvSpPr>
              <p:nvPr/>
            </p:nvSpPr>
            <p:spPr bwMode="auto">
              <a:xfrm>
                <a:off x="3800545" y="2106972"/>
                <a:ext cx="22834" cy="47192"/>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6">
                <a:extLst>
                  <a:ext uri="{FF2B5EF4-FFF2-40B4-BE49-F238E27FC236}">
                    <a16:creationId xmlns:a16="http://schemas.microsoft.com/office/drawing/2014/main" id="{1F9D3C8A-01FB-4A0A-A9FC-301BB6985C88}"/>
                  </a:ext>
                </a:extLst>
              </p:cNvPr>
              <p:cNvSpPr>
                <a:spLocks/>
              </p:cNvSpPr>
              <p:nvPr/>
            </p:nvSpPr>
            <p:spPr bwMode="auto">
              <a:xfrm>
                <a:off x="3564587" y="1916684"/>
                <a:ext cx="51759" cy="19791"/>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7">
                <a:extLst>
                  <a:ext uri="{FF2B5EF4-FFF2-40B4-BE49-F238E27FC236}">
                    <a16:creationId xmlns:a16="http://schemas.microsoft.com/office/drawing/2014/main" id="{6F08F9F5-2A1F-4E4E-AF54-F6BA9B564852}"/>
                  </a:ext>
                </a:extLst>
              </p:cNvPr>
              <p:cNvSpPr>
                <a:spLocks/>
              </p:cNvSpPr>
              <p:nvPr/>
            </p:nvSpPr>
            <p:spPr bwMode="auto">
              <a:xfrm>
                <a:off x="3975610" y="1912117"/>
                <a:ext cx="47191" cy="22835"/>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8">
                <a:extLst>
                  <a:ext uri="{FF2B5EF4-FFF2-40B4-BE49-F238E27FC236}">
                    <a16:creationId xmlns:a16="http://schemas.microsoft.com/office/drawing/2014/main" id="{E897BA21-B2B1-44C4-8F05-7D6FF0F270BC}"/>
                  </a:ext>
                </a:extLst>
              </p:cNvPr>
              <p:cNvSpPr>
                <a:spLocks/>
              </p:cNvSpPr>
              <p:nvPr/>
            </p:nvSpPr>
            <p:spPr bwMode="auto">
              <a:xfrm>
                <a:off x="3596556" y="1823823"/>
                <a:ext cx="38057" cy="22835"/>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9">
                <a:extLst>
                  <a:ext uri="{FF2B5EF4-FFF2-40B4-BE49-F238E27FC236}">
                    <a16:creationId xmlns:a16="http://schemas.microsoft.com/office/drawing/2014/main" id="{0EE8FA20-14B2-4043-B29E-BBE5EAD9F911}"/>
                  </a:ext>
                </a:extLst>
              </p:cNvPr>
              <p:cNvSpPr>
                <a:spLocks/>
              </p:cNvSpPr>
              <p:nvPr/>
            </p:nvSpPr>
            <p:spPr bwMode="auto">
              <a:xfrm>
                <a:off x="3643747" y="1759886"/>
                <a:ext cx="28923" cy="22835"/>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70">
                <a:extLst>
                  <a:ext uri="{FF2B5EF4-FFF2-40B4-BE49-F238E27FC236}">
                    <a16:creationId xmlns:a16="http://schemas.microsoft.com/office/drawing/2014/main" id="{20971D62-6E26-4417-9DAC-1566815EE5F3}"/>
                  </a:ext>
                </a:extLst>
              </p:cNvPr>
              <p:cNvSpPr>
                <a:spLocks/>
              </p:cNvSpPr>
              <p:nvPr/>
            </p:nvSpPr>
            <p:spPr bwMode="auto">
              <a:xfrm>
                <a:off x="3607211" y="2030857"/>
                <a:ext cx="27402" cy="25880"/>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71">
                <a:extLst>
                  <a:ext uri="{FF2B5EF4-FFF2-40B4-BE49-F238E27FC236}">
                    <a16:creationId xmlns:a16="http://schemas.microsoft.com/office/drawing/2014/main" id="{96C407C5-DE82-48D6-9C75-354D348551B9}"/>
                  </a:ext>
                </a:extLst>
              </p:cNvPr>
              <p:cNvSpPr>
                <a:spLocks/>
              </p:cNvSpPr>
              <p:nvPr/>
            </p:nvSpPr>
            <p:spPr bwMode="auto">
              <a:xfrm>
                <a:off x="3681805" y="2088704"/>
                <a:ext cx="24357" cy="25880"/>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72">
                <a:extLst>
                  <a:ext uri="{FF2B5EF4-FFF2-40B4-BE49-F238E27FC236}">
                    <a16:creationId xmlns:a16="http://schemas.microsoft.com/office/drawing/2014/main" id="{5E0C9688-B59A-4B52-888D-F0D32BA9CB4F}"/>
                  </a:ext>
                </a:extLst>
              </p:cNvPr>
              <p:cNvSpPr>
                <a:spLocks/>
              </p:cNvSpPr>
              <p:nvPr/>
            </p:nvSpPr>
            <p:spPr bwMode="auto">
              <a:xfrm>
                <a:off x="3879705" y="1744663"/>
                <a:ext cx="33491" cy="30446"/>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73">
                <a:extLst>
                  <a:ext uri="{FF2B5EF4-FFF2-40B4-BE49-F238E27FC236}">
                    <a16:creationId xmlns:a16="http://schemas.microsoft.com/office/drawing/2014/main" id="{EAB14E06-70C8-428C-9540-15483053754A}"/>
                  </a:ext>
                </a:extLst>
              </p:cNvPr>
              <p:cNvSpPr>
                <a:spLocks/>
              </p:cNvSpPr>
              <p:nvPr/>
            </p:nvSpPr>
            <p:spPr bwMode="auto">
              <a:xfrm>
                <a:off x="3951253" y="1802510"/>
                <a:ext cx="30446" cy="27402"/>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4">
                <a:extLst>
                  <a:ext uri="{FF2B5EF4-FFF2-40B4-BE49-F238E27FC236}">
                    <a16:creationId xmlns:a16="http://schemas.microsoft.com/office/drawing/2014/main" id="{89BBACBE-EC0B-4197-AD8C-AB456B5E59AA}"/>
                  </a:ext>
                </a:extLst>
              </p:cNvPr>
              <p:cNvSpPr>
                <a:spLocks/>
              </p:cNvSpPr>
              <p:nvPr/>
            </p:nvSpPr>
            <p:spPr bwMode="auto">
              <a:xfrm>
                <a:off x="3905584" y="2073481"/>
                <a:ext cx="24357" cy="25880"/>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5">
                <a:extLst>
                  <a:ext uri="{FF2B5EF4-FFF2-40B4-BE49-F238E27FC236}">
                    <a16:creationId xmlns:a16="http://schemas.microsoft.com/office/drawing/2014/main" id="{71FFA3CC-A478-4FFB-BDB4-AB705F7332EC}"/>
                  </a:ext>
                </a:extLst>
              </p:cNvPr>
              <p:cNvSpPr>
                <a:spLocks noEditPoints="1"/>
              </p:cNvSpPr>
              <p:nvPr/>
            </p:nvSpPr>
            <p:spPr bwMode="auto">
              <a:xfrm>
                <a:off x="3735085" y="1743141"/>
                <a:ext cx="97428" cy="336431"/>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6">
                <a:extLst>
                  <a:ext uri="{FF2B5EF4-FFF2-40B4-BE49-F238E27FC236}">
                    <a16:creationId xmlns:a16="http://schemas.microsoft.com/office/drawing/2014/main" id="{D8313D6A-C3A4-4FF6-AA58-27EA10514388}"/>
                  </a:ext>
                </a:extLst>
              </p:cNvPr>
              <p:cNvSpPr>
                <a:spLocks noEditPoints="1"/>
              </p:cNvSpPr>
              <p:nvPr/>
            </p:nvSpPr>
            <p:spPr bwMode="auto">
              <a:xfrm>
                <a:off x="3776188" y="1924295"/>
                <a:ext cx="33491" cy="31969"/>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7">
                <a:extLst>
                  <a:ext uri="{FF2B5EF4-FFF2-40B4-BE49-F238E27FC236}">
                    <a16:creationId xmlns:a16="http://schemas.microsoft.com/office/drawing/2014/main" id="{CB026C7B-79E3-44B5-BCFF-72E99FC63186}"/>
                  </a:ext>
                </a:extLst>
              </p:cNvPr>
              <p:cNvSpPr>
                <a:spLocks/>
              </p:cNvSpPr>
              <p:nvPr/>
            </p:nvSpPr>
            <p:spPr bwMode="auto">
              <a:xfrm>
                <a:off x="3521962" y="2026290"/>
                <a:ext cx="33491" cy="6089"/>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1" name="组合 210">
              <a:extLst>
                <a:ext uri="{FF2B5EF4-FFF2-40B4-BE49-F238E27FC236}">
                  <a16:creationId xmlns:a16="http://schemas.microsoft.com/office/drawing/2014/main" id="{3C45C6C7-C165-4641-9128-67C8BC8CAEAE}"/>
                </a:ext>
              </a:extLst>
            </p:cNvPr>
            <p:cNvGrpSpPr/>
            <p:nvPr/>
          </p:nvGrpSpPr>
          <p:grpSpPr>
            <a:xfrm>
              <a:off x="2749391" y="4729065"/>
              <a:ext cx="643936" cy="596745"/>
              <a:chOff x="1480546" y="4466552"/>
              <a:chExt cx="643936" cy="596745"/>
            </a:xfrm>
            <a:solidFill>
              <a:schemeClr val="bg1"/>
            </a:solidFill>
          </p:grpSpPr>
          <p:sp>
            <p:nvSpPr>
              <p:cNvPr id="61" name="Freeform 61">
                <a:extLst>
                  <a:ext uri="{FF2B5EF4-FFF2-40B4-BE49-F238E27FC236}">
                    <a16:creationId xmlns:a16="http://schemas.microsoft.com/office/drawing/2014/main" id="{2838D926-8BA4-463E-84EA-E3DEB4D0391E}"/>
                  </a:ext>
                </a:extLst>
              </p:cNvPr>
              <p:cNvSpPr>
                <a:spLocks noEditPoints="1"/>
              </p:cNvSpPr>
              <p:nvPr/>
            </p:nvSpPr>
            <p:spPr bwMode="auto">
              <a:xfrm>
                <a:off x="1530782" y="4947601"/>
                <a:ext cx="123307" cy="115696"/>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2">
                <a:extLst>
                  <a:ext uri="{FF2B5EF4-FFF2-40B4-BE49-F238E27FC236}">
                    <a16:creationId xmlns:a16="http://schemas.microsoft.com/office/drawing/2014/main" id="{BE04D30A-A24A-41B1-B93E-C9C25E2EC25D}"/>
                  </a:ext>
                </a:extLst>
              </p:cNvPr>
              <p:cNvSpPr>
                <a:spLocks noEditPoints="1"/>
              </p:cNvSpPr>
              <p:nvPr/>
            </p:nvSpPr>
            <p:spPr bwMode="auto">
              <a:xfrm>
                <a:off x="1480546" y="4527444"/>
                <a:ext cx="173543" cy="379055"/>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8">
                <a:extLst>
                  <a:ext uri="{FF2B5EF4-FFF2-40B4-BE49-F238E27FC236}">
                    <a16:creationId xmlns:a16="http://schemas.microsoft.com/office/drawing/2014/main" id="{BE2F15A7-B8B2-44E0-B77B-401F144915D2}"/>
                  </a:ext>
                </a:extLst>
              </p:cNvPr>
              <p:cNvSpPr>
                <a:spLocks noEditPoints="1"/>
              </p:cNvSpPr>
              <p:nvPr/>
            </p:nvSpPr>
            <p:spPr bwMode="auto">
              <a:xfrm>
                <a:off x="1643432" y="4466552"/>
                <a:ext cx="481050" cy="590656"/>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9">
                <a:extLst>
                  <a:ext uri="{FF2B5EF4-FFF2-40B4-BE49-F238E27FC236}">
                    <a16:creationId xmlns:a16="http://schemas.microsoft.com/office/drawing/2014/main" id="{C30F76BD-27B6-4CAB-98B2-78CC64E475A4}"/>
                  </a:ext>
                </a:extLst>
              </p:cNvPr>
              <p:cNvSpPr>
                <a:spLocks/>
              </p:cNvSpPr>
              <p:nvPr/>
            </p:nvSpPr>
            <p:spPr bwMode="auto">
              <a:xfrm>
                <a:off x="1914403" y="4767969"/>
                <a:ext cx="66982" cy="7612"/>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1" name="组合 200">
              <a:extLst>
                <a:ext uri="{FF2B5EF4-FFF2-40B4-BE49-F238E27FC236}">
                  <a16:creationId xmlns:a16="http://schemas.microsoft.com/office/drawing/2014/main" id="{B327C17D-24E5-4F24-9C93-48ED1E262EDA}"/>
                </a:ext>
              </a:extLst>
            </p:cNvPr>
            <p:cNvGrpSpPr/>
            <p:nvPr/>
          </p:nvGrpSpPr>
          <p:grpSpPr>
            <a:xfrm>
              <a:off x="5356347" y="5768127"/>
              <a:ext cx="1601469" cy="933176"/>
              <a:chOff x="3764010" y="5233795"/>
              <a:chExt cx="1601469" cy="933176"/>
            </a:xfrm>
            <a:solidFill>
              <a:schemeClr val="bg1"/>
            </a:solidFill>
          </p:grpSpPr>
          <p:sp>
            <p:nvSpPr>
              <p:cNvPr id="98" name="Freeform 99">
                <a:extLst>
                  <a:ext uri="{FF2B5EF4-FFF2-40B4-BE49-F238E27FC236}">
                    <a16:creationId xmlns:a16="http://schemas.microsoft.com/office/drawing/2014/main" id="{D1E3C37B-3300-473E-9CD2-E4216401BE85}"/>
                  </a:ext>
                </a:extLst>
              </p:cNvPr>
              <p:cNvSpPr>
                <a:spLocks noEditPoints="1"/>
              </p:cNvSpPr>
              <p:nvPr/>
            </p:nvSpPr>
            <p:spPr bwMode="auto">
              <a:xfrm>
                <a:off x="4616503" y="5583927"/>
                <a:ext cx="392756" cy="351654"/>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0">
                <a:extLst>
                  <a:ext uri="{FF2B5EF4-FFF2-40B4-BE49-F238E27FC236}">
                    <a16:creationId xmlns:a16="http://schemas.microsoft.com/office/drawing/2014/main" id="{EDC5E0AD-AD42-4D47-B1BB-603264E05961}"/>
                  </a:ext>
                </a:extLst>
              </p:cNvPr>
              <p:cNvSpPr>
                <a:spLocks noEditPoints="1"/>
              </p:cNvSpPr>
              <p:nvPr/>
            </p:nvSpPr>
            <p:spPr bwMode="auto">
              <a:xfrm>
                <a:off x="4777868" y="5626551"/>
                <a:ext cx="149186" cy="211601"/>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01">
                <a:extLst>
                  <a:ext uri="{FF2B5EF4-FFF2-40B4-BE49-F238E27FC236}">
                    <a16:creationId xmlns:a16="http://schemas.microsoft.com/office/drawing/2014/main" id="{53CB0A5C-EBA7-409F-9514-05192427157B}"/>
                  </a:ext>
                </a:extLst>
              </p:cNvPr>
              <p:cNvSpPr>
                <a:spLocks noEditPoints="1"/>
              </p:cNvSpPr>
              <p:nvPr/>
            </p:nvSpPr>
            <p:spPr bwMode="auto">
              <a:xfrm>
                <a:off x="5036660" y="5446919"/>
                <a:ext cx="328819" cy="301417"/>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02">
                <a:extLst>
                  <a:ext uri="{FF2B5EF4-FFF2-40B4-BE49-F238E27FC236}">
                    <a16:creationId xmlns:a16="http://schemas.microsoft.com/office/drawing/2014/main" id="{75A4E5E3-4283-49AB-BC9F-DF81A45953C3}"/>
                  </a:ext>
                </a:extLst>
              </p:cNvPr>
              <p:cNvSpPr>
                <a:spLocks/>
              </p:cNvSpPr>
              <p:nvPr/>
            </p:nvSpPr>
            <p:spPr bwMode="auto">
              <a:xfrm>
                <a:off x="5152356" y="5494111"/>
                <a:ext cx="137008" cy="138531"/>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80">
                <a:extLst>
                  <a:ext uri="{FF2B5EF4-FFF2-40B4-BE49-F238E27FC236}">
                    <a16:creationId xmlns:a16="http://schemas.microsoft.com/office/drawing/2014/main" id="{7D43121E-F38B-4E95-B42C-1C754FCF2B00}"/>
                  </a:ext>
                </a:extLst>
              </p:cNvPr>
              <p:cNvSpPr>
                <a:spLocks noEditPoints="1"/>
              </p:cNvSpPr>
              <p:nvPr/>
            </p:nvSpPr>
            <p:spPr bwMode="auto">
              <a:xfrm>
                <a:off x="3814245" y="5586971"/>
                <a:ext cx="602834" cy="509974"/>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81">
                <a:extLst>
                  <a:ext uri="{FF2B5EF4-FFF2-40B4-BE49-F238E27FC236}">
                    <a16:creationId xmlns:a16="http://schemas.microsoft.com/office/drawing/2014/main" id="{22552D8B-B290-4EB2-9D16-44A70E4ADFE9}"/>
                  </a:ext>
                </a:extLst>
              </p:cNvPr>
              <p:cNvSpPr>
                <a:spLocks noEditPoints="1"/>
              </p:cNvSpPr>
              <p:nvPr/>
            </p:nvSpPr>
            <p:spPr bwMode="auto">
              <a:xfrm>
                <a:off x="3764010" y="5233795"/>
                <a:ext cx="1068661" cy="933176"/>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82">
                <a:extLst>
                  <a:ext uri="{FF2B5EF4-FFF2-40B4-BE49-F238E27FC236}">
                    <a16:creationId xmlns:a16="http://schemas.microsoft.com/office/drawing/2014/main" id="{0FEB9508-3872-4D0E-928C-32DE543C7A4D}"/>
                  </a:ext>
                </a:extLst>
              </p:cNvPr>
              <p:cNvSpPr>
                <a:spLocks/>
              </p:cNvSpPr>
              <p:nvPr/>
            </p:nvSpPr>
            <p:spPr bwMode="auto">
              <a:xfrm>
                <a:off x="3894928" y="5982772"/>
                <a:ext cx="115696" cy="6089"/>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83">
                <a:extLst>
                  <a:ext uri="{FF2B5EF4-FFF2-40B4-BE49-F238E27FC236}">
                    <a16:creationId xmlns:a16="http://schemas.microsoft.com/office/drawing/2014/main" id="{6306CAA4-F9E0-4F2E-9F6F-62DE4C076269}"/>
                  </a:ext>
                </a:extLst>
              </p:cNvPr>
              <p:cNvSpPr>
                <a:spLocks/>
              </p:cNvSpPr>
              <p:nvPr/>
            </p:nvSpPr>
            <p:spPr bwMode="auto">
              <a:xfrm>
                <a:off x="3862959" y="5762037"/>
                <a:ext cx="141574" cy="9134"/>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8" name="组合 197">
              <a:extLst>
                <a:ext uri="{FF2B5EF4-FFF2-40B4-BE49-F238E27FC236}">
                  <a16:creationId xmlns:a16="http://schemas.microsoft.com/office/drawing/2014/main" id="{B5DF80D2-4BD0-45EC-B037-CFE51AAD9F77}"/>
                </a:ext>
              </a:extLst>
            </p:cNvPr>
            <p:cNvGrpSpPr/>
            <p:nvPr/>
          </p:nvGrpSpPr>
          <p:grpSpPr>
            <a:xfrm>
              <a:off x="5405444" y="1594715"/>
              <a:ext cx="549553" cy="657638"/>
              <a:chOff x="4436870" y="2862038"/>
              <a:chExt cx="549553" cy="657638"/>
            </a:xfrm>
            <a:solidFill>
              <a:schemeClr val="bg1"/>
            </a:solidFill>
          </p:grpSpPr>
          <p:sp>
            <p:nvSpPr>
              <p:cNvPr id="183" name="Freeform 184">
                <a:extLst>
                  <a:ext uri="{FF2B5EF4-FFF2-40B4-BE49-F238E27FC236}">
                    <a16:creationId xmlns:a16="http://schemas.microsoft.com/office/drawing/2014/main" id="{323B09E4-7B50-4FFF-A473-10443379C8DE}"/>
                  </a:ext>
                </a:extLst>
              </p:cNvPr>
              <p:cNvSpPr>
                <a:spLocks/>
              </p:cNvSpPr>
              <p:nvPr/>
            </p:nvSpPr>
            <p:spPr bwMode="auto">
              <a:xfrm>
                <a:off x="4771778" y="3160410"/>
                <a:ext cx="105039" cy="301417"/>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5">
                <a:extLst>
                  <a:ext uri="{FF2B5EF4-FFF2-40B4-BE49-F238E27FC236}">
                    <a16:creationId xmlns:a16="http://schemas.microsoft.com/office/drawing/2014/main" id="{F5D83705-3F82-476B-B4C1-3B98C4223A4D}"/>
                  </a:ext>
                </a:extLst>
              </p:cNvPr>
              <p:cNvSpPr>
                <a:spLocks/>
              </p:cNvSpPr>
              <p:nvPr/>
            </p:nvSpPr>
            <p:spPr bwMode="auto">
              <a:xfrm>
                <a:off x="4857028" y="3038625"/>
                <a:ext cx="65459" cy="219213"/>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6">
                <a:extLst>
                  <a:ext uri="{FF2B5EF4-FFF2-40B4-BE49-F238E27FC236}">
                    <a16:creationId xmlns:a16="http://schemas.microsoft.com/office/drawing/2014/main" id="{8C8B2684-E600-4F83-979A-2F6D5C337C56}"/>
                  </a:ext>
                </a:extLst>
              </p:cNvPr>
              <p:cNvSpPr>
                <a:spLocks/>
              </p:cNvSpPr>
              <p:nvPr/>
            </p:nvSpPr>
            <p:spPr bwMode="auto">
              <a:xfrm>
                <a:off x="4535820" y="3431381"/>
                <a:ext cx="197900" cy="53281"/>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7">
                <a:extLst>
                  <a:ext uri="{FF2B5EF4-FFF2-40B4-BE49-F238E27FC236}">
                    <a16:creationId xmlns:a16="http://schemas.microsoft.com/office/drawing/2014/main" id="{0B5BE678-5306-4668-B6A1-6DC5EC62B51E}"/>
                  </a:ext>
                </a:extLst>
              </p:cNvPr>
              <p:cNvSpPr>
                <a:spLocks noEditPoints="1"/>
              </p:cNvSpPr>
              <p:nvPr/>
            </p:nvSpPr>
            <p:spPr bwMode="auto">
              <a:xfrm>
                <a:off x="4436870" y="2862038"/>
                <a:ext cx="549553" cy="657638"/>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8">
                <a:extLst>
                  <a:ext uri="{FF2B5EF4-FFF2-40B4-BE49-F238E27FC236}">
                    <a16:creationId xmlns:a16="http://schemas.microsoft.com/office/drawing/2014/main" id="{40E74BEA-5A1B-48E2-B9A3-66A71F8AD5EF}"/>
                  </a:ext>
                </a:extLst>
              </p:cNvPr>
              <p:cNvSpPr>
                <a:spLocks/>
              </p:cNvSpPr>
              <p:nvPr/>
            </p:nvSpPr>
            <p:spPr bwMode="auto">
              <a:xfrm>
                <a:off x="4502329" y="3235004"/>
                <a:ext cx="249659" cy="165932"/>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9">
                <a:extLst>
                  <a:ext uri="{FF2B5EF4-FFF2-40B4-BE49-F238E27FC236}">
                    <a16:creationId xmlns:a16="http://schemas.microsoft.com/office/drawing/2014/main" id="{5E003FDA-2452-4CD0-A04D-1656E6C39018}"/>
                  </a:ext>
                </a:extLst>
              </p:cNvPr>
              <p:cNvSpPr>
                <a:spLocks/>
              </p:cNvSpPr>
              <p:nvPr/>
            </p:nvSpPr>
            <p:spPr bwMode="auto">
              <a:xfrm>
                <a:off x="4547999" y="3311119"/>
                <a:ext cx="147664" cy="44147"/>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90">
                <a:extLst>
                  <a:ext uri="{FF2B5EF4-FFF2-40B4-BE49-F238E27FC236}">
                    <a16:creationId xmlns:a16="http://schemas.microsoft.com/office/drawing/2014/main" id="{7F878CA2-9FDC-4CD3-A3ED-9137D50F0DA6}"/>
                  </a:ext>
                </a:extLst>
              </p:cNvPr>
              <p:cNvSpPr>
                <a:spLocks/>
              </p:cNvSpPr>
              <p:nvPr/>
            </p:nvSpPr>
            <p:spPr bwMode="auto">
              <a:xfrm>
                <a:off x="4552566" y="3277628"/>
                <a:ext cx="156797" cy="51759"/>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91">
                <a:extLst>
                  <a:ext uri="{FF2B5EF4-FFF2-40B4-BE49-F238E27FC236}">
                    <a16:creationId xmlns:a16="http://schemas.microsoft.com/office/drawing/2014/main" id="{36E9CEEC-8977-4A57-99FB-FFE68D5133D1}"/>
                  </a:ext>
                </a:extLst>
              </p:cNvPr>
              <p:cNvSpPr>
                <a:spLocks/>
              </p:cNvSpPr>
              <p:nvPr/>
            </p:nvSpPr>
            <p:spPr bwMode="auto">
              <a:xfrm>
                <a:off x="4473406" y="3378101"/>
                <a:ext cx="70026" cy="15223"/>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2" name="组合 211">
              <a:extLst>
                <a:ext uri="{FF2B5EF4-FFF2-40B4-BE49-F238E27FC236}">
                  <a16:creationId xmlns:a16="http://schemas.microsoft.com/office/drawing/2014/main" id="{4DF5DE53-7B96-4A8B-B707-FAD260F7A5D9}"/>
                </a:ext>
              </a:extLst>
            </p:cNvPr>
            <p:cNvGrpSpPr/>
            <p:nvPr/>
          </p:nvGrpSpPr>
          <p:grpSpPr>
            <a:xfrm>
              <a:off x="479838" y="2146311"/>
              <a:ext cx="861627" cy="1459895"/>
              <a:chOff x="797028" y="1720306"/>
              <a:chExt cx="861627" cy="1459895"/>
            </a:xfrm>
            <a:solidFill>
              <a:schemeClr val="bg1"/>
            </a:solidFill>
          </p:grpSpPr>
          <p:sp>
            <p:nvSpPr>
              <p:cNvPr id="191" name="Freeform 192">
                <a:extLst>
                  <a:ext uri="{FF2B5EF4-FFF2-40B4-BE49-F238E27FC236}">
                    <a16:creationId xmlns:a16="http://schemas.microsoft.com/office/drawing/2014/main" id="{0CD43B49-F2C0-47B0-AB98-34DA50641CAE}"/>
                  </a:ext>
                </a:extLst>
              </p:cNvPr>
              <p:cNvSpPr>
                <a:spLocks noEditPoints="1"/>
              </p:cNvSpPr>
              <p:nvPr/>
            </p:nvSpPr>
            <p:spPr bwMode="auto">
              <a:xfrm>
                <a:off x="797028" y="1720306"/>
                <a:ext cx="861627" cy="1459895"/>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93">
                <a:extLst>
                  <a:ext uri="{FF2B5EF4-FFF2-40B4-BE49-F238E27FC236}">
                    <a16:creationId xmlns:a16="http://schemas.microsoft.com/office/drawing/2014/main" id="{D2DD31EC-48F7-4163-BF0D-63B89CC63C06}"/>
                  </a:ext>
                </a:extLst>
              </p:cNvPr>
              <p:cNvSpPr>
                <a:spLocks noEditPoints="1"/>
              </p:cNvSpPr>
              <p:nvPr/>
            </p:nvSpPr>
            <p:spPr bwMode="auto">
              <a:xfrm>
                <a:off x="1176084" y="2964033"/>
                <a:ext cx="71548" cy="65460"/>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4">
                <a:extLst>
                  <a:ext uri="{FF2B5EF4-FFF2-40B4-BE49-F238E27FC236}">
                    <a16:creationId xmlns:a16="http://schemas.microsoft.com/office/drawing/2014/main" id="{D3F434B0-8841-4A47-B34D-58FD0955695F}"/>
                  </a:ext>
                </a:extLst>
              </p:cNvPr>
              <p:cNvSpPr>
                <a:spLocks/>
              </p:cNvSpPr>
              <p:nvPr/>
            </p:nvSpPr>
            <p:spPr bwMode="auto">
              <a:xfrm>
                <a:off x="1191307" y="2982300"/>
                <a:ext cx="36535" cy="28924"/>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5">
                <a:extLst>
                  <a:ext uri="{FF2B5EF4-FFF2-40B4-BE49-F238E27FC236}">
                    <a16:creationId xmlns:a16="http://schemas.microsoft.com/office/drawing/2014/main" id="{81F60AD0-1A93-43F8-8C8F-941471065155}"/>
                  </a:ext>
                </a:extLst>
              </p:cNvPr>
              <p:cNvSpPr>
                <a:spLocks/>
              </p:cNvSpPr>
              <p:nvPr/>
            </p:nvSpPr>
            <p:spPr bwMode="auto">
              <a:xfrm>
                <a:off x="1335926" y="2578888"/>
                <a:ext cx="38057" cy="19791"/>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220" name="图形 219">
            <a:extLst>
              <a:ext uri="{FF2B5EF4-FFF2-40B4-BE49-F238E27FC236}">
                <a16:creationId xmlns:a16="http://schemas.microsoft.com/office/drawing/2014/main" id="{79DD41B8-001A-4082-8BE9-BC9AAE73A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8950" y="309562"/>
            <a:ext cx="6134100" cy="6238875"/>
          </a:xfrm>
          <a:prstGeom prst="rect">
            <a:avLst/>
          </a:prstGeom>
        </p:spPr>
      </p:pic>
      <p:sp>
        <p:nvSpPr>
          <p:cNvPr id="221" name="云形 220">
            <a:extLst>
              <a:ext uri="{FF2B5EF4-FFF2-40B4-BE49-F238E27FC236}">
                <a16:creationId xmlns:a16="http://schemas.microsoft.com/office/drawing/2014/main" id="{8B277F22-329C-44CB-93C4-BA5337E8B656}"/>
              </a:ext>
            </a:extLst>
          </p:cNvPr>
          <p:cNvSpPr/>
          <p:nvPr/>
        </p:nvSpPr>
        <p:spPr>
          <a:xfrm>
            <a:off x="4244514" y="1724472"/>
            <a:ext cx="4062835" cy="3229550"/>
          </a:xfrm>
          <a:prstGeom prst="cloud">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a:extLst>
              <a:ext uri="{FF2B5EF4-FFF2-40B4-BE49-F238E27FC236}">
                <a16:creationId xmlns:a16="http://schemas.microsoft.com/office/drawing/2014/main" id="{81AC4760-007E-4460-9AB5-2C4F558131E9}"/>
              </a:ext>
            </a:extLst>
          </p:cNvPr>
          <p:cNvGrpSpPr/>
          <p:nvPr/>
        </p:nvGrpSpPr>
        <p:grpSpPr>
          <a:xfrm>
            <a:off x="4932673" y="3131139"/>
            <a:ext cx="2763263" cy="1247696"/>
            <a:chOff x="1903665" y="1770288"/>
            <a:chExt cx="1784059" cy="1247696"/>
          </a:xfrm>
        </p:grpSpPr>
        <p:sp>
          <p:nvSpPr>
            <p:cNvPr id="223" name="TextBox 17">
              <a:extLst>
                <a:ext uri="{FF2B5EF4-FFF2-40B4-BE49-F238E27FC236}">
                  <a16:creationId xmlns:a16="http://schemas.microsoft.com/office/drawing/2014/main" id="{479741F7-E913-42AD-9187-5F898A7B16A0}"/>
                </a:ext>
              </a:extLst>
            </p:cNvPr>
            <p:cNvSpPr txBox="1"/>
            <p:nvPr/>
          </p:nvSpPr>
          <p:spPr>
            <a:xfrm>
              <a:off x="1966075" y="1770288"/>
              <a:ext cx="1659240" cy="523220"/>
            </a:xfrm>
            <a:prstGeom prst="rect">
              <a:avLst/>
            </a:prstGeom>
            <a:noFill/>
          </p:spPr>
          <p:txBody>
            <a:bodyPr wrap="none" rtlCol="0">
              <a:spAutoFit/>
            </a:bodyPr>
            <a:lstStyle/>
            <a:p>
              <a:r>
                <a:rPr lang="zh-CN" altLang="en-US" sz="2800" b="1" spc="300" dirty="0">
                  <a:latin typeface="微软雅黑" panose="020B0503020204020204" pitchFamily="34" charset="-122"/>
                  <a:ea typeface="微软雅黑" panose="020B0503020204020204" pitchFamily="34" charset="-122"/>
                  <a:cs typeface="Lato Regular"/>
                </a:rPr>
                <a:t>此处添加标题</a:t>
              </a:r>
              <a:endParaRPr lang="id-ID" altLang="zh-CN" sz="2800" b="1" spc="300" dirty="0">
                <a:latin typeface="微软雅黑" panose="020B0503020204020204" pitchFamily="34" charset="-122"/>
                <a:ea typeface="微软雅黑" panose="020B0503020204020204" pitchFamily="34" charset="-122"/>
                <a:cs typeface="Lato Regular"/>
              </a:endParaRPr>
            </a:p>
          </p:txBody>
        </p:sp>
        <p:sp>
          <p:nvSpPr>
            <p:cNvPr id="224" name="TextBox 18">
              <a:extLst>
                <a:ext uri="{FF2B5EF4-FFF2-40B4-BE49-F238E27FC236}">
                  <a16:creationId xmlns:a16="http://schemas.microsoft.com/office/drawing/2014/main" id="{579AF547-DC0E-40C7-89DD-D7A09DC4F9BC}"/>
                </a:ext>
              </a:extLst>
            </p:cNvPr>
            <p:cNvSpPr txBox="1"/>
            <p:nvPr/>
          </p:nvSpPr>
          <p:spPr>
            <a:xfrm>
              <a:off x="1903665" y="2334720"/>
              <a:ext cx="1784059" cy="683264"/>
            </a:xfrm>
            <a:prstGeom prst="rect">
              <a:avLst/>
            </a:prstGeom>
            <a:noFill/>
          </p:spPr>
          <p:txBody>
            <a:bodyPr wrap="square" rtlCol="0">
              <a:spAutoFit/>
            </a:bodyPr>
            <a:lstStyle/>
            <a:p>
              <a:pPr algn="ctr">
                <a:lnSpc>
                  <a:spcPct val="120000"/>
                </a:lnSpc>
              </a:pPr>
              <a:r>
                <a:rPr lang="zh-CN" altLang="en-US" sz="16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6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6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600" spc="300" dirty="0">
                <a:solidFill>
                  <a:schemeClr val="tx2"/>
                </a:solidFill>
                <a:latin typeface="微软雅黑" panose="020B0503020204020204" pitchFamily="34" charset="-122"/>
                <a:ea typeface="微软雅黑" panose="020B0503020204020204" pitchFamily="34" charset="-122"/>
                <a:cs typeface="Lato Light"/>
              </a:endParaRPr>
            </a:p>
          </p:txBody>
        </p:sp>
      </p:grpSp>
      <p:sp>
        <p:nvSpPr>
          <p:cNvPr id="225" name="文本框 224">
            <a:extLst>
              <a:ext uri="{FF2B5EF4-FFF2-40B4-BE49-F238E27FC236}">
                <a16:creationId xmlns:a16="http://schemas.microsoft.com/office/drawing/2014/main" id="{1ADCEAF6-A9D3-49D4-90A4-8A68144369FF}"/>
              </a:ext>
            </a:extLst>
          </p:cNvPr>
          <p:cNvSpPr txBox="1"/>
          <p:nvPr/>
        </p:nvSpPr>
        <p:spPr>
          <a:xfrm>
            <a:off x="5182841" y="2322776"/>
            <a:ext cx="2452082"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PART 05</a:t>
            </a:r>
            <a:endParaRPr lang="zh-CN" altLang="en-US" sz="4800" dirty="0">
              <a:solidFill>
                <a:srgbClr val="C00000"/>
              </a:solidFill>
              <a:latin typeface="Labtop Secundo Superwide" panose="020B0306040002020203" pitchFamily="34" charset="0"/>
            </a:endParaRPr>
          </a:p>
        </p:txBody>
      </p:sp>
      <p:sp>
        <p:nvSpPr>
          <p:cNvPr id="229" name="Rectangle 11">
            <a:extLst>
              <a:ext uri="{FF2B5EF4-FFF2-40B4-BE49-F238E27FC236}">
                <a16:creationId xmlns:a16="http://schemas.microsoft.com/office/drawing/2014/main" id="{93E5E10F-CC90-4FE7-86A9-C746924949B7}"/>
              </a:ext>
            </a:extLst>
          </p:cNvPr>
          <p:cNvSpPr>
            <a:spLocks noChangeArrowheads="1"/>
          </p:cNvSpPr>
          <p:nvPr/>
        </p:nvSpPr>
        <p:spPr bwMode="gray">
          <a:xfrm>
            <a:off x="10213502" y="627143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Tree>
    <p:extLst>
      <p:ext uri="{BB962C8B-B14F-4D97-AF65-F5344CB8AC3E}">
        <p14:creationId xmlns:p14="http://schemas.microsoft.com/office/powerpoint/2010/main" val="4174262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p:cTn id="7" dur="500" fill="hold"/>
                                        <p:tgtEl>
                                          <p:spTgt spid="221"/>
                                        </p:tgtEl>
                                        <p:attrNameLst>
                                          <p:attrName>ppt_w</p:attrName>
                                        </p:attrNameLst>
                                      </p:cBhvr>
                                      <p:tavLst>
                                        <p:tav tm="0">
                                          <p:val>
                                            <p:fltVal val="0"/>
                                          </p:val>
                                        </p:tav>
                                        <p:tav tm="100000">
                                          <p:val>
                                            <p:strVal val="#ppt_w"/>
                                          </p:val>
                                        </p:tav>
                                      </p:tavLst>
                                    </p:anim>
                                    <p:anim calcmode="lin" valueType="num">
                                      <p:cBhvr>
                                        <p:cTn id="8" dur="500" fill="hold"/>
                                        <p:tgtEl>
                                          <p:spTgt spid="221"/>
                                        </p:tgtEl>
                                        <p:attrNameLst>
                                          <p:attrName>ppt_h</p:attrName>
                                        </p:attrNameLst>
                                      </p:cBhvr>
                                      <p:tavLst>
                                        <p:tav tm="0">
                                          <p:val>
                                            <p:fltVal val="0"/>
                                          </p:val>
                                        </p:tav>
                                        <p:tav tm="100000">
                                          <p:val>
                                            <p:strVal val="#ppt_h"/>
                                          </p:val>
                                        </p:tav>
                                      </p:tavLst>
                                    </p:anim>
                                    <p:animEffect transition="in" filter="fade">
                                      <p:cBhvr>
                                        <p:cTn id="9" dur="500"/>
                                        <p:tgtEl>
                                          <p:spTgt spid="221"/>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500"/>
                                        <p:tgtEl>
                                          <p:spTgt spid="225"/>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wipe(right)">
                                      <p:cBhvr>
                                        <p:cTn id="17" dur="1000"/>
                                        <p:tgtEl>
                                          <p:spTgt spid="222"/>
                                        </p:tgtEl>
                                      </p:cBhvr>
                                    </p:animEffect>
                                  </p:childTnLst>
                                </p:cTn>
                              </p:par>
                              <p:par>
                                <p:cTn id="18" presetID="10" presetClass="entr" presetSubtype="0" fill="hold" grpId="0" nodeType="withEffect">
                                  <p:stCondLst>
                                    <p:cond delay="600"/>
                                  </p:stCondLst>
                                  <p:childTnLst>
                                    <p:set>
                                      <p:cBhvr>
                                        <p:cTn id="19" dur="1" fill="hold">
                                          <p:stCondLst>
                                            <p:cond delay="0"/>
                                          </p:stCondLst>
                                        </p:cTn>
                                        <p:tgtEl>
                                          <p:spTgt spid="229"/>
                                        </p:tgtEl>
                                        <p:attrNameLst>
                                          <p:attrName>style.visibility</p:attrName>
                                        </p:attrNameLst>
                                      </p:cBhvr>
                                      <p:to>
                                        <p:strVal val="visible"/>
                                      </p:to>
                                    </p:set>
                                    <p:animEffect transition="in" filter="fade">
                                      <p:cBhvr>
                                        <p:cTn id="20"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5" grpId="0"/>
      <p:bldP spid="2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文本框 80"/>
          <p:cNvSpPr txBox="1"/>
          <p:nvPr/>
        </p:nvSpPr>
        <p:spPr>
          <a:xfrm>
            <a:off x="6772076" y="2290150"/>
            <a:ext cx="2624544" cy="610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lvl="0" algn="ctr">
              <a:lnSpc>
                <a:spcPct val="114000"/>
              </a:lnSpc>
              <a:defRPr sz="2000">
                <a:solidFill>
                  <a:srgbClr val="000000"/>
                </a:solidFill>
                <a:latin typeface="方正静蕾简体"/>
                <a:ea typeface="方正静蕾简体"/>
                <a:cs typeface="+mn-ea"/>
              </a:defRPr>
            </a:lvl1pPr>
          </a:lstStyle>
          <a:p>
            <a:pPr algn="l"/>
            <a:r>
              <a:rPr lang="zh-CN" altLang="en-US" sz="3200" b="1" dirty="0">
                <a:solidFill>
                  <a:schemeClr val="tx1">
                    <a:lumMod val="75000"/>
                    <a:lumOff val="25000"/>
                  </a:schemeClr>
                </a:solidFill>
                <a:sym typeface="+mn-lt"/>
              </a:rPr>
              <a:t>参考文献</a:t>
            </a:r>
          </a:p>
        </p:txBody>
      </p:sp>
      <p:sp>
        <p:nvSpPr>
          <p:cNvPr id="82" name="文本框 93"/>
          <p:cNvSpPr txBox="1">
            <a:spLocks noChangeArrowheads="1"/>
          </p:cNvSpPr>
          <p:nvPr/>
        </p:nvSpPr>
        <p:spPr bwMode="auto">
          <a:xfrm>
            <a:off x="6672064" y="3115650"/>
            <a:ext cx="4006850" cy="1144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lnSpc>
                <a:spcPct val="114000"/>
              </a:lnSpc>
            </a:pPr>
            <a:r>
              <a:rPr lang="zh-CN" altLang="en-US" sz="2000" dirty="0">
                <a:solidFill>
                  <a:srgbClr val="000000"/>
                </a:solidFill>
                <a:latin typeface="方正静蕾简体"/>
                <a:ea typeface="方正静蕾简体"/>
                <a:cs typeface="+mn-ea"/>
                <a:sym typeface="+mn-lt"/>
              </a:rPr>
              <a:t>此处添加详细文本描述，建议与标题相关并符合整体语言风格，语言描述尽量简洁生动。</a:t>
            </a:r>
            <a:endParaRPr lang="en-US" altLang="zh-CN" sz="2000" dirty="0">
              <a:solidFill>
                <a:srgbClr val="000000"/>
              </a:solidFill>
              <a:latin typeface="方正静蕾简体"/>
              <a:ea typeface="方正静蕾简体"/>
              <a:cs typeface="+mn-ea"/>
              <a:sym typeface="+mn-lt"/>
            </a:endParaRPr>
          </a:p>
        </p:txBody>
      </p:sp>
      <p:grpSp>
        <p:nvGrpSpPr>
          <p:cNvPr id="2" name="组合 1"/>
          <p:cNvGrpSpPr/>
          <p:nvPr/>
        </p:nvGrpSpPr>
        <p:grpSpPr>
          <a:xfrm>
            <a:off x="1744344" y="1889861"/>
            <a:ext cx="4671467" cy="3739178"/>
            <a:chOff x="1744344" y="1889861"/>
            <a:chExt cx="4671467" cy="3739178"/>
          </a:xfrm>
        </p:grpSpPr>
        <p:sp>
          <p:nvSpPr>
            <p:cNvPr id="11" name="Freeform 142"/>
            <p:cNvSpPr>
              <a:spLocks/>
            </p:cNvSpPr>
            <p:nvPr/>
          </p:nvSpPr>
          <p:spPr bwMode="auto">
            <a:xfrm>
              <a:off x="2168720" y="1889861"/>
              <a:ext cx="3705763" cy="2496127"/>
            </a:xfrm>
            <a:custGeom>
              <a:avLst/>
              <a:gdLst>
                <a:gd name="T0" fmla="*/ 685 w 693"/>
                <a:gd name="T1" fmla="*/ 444 h 467"/>
                <a:gd name="T2" fmla="*/ 667 w 693"/>
                <a:gd name="T3" fmla="*/ 25 h 467"/>
                <a:gd name="T4" fmla="*/ 0 w 693"/>
                <a:gd name="T5" fmla="*/ 44 h 467"/>
                <a:gd name="T6" fmla="*/ 5 w 693"/>
                <a:gd name="T7" fmla="*/ 127 h 467"/>
                <a:gd name="T8" fmla="*/ 8 w 693"/>
                <a:gd name="T9" fmla="*/ 467 h 467"/>
                <a:gd name="T10" fmla="*/ 683 w 693"/>
                <a:gd name="T11" fmla="*/ 446 h 467"/>
              </a:gdLst>
              <a:ahLst/>
              <a:cxnLst>
                <a:cxn ang="0">
                  <a:pos x="T0" y="T1"/>
                </a:cxn>
                <a:cxn ang="0">
                  <a:pos x="T2" y="T3"/>
                </a:cxn>
                <a:cxn ang="0">
                  <a:pos x="T4" y="T5"/>
                </a:cxn>
                <a:cxn ang="0">
                  <a:pos x="T6" y="T7"/>
                </a:cxn>
                <a:cxn ang="0">
                  <a:pos x="T8" y="T9"/>
                </a:cxn>
                <a:cxn ang="0">
                  <a:pos x="T10" y="T11"/>
                </a:cxn>
              </a:cxnLst>
              <a:rect l="0" t="0" r="r" b="b"/>
              <a:pathLst>
                <a:path w="693" h="467">
                  <a:moveTo>
                    <a:pt x="685" y="444"/>
                  </a:moveTo>
                  <a:cubicBezTo>
                    <a:pt x="693" y="290"/>
                    <a:pt x="684" y="178"/>
                    <a:pt x="667" y="25"/>
                  </a:cubicBezTo>
                  <a:cubicBezTo>
                    <a:pt x="443" y="6"/>
                    <a:pt x="221" y="0"/>
                    <a:pt x="0" y="44"/>
                  </a:cubicBezTo>
                  <a:cubicBezTo>
                    <a:pt x="5" y="72"/>
                    <a:pt x="5" y="100"/>
                    <a:pt x="5" y="127"/>
                  </a:cubicBezTo>
                  <a:cubicBezTo>
                    <a:pt x="6" y="240"/>
                    <a:pt x="7" y="354"/>
                    <a:pt x="8" y="467"/>
                  </a:cubicBezTo>
                  <a:cubicBezTo>
                    <a:pt x="234" y="457"/>
                    <a:pt x="457" y="456"/>
                    <a:pt x="683" y="446"/>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43"/>
            <p:cNvSpPr>
              <a:spLocks/>
            </p:cNvSpPr>
            <p:nvPr/>
          </p:nvSpPr>
          <p:spPr bwMode="auto">
            <a:xfrm>
              <a:off x="2392602" y="2150501"/>
              <a:ext cx="3211215" cy="1901334"/>
            </a:xfrm>
            <a:custGeom>
              <a:avLst/>
              <a:gdLst>
                <a:gd name="T0" fmla="*/ 600 w 600"/>
                <a:gd name="T1" fmla="*/ 340 h 355"/>
                <a:gd name="T2" fmla="*/ 21 w 600"/>
                <a:gd name="T3" fmla="*/ 355 h 355"/>
                <a:gd name="T4" fmla="*/ 0 w 600"/>
                <a:gd name="T5" fmla="*/ 39 h 355"/>
                <a:gd name="T6" fmla="*/ 585 w 600"/>
                <a:gd name="T7" fmla="*/ 19 h 355"/>
                <a:gd name="T8" fmla="*/ 600 w 600"/>
                <a:gd name="T9" fmla="*/ 339 h 355"/>
              </a:gdLst>
              <a:ahLst/>
              <a:cxnLst>
                <a:cxn ang="0">
                  <a:pos x="T0" y="T1"/>
                </a:cxn>
                <a:cxn ang="0">
                  <a:pos x="T2" y="T3"/>
                </a:cxn>
                <a:cxn ang="0">
                  <a:pos x="T4" y="T5"/>
                </a:cxn>
                <a:cxn ang="0">
                  <a:pos x="T6" y="T7"/>
                </a:cxn>
                <a:cxn ang="0">
                  <a:pos x="T8" y="T9"/>
                </a:cxn>
              </a:cxnLst>
              <a:rect l="0" t="0" r="r" b="b"/>
              <a:pathLst>
                <a:path w="600" h="355">
                  <a:moveTo>
                    <a:pt x="600" y="340"/>
                  </a:moveTo>
                  <a:cubicBezTo>
                    <a:pt x="411" y="353"/>
                    <a:pt x="211" y="352"/>
                    <a:pt x="21" y="355"/>
                  </a:cubicBezTo>
                  <a:cubicBezTo>
                    <a:pt x="21" y="249"/>
                    <a:pt x="13" y="144"/>
                    <a:pt x="0" y="39"/>
                  </a:cubicBezTo>
                  <a:cubicBezTo>
                    <a:pt x="200" y="11"/>
                    <a:pt x="390" y="0"/>
                    <a:pt x="585" y="19"/>
                  </a:cubicBezTo>
                  <a:cubicBezTo>
                    <a:pt x="599" y="134"/>
                    <a:pt x="599" y="207"/>
                    <a:pt x="600" y="339"/>
                  </a:cubicBezTo>
                </a:path>
              </a:pathLst>
            </a:custGeom>
            <a:blipFill>
              <a:blip r:embed="rId3"/>
              <a:stretch>
                <a:fillRect/>
              </a:stretch>
            </a:blipFill>
            <a:ln w="19050" cap="rnd">
              <a:solidFill>
                <a:schemeClr val="tx1">
                  <a:lumMod val="75000"/>
                  <a:lumOff val="25000"/>
                </a:schemeClr>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44"/>
            <p:cNvSpPr>
              <a:spLocks/>
            </p:cNvSpPr>
            <p:nvPr/>
          </p:nvSpPr>
          <p:spPr bwMode="auto">
            <a:xfrm>
              <a:off x="1744344" y="4399352"/>
              <a:ext cx="487864" cy="1166197"/>
            </a:xfrm>
            <a:custGeom>
              <a:avLst/>
              <a:gdLst>
                <a:gd name="T0" fmla="*/ 91 w 91"/>
                <a:gd name="T1" fmla="*/ 0 h 218"/>
                <a:gd name="T2" fmla="*/ 0 w 91"/>
                <a:gd name="T3" fmla="*/ 218 h 218"/>
              </a:gdLst>
              <a:ahLst/>
              <a:cxnLst>
                <a:cxn ang="0">
                  <a:pos x="T0" y="T1"/>
                </a:cxn>
                <a:cxn ang="0">
                  <a:pos x="T2" y="T3"/>
                </a:cxn>
              </a:cxnLst>
              <a:rect l="0" t="0" r="r" b="b"/>
              <a:pathLst>
                <a:path w="91" h="218">
                  <a:moveTo>
                    <a:pt x="91" y="0"/>
                  </a:moveTo>
                  <a:cubicBezTo>
                    <a:pt x="57" y="71"/>
                    <a:pt x="26" y="144"/>
                    <a:pt x="0" y="218"/>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45"/>
            <p:cNvSpPr>
              <a:spLocks/>
            </p:cNvSpPr>
            <p:nvPr/>
          </p:nvSpPr>
          <p:spPr bwMode="auto">
            <a:xfrm>
              <a:off x="5817675" y="4269033"/>
              <a:ext cx="598136" cy="1219661"/>
            </a:xfrm>
            <a:custGeom>
              <a:avLst/>
              <a:gdLst>
                <a:gd name="T0" fmla="*/ 0 w 112"/>
                <a:gd name="T1" fmla="*/ 0 h 228"/>
                <a:gd name="T2" fmla="*/ 112 w 112"/>
                <a:gd name="T3" fmla="*/ 228 h 228"/>
              </a:gdLst>
              <a:ahLst/>
              <a:cxnLst>
                <a:cxn ang="0">
                  <a:pos x="T0" y="T1"/>
                </a:cxn>
                <a:cxn ang="0">
                  <a:pos x="T2" y="T3"/>
                </a:cxn>
              </a:cxnLst>
              <a:rect l="0" t="0" r="r" b="b"/>
              <a:pathLst>
                <a:path w="112" h="228">
                  <a:moveTo>
                    <a:pt x="0" y="0"/>
                  </a:moveTo>
                  <a:cubicBezTo>
                    <a:pt x="40" y="74"/>
                    <a:pt x="78" y="151"/>
                    <a:pt x="112" y="228"/>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46"/>
            <p:cNvSpPr>
              <a:spLocks/>
            </p:cNvSpPr>
            <p:nvPr/>
          </p:nvSpPr>
          <p:spPr bwMode="auto">
            <a:xfrm>
              <a:off x="1744344" y="5505401"/>
              <a:ext cx="4664782" cy="123638"/>
            </a:xfrm>
            <a:custGeom>
              <a:avLst/>
              <a:gdLst>
                <a:gd name="T0" fmla="*/ 0 w 872"/>
                <a:gd name="T1" fmla="*/ 11 h 23"/>
                <a:gd name="T2" fmla="*/ 872 w 872"/>
                <a:gd name="T3" fmla="*/ 0 h 23"/>
              </a:gdLst>
              <a:ahLst/>
              <a:cxnLst>
                <a:cxn ang="0">
                  <a:pos x="T0" y="T1"/>
                </a:cxn>
                <a:cxn ang="0">
                  <a:pos x="T2" y="T3"/>
                </a:cxn>
              </a:cxnLst>
              <a:rect l="0" t="0" r="r" b="b"/>
              <a:pathLst>
                <a:path w="872" h="23">
                  <a:moveTo>
                    <a:pt x="0" y="11"/>
                  </a:moveTo>
                  <a:cubicBezTo>
                    <a:pt x="294" y="23"/>
                    <a:pt x="579" y="16"/>
                    <a:pt x="872" y="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47"/>
            <p:cNvSpPr>
              <a:spLocks/>
            </p:cNvSpPr>
            <p:nvPr/>
          </p:nvSpPr>
          <p:spPr bwMode="auto">
            <a:xfrm>
              <a:off x="2081840" y="4569772"/>
              <a:ext cx="304081" cy="862116"/>
            </a:xfrm>
            <a:custGeom>
              <a:avLst/>
              <a:gdLst>
                <a:gd name="T0" fmla="*/ 57 w 57"/>
                <a:gd name="T1" fmla="*/ 0 h 161"/>
                <a:gd name="T2" fmla="*/ 0 w 57"/>
                <a:gd name="T3" fmla="*/ 161 h 161"/>
              </a:gdLst>
              <a:ahLst/>
              <a:cxnLst>
                <a:cxn ang="0">
                  <a:pos x="T0" y="T1"/>
                </a:cxn>
                <a:cxn ang="0">
                  <a:pos x="T2" y="T3"/>
                </a:cxn>
              </a:cxnLst>
              <a:rect l="0" t="0" r="r" b="b"/>
              <a:pathLst>
                <a:path w="57" h="161">
                  <a:moveTo>
                    <a:pt x="57" y="0"/>
                  </a:moveTo>
                  <a:cubicBezTo>
                    <a:pt x="37" y="54"/>
                    <a:pt x="18" y="107"/>
                    <a:pt x="0" y="161"/>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48"/>
            <p:cNvSpPr>
              <a:spLocks/>
            </p:cNvSpPr>
            <p:nvPr/>
          </p:nvSpPr>
          <p:spPr bwMode="auto">
            <a:xfrm>
              <a:off x="2289015" y="4559746"/>
              <a:ext cx="317447" cy="862116"/>
            </a:xfrm>
            <a:custGeom>
              <a:avLst/>
              <a:gdLst>
                <a:gd name="T0" fmla="*/ 59 w 59"/>
                <a:gd name="T1" fmla="*/ 0 h 161"/>
                <a:gd name="T2" fmla="*/ 0 w 59"/>
                <a:gd name="T3" fmla="*/ 161 h 161"/>
              </a:gdLst>
              <a:ahLst/>
              <a:cxnLst>
                <a:cxn ang="0">
                  <a:pos x="T0" y="T1"/>
                </a:cxn>
                <a:cxn ang="0">
                  <a:pos x="T2" y="T3"/>
                </a:cxn>
              </a:cxnLst>
              <a:rect l="0" t="0" r="r" b="b"/>
              <a:pathLst>
                <a:path w="59" h="161">
                  <a:moveTo>
                    <a:pt x="59" y="0"/>
                  </a:moveTo>
                  <a:cubicBezTo>
                    <a:pt x="39" y="54"/>
                    <a:pt x="20" y="108"/>
                    <a:pt x="0" y="161"/>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49"/>
            <p:cNvSpPr>
              <a:spLocks/>
            </p:cNvSpPr>
            <p:nvPr/>
          </p:nvSpPr>
          <p:spPr bwMode="auto">
            <a:xfrm>
              <a:off x="2569704" y="4569772"/>
              <a:ext cx="267323" cy="825360"/>
            </a:xfrm>
            <a:custGeom>
              <a:avLst/>
              <a:gdLst>
                <a:gd name="T0" fmla="*/ 50 w 50"/>
                <a:gd name="T1" fmla="*/ 0 h 154"/>
                <a:gd name="T2" fmla="*/ 0 w 50"/>
                <a:gd name="T3" fmla="*/ 154 h 154"/>
              </a:gdLst>
              <a:ahLst/>
              <a:cxnLst>
                <a:cxn ang="0">
                  <a:pos x="T0" y="T1"/>
                </a:cxn>
                <a:cxn ang="0">
                  <a:pos x="T2" y="T3"/>
                </a:cxn>
              </a:cxnLst>
              <a:rect l="0" t="0" r="r" b="b"/>
              <a:pathLst>
                <a:path w="50" h="154">
                  <a:moveTo>
                    <a:pt x="50" y="0"/>
                  </a:moveTo>
                  <a:cubicBezTo>
                    <a:pt x="35" y="52"/>
                    <a:pt x="19" y="103"/>
                    <a:pt x="0" y="154"/>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0"/>
            <p:cNvSpPr>
              <a:spLocks/>
            </p:cNvSpPr>
            <p:nvPr/>
          </p:nvSpPr>
          <p:spPr bwMode="auto">
            <a:xfrm>
              <a:off x="2840367" y="4579795"/>
              <a:ext cx="200492" cy="798628"/>
            </a:xfrm>
            <a:custGeom>
              <a:avLst/>
              <a:gdLst>
                <a:gd name="T0" fmla="*/ 37 w 37"/>
                <a:gd name="T1" fmla="*/ 0 h 149"/>
                <a:gd name="T2" fmla="*/ 0 w 37"/>
                <a:gd name="T3" fmla="*/ 149 h 149"/>
              </a:gdLst>
              <a:ahLst/>
              <a:cxnLst>
                <a:cxn ang="0">
                  <a:pos x="T0" y="T1"/>
                </a:cxn>
                <a:cxn ang="0">
                  <a:pos x="T2" y="T3"/>
                </a:cxn>
              </a:cxnLst>
              <a:rect l="0" t="0" r="r" b="b"/>
              <a:pathLst>
                <a:path w="37" h="149">
                  <a:moveTo>
                    <a:pt x="37" y="0"/>
                  </a:moveTo>
                  <a:cubicBezTo>
                    <a:pt x="27" y="50"/>
                    <a:pt x="15" y="100"/>
                    <a:pt x="0" y="149"/>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1"/>
            <p:cNvSpPr>
              <a:spLocks/>
            </p:cNvSpPr>
            <p:nvPr/>
          </p:nvSpPr>
          <p:spPr bwMode="auto">
            <a:xfrm>
              <a:off x="3121056" y="4563088"/>
              <a:ext cx="163736" cy="832043"/>
            </a:xfrm>
            <a:custGeom>
              <a:avLst/>
              <a:gdLst>
                <a:gd name="T0" fmla="*/ 31 w 31"/>
                <a:gd name="T1" fmla="*/ 0 h 155"/>
                <a:gd name="T2" fmla="*/ 0 w 31"/>
                <a:gd name="T3" fmla="*/ 155 h 155"/>
              </a:gdLst>
              <a:ahLst/>
              <a:cxnLst>
                <a:cxn ang="0">
                  <a:pos x="T0" y="T1"/>
                </a:cxn>
                <a:cxn ang="0">
                  <a:pos x="T2" y="T3"/>
                </a:cxn>
              </a:cxnLst>
              <a:rect l="0" t="0" r="r" b="b"/>
              <a:pathLst>
                <a:path w="31" h="155">
                  <a:moveTo>
                    <a:pt x="31" y="0"/>
                  </a:moveTo>
                  <a:cubicBezTo>
                    <a:pt x="20" y="51"/>
                    <a:pt x="9" y="103"/>
                    <a:pt x="0" y="155"/>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52"/>
            <p:cNvSpPr>
              <a:spLocks/>
            </p:cNvSpPr>
            <p:nvPr/>
          </p:nvSpPr>
          <p:spPr bwMode="auto">
            <a:xfrm>
              <a:off x="3398405" y="4563088"/>
              <a:ext cx="167077" cy="818677"/>
            </a:xfrm>
            <a:custGeom>
              <a:avLst/>
              <a:gdLst>
                <a:gd name="T0" fmla="*/ 31 w 31"/>
                <a:gd name="T1" fmla="*/ 0 h 153"/>
                <a:gd name="T2" fmla="*/ 0 w 31"/>
                <a:gd name="T3" fmla="*/ 153 h 153"/>
              </a:gdLst>
              <a:ahLst/>
              <a:cxnLst>
                <a:cxn ang="0">
                  <a:pos x="T0" y="T1"/>
                </a:cxn>
                <a:cxn ang="0">
                  <a:pos x="T2" y="T3"/>
                </a:cxn>
              </a:cxnLst>
              <a:rect l="0" t="0" r="r" b="b"/>
              <a:pathLst>
                <a:path w="31" h="153">
                  <a:moveTo>
                    <a:pt x="31" y="0"/>
                  </a:moveTo>
                  <a:cubicBezTo>
                    <a:pt x="21" y="51"/>
                    <a:pt x="11" y="102"/>
                    <a:pt x="0" y="153"/>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53"/>
            <p:cNvSpPr>
              <a:spLocks/>
            </p:cNvSpPr>
            <p:nvPr/>
          </p:nvSpPr>
          <p:spPr bwMode="auto">
            <a:xfrm>
              <a:off x="3762631" y="4563088"/>
              <a:ext cx="90222" cy="801968"/>
            </a:xfrm>
            <a:custGeom>
              <a:avLst/>
              <a:gdLst>
                <a:gd name="T0" fmla="*/ 17 w 17"/>
                <a:gd name="T1" fmla="*/ 0 h 150"/>
                <a:gd name="T2" fmla="*/ 0 w 17"/>
                <a:gd name="T3" fmla="*/ 150 h 150"/>
              </a:gdLst>
              <a:ahLst/>
              <a:cxnLst>
                <a:cxn ang="0">
                  <a:pos x="T0" y="T1"/>
                </a:cxn>
                <a:cxn ang="0">
                  <a:pos x="T2" y="T3"/>
                </a:cxn>
              </a:cxnLst>
              <a:rect l="0" t="0" r="r" b="b"/>
              <a:pathLst>
                <a:path w="17" h="150">
                  <a:moveTo>
                    <a:pt x="17" y="0"/>
                  </a:moveTo>
                  <a:cubicBezTo>
                    <a:pt x="12" y="50"/>
                    <a:pt x="6" y="100"/>
                    <a:pt x="0" y="15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54"/>
            <p:cNvSpPr>
              <a:spLocks/>
            </p:cNvSpPr>
            <p:nvPr/>
          </p:nvSpPr>
          <p:spPr bwMode="auto">
            <a:xfrm>
              <a:off x="4060028" y="4569772"/>
              <a:ext cx="33415" cy="801968"/>
            </a:xfrm>
            <a:custGeom>
              <a:avLst/>
              <a:gdLst>
                <a:gd name="T0" fmla="*/ 6 w 6"/>
                <a:gd name="T1" fmla="*/ 0 h 150"/>
                <a:gd name="T2" fmla="*/ 0 w 6"/>
                <a:gd name="T3" fmla="*/ 150 h 150"/>
              </a:gdLst>
              <a:ahLst/>
              <a:cxnLst>
                <a:cxn ang="0">
                  <a:pos x="T0" y="T1"/>
                </a:cxn>
                <a:cxn ang="0">
                  <a:pos x="T2" y="T3"/>
                </a:cxn>
              </a:cxnLst>
              <a:rect l="0" t="0" r="r" b="b"/>
              <a:pathLst>
                <a:path w="6" h="150">
                  <a:moveTo>
                    <a:pt x="6" y="0"/>
                  </a:moveTo>
                  <a:cubicBezTo>
                    <a:pt x="4" y="50"/>
                    <a:pt x="2" y="100"/>
                    <a:pt x="0" y="15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55"/>
            <p:cNvSpPr>
              <a:spLocks/>
            </p:cNvSpPr>
            <p:nvPr/>
          </p:nvSpPr>
          <p:spPr bwMode="auto">
            <a:xfrm>
              <a:off x="4360766" y="4576455"/>
              <a:ext cx="16709" cy="778579"/>
            </a:xfrm>
            <a:custGeom>
              <a:avLst/>
              <a:gdLst>
                <a:gd name="T0" fmla="*/ 0 w 3"/>
                <a:gd name="T1" fmla="*/ 0 h 146"/>
                <a:gd name="T2" fmla="*/ 3 w 3"/>
                <a:gd name="T3" fmla="*/ 146 h 146"/>
              </a:gdLst>
              <a:ahLst/>
              <a:cxnLst>
                <a:cxn ang="0">
                  <a:pos x="T0" y="T1"/>
                </a:cxn>
                <a:cxn ang="0">
                  <a:pos x="T2" y="T3"/>
                </a:cxn>
              </a:cxnLst>
              <a:rect l="0" t="0" r="r" b="b"/>
              <a:pathLst>
                <a:path w="3" h="146">
                  <a:moveTo>
                    <a:pt x="0" y="0"/>
                  </a:moveTo>
                  <a:cubicBezTo>
                    <a:pt x="1" y="48"/>
                    <a:pt x="2" y="97"/>
                    <a:pt x="3" y="146"/>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56"/>
            <p:cNvSpPr>
              <a:spLocks/>
            </p:cNvSpPr>
            <p:nvPr/>
          </p:nvSpPr>
          <p:spPr bwMode="auto">
            <a:xfrm>
              <a:off x="4628089" y="4563088"/>
              <a:ext cx="70173" cy="765212"/>
            </a:xfrm>
            <a:custGeom>
              <a:avLst/>
              <a:gdLst>
                <a:gd name="T0" fmla="*/ 0 w 13"/>
                <a:gd name="T1" fmla="*/ 0 h 143"/>
                <a:gd name="T2" fmla="*/ 13 w 13"/>
                <a:gd name="T3" fmla="*/ 143 h 143"/>
              </a:gdLst>
              <a:ahLst/>
              <a:cxnLst>
                <a:cxn ang="0">
                  <a:pos x="T0" y="T1"/>
                </a:cxn>
                <a:cxn ang="0">
                  <a:pos x="T2" y="T3"/>
                </a:cxn>
              </a:cxnLst>
              <a:rect l="0" t="0" r="r" b="b"/>
              <a:pathLst>
                <a:path w="13" h="143">
                  <a:moveTo>
                    <a:pt x="0" y="0"/>
                  </a:moveTo>
                  <a:cubicBezTo>
                    <a:pt x="4" y="47"/>
                    <a:pt x="8" y="95"/>
                    <a:pt x="13" y="143"/>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157"/>
            <p:cNvSpPr>
              <a:spLocks/>
            </p:cNvSpPr>
            <p:nvPr/>
          </p:nvSpPr>
          <p:spPr bwMode="auto">
            <a:xfrm>
              <a:off x="4992315" y="4559746"/>
              <a:ext cx="106929" cy="775236"/>
            </a:xfrm>
            <a:custGeom>
              <a:avLst/>
              <a:gdLst>
                <a:gd name="T0" fmla="*/ 0 w 20"/>
                <a:gd name="T1" fmla="*/ 0 h 145"/>
                <a:gd name="T2" fmla="*/ 20 w 20"/>
                <a:gd name="T3" fmla="*/ 145 h 145"/>
              </a:gdLst>
              <a:ahLst/>
              <a:cxnLst>
                <a:cxn ang="0">
                  <a:pos x="T0" y="T1"/>
                </a:cxn>
                <a:cxn ang="0">
                  <a:pos x="T2" y="T3"/>
                </a:cxn>
              </a:cxnLst>
              <a:rect l="0" t="0" r="r" b="b"/>
              <a:pathLst>
                <a:path w="20" h="145">
                  <a:moveTo>
                    <a:pt x="0" y="0"/>
                  </a:moveTo>
                  <a:cubicBezTo>
                    <a:pt x="7" y="49"/>
                    <a:pt x="14" y="97"/>
                    <a:pt x="20" y="145"/>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58"/>
            <p:cNvSpPr>
              <a:spLocks/>
            </p:cNvSpPr>
            <p:nvPr/>
          </p:nvSpPr>
          <p:spPr bwMode="auto">
            <a:xfrm>
              <a:off x="5212857" y="4559746"/>
              <a:ext cx="163736" cy="768553"/>
            </a:xfrm>
            <a:custGeom>
              <a:avLst/>
              <a:gdLst>
                <a:gd name="T0" fmla="*/ 0 w 31"/>
                <a:gd name="T1" fmla="*/ 0 h 144"/>
                <a:gd name="T2" fmla="*/ 31 w 31"/>
                <a:gd name="T3" fmla="*/ 144 h 144"/>
              </a:gdLst>
              <a:ahLst/>
              <a:cxnLst>
                <a:cxn ang="0">
                  <a:pos x="T0" y="T1"/>
                </a:cxn>
                <a:cxn ang="0">
                  <a:pos x="T2" y="T3"/>
                </a:cxn>
              </a:cxnLst>
              <a:rect l="0" t="0" r="r" b="b"/>
              <a:pathLst>
                <a:path w="31" h="144">
                  <a:moveTo>
                    <a:pt x="0" y="0"/>
                  </a:moveTo>
                  <a:cubicBezTo>
                    <a:pt x="11" y="48"/>
                    <a:pt x="21" y="96"/>
                    <a:pt x="31" y="144"/>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59"/>
            <p:cNvSpPr>
              <a:spLocks/>
            </p:cNvSpPr>
            <p:nvPr/>
          </p:nvSpPr>
          <p:spPr bwMode="auto">
            <a:xfrm>
              <a:off x="5553693" y="4569772"/>
              <a:ext cx="230567" cy="755187"/>
            </a:xfrm>
            <a:custGeom>
              <a:avLst/>
              <a:gdLst>
                <a:gd name="T0" fmla="*/ 0 w 43"/>
                <a:gd name="T1" fmla="*/ 0 h 141"/>
                <a:gd name="T2" fmla="*/ 43 w 43"/>
                <a:gd name="T3" fmla="*/ 141 h 141"/>
              </a:gdLst>
              <a:ahLst/>
              <a:cxnLst>
                <a:cxn ang="0">
                  <a:pos x="T0" y="T1"/>
                </a:cxn>
                <a:cxn ang="0">
                  <a:pos x="T2" y="T3"/>
                </a:cxn>
              </a:cxnLst>
              <a:rect l="0" t="0" r="r" b="b"/>
              <a:pathLst>
                <a:path w="43" h="141">
                  <a:moveTo>
                    <a:pt x="0" y="0"/>
                  </a:moveTo>
                  <a:cubicBezTo>
                    <a:pt x="15" y="47"/>
                    <a:pt x="29" y="94"/>
                    <a:pt x="43" y="141"/>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60"/>
            <p:cNvSpPr>
              <a:spLocks/>
            </p:cNvSpPr>
            <p:nvPr/>
          </p:nvSpPr>
          <p:spPr bwMode="auto">
            <a:xfrm>
              <a:off x="5784260" y="4559746"/>
              <a:ext cx="240590" cy="765212"/>
            </a:xfrm>
            <a:custGeom>
              <a:avLst/>
              <a:gdLst>
                <a:gd name="T0" fmla="*/ 0 w 45"/>
                <a:gd name="T1" fmla="*/ 0 h 143"/>
                <a:gd name="T2" fmla="*/ 45 w 45"/>
                <a:gd name="T3" fmla="*/ 143 h 143"/>
              </a:gdLst>
              <a:ahLst/>
              <a:cxnLst>
                <a:cxn ang="0">
                  <a:pos x="T0" y="T1"/>
                </a:cxn>
                <a:cxn ang="0">
                  <a:pos x="T2" y="T3"/>
                </a:cxn>
              </a:cxnLst>
              <a:rect l="0" t="0" r="r" b="b"/>
              <a:pathLst>
                <a:path w="45" h="143">
                  <a:moveTo>
                    <a:pt x="0" y="0"/>
                  </a:moveTo>
                  <a:cubicBezTo>
                    <a:pt x="18" y="47"/>
                    <a:pt x="32" y="95"/>
                    <a:pt x="45" y="143"/>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61"/>
            <p:cNvSpPr>
              <a:spLocks/>
            </p:cNvSpPr>
            <p:nvPr/>
          </p:nvSpPr>
          <p:spPr bwMode="auto">
            <a:xfrm>
              <a:off x="2399285" y="4536356"/>
              <a:ext cx="3358243" cy="33415"/>
            </a:xfrm>
            <a:custGeom>
              <a:avLst/>
              <a:gdLst>
                <a:gd name="T0" fmla="*/ 0 w 628"/>
                <a:gd name="T1" fmla="*/ 6 h 6"/>
                <a:gd name="T2" fmla="*/ 628 w 628"/>
                <a:gd name="T3" fmla="*/ 0 h 6"/>
              </a:gdLst>
              <a:ahLst/>
              <a:cxnLst>
                <a:cxn ang="0">
                  <a:pos x="T0" y="T1"/>
                </a:cxn>
                <a:cxn ang="0">
                  <a:pos x="T2" y="T3"/>
                </a:cxn>
              </a:cxnLst>
              <a:rect l="0" t="0" r="r" b="b"/>
              <a:pathLst>
                <a:path w="628" h="6">
                  <a:moveTo>
                    <a:pt x="0" y="6"/>
                  </a:moveTo>
                  <a:cubicBezTo>
                    <a:pt x="211" y="2"/>
                    <a:pt x="418" y="2"/>
                    <a:pt x="628" y="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162"/>
            <p:cNvSpPr>
              <a:spLocks/>
            </p:cNvSpPr>
            <p:nvPr/>
          </p:nvSpPr>
          <p:spPr bwMode="auto">
            <a:xfrm>
              <a:off x="2305722" y="4740189"/>
              <a:ext cx="3532003" cy="43441"/>
            </a:xfrm>
            <a:custGeom>
              <a:avLst/>
              <a:gdLst>
                <a:gd name="T0" fmla="*/ 0 w 660"/>
                <a:gd name="T1" fmla="*/ 8 h 8"/>
                <a:gd name="T2" fmla="*/ 660 w 660"/>
                <a:gd name="T3" fmla="*/ 4 h 8"/>
              </a:gdLst>
              <a:ahLst/>
              <a:cxnLst>
                <a:cxn ang="0">
                  <a:pos x="T0" y="T1"/>
                </a:cxn>
                <a:cxn ang="0">
                  <a:pos x="T2" y="T3"/>
                </a:cxn>
              </a:cxnLst>
              <a:rect l="0" t="0" r="r" b="b"/>
              <a:pathLst>
                <a:path w="660" h="8">
                  <a:moveTo>
                    <a:pt x="0" y="8"/>
                  </a:moveTo>
                  <a:cubicBezTo>
                    <a:pt x="220" y="0"/>
                    <a:pt x="443" y="0"/>
                    <a:pt x="660" y="4"/>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163"/>
            <p:cNvSpPr>
              <a:spLocks/>
            </p:cNvSpPr>
            <p:nvPr/>
          </p:nvSpPr>
          <p:spPr bwMode="auto">
            <a:xfrm>
              <a:off x="2195452" y="4890559"/>
              <a:ext cx="3712446" cy="180443"/>
            </a:xfrm>
            <a:custGeom>
              <a:avLst/>
              <a:gdLst>
                <a:gd name="T0" fmla="*/ 0 w 694"/>
                <a:gd name="T1" fmla="*/ 34 h 34"/>
                <a:gd name="T2" fmla="*/ 694 w 694"/>
                <a:gd name="T3" fmla="*/ 7 h 34"/>
              </a:gdLst>
              <a:ahLst/>
              <a:cxnLst>
                <a:cxn ang="0">
                  <a:pos x="T0" y="T1"/>
                </a:cxn>
                <a:cxn ang="0">
                  <a:pos x="T2" y="T3"/>
                </a:cxn>
              </a:cxnLst>
              <a:rect l="0" t="0" r="r" b="b"/>
              <a:pathLst>
                <a:path w="694" h="34">
                  <a:moveTo>
                    <a:pt x="0" y="34"/>
                  </a:moveTo>
                  <a:cubicBezTo>
                    <a:pt x="229" y="33"/>
                    <a:pt x="464" y="0"/>
                    <a:pt x="694" y="7"/>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64"/>
            <p:cNvSpPr>
              <a:spLocks/>
            </p:cNvSpPr>
            <p:nvPr/>
          </p:nvSpPr>
          <p:spPr bwMode="auto">
            <a:xfrm>
              <a:off x="2141988" y="5137832"/>
              <a:ext cx="3822715" cy="100246"/>
            </a:xfrm>
            <a:custGeom>
              <a:avLst/>
              <a:gdLst>
                <a:gd name="T0" fmla="*/ 0 w 715"/>
                <a:gd name="T1" fmla="*/ 18 h 19"/>
                <a:gd name="T2" fmla="*/ 715 w 715"/>
                <a:gd name="T3" fmla="*/ 0 h 19"/>
              </a:gdLst>
              <a:ahLst/>
              <a:cxnLst>
                <a:cxn ang="0">
                  <a:pos x="T0" y="T1"/>
                </a:cxn>
                <a:cxn ang="0">
                  <a:pos x="T2" y="T3"/>
                </a:cxn>
              </a:cxnLst>
              <a:rect l="0" t="0" r="r" b="b"/>
              <a:pathLst>
                <a:path w="715" h="19">
                  <a:moveTo>
                    <a:pt x="0" y="18"/>
                  </a:moveTo>
                  <a:cubicBezTo>
                    <a:pt x="239" y="19"/>
                    <a:pt x="478" y="3"/>
                    <a:pt x="715" y="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65"/>
            <p:cNvSpPr>
              <a:spLocks/>
            </p:cNvSpPr>
            <p:nvPr/>
          </p:nvSpPr>
          <p:spPr bwMode="auto">
            <a:xfrm>
              <a:off x="2075157" y="5328299"/>
              <a:ext cx="3916278" cy="96906"/>
            </a:xfrm>
            <a:custGeom>
              <a:avLst/>
              <a:gdLst>
                <a:gd name="T0" fmla="*/ 0 w 732"/>
                <a:gd name="T1" fmla="*/ 18 h 18"/>
                <a:gd name="T2" fmla="*/ 732 w 732"/>
                <a:gd name="T3" fmla="*/ 0 h 18"/>
              </a:gdLst>
              <a:ahLst/>
              <a:cxnLst>
                <a:cxn ang="0">
                  <a:pos x="T0" y="T1"/>
                </a:cxn>
                <a:cxn ang="0">
                  <a:pos x="T2" y="T3"/>
                </a:cxn>
              </a:cxnLst>
              <a:rect l="0" t="0" r="r" b="b"/>
              <a:pathLst>
                <a:path w="732" h="18">
                  <a:moveTo>
                    <a:pt x="0" y="18"/>
                  </a:moveTo>
                  <a:cubicBezTo>
                    <a:pt x="243" y="11"/>
                    <a:pt x="490" y="3"/>
                    <a:pt x="732" y="0"/>
                  </a:cubicBezTo>
                </a:path>
              </a:pathLst>
            </a:custGeom>
            <a:noFill/>
            <a:ln w="19050" cap="rnd">
              <a:solidFill>
                <a:schemeClr val="tx1">
                  <a:lumMod val="75000"/>
                  <a:lumOff val="25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5" name="TextBox 17">
            <a:extLst>
              <a:ext uri="{FF2B5EF4-FFF2-40B4-BE49-F238E27FC236}">
                <a16:creationId xmlns:a16="http://schemas.microsoft.com/office/drawing/2014/main" id="{AA1AF399-AFFB-44ED-B1D5-DC1789CFB144}"/>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5.1</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232673783"/>
      </p:ext>
    </p:extLst>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2" fill="hold" grpId="0" nodeType="afterEffect">
                                  <p:stCondLst>
                                    <p:cond delay="0"/>
                                  </p:stCondLst>
                                  <p:childTnLst>
                                    <p:set>
                                      <p:cBhvr>
                                        <p:cTn id="12" dur="1" fill="hold">
                                          <p:stCondLst>
                                            <p:cond delay="0"/>
                                          </p:stCondLst>
                                        </p:cTn>
                                        <p:tgtEl>
                                          <p:spTgt spid="81"/>
                                        </p:tgtEl>
                                        <p:attrNameLst>
                                          <p:attrName>style.visibility</p:attrName>
                                        </p:attrNameLst>
                                      </p:cBhvr>
                                      <p:to>
                                        <p:strVal val="visible"/>
                                      </p:to>
                                    </p:set>
                                    <p:anim calcmode="lin" valueType="num">
                                      <p:cBhvr additive="base">
                                        <p:cTn id="13" dur="500" fill="hold"/>
                                        <p:tgtEl>
                                          <p:spTgt spid="81"/>
                                        </p:tgtEl>
                                        <p:attrNameLst>
                                          <p:attrName>ppt_x</p:attrName>
                                        </p:attrNameLst>
                                      </p:cBhvr>
                                      <p:tavLst>
                                        <p:tav tm="0">
                                          <p:val>
                                            <p:strVal val="1+#ppt_w/2"/>
                                          </p:val>
                                        </p:tav>
                                        <p:tav tm="100000">
                                          <p:val>
                                            <p:strVal val="#ppt_x"/>
                                          </p:val>
                                        </p:tav>
                                      </p:tavLst>
                                    </p:anim>
                                    <p:anim calcmode="lin" valueType="num">
                                      <p:cBhvr additive="base">
                                        <p:cTn id="14" dur="500" fill="hold"/>
                                        <p:tgtEl>
                                          <p:spTgt spid="81"/>
                                        </p:tgtEl>
                                        <p:attrNameLst>
                                          <p:attrName>ppt_y</p:attrName>
                                        </p:attrNameLst>
                                      </p:cBhvr>
                                      <p:tavLst>
                                        <p:tav tm="0">
                                          <p:val>
                                            <p:strVal val="#ppt_y"/>
                                          </p:val>
                                        </p:tav>
                                        <p:tav tm="100000">
                                          <p:val>
                                            <p:strVal val="#ppt_y"/>
                                          </p:val>
                                        </p:tav>
                                      </p:tavLst>
                                    </p:anim>
                                  </p:childTnLst>
                                </p:cTn>
                              </p:par>
                            </p:childTnLst>
                          </p:cTn>
                        </p:par>
                        <p:par>
                          <p:cTn id="15" fill="hold">
                            <p:stCondLst>
                              <p:cond delay="1500"/>
                            </p:stCondLst>
                            <p:childTnLst>
                              <p:par>
                                <p:cTn id="16" presetID="22" presetClass="entr" presetSubtype="1" fill="hold" grpId="0" nodeType="afterEffect">
                                  <p:stCondLst>
                                    <p:cond delay="0"/>
                                  </p:stCondLst>
                                  <p:childTnLst>
                                    <p:set>
                                      <p:cBhvr>
                                        <p:cTn id="17" dur="1" fill="hold">
                                          <p:stCondLst>
                                            <p:cond delay="0"/>
                                          </p:stCondLst>
                                        </p:cTn>
                                        <p:tgtEl>
                                          <p:spTgt spid="82"/>
                                        </p:tgtEl>
                                        <p:attrNameLst>
                                          <p:attrName>style.visibility</p:attrName>
                                        </p:attrNameLst>
                                      </p:cBhvr>
                                      <p:to>
                                        <p:strVal val="visible"/>
                                      </p:to>
                                    </p:set>
                                    <p:animEffect transition="in" filter="wipe(up)">
                                      <p:cBhvr>
                                        <p:cTn id="18"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Freeform 95">
            <a:extLst>
              <a:ext uri="{FF2B5EF4-FFF2-40B4-BE49-F238E27FC236}">
                <a16:creationId xmlns:a16="http://schemas.microsoft.com/office/drawing/2014/main" id="{35E53782-36CB-46FA-9F58-02E337AEBF9C}"/>
              </a:ext>
            </a:extLst>
          </p:cNvPr>
          <p:cNvSpPr>
            <a:spLocks noEditPoints="1"/>
          </p:cNvSpPr>
          <p:nvPr/>
        </p:nvSpPr>
        <p:spPr bwMode="auto">
          <a:xfrm rot="21010334">
            <a:off x="5389203" y="787731"/>
            <a:ext cx="2749290" cy="2003170"/>
          </a:xfrm>
          <a:custGeom>
            <a:avLst/>
            <a:gdLst>
              <a:gd name="T0" fmla="*/ 419 w 460"/>
              <a:gd name="T1" fmla="*/ 2 h 364"/>
              <a:gd name="T2" fmla="*/ 301 w 460"/>
              <a:gd name="T3" fmla="*/ 67 h 364"/>
              <a:gd name="T4" fmla="*/ 331 w 460"/>
              <a:gd name="T5" fmla="*/ 110 h 364"/>
              <a:gd name="T6" fmla="*/ 5 w 460"/>
              <a:gd name="T7" fmla="*/ 231 h 364"/>
              <a:gd name="T8" fmla="*/ 18 w 460"/>
              <a:gd name="T9" fmla="*/ 329 h 364"/>
              <a:gd name="T10" fmla="*/ 274 w 460"/>
              <a:gd name="T11" fmla="*/ 282 h 364"/>
              <a:gd name="T12" fmla="*/ 331 w 460"/>
              <a:gd name="T13" fmla="*/ 228 h 364"/>
              <a:gd name="T14" fmla="*/ 442 w 460"/>
              <a:gd name="T15" fmla="*/ 165 h 364"/>
              <a:gd name="T16" fmla="*/ 432 w 460"/>
              <a:gd name="T17" fmla="*/ 114 h 364"/>
              <a:gd name="T18" fmla="*/ 431 w 460"/>
              <a:gd name="T19" fmla="*/ 94 h 364"/>
              <a:gd name="T20" fmla="*/ 447 w 460"/>
              <a:gd name="T21" fmla="*/ 94 h 364"/>
              <a:gd name="T22" fmla="*/ 429 w 460"/>
              <a:gd name="T23" fmla="*/ 51 h 364"/>
              <a:gd name="T24" fmla="*/ 434 w 460"/>
              <a:gd name="T25" fmla="*/ 22 h 364"/>
              <a:gd name="T26" fmla="*/ 429 w 460"/>
              <a:gd name="T27" fmla="*/ 17 h 364"/>
              <a:gd name="T28" fmla="*/ 319 w 460"/>
              <a:gd name="T29" fmla="*/ 83 h 364"/>
              <a:gd name="T30" fmla="*/ 326 w 460"/>
              <a:gd name="T31" fmla="*/ 94 h 364"/>
              <a:gd name="T32" fmla="*/ 334 w 460"/>
              <a:gd name="T33" fmla="*/ 104 h 364"/>
              <a:gd name="T34" fmla="*/ 340 w 460"/>
              <a:gd name="T35" fmla="*/ 94 h 364"/>
              <a:gd name="T36" fmla="*/ 207 w 460"/>
              <a:gd name="T37" fmla="*/ 221 h 364"/>
              <a:gd name="T38" fmla="*/ 326 w 460"/>
              <a:gd name="T39" fmla="*/ 78 h 364"/>
              <a:gd name="T40" fmla="*/ 413 w 460"/>
              <a:gd name="T41" fmla="*/ 11 h 364"/>
              <a:gd name="T42" fmla="*/ 425 w 460"/>
              <a:gd name="T43" fmla="*/ 125 h 364"/>
              <a:gd name="T44" fmla="*/ 378 w 460"/>
              <a:gd name="T45" fmla="*/ 110 h 364"/>
              <a:gd name="T46" fmla="*/ 180 w 460"/>
              <a:gd name="T47" fmla="*/ 290 h 364"/>
              <a:gd name="T48" fmla="*/ 36 w 460"/>
              <a:gd name="T49" fmla="*/ 322 h 364"/>
              <a:gd name="T50" fmla="*/ 52 w 460"/>
              <a:gd name="T51" fmla="*/ 323 h 364"/>
              <a:gd name="T52" fmla="*/ 54 w 460"/>
              <a:gd name="T53" fmla="*/ 323 h 364"/>
              <a:gd name="T54" fmla="*/ 81 w 460"/>
              <a:gd name="T55" fmla="*/ 332 h 364"/>
              <a:gd name="T56" fmla="*/ 112 w 460"/>
              <a:gd name="T57" fmla="*/ 338 h 364"/>
              <a:gd name="T58" fmla="*/ 130 w 460"/>
              <a:gd name="T59" fmla="*/ 334 h 364"/>
              <a:gd name="T60" fmla="*/ 142 w 460"/>
              <a:gd name="T61" fmla="*/ 331 h 364"/>
              <a:gd name="T62" fmla="*/ 128 w 460"/>
              <a:gd name="T63" fmla="*/ 318 h 364"/>
              <a:gd name="T64" fmla="*/ 150 w 460"/>
              <a:gd name="T65" fmla="*/ 329 h 364"/>
              <a:gd name="T66" fmla="*/ 158 w 460"/>
              <a:gd name="T67" fmla="*/ 327 h 364"/>
              <a:gd name="T68" fmla="*/ 174 w 460"/>
              <a:gd name="T69" fmla="*/ 321 h 364"/>
              <a:gd name="T70" fmla="*/ 191 w 460"/>
              <a:gd name="T71" fmla="*/ 315 h 364"/>
              <a:gd name="T72" fmla="*/ 207 w 460"/>
              <a:gd name="T73" fmla="*/ 308 h 364"/>
              <a:gd name="T74" fmla="*/ 221 w 460"/>
              <a:gd name="T75" fmla="*/ 280 h 364"/>
              <a:gd name="T76" fmla="*/ 222 w 460"/>
              <a:gd name="T77" fmla="*/ 279 h 364"/>
              <a:gd name="T78" fmla="*/ 255 w 460"/>
              <a:gd name="T79" fmla="*/ 283 h 364"/>
              <a:gd name="T80" fmla="*/ 268 w 460"/>
              <a:gd name="T81" fmla="*/ 275 h 364"/>
              <a:gd name="T82" fmla="*/ 278 w 460"/>
              <a:gd name="T83" fmla="*/ 268 h 364"/>
              <a:gd name="T84" fmla="*/ 277 w 460"/>
              <a:gd name="T85" fmla="*/ 244 h 364"/>
              <a:gd name="T86" fmla="*/ 288 w 460"/>
              <a:gd name="T87" fmla="*/ 235 h 364"/>
              <a:gd name="T88" fmla="*/ 302 w 460"/>
              <a:gd name="T89" fmla="*/ 223 h 364"/>
              <a:gd name="T90" fmla="*/ 303 w 460"/>
              <a:gd name="T91" fmla="*/ 222 h 364"/>
              <a:gd name="T92" fmla="*/ 328 w 460"/>
              <a:gd name="T93" fmla="*/ 220 h 364"/>
              <a:gd name="T94" fmla="*/ 328 w 460"/>
              <a:gd name="T95" fmla="*/ 220 h 364"/>
              <a:gd name="T96" fmla="*/ 341 w 460"/>
              <a:gd name="T97" fmla="*/ 203 h 364"/>
              <a:gd name="T98" fmla="*/ 362 w 460"/>
              <a:gd name="T99" fmla="*/ 172 h 364"/>
              <a:gd name="T100" fmla="*/ 371 w 460"/>
              <a:gd name="T101" fmla="*/ 159 h 364"/>
              <a:gd name="T102" fmla="*/ 379 w 460"/>
              <a:gd name="T103" fmla="*/ 145 h 364"/>
              <a:gd name="T104" fmla="*/ 380 w 460"/>
              <a:gd name="T105" fmla="*/ 121 h 364"/>
              <a:gd name="T106" fmla="*/ 381 w 460"/>
              <a:gd name="T107" fmla="*/ 118 h 364"/>
              <a:gd name="T108" fmla="*/ 402 w 460"/>
              <a:gd name="T109" fmla="*/ 140 h 364"/>
              <a:gd name="T110" fmla="*/ 402 w 460"/>
              <a:gd name="T111" fmla="*/ 140 h 364"/>
              <a:gd name="T112" fmla="*/ 424 w 460"/>
              <a:gd name="T113" fmla="*/ 149 h 364"/>
              <a:gd name="T114" fmla="*/ 429 w 460"/>
              <a:gd name="T115" fmla="*/ 137 h 364"/>
              <a:gd name="T116" fmla="*/ 439 w 460"/>
              <a:gd name="T117" fmla="*/ 148 h 364"/>
              <a:gd name="T118" fmla="*/ 450 w 460"/>
              <a:gd name="T119" fmla="*/ 148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60" h="364">
                <a:moveTo>
                  <a:pt x="444" y="22"/>
                </a:moveTo>
                <a:cubicBezTo>
                  <a:pt x="444" y="20"/>
                  <a:pt x="443" y="20"/>
                  <a:pt x="442" y="19"/>
                </a:cubicBezTo>
                <a:cubicBezTo>
                  <a:pt x="440" y="16"/>
                  <a:pt x="436" y="13"/>
                  <a:pt x="434" y="11"/>
                </a:cubicBezTo>
                <a:cubicBezTo>
                  <a:pt x="430" y="8"/>
                  <a:pt x="426" y="4"/>
                  <a:pt x="421" y="2"/>
                </a:cubicBezTo>
                <a:cubicBezTo>
                  <a:pt x="420" y="1"/>
                  <a:pt x="419" y="1"/>
                  <a:pt x="419" y="2"/>
                </a:cubicBezTo>
                <a:cubicBezTo>
                  <a:pt x="414" y="0"/>
                  <a:pt x="410" y="4"/>
                  <a:pt x="406" y="6"/>
                </a:cubicBezTo>
                <a:cubicBezTo>
                  <a:pt x="395" y="11"/>
                  <a:pt x="384" y="18"/>
                  <a:pt x="373" y="24"/>
                </a:cubicBezTo>
                <a:cubicBezTo>
                  <a:pt x="349" y="36"/>
                  <a:pt x="326" y="48"/>
                  <a:pt x="304" y="62"/>
                </a:cubicBezTo>
                <a:cubicBezTo>
                  <a:pt x="303" y="63"/>
                  <a:pt x="302" y="64"/>
                  <a:pt x="302" y="65"/>
                </a:cubicBezTo>
                <a:cubicBezTo>
                  <a:pt x="302" y="65"/>
                  <a:pt x="301" y="66"/>
                  <a:pt x="301" y="67"/>
                </a:cubicBezTo>
                <a:cubicBezTo>
                  <a:pt x="298" y="70"/>
                  <a:pt x="301" y="76"/>
                  <a:pt x="303" y="80"/>
                </a:cubicBezTo>
                <a:cubicBezTo>
                  <a:pt x="305" y="86"/>
                  <a:pt x="307" y="94"/>
                  <a:pt x="311" y="99"/>
                </a:cubicBezTo>
                <a:cubicBezTo>
                  <a:pt x="311" y="100"/>
                  <a:pt x="311" y="100"/>
                  <a:pt x="312" y="101"/>
                </a:cubicBezTo>
                <a:cubicBezTo>
                  <a:pt x="315" y="103"/>
                  <a:pt x="319" y="105"/>
                  <a:pt x="323" y="106"/>
                </a:cubicBezTo>
                <a:cubicBezTo>
                  <a:pt x="326" y="108"/>
                  <a:pt x="328" y="109"/>
                  <a:pt x="331" y="110"/>
                </a:cubicBezTo>
                <a:cubicBezTo>
                  <a:pt x="303" y="160"/>
                  <a:pt x="255" y="194"/>
                  <a:pt x="202" y="213"/>
                </a:cubicBezTo>
                <a:cubicBezTo>
                  <a:pt x="171" y="225"/>
                  <a:pt x="139" y="231"/>
                  <a:pt x="106" y="234"/>
                </a:cubicBezTo>
                <a:cubicBezTo>
                  <a:pt x="90" y="236"/>
                  <a:pt x="74" y="237"/>
                  <a:pt x="57" y="237"/>
                </a:cubicBezTo>
                <a:cubicBezTo>
                  <a:pt x="40" y="237"/>
                  <a:pt x="23" y="234"/>
                  <a:pt x="5" y="231"/>
                </a:cubicBezTo>
                <a:cubicBezTo>
                  <a:pt x="5" y="231"/>
                  <a:pt x="5" y="231"/>
                  <a:pt x="5" y="231"/>
                </a:cubicBezTo>
                <a:cubicBezTo>
                  <a:pt x="3" y="230"/>
                  <a:pt x="0" y="231"/>
                  <a:pt x="0" y="234"/>
                </a:cubicBezTo>
                <a:cubicBezTo>
                  <a:pt x="1" y="260"/>
                  <a:pt x="0" y="286"/>
                  <a:pt x="0" y="311"/>
                </a:cubicBezTo>
                <a:cubicBezTo>
                  <a:pt x="1" y="312"/>
                  <a:pt x="1" y="313"/>
                  <a:pt x="2" y="313"/>
                </a:cubicBezTo>
                <a:cubicBezTo>
                  <a:pt x="2" y="314"/>
                  <a:pt x="2" y="314"/>
                  <a:pt x="2" y="314"/>
                </a:cubicBezTo>
                <a:cubicBezTo>
                  <a:pt x="7" y="320"/>
                  <a:pt x="13" y="324"/>
                  <a:pt x="18" y="329"/>
                </a:cubicBezTo>
                <a:cubicBezTo>
                  <a:pt x="23" y="334"/>
                  <a:pt x="29" y="338"/>
                  <a:pt x="34" y="343"/>
                </a:cubicBezTo>
                <a:cubicBezTo>
                  <a:pt x="35" y="344"/>
                  <a:pt x="36" y="344"/>
                  <a:pt x="37" y="344"/>
                </a:cubicBezTo>
                <a:cubicBezTo>
                  <a:pt x="108" y="364"/>
                  <a:pt x="192" y="329"/>
                  <a:pt x="252" y="294"/>
                </a:cubicBezTo>
                <a:cubicBezTo>
                  <a:pt x="259" y="290"/>
                  <a:pt x="266" y="285"/>
                  <a:pt x="272" y="281"/>
                </a:cubicBezTo>
                <a:cubicBezTo>
                  <a:pt x="273" y="281"/>
                  <a:pt x="274" y="282"/>
                  <a:pt x="274" y="282"/>
                </a:cubicBezTo>
                <a:cubicBezTo>
                  <a:pt x="275" y="283"/>
                  <a:pt x="276" y="282"/>
                  <a:pt x="275" y="281"/>
                </a:cubicBezTo>
                <a:cubicBezTo>
                  <a:pt x="275" y="281"/>
                  <a:pt x="274" y="280"/>
                  <a:pt x="274" y="280"/>
                </a:cubicBezTo>
                <a:cubicBezTo>
                  <a:pt x="277" y="277"/>
                  <a:pt x="281" y="275"/>
                  <a:pt x="284" y="272"/>
                </a:cubicBezTo>
                <a:cubicBezTo>
                  <a:pt x="285" y="273"/>
                  <a:pt x="286" y="272"/>
                  <a:pt x="286" y="272"/>
                </a:cubicBezTo>
                <a:cubicBezTo>
                  <a:pt x="302" y="259"/>
                  <a:pt x="318" y="245"/>
                  <a:pt x="331" y="228"/>
                </a:cubicBezTo>
                <a:cubicBezTo>
                  <a:pt x="343" y="214"/>
                  <a:pt x="353" y="198"/>
                  <a:pt x="363" y="183"/>
                </a:cubicBezTo>
                <a:cubicBezTo>
                  <a:pt x="373" y="169"/>
                  <a:pt x="384" y="155"/>
                  <a:pt x="389" y="139"/>
                </a:cubicBezTo>
                <a:cubicBezTo>
                  <a:pt x="394" y="142"/>
                  <a:pt x="398" y="145"/>
                  <a:pt x="402" y="147"/>
                </a:cubicBezTo>
                <a:cubicBezTo>
                  <a:pt x="402" y="147"/>
                  <a:pt x="403" y="147"/>
                  <a:pt x="403" y="147"/>
                </a:cubicBezTo>
                <a:cubicBezTo>
                  <a:pt x="415" y="155"/>
                  <a:pt x="428" y="161"/>
                  <a:pt x="442" y="165"/>
                </a:cubicBezTo>
                <a:cubicBezTo>
                  <a:pt x="454" y="169"/>
                  <a:pt x="459" y="167"/>
                  <a:pt x="459" y="155"/>
                </a:cubicBezTo>
                <a:cubicBezTo>
                  <a:pt x="460" y="112"/>
                  <a:pt x="455" y="63"/>
                  <a:pt x="444" y="22"/>
                </a:cubicBezTo>
                <a:close/>
                <a:moveTo>
                  <a:pt x="450" y="125"/>
                </a:moveTo>
                <a:cubicBezTo>
                  <a:pt x="450" y="131"/>
                  <a:pt x="450" y="138"/>
                  <a:pt x="450" y="144"/>
                </a:cubicBezTo>
                <a:cubicBezTo>
                  <a:pt x="444" y="134"/>
                  <a:pt x="438" y="124"/>
                  <a:pt x="432" y="114"/>
                </a:cubicBezTo>
                <a:cubicBezTo>
                  <a:pt x="432" y="109"/>
                  <a:pt x="432" y="104"/>
                  <a:pt x="431" y="99"/>
                </a:cubicBezTo>
                <a:cubicBezTo>
                  <a:pt x="437" y="108"/>
                  <a:pt x="443" y="116"/>
                  <a:pt x="449" y="124"/>
                </a:cubicBezTo>
                <a:cubicBezTo>
                  <a:pt x="449" y="125"/>
                  <a:pt x="449" y="125"/>
                  <a:pt x="450" y="125"/>
                </a:cubicBezTo>
                <a:close/>
                <a:moveTo>
                  <a:pt x="449" y="119"/>
                </a:moveTo>
                <a:cubicBezTo>
                  <a:pt x="443" y="111"/>
                  <a:pt x="437" y="103"/>
                  <a:pt x="431" y="94"/>
                </a:cubicBezTo>
                <a:cubicBezTo>
                  <a:pt x="431" y="88"/>
                  <a:pt x="430" y="82"/>
                  <a:pt x="430" y="76"/>
                </a:cubicBezTo>
                <a:cubicBezTo>
                  <a:pt x="435" y="84"/>
                  <a:pt x="441" y="92"/>
                  <a:pt x="447" y="98"/>
                </a:cubicBezTo>
                <a:cubicBezTo>
                  <a:pt x="448" y="105"/>
                  <a:pt x="449" y="112"/>
                  <a:pt x="449" y="119"/>
                </a:cubicBezTo>
                <a:close/>
                <a:moveTo>
                  <a:pt x="444" y="75"/>
                </a:moveTo>
                <a:cubicBezTo>
                  <a:pt x="445" y="81"/>
                  <a:pt x="446" y="88"/>
                  <a:pt x="447" y="94"/>
                </a:cubicBezTo>
                <a:cubicBezTo>
                  <a:pt x="441" y="87"/>
                  <a:pt x="435" y="80"/>
                  <a:pt x="430" y="72"/>
                </a:cubicBezTo>
                <a:cubicBezTo>
                  <a:pt x="430" y="66"/>
                  <a:pt x="429" y="60"/>
                  <a:pt x="429" y="54"/>
                </a:cubicBezTo>
                <a:cubicBezTo>
                  <a:pt x="434" y="62"/>
                  <a:pt x="439" y="69"/>
                  <a:pt x="444" y="75"/>
                </a:cubicBezTo>
                <a:close/>
                <a:moveTo>
                  <a:pt x="444" y="71"/>
                </a:moveTo>
                <a:cubicBezTo>
                  <a:pt x="439" y="64"/>
                  <a:pt x="434" y="58"/>
                  <a:pt x="429" y="51"/>
                </a:cubicBezTo>
                <a:cubicBezTo>
                  <a:pt x="429" y="47"/>
                  <a:pt x="429" y="41"/>
                  <a:pt x="429" y="34"/>
                </a:cubicBezTo>
                <a:cubicBezTo>
                  <a:pt x="433" y="40"/>
                  <a:pt x="437" y="45"/>
                  <a:pt x="441" y="50"/>
                </a:cubicBezTo>
                <a:cubicBezTo>
                  <a:pt x="442" y="57"/>
                  <a:pt x="443" y="64"/>
                  <a:pt x="444" y="71"/>
                </a:cubicBezTo>
                <a:close/>
                <a:moveTo>
                  <a:pt x="429" y="17"/>
                </a:moveTo>
                <a:cubicBezTo>
                  <a:pt x="430" y="18"/>
                  <a:pt x="432" y="20"/>
                  <a:pt x="434" y="22"/>
                </a:cubicBezTo>
                <a:cubicBezTo>
                  <a:pt x="435" y="24"/>
                  <a:pt x="436" y="25"/>
                  <a:pt x="438" y="27"/>
                </a:cubicBezTo>
                <a:cubicBezTo>
                  <a:pt x="439" y="33"/>
                  <a:pt x="440" y="40"/>
                  <a:pt x="441" y="46"/>
                </a:cubicBezTo>
                <a:cubicBezTo>
                  <a:pt x="437" y="41"/>
                  <a:pt x="433" y="36"/>
                  <a:pt x="429" y="32"/>
                </a:cubicBezTo>
                <a:cubicBezTo>
                  <a:pt x="429" y="26"/>
                  <a:pt x="428" y="20"/>
                  <a:pt x="427" y="15"/>
                </a:cubicBezTo>
                <a:cubicBezTo>
                  <a:pt x="427" y="15"/>
                  <a:pt x="428" y="16"/>
                  <a:pt x="429" y="17"/>
                </a:cubicBezTo>
                <a:close/>
                <a:moveTo>
                  <a:pt x="326" y="100"/>
                </a:moveTo>
                <a:cubicBezTo>
                  <a:pt x="323" y="99"/>
                  <a:pt x="319" y="97"/>
                  <a:pt x="316" y="97"/>
                </a:cubicBezTo>
                <a:cubicBezTo>
                  <a:pt x="316" y="92"/>
                  <a:pt x="313" y="87"/>
                  <a:pt x="311" y="82"/>
                </a:cubicBezTo>
                <a:cubicBezTo>
                  <a:pt x="310" y="80"/>
                  <a:pt x="310" y="78"/>
                  <a:pt x="309" y="76"/>
                </a:cubicBezTo>
                <a:cubicBezTo>
                  <a:pt x="312" y="79"/>
                  <a:pt x="316" y="81"/>
                  <a:pt x="319" y="83"/>
                </a:cubicBezTo>
                <a:cubicBezTo>
                  <a:pt x="321" y="87"/>
                  <a:pt x="323" y="91"/>
                  <a:pt x="324" y="95"/>
                </a:cubicBezTo>
                <a:cubicBezTo>
                  <a:pt x="325" y="97"/>
                  <a:pt x="326" y="99"/>
                  <a:pt x="326" y="100"/>
                </a:cubicBezTo>
                <a:cubicBezTo>
                  <a:pt x="326" y="100"/>
                  <a:pt x="326" y="100"/>
                  <a:pt x="326" y="100"/>
                </a:cubicBezTo>
                <a:close/>
                <a:moveTo>
                  <a:pt x="330" y="102"/>
                </a:moveTo>
                <a:cubicBezTo>
                  <a:pt x="329" y="99"/>
                  <a:pt x="328" y="97"/>
                  <a:pt x="326" y="94"/>
                </a:cubicBezTo>
                <a:cubicBezTo>
                  <a:pt x="325" y="92"/>
                  <a:pt x="324" y="89"/>
                  <a:pt x="323" y="87"/>
                </a:cubicBezTo>
                <a:cubicBezTo>
                  <a:pt x="323" y="86"/>
                  <a:pt x="323" y="85"/>
                  <a:pt x="322" y="85"/>
                </a:cubicBezTo>
                <a:cubicBezTo>
                  <a:pt x="322" y="85"/>
                  <a:pt x="322" y="85"/>
                  <a:pt x="322" y="85"/>
                </a:cubicBezTo>
                <a:cubicBezTo>
                  <a:pt x="325" y="86"/>
                  <a:pt x="328" y="88"/>
                  <a:pt x="330" y="90"/>
                </a:cubicBezTo>
                <a:cubicBezTo>
                  <a:pt x="331" y="94"/>
                  <a:pt x="332" y="99"/>
                  <a:pt x="334" y="104"/>
                </a:cubicBezTo>
                <a:cubicBezTo>
                  <a:pt x="333" y="103"/>
                  <a:pt x="331" y="102"/>
                  <a:pt x="330" y="102"/>
                </a:cubicBezTo>
                <a:close/>
                <a:moveTo>
                  <a:pt x="337" y="100"/>
                </a:moveTo>
                <a:cubicBezTo>
                  <a:pt x="336" y="101"/>
                  <a:pt x="336" y="101"/>
                  <a:pt x="336" y="101"/>
                </a:cubicBezTo>
                <a:cubicBezTo>
                  <a:pt x="335" y="98"/>
                  <a:pt x="334" y="94"/>
                  <a:pt x="333" y="91"/>
                </a:cubicBezTo>
                <a:cubicBezTo>
                  <a:pt x="335" y="92"/>
                  <a:pt x="338" y="93"/>
                  <a:pt x="340" y="94"/>
                </a:cubicBezTo>
                <a:cubicBezTo>
                  <a:pt x="338" y="96"/>
                  <a:pt x="337" y="98"/>
                  <a:pt x="337" y="100"/>
                </a:cubicBezTo>
                <a:close/>
                <a:moveTo>
                  <a:pt x="5" y="310"/>
                </a:moveTo>
                <a:cubicBezTo>
                  <a:pt x="10" y="286"/>
                  <a:pt x="9" y="261"/>
                  <a:pt x="7" y="236"/>
                </a:cubicBezTo>
                <a:cubicBezTo>
                  <a:pt x="35" y="251"/>
                  <a:pt x="72" y="246"/>
                  <a:pt x="101" y="243"/>
                </a:cubicBezTo>
                <a:cubicBezTo>
                  <a:pt x="137" y="240"/>
                  <a:pt x="173" y="233"/>
                  <a:pt x="207" y="221"/>
                </a:cubicBezTo>
                <a:cubicBezTo>
                  <a:pt x="264" y="199"/>
                  <a:pt x="316" y="161"/>
                  <a:pt x="343" y="106"/>
                </a:cubicBezTo>
                <a:cubicBezTo>
                  <a:pt x="344" y="105"/>
                  <a:pt x="344" y="104"/>
                  <a:pt x="344" y="104"/>
                </a:cubicBezTo>
                <a:cubicBezTo>
                  <a:pt x="346" y="101"/>
                  <a:pt x="348" y="98"/>
                  <a:pt x="349" y="95"/>
                </a:cubicBezTo>
                <a:cubicBezTo>
                  <a:pt x="350" y="93"/>
                  <a:pt x="348" y="90"/>
                  <a:pt x="346" y="90"/>
                </a:cubicBezTo>
                <a:cubicBezTo>
                  <a:pt x="340" y="85"/>
                  <a:pt x="333" y="82"/>
                  <a:pt x="326" y="78"/>
                </a:cubicBezTo>
                <a:cubicBezTo>
                  <a:pt x="320" y="74"/>
                  <a:pt x="315" y="69"/>
                  <a:pt x="308" y="67"/>
                </a:cubicBezTo>
                <a:cubicBezTo>
                  <a:pt x="326" y="59"/>
                  <a:pt x="342" y="50"/>
                  <a:pt x="359" y="41"/>
                </a:cubicBezTo>
                <a:cubicBezTo>
                  <a:pt x="367" y="36"/>
                  <a:pt x="376" y="31"/>
                  <a:pt x="385" y="27"/>
                </a:cubicBezTo>
                <a:cubicBezTo>
                  <a:pt x="390" y="24"/>
                  <a:pt x="395" y="21"/>
                  <a:pt x="400" y="18"/>
                </a:cubicBezTo>
                <a:cubicBezTo>
                  <a:pt x="403" y="17"/>
                  <a:pt x="409" y="11"/>
                  <a:pt x="413" y="11"/>
                </a:cubicBezTo>
                <a:cubicBezTo>
                  <a:pt x="415" y="9"/>
                  <a:pt x="416" y="9"/>
                  <a:pt x="416" y="12"/>
                </a:cubicBezTo>
                <a:cubicBezTo>
                  <a:pt x="418" y="16"/>
                  <a:pt x="419" y="19"/>
                  <a:pt x="419" y="23"/>
                </a:cubicBezTo>
                <a:cubicBezTo>
                  <a:pt x="419" y="28"/>
                  <a:pt x="420" y="32"/>
                  <a:pt x="420" y="37"/>
                </a:cubicBezTo>
                <a:cubicBezTo>
                  <a:pt x="420" y="47"/>
                  <a:pt x="421" y="57"/>
                  <a:pt x="421" y="66"/>
                </a:cubicBezTo>
                <a:cubicBezTo>
                  <a:pt x="422" y="86"/>
                  <a:pt x="423" y="106"/>
                  <a:pt x="425" y="125"/>
                </a:cubicBezTo>
                <a:cubicBezTo>
                  <a:pt x="419" y="122"/>
                  <a:pt x="413" y="120"/>
                  <a:pt x="407" y="117"/>
                </a:cubicBezTo>
                <a:cubicBezTo>
                  <a:pt x="400" y="114"/>
                  <a:pt x="392" y="110"/>
                  <a:pt x="384" y="108"/>
                </a:cubicBezTo>
                <a:cubicBezTo>
                  <a:pt x="383" y="106"/>
                  <a:pt x="380" y="106"/>
                  <a:pt x="379" y="108"/>
                </a:cubicBezTo>
                <a:cubicBezTo>
                  <a:pt x="379" y="109"/>
                  <a:pt x="378" y="109"/>
                  <a:pt x="378" y="110"/>
                </a:cubicBezTo>
                <a:cubicBezTo>
                  <a:pt x="378" y="110"/>
                  <a:pt x="378" y="110"/>
                  <a:pt x="378" y="110"/>
                </a:cubicBezTo>
                <a:cubicBezTo>
                  <a:pt x="378" y="111"/>
                  <a:pt x="378" y="111"/>
                  <a:pt x="378" y="111"/>
                </a:cubicBezTo>
                <a:cubicBezTo>
                  <a:pt x="359" y="143"/>
                  <a:pt x="340" y="173"/>
                  <a:pt x="314" y="200"/>
                </a:cubicBezTo>
                <a:cubicBezTo>
                  <a:pt x="288" y="228"/>
                  <a:pt x="258" y="251"/>
                  <a:pt x="225" y="269"/>
                </a:cubicBezTo>
                <a:cubicBezTo>
                  <a:pt x="211" y="277"/>
                  <a:pt x="196" y="284"/>
                  <a:pt x="181" y="290"/>
                </a:cubicBezTo>
                <a:cubicBezTo>
                  <a:pt x="181" y="290"/>
                  <a:pt x="180" y="290"/>
                  <a:pt x="180" y="290"/>
                </a:cubicBezTo>
                <a:cubicBezTo>
                  <a:pt x="125" y="312"/>
                  <a:pt x="63" y="322"/>
                  <a:pt x="5" y="310"/>
                </a:cubicBezTo>
                <a:close/>
                <a:moveTo>
                  <a:pt x="40" y="339"/>
                </a:moveTo>
                <a:cubicBezTo>
                  <a:pt x="40" y="339"/>
                  <a:pt x="40" y="338"/>
                  <a:pt x="39" y="338"/>
                </a:cubicBezTo>
                <a:cubicBezTo>
                  <a:pt x="32" y="331"/>
                  <a:pt x="24" y="324"/>
                  <a:pt x="15" y="318"/>
                </a:cubicBezTo>
                <a:cubicBezTo>
                  <a:pt x="22" y="320"/>
                  <a:pt x="29" y="321"/>
                  <a:pt x="36" y="322"/>
                </a:cubicBezTo>
                <a:cubicBezTo>
                  <a:pt x="42" y="328"/>
                  <a:pt x="48" y="335"/>
                  <a:pt x="55" y="340"/>
                </a:cubicBezTo>
                <a:cubicBezTo>
                  <a:pt x="50" y="340"/>
                  <a:pt x="45" y="340"/>
                  <a:pt x="40" y="339"/>
                </a:cubicBezTo>
                <a:close/>
                <a:moveTo>
                  <a:pt x="58" y="340"/>
                </a:moveTo>
                <a:cubicBezTo>
                  <a:pt x="52" y="334"/>
                  <a:pt x="45" y="328"/>
                  <a:pt x="39" y="322"/>
                </a:cubicBezTo>
                <a:cubicBezTo>
                  <a:pt x="43" y="323"/>
                  <a:pt x="48" y="323"/>
                  <a:pt x="52" y="323"/>
                </a:cubicBezTo>
                <a:cubicBezTo>
                  <a:pt x="57" y="329"/>
                  <a:pt x="64" y="336"/>
                  <a:pt x="70" y="341"/>
                </a:cubicBezTo>
                <a:cubicBezTo>
                  <a:pt x="66" y="341"/>
                  <a:pt x="62" y="341"/>
                  <a:pt x="58" y="340"/>
                </a:cubicBezTo>
                <a:close/>
                <a:moveTo>
                  <a:pt x="74" y="341"/>
                </a:moveTo>
                <a:cubicBezTo>
                  <a:pt x="71" y="338"/>
                  <a:pt x="68" y="336"/>
                  <a:pt x="65" y="334"/>
                </a:cubicBezTo>
                <a:cubicBezTo>
                  <a:pt x="61" y="330"/>
                  <a:pt x="57" y="327"/>
                  <a:pt x="54" y="323"/>
                </a:cubicBezTo>
                <a:cubicBezTo>
                  <a:pt x="58" y="323"/>
                  <a:pt x="63" y="323"/>
                  <a:pt x="68" y="323"/>
                </a:cubicBezTo>
                <a:cubicBezTo>
                  <a:pt x="73" y="329"/>
                  <a:pt x="80" y="335"/>
                  <a:pt x="87" y="340"/>
                </a:cubicBezTo>
                <a:cubicBezTo>
                  <a:pt x="82" y="340"/>
                  <a:pt x="78" y="341"/>
                  <a:pt x="74" y="341"/>
                </a:cubicBezTo>
                <a:close/>
                <a:moveTo>
                  <a:pt x="91" y="340"/>
                </a:moveTo>
                <a:cubicBezTo>
                  <a:pt x="88" y="337"/>
                  <a:pt x="84" y="335"/>
                  <a:pt x="81" y="332"/>
                </a:cubicBezTo>
                <a:cubicBezTo>
                  <a:pt x="77" y="329"/>
                  <a:pt x="74" y="326"/>
                  <a:pt x="70" y="322"/>
                </a:cubicBezTo>
                <a:cubicBezTo>
                  <a:pt x="76" y="322"/>
                  <a:pt x="82" y="321"/>
                  <a:pt x="88" y="321"/>
                </a:cubicBezTo>
                <a:cubicBezTo>
                  <a:pt x="94" y="327"/>
                  <a:pt x="101" y="333"/>
                  <a:pt x="108" y="338"/>
                </a:cubicBezTo>
                <a:cubicBezTo>
                  <a:pt x="103" y="339"/>
                  <a:pt x="97" y="339"/>
                  <a:pt x="91" y="340"/>
                </a:cubicBezTo>
                <a:close/>
                <a:moveTo>
                  <a:pt x="112" y="338"/>
                </a:moveTo>
                <a:cubicBezTo>
                  <a:pt x="105" y="332"/>
                  <a:pt x="98" y="326"/>
                  <a:pt x="91" y="320"/>
                </a:cubicBezTo>
                <a:cubicBezTo>
                  <a:pt x="96" y="320"/>
                  <a:pt x="101" y="319"/>
                  <a:pt x="106" y="318"/>
                </a:cubicBezTo>
                <a:cubicBezTo>
                  <a:pt x="112" y="324"/>
                  <a:pt x="119" y="330"/>
                  <a:pt x="126" y="335"/>
                </a:cubicBezTo>
                <a:cubicBezTo>
                  <a:pt x="122" y="336"/>
                  <a:pt x="117" y="337"/>
                  <a:pt x="112" y="338"/>
                </a:cubicBezTo>
                <a:close/>
                <a:moveTo>
                  <a:pt x="130" y="334"/>
                </a:moveTo>
                <a:cubicBezTo>
                  <a:pt x="123" y="329"/>
                  <a:pt x="116" y="323"/>
                  <a:pt x="108" y="318"/>
                </a:cubicBezTo>
                <a:cubicBezTo>
                  <a:pt x="111" y="317"/>
                  <a:pt x="114" y="317"/>
                  <a:pt x="117" y="316"/>
                </a:cubicBezTo>
                <a:cubicBezTo>
                  <a:pt x="118" y="316"/>
                  <a:pt x="120" y="315"/>
                  <a:pt x="122" y="315"/>
                </a:cubicBezTo>
                <a:cubicBezTo>
                  <a:pt x="125" y="318"/>
                  <a:pt x="128" y="320"/>
                  <a:pt x="131" y="323"/>
                </a:cubicBezTo>
                <a:cubicBezTo>
                  <a:pt x="135" y="326"/>
                  <a:pt x="138" y="329"/>
                  <a:pt x="142" y="331"/>
                </a:cubicBezTo>
                <a:cubicBezTo>
                  <a:pt x="138" y="333"/>
                  <a:pt x="134" y="333"/>
                  <a:pt x="130" y="334"/>
                </a:cubicBezTo>
                <a:close/>
                <a:moveTo>
                  <a:pt x="150" y="329"/>
                </a:moveTo>
                <a:cubicBezTo>
                  <a:pt x="148" y="330"/>
                  <a:pt x="146" y="330"/>
                  <a:pt x="144" y="331"/>
                </a:cubicBezTo>
                <a:cubicBezTo>
                  <a:pt x="141" y="328"/>
                  <a:pt x="138" y="325"/>
                  <a:pt x="135" y="323"/>
                </a:cubicBezTo>
                <a:cubicBezTo>
                  <a:pt x="132" y="321"/>
                  <a:pt x="130" y="319"/>
                  <a:pt x="128" y="318"/>
                </a:cubicBezTo>
                <a:cubicBezTo>
                  <a:pt x="127" y="317"/>
                  <a:pt x="126" y="316"/>
                  <a:pt x="125" y="316"/>
                </a:cubicBezTo>
                <a:cubicBezTo>
                  <a:pt x="125" y="315"/>
                  <a:pt x="124" y="315"/>
                  <a:pt x="123" y="315"/>
                </a:cubicBezTo>
                <a:cubicBezTo>
                  <a:pt x="128" y="314"/>
                  <a:pt x="132" y="313"/>
                  <a:pt x="136" y="312"/>
                </a:cubicBezTo>
                <a:cubicBezTo>
                  <a:pt x="142" y="317"/>
                  <a:pt x="148" y="323"/>
                  <a:pt x="155" y="328"/>
                </a:cubicBezTo>
                <a:cubicBezTo>
                  <a:pt x="154" y="328"/>
                  <a:pt x="152" y="329"/>
                  <a:pt x="150" y="329"/>
                </a:cubicBezTo>
                <a:close/>
                <a:moveTo>
                  <a:pt x="158" y="327"/>
                </a:moveTo>
                <a:cubicBezTo>
                  <a:pt x="151" y="322"/>
                  <a:pt x="145" y="317"/>
                  <a:pt x="138" y="311"/>
                </a:cubicBezTo>
                <a:cubicBezTo>
                  <a:pt x="143" y="310"/>
                  <a:pt x="147" y="309"/>
                  <a:pt x="152" y="307"/>
                </a:cubicBezTo>
                <a:cubicBezTo>
                  <a:pt x="158" y="313"/>
                  <a:pt x="165" y="318"/>
                  <a:pt x="171" y="322"/>
                </a:cubicBezTo>
                <a:cubicBezTo>
                  <a:pt x="167" y="324"/>
                  <a:pt x="163" y="325"/>
                  <a:pt x="158" y="327"/>
                </a:cubicBezTo>
                <a:close/>
                <a:moveTo>
                  <a:pt x="174" y="321"/>
                </a:moveTo>
                <a:cubicBezTo>
                  <a:pt x="168" y="316"/>
                  <a:pt x="161" y="311"/>
                  <a:pt x="155" y="307"/>
                </a:cubicBezTo>
                <a:cubicBezTo>
                  <a:pt x="159" y="305"/>
                  <a:pt x="164" y="304"/>
                  <a:pt x="168" y="302"/>
                </a:cubicBezTo>
                <a:cubicBezTo>
                  <a:pt x="175" y="306"/>
                  <a:pt x="182" y="311"/>
                  <a:pt x="188" y="316"/>
                </a:cubicBezTo>
                <a:cubicBezTo>
                  <a:pt x="184" y="318"/>
                  <a:pt x="179" y="320"/>
                  <a:pt x="174" y="321"/>
                </a:cubicBezTo>
                <a:close/>
                <a:moveTo>
                  <a:pt x="191" y="315"/>
                </a:moveTo>
                <a:cubicBezTo>
                  <a:pt x="185" y="310"/>
                  <a:pt x="178" y="305"/>
                  <a:pt x="171" y="301"/>
                </a:cubicBezTo>
                <a:cubicBezTo>
                  <a:pt x="176" y="299"/>
                  <a:pt x="181" y="297"/>
                  <a:pt x="186" y="296"/>
                </a:cubicBezTo>
                <a:cubicBezTo>
                  <a:pt x="192" y="300"/>
                  <a:pt x="198" y="305"/>
                  <a:pt x="204" y="309"/>
                </a:cubicBezTo>
                <a:cubicBezTo>
                  <a:pt x="200" y="311"/>
                  <a:pt x="195" y="313"/>
                  <a:pt x="191" y="315"/>
                </a:cubicBezTo>
                <a:close/>
                <a:moveTo>
                  <a:pt x="207" y="308"/>
                </a:moveTo>
                <a:cubicBezTo>
                  <a:pt x="201" y="303"/>
                  <a:pt x="195" y="299"/>
                  <a:pt x="189" y="294"/>
                </a:cubicBezTo>
                <a:cubicBezTo>
                  <a:pt x="195" y="292"/>
                  <a:pt x="201" y="289"/>
                  <a:pt x="207" y="286"/>
                </a:cubicBezTo>
                <a:cubicBezTo>
                  <a:pt x="212" y="291"/>
                  <a:pt x="218" y="296"/>
                  <a:pt x="224" y="300"/>
                </a:cubicBezTo>
                <a:cubicBezTo>
                  <a:pt x="218" y="303"/>
                  <a:pt x="212" y="306"/>
                  <a:pt x="207" y="308"/>
                </a:cubicBezTo>
                <a:close/>
                <a:moveTo>
                  <a:pt x="226" y="299"/>
                </a:moveTo>
                <a:cubicBezTo>
                  <a:pt x="220" y="294"/>
                  <a:pt x="214" y="290"/>
                  <a:pt x="208" y="286"/>
                </a:cubicBezTo>
                <a:cubicBezTo>
                  <a:pt x="212" y="284"/>
                  <a:pt x="216" y="282"/>
                  <a:pt x="220" y="280"/>
                </a:cubicBezTo>
                <a:cubicBezTo>
                  <a:pt x="220" y="280"/>
                  <a:pt x="220" y="280"/>
                  <a:pt x="220" y="280"/>
                </a:cubicBezTo>
                <a:cubicBezTo>
                  <a:pt x="220" y="281"/>
                  <a:pt x="221" y="281"/>
                  <a:pt x="221" y="280"/>
                </a:cubicBezTo>
                <a:cubicBezTo>
                  <a:pt x="226" y="285"/>
                  <a:pt x="232" y="289"/>
                  <a:pt x="238" y="293"/>
                </a:cubicBezTo>
                <a:cubicBezTo>
                  <a:pt x="234" y="295"/>
                  <a:pt x="230" y="297"/>
                  <a:pt x="226" y="299"/>
                </a:cubicBezTo>
                <a:close/>
                <a:moveTo>
                  <a:pt x="246" y="289"/>
                </a:moveTo>
                <a:cubicBezTo>
                  <a:pt x="244" y="290"/>
                  <a:pt x="242" y="291"/>
                  <a:pt x="240" y="292"/>
                </a:cubicBezTo>
                <a:cubicBezTo>
                  <a:pt x="234" y="287"/>
                  <a:pt x="228" y="283"/>
                  <a:pt x="222" y="279"/>
                </a:cubicBezTo>
                <a:cubicBezTo>
                  <a:pt x="223" y="279"/>
                  <a:pt x="223" y="278"/>
                  <a:pt x="224" y="278"/>
                </a:cubicBezTo>
                <a:cubicBezTo>
                  <a:pt x="228" y="276"/>
                  <a:pt x="231" y="274"/>
                  <a:pt x="234" y="272"/>
                </a:cubicBezTo>
                <a:cubicBezTo>
                  <a:pt x="240" y="277"/>
                  <a:pt x="246" y="282"/>
                  <a:pt x="253" y="285"/>
                </a:cubicBezTo>
                <a:cubicBezTo>
                  <a:pt x="250" y="286"/>
                  <a:pt x="248" y="287"/>
                  <a:pt x="246" y="289"/>
                </a:cubicBezTo>
                <a:close/>
                <a:moveTo>
                  <a:pt x="255" y="283"/>
                </a:moveTo>
                <a:cubicBezTo>
                  <a:pt x="248" y="280"/>
                  <a:pt x="242" y="276"/>
                  <a:pt x="236" y="271"/>
                </a:cubicBezTo>
                <a:cubicBezTo>
                  <a:pt x="240" y="269"/>
                  <a:pt x="245" y="266"/>
                  <a:pt x="249" y="263"/>
                </a:cubicBezTo>
                <a:cubicBezTo>
                  <a:pt x="254" y="268"/>
                  <a:pt x="260" y="272"/>
                  <a:pt x="266" y="276"/>
                </a:cubicBezTo>
                <a:cubicBezTo>
                  <a:pt x="262" y="279"/>
                  <a:pt x="259" y="281"/>
                  <a:pt x="255" y="283"/>
                </a:cubicBezTo>
                <a:close/>
                <a:moveTo>
                  <a:pt x="268" y="275"/>
                </a:moveTo>
                <a:cubicBezTo>
                  <a:pt x="262" y="271"/>
                  <a:pt x="256" y="267"/>
                  <a:pt x="250" y="262"/>
                </a:cubicBezTo>
                <a:cubicBezTo>
                  <a:pt x="254" y="260"/>
                  <a:pt x="258" y="257"/>
                  <a:pt x="262" y="255"/>
                </a:cubicBezTo>
                <a:cubicBezTo>
                  <a:pt x="264" y="256"/>
                  <a:pt x="266" y="258"/>
                  <a:pt x="267" y="259"/>
                </a:cubicBezTo>
                <a:cubicBezTo>
                  <a:pt x="269" y="261"/>
                  <a:pt x="271" y="262"/>
                  <a:pt x="273" y="264"/>
                </a:cubicBezTo>
                <a:cubicBezTo>
                  <a:pt x="275" y="265"/>
                  <a:pt x="276" y="267"/>
                  <a:pt x="278" y="268"/>
                </a:cubicBezTo>
                <a:cubicBezTo>
                  <a:pt x="275" y="270"/>
                  <a:pt x="271" y="273"/>
                  <a:pt x="268" y="275"/>
                </a:cubicBezTo>
                <a:close/>
                <a:moveTo>
                  <a:pt x="280" y="267"/>
                </a:moveTo>
                <a:cubicBezTo>
                  <a:pt x="277" y="264"/>
                  <a:pt x="274" y="262"/>
                  <a:pt x="270" y="259"/>
                </a:cubicBezTo>
                <a:cubicBezTo>
                  <a:pt x="269" y="258"/>
                  <a:pt x="266" y="255"/>
                  <a:pt x="263" y="254"/>
                </a:cubicBezTo>
                <a:cubicBezTo>
                  <a:pt x="268" y="250"/>
                  <a:pt x="273" y="247"/>
                  <a:pt x="277" y="244"/>
                </a:cubicBezTo>
                <a:cubicBezTo>
                  <a:pt x="283" y="248"/>
                  <a:pt x="288" y="252"/>
                  <a:pt x="294" y="255"/>
                </a:cubicBezTo>
                <a:cubicBezTo>
                  <a:pt x="290" y="259"/>
                  <a:pt x="285" y="263"/>
                  <a:pt x="280" y="267"/>
                </a:cubicBezTo>
                <a:close/>
                <a:moveTo>
                  <a:pt x="296" y="254"/>
                </a:moveTo>
                <a:cubicBezTo>
                  <a:pt x="290" y="250"/>
                  <a:pt x="284" y="246"/>
                  <a:pt x="278" y="243"/>
                </a:cubicBezTo>
                <a:cubicBezTo>
                  <a:pt x="282" y="240"/>
                  <a:pt x="285" y="237"/>
                  <a:pt x="288" y="235"/>
                </a:cubicBezTo>
                <a:cubicBezTo>
                  <a:pt x="294" y="238"/>
                  <a:pt x="299" y="243"/>
                  <a:pt x="304" y="247"/>
                </a:cubicBezTo>
                <a:cubicBezTo>
                  <a:pt x="301" y="249"/>
                  <a:pt x="298" y="252"/>
                  <a:pt x="296" y="254"/>
                </a:cubicBezTo>
                <a:close/>
                <a:moveTo>
                  <a:pt x="305" y="246"/>
                </a:moveTo>
                <a:cubicBezTo>
                  <a:pt x="300" y="241"/>
                  <a:pt x="295" y="237"/>
                  <a:pt x="290" y="234"/>
                </a:cubicBezTo>
                <a:cubicBezTo>
                  <a:pt x="294" y="230"/>
                  <a:pt x="298" y="226"/>
                  <a:pt x="302" y="223"/>
                </a:cubicBezTo>
                <a:cubicBezTo>
                  <a:pt x="307" y="226"/>
                  <a:pt x="312" y="230"/>
                  <a:pt x="317" y="233"/>
                </a:cubicBezTo>
                <a:cubicBezTo>
                  <a:pt x="313" y="237"/>
                  <a:pt x="309" y="242"/>
                  <a:pt x="305" y="246"/>
                </a:cubicBezTo>
                <a:close/>
                <a:moveTo>
                  <a:pt x="323" y="227"/>
                </a:moveTo>
                <a:cubicBezTo>
                  <a:pt x="322" y="229"/>
                  <a:pt x="320" y="230"/>
                  <a:pt x="319" y="232"/>
                </a:cubicBezTo>
                <a:cubicBezTo>
                  <a:pt x="313" y="228"/>
                  <a:pt x="308" y="225"/>
                  <a:pt x="303" y="222"/>
                </a:cubicBezTo>
                <a:cubicBezTo>
                  <a:pt x="307" y="218"/>
                  <a:pt x="310" y="215"/>
                  <a:pt x="313" y="212"/>
                </a:cubicBezTo>
                <a:cubicBezTo>
                  <a:pt x="314" y="212"/>
                  <a:pt x="314" y="212"/>
                  <a:pt x="314" y="212"/>
                </a:cubicBezTo>
                <a:cubicBezTo>
                  <a:pt x="318" y="216"/>
                  <a:pt x="322" y="219"/>
                  <a:pt x="327" y="222"/>
                </a:cubicBezTo>
                <a:cubicBezTo>
                  <a:pt x="326" y="223"/>
                  <a:pt x="324" y="225"/>
                  <a:pt x="323" y="227"/>
                </a:cubicBezTo>
                <a:close/>
                <a:moveTo>
                  <a:pt x="328" y="220"/>
                </a:moveTo>
                <a:cubicBezTo>
                  <a:pt x="324" y="218"/>
                  <a:pt x="319" y="215"/>
                  <a:pt x="315" y="211"/>
                </a:cubicBezTo>
                <a:cubicBezTo>
                  <a:pt x="315" y="211"/>
                  <a:pt x="315" y="211"/>
                  <a:pt x="315" y="211"/>
                </a:cubicBezTo>
                <a:cubicBezTo>
                  <a:pt x="320" y="206"/>
                  <a:pt x="324" y="201"/>
                  <a:pt x="329" y="195"/>
                </a:cubicBezTo>
                <a:cubicBezTo>
                  <a:pt x="332" y="199"/>
                  <a:pt x="336" y="202"/>
                  <a:pt x="340" y="204"/>
                </a:cubicBezTo>
                <a:cubicBezTo>
                  <a:pt x="336" y="210"/>
                  <a:pt x="332" y="215"/>
                  <a:pt x="328" y="220"/>
                </a:cubicBezTo>
                <a:close/>
                <a:moveTo>
                  <a:pt x="341" y="203"/>
                </a:moveTo>
                <a:cubicBezTo>
                  <a:pt x="337" y="201"/>
                  <a:pt x="333" y="198"/>
                  <a:pt x="330" y="194"/>
                </a:cubicBezTo>
                <a:cubicBezTo>
                  <a:pt x="335" y="189"/>
                  <a:pt x="339" y="184"/>
                  <a:pt x="343" y="179"/>
                </a:cubicBezTo>
                <a:cubicBezTo>
                  <a:pt x="347" y="181"/>
                  <a:pt x="350" y="183"/>
                  <a:pt x="353" y="185"/>
                </a:cubicBezTo>
                <a:cubicBezTo>
                  <a:pt x="349" y="191"/>
                  <a:pt x="345" y="197"/>
                  <a:pt x="341" y="203"/>
                </a:cubicBezTo>
                <a:close/>
                <a:moveTo>
                  <a:pt x="355" y="181"/>
                </a:moveTo>
                <a:cubicBezTo>
                  <a:pt x="355" y="182"/>
                  <a:pt x="355" y="182"/>
                  <a:pt x="354" y="183"/>
                </a:cubicBezTo>
                <a:cubicBezTo>
                  <a:pt x="351" y="181"/>
                  <a:pt x="348" y="179"/>
                  <a:pt x="345" y="177"/>
                </a:cubicBezTo>
                <a:cubicBezTo>
                  <a:pt x="348" y="173"/>
                  <a:pt x="351" y="169"/>
                  <a:pt x="354" y="165"/>
                </a:cubicBezTo>
                <a:cubicBezTo>
                  <a:pt x="356" y="168"/>
                  <a:pt x="359" y="170"/>
                  <a:pt x="362" y="172"/>
                </a:cubicBezTo>
                <a:cubicBezTo>
                  <a:pt x="360" y="175"/>
                  <a:pt x="357" y="178"/>
                  <a:pt x="355" y="181"/>
                </a:cubicBezTo>
                <a:close/>
                <a:moveTo>
                  <a:pt x="363" y="170"/>
                </a:moveTo>
                <a:cubicBezTo>
                  <a:pt x="360" y="168"/>
                  <a:pt x="357" y="166"/>
                  <a:pt x="355" y="164"/>
                </a:cubicBezTo>
                <a:cubicBezTo>
                  <a:pt x="357" y="160"/>
                  <a:pt x="360" y="156"/>
                  <a:pt x="363" y="151"/>
                </a:cubicBezTo>
                <a:cubicBezTo>
                  <a:pt x="365" y="154"/>
                  <a:pt x="368" y="156"/>
                  <a:pt x="371" y="159"/>
                </a:cubicBezTo>
                <a:cubicBezTo>
                  <a:pt x="368" y="163"/>
                  <a:pt x="366" y="166"/>
                  <a:pt x="363" y="170"/>
                </a:cubicBezTo>
                <a:close/>
                <a:moveTo>
                  <a:pt x="372" y="157"/>
                </a:moveTo>
                <a:cubicBezTo>
                  <a:pt x="369" y="154"/>
                  <a:pt x="367" y="152"/>
                  <a:pt x="364" y="150"/>
                </a:cubicBezTo>
                <a:cubicBezTo>
                  <a:pt x="367" y="145"/>
                  <a:pt x="370" y="140"/>
                  <a:pt x="373" y="135"/>
                </a:cubicBezTo>
                <a:cubicBezTo>
                  <a:pt x="374" y="139"/>
                  <a:pt x="376" y="142"/>
                  <a:pt x="379" y="145"/>
                </a:cubicBezTo>
                <a:cubicBezTo>
                  <a:pt x="377" y="149"/>
                  <a:pt x="374" y="153"/>
                  <a:pt x="372" y="157"/>
                </a:cubicBezTo>
                <a:close/>
                <a:moveTo>
                  <a:pt x="383" y="135"/>
                </a:moveTo>
                <a:cubicBezTo>
                  <a:pt x="382" y="137"/>
                  <a:pt x="381" y="140"/>
                  <a:pt x="380" y="143"/>
                </a:cubicBezTo>
                <a:cubicBezTo>
                  <a:pt x="377" y="140"/>
                  <a:pt x="375" y="137"/>
                  <a:pt x="374" y="134"/>
                </a:cubicBezTo>
                <a:cubicBezTo>
                  <a:pt x="376" y="129"/>
                  <a:pt x="378" y="125"/>
                  <a:pt x="380" y="121"/>
                </a:cubicBezTo>
                <a:cubicBezTo>
                  <a:pt x="381" y="125"/>
                  <a:pt x="382" y="129"/>
                  <a:pt x="384" y="133"/>
                </a:cubicBezTo>
                <a:cubicBezTo>
                  <a:pt x="383" y="134"/>
                  <a:pt x="383" y="134"/>
                  <a:pt x="383" y="135"/>
                </a:cubicBezTo>
                <a:close/>
                <a:moveTo>
                  <a:pt x="390" y="135"/>
                </a:moveTo>
                <a:cubicBezTo>
                  <a:pt x="390" y="133"/>
                  <a:pt x="388" y="132"/>
                  <a:pt x="386" y="132"/>
                </a:cubicBezTo>
                <a:cubicBezTo>
                  <a:pt x="385" y="128"/>
                  <a:pt x="383" y="123"/>
                  <a:pt x="381" y="118"/>
                </a:cubicBezTo>
                <a:cubicBezTo>
                  <a:pt x="382" y="117"/>
                  <a:pt x="383" y="116"/>
                  <a:pt x="383" y="114"/>
                </a:cubicBezTo>
                <a:cubicBezTo>
                  <a:pt x="386" y="116"/>
                  <a:pt x="389" y="118"/>
                  <a:pt x="392" y="119"/>
                </a:cubicBezTo>
                <a:cubicBezTo>
                  <a:pt x="394" y="125"/>
                  <a:pt x="396" y="132"/>
                  <a:pt x="398" y="138"/>
                </a:cubicBezTo>
                <a:cubicBezTo>
                  <a:pt x="396" y="137"/>
                  <a:pt x="393" y="136"/>
                  <a:pt x="390" y="135"/>
                </a:cubicBezTo>
                <a:close/>
                <a:moveTo>
                  <a:pt x="402" y="140"/>
                </a:moveTo>
                <a:cubicBezTo>
                  <a:pt x="400" y="133"/>
                  <a:pt x="397" y="127"/>
                  <a:pt x="394" y="120"/>
                </a:cubicBezTo>
                <a:cubicBezTo>
                  <a:pt x="398" y="122"/>
                  <a:pt x="401" y="123"/>
                  <a:pt x="404" y="125"/>
                </a:cubicBezTo>
                <a:cubicBezTo>
                  <a:pt x="404" y="125"/>
                  <a:pt x="403" y="125"/>
                  <a:pt x="403" y="125"/>
                </a:cubicBezTo>
                <a:cubicBezTo>
                  <a:pt x="406" y="131"/>
                  <a:pt x="408" y="137"/>
                  <a:pt x="410" y="143"/>
                </a:cubicBezTo>
                <a:cubicBezTo>
                  <a:pt x="407" y="142"/>
                  <a:pt x="404" y="141"/>
                  <a:pt x="402" y="140"/>
                </a:cubicBezTo>
                <a:close/>
                <a:moveTo>
                  <a:pt x="412" y="144"/>
                </a:moveTo>
                <a:cubicBezTo>
                  <a:pt x="410" y="138"/>
                  <a:pt x="407" y="132"/>
                  <a:pt x="405" y="125"/>
                </a:cubicBezTo>
                <a:cubicBezTo>
                  <a:pt x="405" y="125"/>
                  <a:pt x="405" y="126"/>
                  <a:pt x="406" y="126"/>
                </a:cubicBezTo>
                <a:cubicBezTo>
                  <a:pt x="410" y="128"/>
                  <a:pt x="415" y="130"/>
                  <a:pt x="420" y="133"/>
                </a:cubicBezTo>
                <a:cubicBezTo>
                  <a:pt x="421" y="138"/>
                  <a:pt x="422" y="144"/>
                  <a:pt x="424" y="149"/>
                </a:cubicBezTo>
                <a:cubicBezTo>
                  <a:pt x="420" y="148"/>
                  <a:pt x="416" y="146"/>
                  <a:pt x="412" y="144"/>
                </a:cubicBezTo>
                <a:close/>
                <a:moveTo>
                  <a:pt x="434" y="153"/>
                </a:moveTo>
                <a:cubicBezTo>
                  <a:pt x="431" y="152"/>
                  <a:pt x="429" y="151"/>
                  <a:pt x="427" y="151"/>
                </a:cubicBezTo>
                <a:cubicBezTo>
                  <a:pt x="425" y="145"/>
                  <a:pt x="424" y="139"/>
                  <a:pt x="422" y="134"/>
                </a:cubicBezTo>
                <a:cubicBezTo>
                  <a:pt x="424" y="135"/>
                  <a:pt x="427" y="136"/>
                  <a:pt x="429" y="137"/>
                </a:cubicBezTo>
                <a:cubicBezTo>
                  <a:pt x="429" y="137"/>
                  <a:pt x="430" y="137"/>
                  <a:pt x="430" y="137"/>
                </a:cubicBezTo>
                <a:cubicBezTo>
                  <a:pt x="433" y="143"/>
                  <a:pt x="437" y="150"/>
                  <a:pt x="441" y="156"/>
                </a:cubicBezTo>
                <a:cubicBezTo>
                  <a:pt x="438" y="156"/>
                  <a:pt x="436" y="154"/>
                  <a:pt x="434" y="153"/>
                </a:cubicBezTo>
                <a:close/>
                <a:moveTo>
                  <a:pt x="445" y="158"/>
                </a:moveTo>
                <a:cubicBezTo>
                  <a:pt x="443" y="154"/>
                  <a:pt x="441" y="151"/>
                  <a:pt x="439" y="148"/>
                </a:cubicBezTo>
                <a:cubicBezTo>
                  <a:pt x="436" y="144"/>
                  <a:pt x="434" y="140"/>
                  <a:pt x="432" y="136"/>
                </a:cubicBezTo>
                <a:cubicBezTo>
                  <a:pt x="434" y="135"/>
                  <a:pt x="434" y="133"/>
                  <a:pt x="433" y="131"/>
                </a:cubicBezTo>
                <a:cubicBezTo>
                  <a:pt x="433" y="130"/>
                  <a:pt x="433" y="130"/>
                  <a:pt x="433" y="129"/>
                </a:cubicBezTo>
                <a:cubicBezTo>
                  <a:pt x="433" y="125"/>
                  <a:pt x="433" y="121"/>
                  <a:pt x="432" y="117"/>
                </a:cubicBezTo>
                <a:cubicBezTo>
                  <a:pt x="438" y="128"/>
                  <a:pt x="444" y="138"/>
                  <a:pt x="450" y="148"/>
                </a:cubicBezTo>
                <a:cubicBezTo>
                  <a:pt x="450" y="148"/>
                  <a:pt x="450" y="149"/>
                  <a:pt x="450" y="149"/>
                </a:cubicBezTo>
                <a:cubicBezTo>
                  <a:pt x="451" y="155"/>
                  <a:pt x="453" y="159"/>
                  <a:pt x="445" y="158"/>
                </a:cubicBezTo>
                <a:close/>
              </a:path>
            </a:pathLst>
          </a:custGeom>
          <a:solidFill>
            <a:srgbClr val="C00000"/>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90C4E5F1-A024-46C5-8B91-5A63AFD2AC04}"/>
              </a:ext>
            </a:extLst>
          </p:cNvPr>
          <p:cNvGrpSpPr/>
          <p:nvPr/>
        </p:nvGrpSpPr>
        <p:grpSpPr>
          <a:xfrm>
            <a:off x="497134" y="870857"/>
            <a:ext cx="5795431" cy="5436167"/>
            <a:chOff x="3290888" y="587375"/>
            <a:chExt cx="6043612" cy="5668963"/>
          </a:xfrm>
        </p:grpSpPr>
        <p:sp>
          <p:nvSpPr>
            <p:cNvPr id="8" name="Freeform 5">
              <a:extLst>
                <a:ext uri="{FF2B5EF4-FFF2-40B4-BE49-F238E27FC236}">
                  <a16:creationId xmlns:a16="http://schemas.microsoft.com/office/drawing/2014/main" id="{9CF2261A-D8C3-4AE6-A61E-60D7E8E33F30}"/>
                </a:ext>
              </a:extLst>
            </p:cNvPr>
            <p:cNvSpPr>
              <a:spLocks noEditPoints="1"/>
            </p:cNvSpPr>
            <p:nvPr/>
          </p:nvSpPr>
          <p:spPr bwMode="auto">
            <a:xfrm>
              <a:off x="6319838" y="2105025"/>
              <a:ext cx="292100" cy="403225"/>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6">
              <a:extLst>
                <a:ext uri="{FF2B5EF4-FFF2-40B4-BE49-F238E27FC236}">
                  <a16:creationId xmlns:a16="http://schemas.microsoft.com/office/drawing/2014/main" id="{BE2B14F8-0786-403D-8D17-E86F31D7420E}"/>
                </a:ext>
              </a:extLst>
            </p:cNvPr>
            <p:cNvSpPr>
              <a:spLocks noEditPoints="1"/>
            </p:cNvSpPr>
            <p:nvPr/>
          </p:nvSpPr>
          <p:spPr bwMode="auto">
            <a:xfrm>
              <a:off x="6613525" y="2100263"/>
              <a:ext cx="265112" cy="400050"/>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7">
              <a:extLst>
                <a:ext uri="{FF2B5EF4-FFF2-40B4-BE49-F238E27FC236}">
                  <a16:creationId xmlns:a16="http://schemas.microsoft.com/office/drawing/2014/main" id="{58CF57DD-EDBD-41F3-819A-B04EBDDFD028}"/>
                </a:ext>
              </a:extLst>
            </p:cNvPr>
            <p:cNvSpPr>
              <a:spLocks noEditPoints="1"/>
            </p:cNvSpPr>
            <p:nvPr/>
          </p:nvSpPr>
          <p:spPr bwMode="auto">
            <a:xfrm>
              <a:off x="6907213" y="2093913"/>
              <a:ext cx="238125" cy="393700"/>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8">
              <a:extLst>
                <a:ext uri="{FF2B5EF4-FFF2-40B4-BE49-F238E27FC236}">
                  <a16:creationId xmlns:a16="http://schemas.microsoft.com/office/drawing/2014/main" id="{91F1CFED-BD5C-42F2-90F1-AC835C3F820B}"/>
                </a:ext>
              </a:extLst>
            </p:cNvPr>
            <p:cNvSpPr>
              <a:spLocks noEditPoints="1"/>
            </p:cNvSpPr>
            <p:nvPr/>
          </p:nvSpPr>
          <p:spPr bwMode="auto">
            <a:xfrm>
              <a:off x="7161213" y="2111375"/>
              <a:ext cx="112712" cy="37623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9">
              <a:extLst>
                <a:ext uri="{FF2B5EF4-FFF2-40B4-BE49-F238E27FC236}">
                  <a16:creationId xmlns:a16="http://schemas.microsoft.com/office/drawing/2014/main" id="{24B2CF93-208D-4559-BA72-D44B516F615F}"/>
                </a:ext>
              </a:extLst>
            </p:cNvPr>
            <p:cNvSpPr>
              <a:spLocks noEditPoints="1"/>
            </p:cNvSpPr>
            <p:nvPr/>
          </p:nvSpPr>
          <p:spPr bwMode="auto">
            <a:xfrm>
              <a:off x="7283450" y="2106613"/>
              <a:ext cx="247650" cy="37623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0">
              <a:extLst>
                <a:ext uri="{FF2B5EF4-FFF2-40B4-BE49-F238E27FC236}">
                  <a16:creationId xmlns:a16="http://schemas.microsoft.com/office/drawing/2014/main" id="{2580F019-C91F-4F18-AF5C-61A7AD77B0C9}"/>
                </a:ext>
              </a:extLst>
            </p:cNvPr>
            <p:cNvSpPr>
              <a:spLocks noEditPoints="1"/>
            </p:cNvSpPr>
            <p:nvPr/>
          </p:nvSpPr>
          <p:spPr bwMode="auto">
            <a:xfrm>
              <a:off x="7527925" y="2105025"/>
              <a:ext cx="201612" cy="388938"/>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1">
              <a:extLst>
                <a:ext uri="{FF2B5EF4-FFF2-40B4-BE49-F238E27FC236}">
                  <a16:creationId xmlns:a16="http://schemas.microsoft.com/office/drawing/2014/main" id="{CD385B34-460D-49DF-9EF8-922A7E2E61F7}"/>
                </a:ext>
              </a:extLst>
            </p:cNvPr>
            <p:cNvSpPr>
              <a:spLocks noEditPoints="1"/>
            </p:cNvSpPr>
            <p:nvPr/>
          </p:nvSpPr>
          <p:spPr bwMode="auto">
            <a:xfrm>
              <a:off x="7750175" y="2074863"/>
              <a:ext cx="239712" cy="433388"/>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2">
              <a:extLst>
                <a:ext uri="{FF2B5EF4-FFF2-40B4-BE49-F238E27FC236}">
                  <a16:creationId xmlns:a16="http://schemas.microsoft.com/office/drawing/2014/main" id="{C3D4A591-C1D6-46C5-958B-B667E4F5F7A6}"/>
                </a:ext>
              </a:extLst>
            </p:cNvPr>
            <p:cNvSpPr>
              <a:spLocks noEditPoints="1"/>
            </p:cNvSpPr>
            <p:nvPr/>
          </p:nvSpPr>
          <p:spPr bwMode="auto">
            <a:xfrm>
              <a:off x="8004175" y="2081213"/>
              <a:ext cx="230187" cy="395288"/>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3">
              <a:extLst>
                <a:ext uri="{FF2B5EF4-FFF2-40B4-BE49-F238E27FC236}">
                  <a16:creationId xmlns:a16="http://schemas.microsoft.com/office/drawing/2014/main" id="{6B4EE722-1091-4F26-942B-8FB721D0B2D1}"/>
                </a:ext>
              </a:extLst>
            </p:cNvPr>
            <p:cNvSpPr>
              <a:spLocks noEditPoints="1"/>
            </p:cNvSpPr>
            <p:nvPr/>
          </p:nvSpPr>
          <p:spPr bwMode="auto">
            <a:xfrm>
              <a:off x="4271963" y="3286125"/>
              <a:ext cx="166687" cy="571500"/>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4">
              <a:extLst>
                <a:ext uri="{FF2B5EF4-FFF2-40B4-BE49-F238E27FC236}">
                  <a16:creationId xmlns:a16="http://schemas.microsoft.com/office/drawing/2014/main" id="{3BFF3B95-72CC-40F3-8393-4BC0A9F66F64}"/>
                </a:ext>
              </a:extLst>
            </p:cNvPr>
            <p:cNvSpPr>
              <a:spLocks/>
            </p:cNvSpPr>
            <p:nvPr/>
          </p:nvSpPr>
          <p:spPr bwMode="auto">
            <a:xfrm>
              <a:off x="4384675" y="3821113"/>
              <a:ext cx="3175" cy="1588"/>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5">
              <a:extLst>
                <a:ext uri="{FF2B5EF4-FFF2-40B4-BE49-F238E27FC236}">
                  <a16:creationId xmlns:a16="http://schemas.microsoft.com/office/drawing/2014/main" id="{2F81EE15-741C-4221-B788-7BF6E8DBA4C4}"/>
                </a:ext>
              </a:extLst>
            </p:cNvPr>
            <p:cNvSpPr>
              <a:spLocks noEditPoints="1"/>
            </p:cNvSpPr>
            <p:nvPr/>
          </p:nvSpPr>
          <p:spPr bwMode="auto">
            <a:xfrm>
              <a:off x="4522788" y="3279775"/>
              <a:ext cx="336550" cy="588963"/>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6">
              <a:extLst>
                <a:ext uri="{FF2B5EF4-FFF2-40B4-BE49-F238E27FC236}">
                  <a16:creationId xmlns:a16="http://schemas.microsoft.com/office/drawing/2014/main" id="{829F3471-78AF-4239-B6C0-01C4D6C8CC27}"/>
                </a:ext>
              </a:extLst>
            </p:cNvPr>
            <p:cNvSpPr>
              <a:spLocks noEditPoints="1"/>
            </p:cNvSpPr>
            <p:nvPr/>
          </p:nvSpPr>
          <p:spPr bwMode="auto">
            <a:xfrm>
              <a:off x="4916488" y="3265488"/>
              <a:ext cx="254000" cy="588963"/>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7">
              <a:extLst>
                <a:ext uri="{FF2B5EF4-FFF2-40B4-BE49-F238E27FC236}">
                  <a16:creationId xmlns:a16="http://schemas.microsoft.com/office/drawing/2014/main" id="{F6651487-B2AD-4F84-867B-AEC35DE4A1B5}"/>
                </a:ext>
              </a:extLst>
            </p:cNvPr>
            <p:cNvSpPr>
              <a:spLocks noEditPoints="1"/>
            </p:cNvSpPr>
            <p:nvPr/>
          </p:nvSpPr>
          <p:spPr bwMode="auto">
            <a:xfrm>
              <a:off x="5264150" y="3265488"/>
              <a:ext cx="400050" cy="58102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8">
              <a:extLst>
                <a:ext uri="{FF2B5EF4-FFF2-40B4-BE49-F238E27FC236}">
                  <a16:creationId xmlns:a16="http://schemas.microsoft.com/office/drawing/2014/main" id="{7A576004-9F43-4F84-8818-268985BF5AEF}"/>
                </a:ext>
              </a:extLst>
            </p:cNvPr>
            <p:cNvSpPr>
              <a:spLocks noEditPoints="1"/>
            </p:cNvSpPr>
            <p:nvPr/>
          </p:nvSpPr>
          <p:spPr bwMode="auto">
            <a:xfrm>
              <a:off x="4389438" y="879475"/>
              <a:ext cx="758825" cy="769938"/>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9">
              <a:extLst>
                <a:ext uri="{FF2B5EF4-FFF2-40B4-BE49-F238E27FC236}">
                  <a16:creationId xmlns:a16="http://schemas.microsoft.com/office/drawing/2014/main" id="{9898EA92-7932-468C-A195-16753D378E83}"/>
                </a:ext>
              </a:extLst>
            </p:cNvPr>
            <p:cNvSpPr>
              <a:spLocks/>
            </p:cNvSpPr>
            <p:nvPr/>
          </p:nvSpPr>
          <p:spPr bwMode="auto">
            <a:xfrm>
              <a:off x="4887913" y="915988"/>
              <a:ext cx="196850" cy="369888"/>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
              <a:extLst>
                <a:ext uri="{FF2B5EF4-FFF2-40B4-BE49-F238E27FC236}">
                  <a16:creationId xmlns:a16="http://schemas.microsoft.com/office/drawing/2014/main" id="{1FBEF2EE-44B1-4384-A956-E7FA00A82238}"/>
                </a:ext>
              </a:extLst>
            </p:cNvPr>
            <p:cNvSpPr>
              <a:spLocks/>
            </p:cNvSpPr>
            <p:nvPr/>
          </p:nvSpPr>
          <p:spPr bwMode="auto">
            <a:xfrm>
              <a:off x="4943475" y="1063625"/>
              <a:ext cx="71437" cy="96838"/>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1">
              <a:extLst>
                <a:ext uri="{FF2B5EF4-FFF2-40B4-BE49-F238E27FC236}">
                  <a16:creationId xmlns:a16="http://schemas.microsoft.com/office/drawing/2014/main" id="{1DB8EB11-4446-4FFF-9085-639D9C4FF2F1}"/>
                </a:ext>
              </a:extLst>
            </p:cNvPr>
            <p:cNvSpPr>
              <a:spLocks/>
            </p:cNvSpPr>
            <p:nvPr/>
          </p:nvSpPr>
          <p:spPr bwMode="auto">
            <a:xfrm>
              <a:off x="5111750" y="1000125"/>
              <a:ext cx="128587" cy="53975"/>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2">
              <a:extLst>
                <a:ext uri="{FF2B5EF4-FFF2-40B4-BE49-F238E27FC236}">
                  <a16:creationId xmlns:a16="http://schemas.microsoft.com/office/drawing/2014/main" id="{74D4FAFF-77AD-46D5-9124-74C525ED2699}"/>
                </a:ext>
              </a:extLst>
            </p:cNvPr>
            <p:cNvSpPr>
              <a:spLocks/>
            </p:cNvSpPr>
            <p:nvPr/>
          </p:nvSpPr>
          <p:spPr bwMode="auto">
            <a:xfrm>
              <a:off x="5076825" y="871538"/>
              <a:ext cx="190500" cy="115888"/>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3">
              <a:extLst>
                <a:ext uri="{FF2B5EF4-FFF2-40B4-BE49-F238E27FC236}">
                  <a16:creationId xmlns:a16="http://schemas.microsoft.com/office/drawing/2014/main" id="{C5C31D92-594D-4255-A350-B5B6F1340979}"/>
                </a:ext>
              </a:extLst>
            </p:cNvPr>
            <p:cNvSpPr>
              <a:spLocks/>
            </p:cNvSpPr>
            <p:nvPr/>
          </p:nvSpPr>
          <p:spPr bwMode="auto">
            <a:xfrm>
              <a:off x="5040313" y="838200"/>
              <a:ext cx="79375" cy="71438"/>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4">
              <a:extLst>
                <a:ext uri="{FF2B5EF4-FFF2-40B4-BE49-F238E27FC236}">
                  <a16:creationId xmlns:a16="http://schemas.microsoft.com/office/drawing/2014/main" id="{FB98F355-7808-4B34-BBFA-374146FC3708}"/>
                </a:ext>
              </a:extLst>
            </p:cNvPr>
            <p:cNvSpPr>
              <a:spLocks/>
            </p:cNvSpPr>
            <p:nvPr/>
          </p:nvSpPr>
          <p:spPr bwMode="auto">
            <a:xfrm>
              <a:off x="5140325" y="1077913"/>
              <a:ext cx="98425" cy="41275"/>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5">
              <a:extLst>
                <a:ext uri="{FF2B5EF4-FFF2-40B4-BE49-F238E27FC236}">
                  <a16:creationId xmlns:a16="http://schemas.microsoft.com/office/drawing/2014/main" id="{19F19E21-972E-4332-BE4C-E0A5A2B45FB7}"/>
                </a:ext>
              </a:extLst>
            </p:cNvPr>
            <p:cNvSpPr>
              <a:spLocks/>
            </p:cNvSpPr>
            <p:nvPr/>
          </p:nvSpPr>
          <p:spPr bwMode="auto">
            <a:xfrm>
              <a:off x="5138738" y="1169988"/>
              <a:ext cx="190500" cy="44450"/>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6">
              <a:extLst>
                <a:ext uri="{FF2B5EF4-FFF2-40B4-BE49-F238E27FC236}">
                  <a16:creationId xmlns:a16="http://schemas.microsoft.com/office/drawing/2014/main" id="{21618329-1466-402A-8AA2-37A4B508E902}"/>
                </a:ext>
              </a:extLst>
            </p:cNvPr>
            <p:cNvSpPr>
              <a:spLocks/>
            </p:cNvSpPr>
            <p:nvPr/>
          </p:nvSpPr>
          <p:spPr bwMode="auto">
            <a:xfrm>
              <a:off x="5154613" y="1250950"/>
              <a:ext cx="107950" cy="4286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7">
              <a:extLst>
                <a:ext uri="{FF2B5EF4-FFF2-40B4-BE49-F238E27FC236}">
                  <a16:creationId xmlns:a16="http://schemas.microsoft.com/office/drawing/2014/main" id="{AC32034A-5631-4177-966A-29870BF2248C}"/>
                </a:ext>
              </a:extLst>
            </p:cNvPr>
            <p:cNvSpPr>
              <a:spLocks noEditPoints="1"/>
            </p:cNvSpPr>
            <p:nvPr/>
          </p:nvSpPr>
          <p:spPr bwMode="auto">
            <a:xfrm>
              <a:off x="7399338" y="3762375"/>
              <a:ext cx="479425" cy="638175"/>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8">
              <a:extLst>
                <a:ext uri="{FF2B5EF4-FFF2-40B4-BE49-F238E27FC236}">
                  <a16:creationId xmlns:a16="http://schemas.microsoft.com/office/drawing/2014/main" id="{2573CF2F-0C61-40ED-B682-4508242CA13B}"/>
                </a:ext>
              </a:extLst>
            </p:cNvPr>
            <p:cNvSpPr>
              <a:spLocks noEditPoints="1"/>
            </p:cNvSpPr>
            <p:nvPr/>
          </p:nvSpPr>
          <p:spPr bwMode="auto">
            <a:xfrm>
              <a:off x="5954713" y="3508375"/>
              <a:ext cx="673100" cy="976313"/>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9">
              <a:extLst>
                <a:ext uri="{FF2B5EF4-FFF2-40B4-BE49-F238E27FC236}">
                  <a16:creationId xmlns:a16="http://schemas.microsoft.com/office/drawing/2014/main" id="{D7469413-8FBE-4DCA-8B9C-7D67455C4588}"/>
                </a:ext>
              </a:extLst>
            </p:cNvPr>
            <p:cNvSpPr>
              <a:spLocks noEditPoints="1"/>
            </p:cNvSpPr>
            <p:nvPr/>
          </p:nvSpPr>
          <p:spPr bwMode="auto">
            <a:xfrm>
              <a:off x="5756275" y="3706813"/>
              <a:ext cx="158750" cy="98425"/>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0">
              <a:extLst>
                <a:ext uri="{FF2B5EF4-FFF2-40B4-BE49-F238E27FC236}">
                  <a16:creationId xmlns:a16="http://schemas.microsoft.com/office/drawing/2014/main" id="{639924E4-DBD1-4D4C-8A39-D136DFB2D9E7}"/>
                </a:ext>
              </a:extLst>
            </p:cNvPr>
            <p:cNvSpPr>
              <a:spLocks noEditPoints="1"/>
            </p:cNvSpPr>
            <p:nvPr/>
          </p:nvSpPr>
          <p:spPr bwMode="auto">
            <a:xfrm>
              <a:off x="5895975" y="3409950"/>
              <a:ext cx="166687" cy="155575"/>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1">
              <a:extLst>
                <a:ext uri="{FF2B5EF4-FFF2-40B4-BE49-F238E27FC236}">
                  <a16:creationId xmlns:a16="http://schemas.microsoft.com/office/drawing/2014/main" id="{B16FD403-D112-4E70-8CF6-DE3732F208E7}"/>
                </a:ext>
              </a:extLst>
            </p:cNvPr>
            <p:cNvSpPr>
              <a:spLocks noEditPoints="1"/>
            </p:cNvSpPr>
            <p:nvPr/>
          </p:nvSpPr>
          <p:spPr bwMode="auto">
            <a:xfrm>
              <a:off x="6142038" y="3313113"/>
              <a:ext cx="107950" cy="16827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2">
              <a:extLst>
                <a:ext uri="{FF2B5EF4-FFF2-40B4-BE49-F238E27FC236}">
                  <a16:creationId xmlns:a16="http://schemas.microsoft.com/office/drawing/2014/main" id="{AACFC080-BE41-402A-BE04-8C0CD7C0F4A5}"/>
                </a:ext>
              </a:extLst>
            </p:cNvPr>
            <p:cNvSpPr>
              <a:spLocks noEditPoints="1"/>
            </p:cNvSpPr>
            <p:nvPr/>
          </p:nvSpPr>
          <p:spPr bwMode="auto">
            <a:xfrm>
              <a:off x="6391275" y="3330575"/>
              <a:ext cx="165100" cy="16827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3">
              <a:extLst>
                <a:ext uri="{FF2B5EF4-FFF2-40B4-BE49-F238E27FC236}">
                  <a16:creationId xmlns:a16="http://schemas.microsoft.com/office/drawing/2014/main" id="{7BE5DB85-920D-42E7-8DEE-BB0F689F0F91}"/>
                </a:ext>
              </a:extLst>
            </p:cNvPr>
            <p:cNvSpPr>
              <a:spLocks noEditPoints="1"/>
            </p:cNvSpPr>
            <p:nvPr/>
          </p:nvSpPr>
          <p:spPr bwMode="auto">
            <a:xfrm>
              <a:off x="6564313" y="3481388"/>
              <a:ext cx="185737" cy="144463"/>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4">
              <a:extLst>
                <a:ext uri="{FF2B5EF4-FFF2-40B4-BE49-F238E27FC236}">
                  <a16:creationId xmlns:a16="http://schemas.microsoft.com/office/drawing/2014/main" id="{4B0D9307-FE39-4464-BDFA-F41FBF64618A}"/>
                </a:ext>
              </a:extLst>
            </p:cNvPr>
            <p:cNvSpPr>
              <a:spLocks noEditPoints="1"/>
            </p:cNvSpPr>
            <p:nvPr/>
          </p:nvSpPr>
          <p:spPr bwMode="auto">
            <a:xfrm>
              <a:off x="6621463" y="3773488"/>
              <a:ext cx="177800" cy="146050"/>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5">
              <a:extLst>
                <a:ext uri="{FF2B5EF4-FFF2-40B4-BE49-F238E27FC236}">
                  <a16:creationId xmlns:a16="http://schemas.microsoft.com/office/drawing/2014/main" id="{6665B73B-EF4F-4E69-B15F-BF4521E4AFE5}"/>
                </a:ext>
              </a:extLst>
            </p:cNvPr>
            <p:cNvSpPr>
              <a:spLocks noEditPoints="1"/>
            </p:cNvSpPr>
            <p:nvPr/>
          </p:nvSpPr>
          <p:spPr bwMode="auto">
            <a:xfrm>
              <a:off x="6478588" y="4013200"/>
              <a:ext cx="168275" cy="144463"/>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6">
              <a:extLst>
                <a:ext uri="{FF2B5EF4-FFF2-40B4-BE49-F238E27FC236}">
                  <a16:creationId xmlns:a16="http://schemas.microsoft.com/office/drawing/2014/main" id="{1BCC4767-A77D-47D9-846F-55ED878AEC84}"/>
                </a:ext>
              </a:extLst>
            </p:cNvPr>
            <p:cNvSpPr>
              <a:spLocks noEditPoints="1"/>
            </p:cNvSpPr>
            <p:nvPr/>
          </p:nvSpPr>
          <p:spPr bwMode="auto">
            <a:xfrm>
              <a:off x="5826125" y="3924300"/>
              <a:ext cx="168275" cy="142875"/>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7">
              <a:extLst>
                <a:ext uri="{FF2B5EF4-FFF2-40B4-BE49-F238E27FC236}">
                  <a16:creationId xmlns:a16="http://schemas.microsoft.com/office/drawing/2014/main" id="{26C9F5CC-2DEB-4843-8B54-16DD512857AA}"/>
                </a:ext>
              </a:extLst>
            </p:cNvPr>
            <p:cNvSpPr>
              <a:spLocks noEditPoints="1"/>
            </p:cNvSpPr>
            <p:nvPr/>
          </p:nvSpPr>
          <p:spPr bwMode="auto">
            <a:xfrm>
              <a:off x="5969000" y="4070350"/>
              <a:ext cx="155575" cy="144463"/>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8">
              <a:extLst>
                <a:ext uri="{FF2B5EF4-FFF2-40B4-BE49-F238E27FC236}">
                  <a16:creationId xmlns:a16="http://schemas.microsoft.com/office/drawing/2014/main" id="{3AEC06EA-12A0-44A7-A277-FBBAD5223705}"/>
                </a:ext>
              </a:extLst>
            </p:cNvPr>
            <p:cNvSpPr>
              <a:spLocks/>
            </p:cNvSpPr>
            <p:nvPr/>
          </p:nvSpPr>
          <p:spPr bwMode="auto">
            <a:xfrm>
              <a:off x="9172575" y="4416425"/>
              <a:ext cx="0" cy="0"/>
            </a:xfrm>
            <a:custGeom>
              <a:avLst/>
              <a:gdLst/>
              <a:ahLst/>
              <a:cxnLst>
                <a:cxn ang="0">
                  <a:pos x="0" y="0"/>
                </a:cxn>
                <a:cxn ang="0">
                  <a:pos x="0" y="0"/>
                </a:cxn>
              </a:cxnLst>
              <a:rect l="0" t="0" r="r" b="b"/>
              <a:pathLst>
                <a:path>
                  <a:moveTo>
                    <a:pt x="0" y="0"/>
                  </a:moveTo>
                  <a:cubicBezTo>
                    <a:pt x="0" y="0"/>
                    <a:pt x="0"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9">
              <a:extLst>
                <a:ext uri="{FF2B5EF4-FFF2-40B4-BE49-F238E27FC236}">
                  <a16:creationId xmlns:a16="http://schemas.microsoft.com/office/drawing/2014/main" id="{9A684D25-C343-4348-895B-F55E7D4DD70E}"/>
                </a:ext>
              </a:extLst>
            </p:cNvPr>
            <p:cNvSpPr>
              <a:spLocks noEditPoints="1"/>
            </p:cNvSpPr>
            <p:nvPr/>
          </p:nvSpPr>
          <p:spPr bwMode="auto">
            <a:xfrm>
              <a:off x="7858125" y="3992563"/>
              <a:ext cx="661987" cy="1206500"/>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0">
              <a:extLst>
                <a:ext uri="{FF2B5EF4-FFF2-40B4-BE49-F238E27FC236}">
                  <a16:creationId xmlns:a16="http://schemas.microsoft.com/office/drawing/2014/main" id="{C6BCAD45-067C-4700-9265-03A6057C267B}"/>
                </a:ext>
              </a:extLst>
            </p:cNvPr>
            <p:cNvSpPr>
              <a:spLocks/>
            </p:cNvSpPr>
            <p:nvPr/>
          </p:nvSpPr>
          <p:spPr bwMode="auto">
            <a:xfrm>
              <a:off x="8029575" y="4097338"/>
              <a:ext cx="293687" cy="295275"/>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1">
              <a:extLst>
                <a:ext uri="{FF2B5EF4-FFF2-40B4-BE49-F238E27FC236}">
                  <a16:creationId xmlns:a16="http://schemas.microsoft.com/office/drawing/2014/main" id="{1FB9B1EB-ABF0-4BD5-B92B-F7993B7BB567}"/>
                </a:ext>
              </a:extLst>
            </p:cNvPr>
            <p:cNvSpPr>
              <a:spLocks/>
            </p:cNvSpPr>
            <p:nvPr/>
          </p:nvSpPr>
          <p:spPr bwMode="auto">
            <a:xfrm>
              <a:off x="7970838" y="4213225"/>
              <a:ext cx="392112" cy="652463"/>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2">
              <a:extLst>
                <a:ext uri="{FF2B5EF4-FFF2-40B4-BE49-F238E27FC236}">
                  <a16:creationId xmlns:a16="http://schemas.microsoft.com/office/drawing/2014/main" id="{F07B44A9-0927-434E-A760-56C503A9B57E}"/>
                </a:ext>
              </a:extLst>
            </p:cNvPr>
            <p:cNvSpPr>
              <a:spLocks/>
            </p:cNvSpPr>
            <p:nvPr/>
          </p:nvSpPr>
          <p:spPr bwMode="auto">
            <a:xfrm>
              <a:off x="7999413" y="4737100"/>
              <a:ext cx="368300" cy="347663"/>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3">
              <a:extLst>
                <a:ext uri="{FF2B5EF4-FFF2-40B4-BE49-F238E27FC236}">
                  <a16:creationId xmlns:a16="http://schemas.microsoft.com/office/drawing/2014/main" id="{0A69DEF1-481C-43CF-974E-36010D1486BE}"/>
                </a:ext>
              </a:extLst>
            </p:cNvPr>
            <p:cNvSpPr>
              <a:spLocks/>
            </p:cNvSpPr>
            <p:nvPr/>
          </p:nvSpPr>
          <p:spPr bwMode="auto">
            <a:xfrm>
              <a:off x="8080375" y="4560888"/>
              <a:ext cx="185737" cy="41592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4">
              <a:extLst>
                <a:ext uri="{FF2B5EF4-FFF2-40B4-BE49-F238E27FC236}">
                  <a16:creationId xmlns:a16="http://schemas.microsoft.com/office/drawing/2014/main" id="{E1FC5266-2FDA-44F9-83EB-7348315CFD1C}"/>
                </a:ext>
              </a:extLst>
            </p:cNvPr>
            <p:cNvSpPr>
              <a:spLocks/>
            </p:cNvSpPr>
            <p:nvPr/>
          </p:nvSpPr>
          <p:spPr bwMode="auto">
            <a:xfrm>
              <a:off x="8172450" y="4535488"/>
              <a:ext cx="95250" cy="327025"/>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5">
              <a:extLst>
                <a:ext uri="{FF2B5EF4-FFF2-40B4-BE49-F238E27FC236}">
                  <a16:creationId xmlns:a16="http://schemas.microsoft.com/office/drawing/2014/main" id="{6B21B5CC-7357-42A7-906A-F8D8ED2F051D}"/>
                </a:ext>
              </a:extLst>
            </p:cNvPr>
            <p:cNvSpPr>
              <a:spLocks noEditPoints="1"/>
            </p:cNvSpPr>
            <p:nvPr/>
          </p:nvSpPr>
          <p:spPr bwMode="auto">
            <a:xfrm>
              <a:off x="8451850" y="3992563"/>
              <a:ext cx="660400" cy="1206500"/>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6">
              <a:extLst>
                <a:ext uri="{FF2B5EF4-FFF2-40B4-BE49-F238E27FC236}">
                  <a16:creationId xmlns:a16="http://schemas.microsoft.com/office/drawing/2014/main" id="{A03BC77B-B616-46D9-91F7-332C59263514}"/>
                </a:ext>
              </a:extLst>
            </p:cNvPr>
            <p:cNvSpPr>
              <a:spLocks/>
            </p:cNvSpPr>
            <p:nvPr/>
          </p:nvSpPr>
          <p:spPr bwMode="auto">
            <a:xfrm>
              <a:off x="8648700" y="4097338"/>
              <a:ext cx="295275" cy="295275"/>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7">
              <a:extLst>
                <a:ext uri="{FF2B5EF4-FFF2-40B4-BE49-F238E27FC236}">
                  <a16:creationId xmlns:a16="http://schemas.microsoft.com/office/drawing/2014/main" id="{1BEEEE1B-B0F0-4DC7-AF9D-7775DF12AD02}"/>
                </a:ext>
              </a:extLst>
            </p:cNvPr>
            <p:cNvSpPr>
              <a:spLocks/>
            </p:cNvSpPr>
            <p:nvPr/>
          </p:nvSpPr>
          <p:spPr bwMode="auto">
            <a:xfrm>
              <a:off x="8609013" y="4213225"/>
              <a:ext cx="393700" cy="652463"/>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8">
              <a:extLst>
                <a:ext uri="{FF2B5EF4-FFF2-40B4-BE49-F238E27FC236}">
                  <a16:creationId xmlns:a16="http://schemas.microsoft.com/office/drawing/2014/main" id="{E672957E-EF2F-4C2A-83C2-C25ADD788A09}"/>
                </a:ext>
              </a:extLst>
            </p:cNvPr>
            <p:cNvSpPr>
              <a:spLocks/>
            </p:cNvSpPr>
            <p:nvPr/>
          </p:nvSpPr>
          <p:spPr bwMode="auto">
            <a:xfrm>
              <a:off x="8604250" y="4737100"/>
              <a:ext cx="368300" cy="347663"/>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9">
              <a:extLst>
                <a:ext uri="{FF2B5EF4-FFF2-40B4-BE49-F238E27FC236}">
                  <a16:creationId xmlns:a16="http://schemas.microsoft.com/office/drawing/2014/main" id="{84D70B68-6648-4F91-9C66-A12B7498CADC}"/>
                </a:ext>
              </a:extLst>
            </p:cNvPr>
            <p:cNvSpPr>
              <a:spLocks/>
            </p:cNvSpPr>
            <p:nvPr/>
          </p:nvSpPr>
          <p:spPr bwMode="auto">
            <a:xfrm>
              <a:off x="8705850" y="4560888"/>
              <a:ext cx="184150" cy="41592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50">
              <a:extLst>
                <a:ext uri="{FF2B5EF4-FFF2-40B4-BE49-F238E27FC236}">
                  <a16:creationId xmlns:a16="http://schemas.microsoft.com/office/drawing/2014/main" id="{6CB4CF55-5253-4963-A402-FF6BE8D785F6}"/>
                </a:ext>
              </a:extLst>
            </p:cNvPr>
            <p:cNvSpPr>
              <a:spLocks/>
            </p:cNvSpPr>
            <p:nvPr/>
          </p:nvSpPr>
          <p:spPr bwMode="auto">
            <a:xfrm>
              <a:off x="8705850" y="4535488"/>
              <a:ext cx="93662" cy="327025"/>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1">
              <a:extLst>
                <a:ext uri="{FF2B5EF4-FFF2-40B4-BE49-F238E27FC236}">
                  <a16:creationId xmlns:a16="http://schemas.microsoft.com/office/drawing/2014/main" id="{3D2B6297-7FAF-4E24-AA69-B37665FD7EE1}"/>
                </a:ext>
              </a:extLst>
            </p:cNvPr>
            <p:cNvSpPr>
              <a:spLocks noEditPoints="1"/>
            </p:cNvSpPr>
            <p:nvPr/>
          </p:nvSpPr>
          <p:spPr bwMode="auto">
            <a:xfrm>
              <a:off x="6648450" y="3497263"/>
              <a:ext cx="931862" cy="998538"/>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2">
              <a:extLst>
                <a:ext uri="{FF2B5EF4-FFF2-40B4-BE49-F238E27FC236}">
                  <a16:creationId xmlns:a16="http://schemas.microsoft.com/office/drawing/2014/main" id="{671298D8-1E7F-4376-8C5F-0CD3D3058B47}"/>
                </a:ext>
              </a:extLst>
            </p:cNvPr>
            <p:cNvSpPr>
              <a:spLocks noEditPoints="1"/>
            </p:cNvSpPr>
            <p:nvPr/>
          </p:nvSpPr>
          <p:spPr bwMode="auto">
            <a:xfrm>
              <a:off x="3290888" y="3078163"/>
              <a:ext cx="841375" cy="600075"/>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3">
              <a:extLst>
                <a:ext uri="{FF2B5EF4-FFF2-40B4-BE49-F238E27FC236}">
                  <a16:creationId xmlns:a16="http://schemas.microsoft.com/office/drawing/2014/main" id="{40678A92-6F81-4AC1-B74C-D6334E5F8B9E}"/>
                </a:ext>
              </a:extLst>
            </p:cNvPr>
            <p:cNvSpPr>
              <a:spLocks noEditPoints="1"/>
            </p:cNvSpPr>
            <p:nvPr/>
          </p:nvSpPr>
          <p:spPr bwMode="auto">
            <a:xfrm>
              <a:off x="4829175" y="5340350"/>
              <a:ext cx="769937" cy="601663"/>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4">
              <a:extLst>
                <a:ext uri="{FF2B5EF4-FFF2-40B4-BE49-F238E27FC236}">
                  <a16:creationId xmlns:a16="http://schemas.microsoft.com/office/drawing/2014/main" id="{2B02BE15-103E-4350-A92A-D8430E07E3E0}"/>
                </a:ext>
              </a:extLst>
            </p:cNvPr>
            <p:cNvSpPr>
              <a:spLocks noEditPoints="1"/>
            </p:cNvSpPr>
            <p:nvPr/>
          </p:nvSpPr>
          <p:spPr bwMode="auto">
            <a:xfrm>
              <a:off x="6716713" y="2676525"/>
              <a:ext cx="549275" cy="784225"/>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5">
              <a:extLst>
                <a:ext uri="{FF2B5EF4-FFF2-40B4-BE49-F238E27FC236}">
                  <a16:creationId xmlns:a16="http://schemas.microsoft.com/office/drawing/2014/main" id="{F0C4FC41-8785-4A94-8D75-B222B4AB08CC}"/>
                </a:ext>
              </a:extLst>
            </p:cNvPr>
            <p:cNvSpPr>
              <a:spLocks noEditPoints="1"/>
            </p:cNvSpPr>
            <p:nvPr/>
          </p:nvSpPr>
          <p:spPr bwMode="auto">
            <a:xfrm>
              <a:off x="6808788" y="2763838"/>
              <a:ext cx="287337" cy="269875"/>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6">
              <a:extLst>
                <a:ext uri="{FF2B5EF4-FFF2-40B4-BE49-F238E27FC236}">
                  <a16:creationId xmlns:a16="http://schemas.microsoft.com/office/drawing/2014/main" id="{D45DA826-2F75-4CA8-AB31-48DD8FA68BB5}"/>
                </a:ext>
              </a:extLst>
            </p:cNvPr>
            <p:cNvSpPr>
              <a:spLocks noEditPoints="1"/>
            </p:cNvSpPr>
            <p:nvPr/>
          </p:nvSpPr>
          <p:spPr bwMode="auto">
            <a:xfrm>
              <a:off x="6178550" y="5378450"/>
              <a:ext cx="200025" cy="166688"/>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7">
              <a:extLst>
                <a:ext uri="{FF2B5EF4-FFF2-40B4-BE49-F238E27FC236}">
                  <a16:creationId xmlns:a16="http://schemas.microsoft.com/office/drawing/2014/main" id="{DEC601DC-B4E4-4890-852F-4E88B289665D}"/>
                </a:ext>
              </a:extLst>
            </p:cNvPr>
            <p:cNvSpPr>
              <a:spLocks noEditPoints="1"/>
            </p:cNvSpPr>
            <p:nvPr/>
          </p:nvSpPr>
          <p:spPr bwMode="auto">
            <a:xfrm>
              <a:off x="6157913" y="5353050"/>
              <a:ext cx="276225" cy="227013"/>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8">
              <a:extLst>
                <a:ext uri="{FF2B5EF4-FFF2-40B4-BE49-F238E27FC236}">
                  <a16:creationId xmlns:a16="http://schemas.microsoft.com/office/drawing/2014/main" id="{246C6CD1-40CF-4AF6-BDE0-9318A10F40CD}"/>
                </a:ext>
              </a:extLst>
            </p:cNvPr>
            <p:cNvSpPr>
              <a:spLocks noEditPoints="1"/>
            </p:cNvSpPr>
            <p:nvPr/>
          </p:nvSpPr>
          <p:spPr bwMode="auto">
            <a:xfrm>
              <a:off x="5991225" y="5199063"/>
              <a:ext cx="565150" cy="522288"/>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9">
              <a:extLst>
                <a:ext uri="{FF2B5EF4-FFF2-40B4-BE49-F238E27FC236}">
                  <a16:creationId xmlns:a16="http://schemas.microsoft.com/office/drawing/2014/main" id="{ACA4D6F1-6BEE-43C9-8EA8-B0CB537C72D9}"/>
                </a:ext>
              </a:extLst>
            </p:cNvPr>
            <p:cNvSpPr>
              <a:spLocks noEditPoints="1"/>
            </p:cNvSpPr>
            <p:nvPr/>
          </p:nvSpPr>
          <p:spPr bwMode="auto">
            <a:xfrm>
              <a:off x="6305550" y="5792788"/>
              <a:ext cx="315912" cy="342900"/>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60">
              <a:extLst>
                <a:ext uri="{FF2B5EF4-FFF2-40B4-BE49-F238E27FC236}">
                  <a16:creationId xmlns:a16="http://schemas.microsoft.com/office/drawing/2014/main" id="{C3DAD250-75BF-433E-A0E8-1F2131B9CC2B}"/>
                </a:ext>
              </a:extLst>
            </p:cNvPr>
            <p:cNvSpPr>
              <a:spLocks noEditPoints="1"/>
            </p:cNvSpPr>
            <p:nvPr/>
          </p:nvSpPr>
          <p:spPr bwMode="auto">
            <a:xfrm>
              <a:off x="6405563" y="6135688"/>
              <a:ext cx="128587" cy="120650"/>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1">
              <a:extLst>
                <a:ext uri="{FF2B5EF4-FFF2-40B4-BE49-F238E27FC236}">
                  <a16:creationId xmlns:a16="http://schemas.microsoft.com/office/drawing/2014/main" id="{8985E12D-F03B-4257-A01C-B91772B97D09}"/>
                </a:ext>
              </a:extLst>
            </p:cNvPr>
            <p:cNvSpPr>
              <a:spLocks noEditPoints="1"/>
            </p:cNvSpPr>
            <p:nvPr/>
          </p:nvSpPr>
          <p:spPr bwMode="auto">
            <a:xfrm>
              <a:off x="4368800" y="4838700"/>
              <a:ext cx="128587" cy="120650"/>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2">
              <a:extLst>
                <a:ext uri="{FF2B5EF4-FFF2-40B4-BE49-F238E27FC236}">
                  <a16:creationId xmlns:a16="http://schemas.microsoft.com/office/drawing/2014/main" id="{C810C9DE-0CC4-4197-95FF-801B07EF41CB}"/>
                </a:ext>
              </a:extLst>
            </p:cNvPr>
            <p:cNvSpPr>
              <a:spLocks noEditPoints="1"/>
            </p:cNvSpPr>
            <p:nvPr/>
          </p:nvSpPr>
          <p:spPr bwMode="auto">
            <a:xfrm>
              <a:off x="4316413" y="4400550"/>
              <a:ext cx="180975" cy="395288"/>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3">
              <a:extLst>
                <a:ext uri="{FF2B5EF4-FFF2-40B4-BE49-F238E27FC236}">
                  <a16:creationId xmlns:a16="http://schemas.microsoft.com/office/drawing/2014/main" id="{D9303CAB-6202-489C-9CCE-59FF6903E212}"/>
                </a:ext>
              </a:extLst>
            </p:cNvPr>
            <p:cNvSpPr>
              <a:spLocks noEditPoints="1"/>
            </p:cNvSpPr>
            <p:nvPr/>
          </p:nvSpPr>
          <p:spPr bwMode="auto">
            <a:xfrm>
              <a:off x="5503863" y="649288"/>
              <a:ext cx="704850" cy="565150"/>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4">
              <a:extLst>
                <a:ext uri="{FF2B5EF4-FFF2-40B4-BE49-F238E27FC236}">
                  <a16:creationId xmlns:a16="http://schemas.microsoft.com/office/drawing/2014/main" id="{1402DEF7-5063-43D0-87C8-41E320288E83}"/>
                </a:ext>
              </a:extLst>
            </p:cNvPr>
            <p:cNvSpPr>
              <a:spLocks/>
            </p:cNvSpPr>
            <p:nvPr/>
          </p:nvSpPr>
          <p:spPr bwMode="auto">
            <a:xfrm>
              <a:off x="5610225" y="741363"/>
              <a:ext cx="150812" cy="144463"/>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5">
              <a:extLst>
                <a:ext uri="{FF2B5EF4-FFF2-40B4-BE49-F238E27FC236}">
                  <a16:creationId xmlns:a16="http://schemas.microsoft.com/office/drawing/2014/main" id="{B38095B9-50F7-42AC-B93C-41F87086AB37}"/>
                </a:ext>
              </a:extLst>
            </p:cNvPr>
            <p:cNvSpPr>
              <a:spLocks/>
            </p:cNvSpPr>
            <p:nvPr/>
          </p:nvSpPr>
          <p:spPr bwMode="auto">
            <a:xfrm>
              <a:off x="5653088" y="771525"/>
              <a:ext cx="149225" cy="144463"/>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6">
              <a:extLst>
                <a:ext uri="{FF2B5EF4-FFF2-40B4-BE49-F238E27FC236}">
                  <a16:creationId xmlns:a16="http://schemas.microsoft.com/office/drawing/2014/main" id="{D1A34651-3897-4E55-968C-E7BBB5D39B41}"/>
                </a:ext>
              </a:extLst>
            </p:cNvPr>
            <p:cNvSpPr>
              <a:spLocks/>
            </p:cNvSpPr>
            <p:nvPr/>
          </p:nvSpPr>
          <p:spPr bwMode="auto">
            <a:xfrm>
              <a:off x="5694363" y="746125"/>
              <a:ext cx="204787" cy="20478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7">
              <a:extLst>
                <a:ext uri="{FF2B5EF4-FFF2-40B4-BE49-F238E27FC236}">
                  <a16:creationId xmlns:a16="http://schemas.microsoft.com/office/drawing/2014/main" id="{8AA8D13A-07E8-4600-813B-A97EA8F61C37}"/>
                </a:ext>
              </a:extLst>
            </p:cNvPr>
            <p:cNvSpPr>
              <a:spLocks/>
            </p:cNvSpPr>
            <p:nvPr/>
          </p:nvSpPr>
          <p:spPr bwMode="auto">
            <a:xfrm>
              <a:off x="5734050" y="773113"/>
              <a:ext cx="211137" cy="214313"/>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8">
              <a:extLst>
                <a:ext uri="{FF2B5EF4-FFF2-40B4-BE49-F238E27FC236}">
                  <a16:creationId xmlns:a16="http://schemas.microsoft.com/office/drawing/2014/main" id="{84664345-21E0-495E-8900-28D60E80AC0B}"/>
                </a:ext>
              </a:extLst>
            </p:cNvPr>
            <p:cNvSpPr>
              <a:spLocks/>
            </p:cNvSpPr>
            <p:nvPr/>
          </p:nvSpPr>
          <p:spPr bwMode="auto">
            <a:xfrm>
              <a:off x="5783263" y="809625"/>
              <a:ext cx="201612" cy="219075"/>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9">
              <a:extLst>
                <a:ext uri="{FF2B5EF4-FFF2-40B4-BE49-F238E27FC236}">
                  <a16:creationId xmlns:a16="http://schemas.microsoft.com/office/drawing/2014/main" id="{1A93763B-2FBD-440A-983F-9CE2DF3B9848}"/>
                </a:ext>
              </a:extLst>
            </p:cNvPr>
            <p:cNvSpPr>
              <a:spLocks/>
            </p:cNvSpPr>
            <p:nvPr/>
          </p:nvSpPr>
          <p:spPr bwMode="auto">
            <a:xfrm>
              <a:off x="5830888" y="836613"/>
              <a:ext cx="192087" cy="223838"/>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0">
              <a:extLst>
                <a:ext uri="{FF2B5EF4-FFF2-40B4-BE49-F238E27FC236}">
                  <a16:creationId xmlns:a16="http://schemas.microsoft.com/office/drawing/2014/main" id="{5658BF30-D429-429E-92B9-A7772892BFD8}"/>
                </a:ext>
              </a:extLst>
            </p:cNvPr>
            <p:cNvSpPr>
              <a:spLocks/>
            </p:cNvSpPr>
            <p:nvPr/>
          </p:nvSpPr>
          <p:spPr bwMode="auto">
            <a:xfrm>
              <a:off x="5875338" y="874713"/>
              <a:ext cx="200025" cy="222250"/>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1">
              <a:extLst>
                <a:ext uri="{FF2B5EF4-FFF2-40B4-BE49-F238E27FC236}">
                  <a16:creationId xmlns:a16="http://schemas.microsoft.com/office/drawing/2014/main" id="{85DF7588-315C-42FC-8FFD-D1E6C85FBA48}"/>
                </a:ext>
              </a:extLst>
            </p:cNvPr>
            <p:cNvSpPr>
              <a:spLocks/>
            </p:cNvSpPr>
            <p:nvPr/>
          </p:nvSpPr>
          <p:spPr bwMode="auto">
            <a:xfrm>
              <a:off x="5926138" y="908050"/>
              <a:ext cx="207962" cy="225425"/>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2">
              <a:extLst>
                <a:ext uri="{FF2B5EF4-FFF2-40B4-BE49-F238E27FC236}">
                  <a16:creationId xmlns:a16="http://schemas.microsoft.com/office/drawing/2014/main" id="{4150F3FE-E876-4C8B-8D6F-D38129C96BD7}"/>
                </a:ext>
              </a:extLst>
            </p:cNvPr>
            <p:cNvSpPr>
              <a:spLocks noEditPoints="1"/>
            </p:cNvSpPr>
            <p:nvPr/>
          </p:nvSpPr>
          <p:spPr bwMode="auto">
            <a:xfrm>
              <a:off x="6369050" y="587375"/>
              <a:ext cx="938212" cy="744538"/>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3">
              <a:extLst>
                <a:ext uri="{FF2B5EF4-FFF2-40B4-BE49-F238E27FC236}">
                  <a16:creationId xmlns:a16="http://schemas.microsoft.com/office/drawing/2014/main" id="{4104C337-A8B6-4679-B37E-7ADE360EBA11}"/>
                </a:ext>
              </a:extLst>
            </p:cNvPr>
            <p:cNvSpPr>
              <a:spLocks/>
            </p:cNvSpPr>
            <p:nvPr/>
          </p:nvSpPr>
          <p:spPr bwMode="auto">
            <a:xfrm>
              <a:off x="6635750" y="898525"/>
              <a:ext cx="76200" cy="157163"/>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4">
              <a:extLst>
                <a:ext uri="{FF2B5EF4-FFF2-40B4-BE49-F238E27FC236}">
                  <a16:creationId xmlns:a16="http://schemas.microsoft.com/office/drawing/2014/main" id="{7F3C594B-5186-4A42-A226-29B77E72C1AE}"/>
                </a:ext>
              </a:extLst>
            </p:cNvPr>
            <p:cNvSpPr>
              <a:spLocks noEditPoints="1"/>
            </p:cNvSpPr>
            <p:nvPr/>
          </p:nvSpPr>
          <p:spPr bwMode="auto">
            <a:xfrm>
              <a:off x="6705600" y="890588"/>
              <a:ext cx="119062" cy="161925"/>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5">
              <a:extLst>
                <a:ext uri="{FF2B5EF4-FFF2-40B4-BE49-F238E27FC236}">
                  <a16:creationId xmlns:a16="http://schemas.microsoft.com/office/drawing/2014/main" id="{218ACC21-D4E9-46D2-814B-B46BDCA5A980}"/>
                </a:ext>
              </a:extLst>
            </p:cNvPr>
            <p:cNvSpPr>
              <a:spLocks/>
            </p:cNvSpPr>
            <p:nvPr/>
          </p:nvSpPr>
          <p:spPr bwMode="auto">
            <a:xfrm>
              <a:off x="6829425" y="892175"/>
              <a:ext cx="74612" cy="147638"/>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6">
              <a:extLst>
                <a:ext uri="{FF2B5EF4-FFF2-40B4-BE49-F238E27FC236}">
                  <a16:creationId xmlns:a16="http://schemas.microsoft.com/office/drawing/2014/main" id="{02F01A96-6F0F-4FD0-B9B3-3ABACB88AC75}"/>
                </a:ext>
              </a:extLst>
            </p:cNvPr>
            <p:cNvSpPr>
              <a:spLocks noEditPoints="1"/>
            </p:cNvSpPr>
            <p:nvPr/>
          </p:nvSpPr>
          <p:spPr bwMode="auto">
            <a:xfrm>
              <a:off x="6910388" y="892175"/>
              <a:ext cx="107950" cy="142875"/>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7">
              <a:extLst>
                <a:ext uri="{FF2B5EF4-FFF2-40B4-BE49-F238E27FC236}">
                  <a16:creationId xmlns:a16="http://schemas.microsoft.com/office/drawing/2014/main" id="{398F6EAF-5234-4C15-B25C-16260DCCF07C}"/>
                </a:ext>
              </a:extLst>
            </p:cNvPr>
            <p:cNvSpPr>
              <a:spLocks noEditPoints="1"/>
            </p:cNvSpPr>
            <p:nvPr/>
          </p:nvSpPr>
          <p:spPr bwMode="auto">
            <a:xfrm>
              <a:off x="5449888" y="1179513"/>
              <a:ext cx="407987" cy="1074738"/>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8">
              <a:extLst>
                <a:ext uri="{FF2B5EF4-FFF2-40B4-BE49-F238E27FC236}">
                  <a16:creationId xmlns:a16="http://schemas.microsoft.com/office/drawing/2014/main" id="{A29DCD35-CBCF-4F8A-A95E-D32F815F9DBF}"/>
                </a:ext>
              </a:extLst>
            </p:cNvPr>
            <p:cNvSpPr>
              <a:spLocks noEditPoints="1"/>
            </p:cNvSpPr>
            <p:nvPr/>
          </p:nvSpPr>
          <p:spPr bwMode="auto">
            <a:xfrm>
              <a:off x="3435350" y="3844925"/>
              <a:ext cx="573087" cy="609600"/>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79">
              <a:extLst>
                <a:ext uri="{FF2B5EF4-FFF2-40B4-BE49-F238E27FC236}">
                  <a16:creationId xmlns:a16="http://schemas.microsoft.com/office/drawing/2014/main" id="{3C03A32A-1664-4004-8C93-8AA56A4EDBC0}"/>
                </a:ext>
              </a:extLst>
            </p:cNvPr>
            <p:cNvSpPr>
              <a:spLocks noEditPoints="1"/>
            </p:cNvSpPr>
            <p:nvPr/>
          </p:nvSpPr>
          <p:spPr bwMode="auto">
            <a:xfrm>
              <a:off x="4921250" y="1654175"/>
              <a:ext cx="406400" cy="685800"/>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80">
              <a:extLst>
                <a:ext uri="{FF2B5EF4-FFF2-40B4-BE49-F238E27FC236}">
                  <a16:creationId xmlns:a16="http://schemas.microsoft.com/office/drawing/2014/main" id="{68088613-AEBD-4DB5-9C8D-C8C50C96FC39}"/>
                </a:ext>
              </a:extLst>
            </p:cNvPr>
            <p:cNvSpPr>
              <a:spLocks noEditPoints="1"/>
            </p:cNvSpPr>
            <p:nvPr/>
          </p:nvSpPr>
          <p:spPr bwMode="auto">
            <a:xfrm>
              <a:off x="4953000" y="1768475"/>
              <a:ext cx="349250" cy="466725"/>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1">
              <a:extLst>
                <a:ext uri="{FF2B5EF4-FFF2-40B4-BE49-F238E27FC236}">
                  <a16:creationId xmlns:a16="http://schemas.microsoft.com/office/drawing/2014/main" id="{9EEA6E69-8D2A-47C7-9FD7-C58431097426}"/>
                </a:ext>
              </a:extLst>
            </p:cNvPr>
            <p:cNvSpPr>
              <a:spLocks noEditPoints="1"/>
            </p:cNvSpPr>
            <p:nvPr/>
          </p:nvSpPr>
          <p:spPr bwMode="auto">
            <a:xfrm>
              <a:off x="5075238" y="2244725"/>
              <a:ext cx="80962" cy="69850"/>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2">
              <a:extLst>
                <a:ext uri="{FF2B5EF4-FFF2-40B4-BE49-F238E27FC236}">
                  <a16:creationId xmlns:a16="http://schemas.microsoft.com/office/drawing/2014/main" id="{56F79F9D-B5BC-432A-8282-B723723B0F9B}"/>
                </a:ext>
              </a:extLst>
            </p:cNvPr>
            <p:cNvSpPr>
              <a:spLocks noEditPoints="1"/>
            </p:cNvSpPr>
            <p:nvPr/>
          </p:nvSpPr>
          <p:spPr bwMode="auto">
            <a:xfrm>
              <a:off x="5060950" y="1695450"/>
              <a:ext cx="122237" cy="36513"/>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3">
              <a:extLst>
                <a:ext uri="{FF2B5EF4-FFF2-40B4-BE49-F238E27FC236}">
                  <a16:creationId xmlns:a16="http://schemas.microsoft.com/office/drawing/2014/main" id="{44071689-897B-4405-8398-8E859F5E66AF}"/>
                </a:ext>
              </a:extLst>
            </p:cNvPr>
            <p:cNvSpPr>
              <a:spLocks noEditPoints="1"/>
            </p:cNvSpPr>
            <p:nvPr/>
          </p:nvSpPr>
          <p:spPr bwMode="auto">
            <a:xfrm>
              <a:off x="4378325" y="4003675"/>
              <a:ext cx="498475" cy="263525"/>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4">
              <a:extLst>
                <a:ext uri="{FF2B5EF4-FFF2-40B4-BE49-F238E27FC236}">
                  <a16:creationId xmlns:a16="http://schemas.microsoft.com/office/drawing/2014/main" id="{6F32761B-B4DC-4029-B1A1-2A2CB293777E}"/>
                </a:ext>
              </a:extLst>
            </p:cNvPr>
            <p:cNvSpPr>
              <a:spLocks noEditPoints="1"/>
            </p:cNvSpPr>
            <p:nvPr/>
          </p:nvSpPr>
          <p:spPr bwMode="auto">
            <a:xfrm>
              <a:off x="4906963" y="4040188"/>
              <a:ext cx="839787" cy="430213"/>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5">
              <a:extLst>
                <a:ext uri="{FF2B5EF4-FFF2-40B4-BE49-F238E27FC236}">
                  <a16:creationId xmlns:a16="http://schemas.microsoft.com/office/drawing/2014/main" id="{D85ED723-E374-405A-819A-4679B731102C}"/>
                </a:ext>
              </a:extLst>
            </p:cNvPr>
            <p:cNvSpPr>
              <a:spLocks noEditPoints="1"/>
            </p:cNvSpPr>
            <p:nvPr/>
          </p:nvSpPr>
          <p:spPr bwMode="auto">
            <a:xfrm>
              <a:off x="7488238" y="1173163"/>
              <a:ext cx="681037" cy="404813"/>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6">
              <a:extLst>
                <a:ext uri="{FF2B5EF4-FFF2-40B4-BE49-F238E27FC236}">
                  <a16:creationId xmlns:a16="http://schemas.microsoft.com/office/drawing/2014/main" id="{0246A5CD-299E-4C25-AC85-7222B2169DEE}"/>
                </a:ext>
              </a:extLst>
            </p:cNvPr>
            <p:cNvSpPr>
              <a:spLocks/>
            </p:cNvSpPr>
            <p:nvPr/>
          </p:nvSpPr>
          <p:spPr bwMode="auto">
            <a:xfrm>
              <a:off x="7507288" y="1568450"/>
              <a:ext cx="0" cy="0"/>
            </a:xfrm>
            <a:custGeom>
              <a:avLst/>
              <a:gdLst/>
              <a:ahLst/>
              <a:cxnLst>
                <a:cxn ang="0">
                  <a:pos x="0" y="0"/>
                </a:cxn>
                <a:cxn ang="0">
                  <a:pos x="0" y="0"/>
                </a:cxn>
              </a:cxnLst>
              <a:rect l="0" t="0" r="r" b="b"/>
              <a:pathLst>
                <a:path>
                  <a:moveTo>
                    <a:pt x="0" y="0"/>
                  </a:moveTo>
                  <a:cubicBezTo>
                    <a:pt x="0" y="0"/>
                    <a:pt x="0" y="0"/>
                    <a:pt x="0" y="0"/>
                  </a:cubicBezTo>
                </a:path>
              </a:pathLst>
            </a:custGeom>
            <a:noFill/>
            <a:ln w="0" cap="rnd">
              <a:solidFill>
                <a:srgbClr val="1D1D1B"/>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87">
              <a:extLst>
                <a:ext uri="{FF2B5EF4-FFF2-40B4-BE49-F238E27FC236}">
                  <a16:creationId xmlns:a16="http://schemas.microsoft.com/office/drawing/2014/main" id="{D8201448-6728-4A05-B39F-9D601B77AB33}"/>
                </a:ext>
              </a:extLst>
            </p:cNvPr>
            <p:cNvSpPr>
              <a:spLocks noEditPoints="1"/>
            </p:cNvSpPr>
            <p:nvPr/>
          </p:nvSpPr>
          <p:spPr bwMode="auto">
            <a:xfrm>
              <a:off x="7808913" y="1144588"/>
              <a:ext cx="42862" cy="36513"/>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8">
              <a:extLst>
                <a:ext uri="{FF2B5EF4-FFF2-40B4-BE49-F238E27FC236}">
                  <a16:creationId xmlns:a16="http://schemas.microsoft.com/office/drawing/2014/main" id="{7F4CABEB-818E-4F77-980B-9F7167B585B6}"/>
                </a:ext>
              </a:extLst>
            </p:cNvPr>
            <p:cNvSpPr>
              <a:spLocks noEditPoints="1"/>
            </p:cNvSpPr>
            <p:nvPr/>
          </p:nvSpPr>
          <p:spPr bwMode="auto">
            <a:xfrm>
              <a:off x="7486650" y="1617663"/>
              <a:ext cx="703262" cy="53975"/>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89">
              <a:extLst>
                <a:ext uri="{FF2B5EF4-FFF2-40B4-BE49-F238E27FC236}">
                  <a16:creationId xmlns:a16="http://schemas.microsoft.com/office/drawing/2014/main" id="{F11A0F45-41F9-43D8-A12B-FEEC49D5B6BD}"/>
                </a:ext>
              </a:extLst>
            </p:cNvPr>
            <p:cNvSpPr>
              <a:spLocks noEditPoints="1"/>
            </p:cNvSpPr>
            <p:nvPr/>
          </p:nvSpPr>
          <p:spPr bwMode="auto">
            <a:xfrm>
              <a:off x="7404100" y="1679575"/>
              <a:ext cx="847725" cy="130175"/>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90">
              <a:extLst>
                <a:ext uri="{FF2B5EF4-FFF2-40B4-BE49-F238E27FC236}">
                  <a16:creationId xmlns:a16="http://schemas.microsoft.com/office/drawing/2014/main" id="{E260EF49-D5DA-43A0-BAEF-16374328E9E6}"/>
                </a:ext>
              </a:extLst>
            </p:cNvPr>
            <p:cNvSpPr>
              <a:spLocks noEditPoints="1"/>
            </p:cNvSpPr>
            <p:nvPr/>
          </p:nvSpPr>
          <p:spPr bwMode="auto">
            <a:xfrm>
              <a:off x="7734300" y="1814513"/>
              <a:ext cx="192087" cy="60325"/>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91">
              <a:extLst>
                <a:ext uri="{FF2B5EF4-FFF2-40B4-BE49-F238E27FC236}">
                  <a16:creationId xmlns:a16="http://schemas.microsoft.com/office/drawing/2014/main" id="{F950F3EB-5946-4073-9DB4-F4929D57A1DB}"/>
                </a:ext>
              </a:extLst>
            </p:cNvPr>
            <p:cNvSpPr>
              <a:spLocks noEditPoints="1"/>
            </p:cNvSpPr>
            <p:nvPr/>
          </p:nvSpPr>
          <p:spPr bwMode="auto">
            <a:xfrm>
              <a:off x="7285038" y="1127125"/>
              <a:ext cx="1385887" cy="993775"/>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92">
              <a:extLst>
                <a:ext uri="{FF2B5EF4-FFF2-40B4-BE49-F238E27FC236}">
                  <a16:creationId xmlns:a16="http://schemas.microsoft.com/office/drawing/2014/main" id="{E82B22E2-EC22-494A-84EE-6C6AFD857BBF}"/>
                </a:ext>
              </a:extLst>
            </p:cNvPr>
            <p:cNvSpPr>
              <a:spLocks noEditPoints="1"/>
            </p:cNvSpPr>
            <p:nvPr/>
          </p:nvSpPr>
          <p:spPr bwMode="auto">
            <a:xfrm>
              <a:off x="8066088" y="3138488"/>
              <a:ext cx="320675" cy="671513"/>
            </a:xfrm>
            <a:custGeom>
              <a:avLst/>
              <a:gdLst>
                <a:gd name="T0" fmla="*/ 127 w 137"/>
                <a:gd name="T1" fmla="*/ 1 h 311"/>
                <a:gd name="T2" fmla="*/ 45 w 137"/>
                <a:gd name="T3" fmla="*/ 5 h 311"/>
                <a:gd name="T4" fmla="*/ 5 w 137"/>
                <a:gd name="T5" fmla="*/ 32 h 311"/>
                <a:gd name="T6" fmla="*/ 2 w 137"/>
                <a:gd name="T7" fmla="*/ 162 h 311"/>
                <a:gd name="T8" fmla="*/ 3 w 137"/>
                <a:gd name="T9" fmla="*/ 306 h 311"/>
                <a:gd name="T10" fmla="*/ 110 w 137"/>
                <a:gd name="T11" fmla="*/ 306 h 311"/>
                <a:gd name="T12" fmla="*/ 132 w 137"/>
                <a:gd name="T13" fmla="*/ 265 h 311"/>
                <a:gd name="T14" fmla="*/ 103 w 137"/>
                <a:gd name="T15" fmla="*/ 27 h 311"/>
                <a:gd name="T16" fmla="*/ 105 w 137"/>
                <a:gd name="T17" fmla="*/ 9 h 311"/>
                <a:gd name="T18" fmla="*/ 87 w 137"/>
                <a:gd name="T19" fmla="*/ 20 h 311"/>
                <a:gd name="T20" fmla="*/ 65 w 137"/>
                <a:gd name="T21" fmla="*/ 21 h 311"/>
                <a:gd name="T22" fmla="*/ 76 w 137"/>
                <a:gd name="T23" fmla="*/ 10 h 311"/>
                <a:gd name="T24" fmla="*/ 49 w 137"/>
                <a:gd name="T25" fmla="*/ 31 h 311"/>
                <a:gd name="T26" fmla="*/ 63 w 137"/>
                <a:gd name="T27" fmla="*/ 10 h 311"/>
                <a:gd name="T28" fmla="*/ 47 w 137"/>
                <a:gd name="T29" fmla="*/ 9 h 311"/>
                <a:gd name="T30" fmla="*/ 30 w 137"/>
                <a:gd name="T31" fmla="*/ 29 h 311"/>
                <a:gd name="T32" fmla="*/ 7 w 137"/>
                <a:gd name="T33" fmla="*/ 298 h 311"/>
                <a:gd name="T34" fmla="*/ 9 w 137"/>
                <a:gd name="T35" fmla="*/ 99 h 311"/>
                <a:gd name="T36" fmla="*/ 51 w 137"/>
                <a:gd name="T37" fmla="*/ 38 h 311"/>
                <a:gd name="T38" fmla="*/ 104 w 137"/>
                <a:gd name="T39" fmla="*/ 303 h 311"/>
                <a:gd name="T40" fmla="*/ 106 w 137"/>
                <a:gd name="T41" fmla="*/ 31 h 311"/>
                <a:gd name="T42" fmla="*/ 126 w 137"/>
                <a:gd name="T43" fmla="*/ 24 h 311"/>
                <a:gd name="T44" fmla="*/ 107 w 137"/>
                <a:gd name="T45" fmla="*/ 32 h 311"/>
                <a:gd name="T46" fmla="*/ 125 w 137"/>
                <a:gd name="T47" fmla="*/ 43 h 311"/>
                <a:gd name="T48" fmla="*/ 108 w 137"/>
                <a:gd name="T49" fmla="*/ 45 h 311"/>
                <a:gd name="T50" fmla="*/ 115 w 137"/>
                <a:gd name="T51" fmla="*/ 74 h 311"/>
                <a:gd name="T52" fmla="*/ 113 w 137"/>
                <a:gd name="T53" fmla="*/ 58 h 311"/>
                <a:gd name="T54" fmla="*/ 125 w 137"/>
                <a:gd name="T55" fmla="*/ 84 h 311"/>
                <a:gd name="T56" fmla="*/ 109 w 137"/>
                <a:gd name="T57" fmla="*/ 84 h 311"/>
                <a:gd name="T58" fmla="*/ 125 w 137"/>
                <a:gd name="T59" fmla="*/ 84 h 311"/>
                <a:gd name="T60" fmla="*/ 125 w 137"/>
                <a:gd name="T61" fmla="*/ 107 h 311"/>
                <a:gd name="T62" fmla="*/ 108 w 137"/>
                <a:gd name="T63" fmla="*/ 105 h 311"/>
                <a:gd name="T64" fmla="*/ 125 w 137"/>
                <a:gd name="T65" fmla="*/ 126 h 311"/>
                <a:gd name="T66" fmla="*/ 116 w 137"/>
                <a:gd name="T67" fmla="*/ 119 h 311"/>
                <a:gd name="T68" fmla="*/ 125 w 137"/>
                <a:gd name="T69" fmla="*/ 132 h 311"/>
                <a:gd name="T70" fmla="*/ 108 w 137"/>
                <a:gd name="T71" fmla="*/ 150 h 311"/>
                <a:gd name="T72" fmla="*/ 125 w 137"/>
                <a:gd name="T73" fmla="*/ 171 h 311"/>
                <a:gd name="T74" fmla="*/ 108 w 137"/>
                <a:gd name="T75" fmla="*/ 170 h 311"/>
                <a:gd name="T76" fmla="*/ 125 w 137"/>
                <a:gd name="T77" fmla="*/ 175 h 311"/>
                <a:gd name="T78" fmla="*/ 109 w 137"/>
                <a:gd name="T79" fmla="*/ 217 h 311"/>
                <a:gd name="T80" fmla="*/ 119 w 137"/>
                <a:gd name="T81" fmla="*/ 207 h 311"/>
                <a:gd name="T82" fmla="*/ 118 w 137"/>
                <a:gd name="T83" fmla="*/ 231 h 311"/>
                <a:gd name="T84" fmla="*/ 111 w 137"/>
                <a:gd name="T85" fmla="*/ 295 h 311"/>
                <a:gd name="T86" fmla="*/ 125 w 137"/>
                <a:gd name="T87" fmla="*/ 224 h 311"/>
                <a:gd name="T88" fmla="*/ 111 w 137"/>
                <a:gd name="T89" fmla="*/ 268 h 311"/>
                <a:gd name="T90" fmla="*/ 125 w 137"/>
                <a:gd name="T91" fmla="*/ 249 h 311"/>
                <a:gd name="T92" fmla="*/ 111 w 137"/>
                <a:gd name="T93" fmla="*/ 29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7" h="311">
                  <a:moveTo>
                    <a:pt x="132" y="135"/>
                  </a:moveTo>
                  <a:cubicBezTo>
                    <a:pt x="132" y="92"/>
                    <a:pt x="137" y="47"/>
                    <a:pt x="131" y="4"/>
                  </a:cubicBezTo>
                  <a:cubicBezTo>
                    <a:pt x="131" y="2"/>
                    <a:pt x="129" y="0"/>
                    <a:pt x="127" y="1"/>
                  </a:cubicBezTo>
                  <a:cubicBezTo>
                    <a:pt x="127" y="1"/>
                    <a:pt x="127" y="2"/>
                    <a:pt x="126" y="2"/>
                  </a:cubicBezTo>
                  <a:cubicBezTo>
                    <a:pt x="126" y="2"/>
                    <a:pt x="126" y="2"/>
                    <a:pt x="126" y="2"/>
                  </a:cubicBezTo>
                  <a:cubicBezTo>
                    <a:pt x="99" y="3"/>
                    <a:pt x="72" y="2"/>
                    <a:pt x="45" y="5"/>
                  </a:cubicBezTo>
                  <a:cubicBezTo>
                    <a:pt x="44" y="5"/>
                    <a:pt x="43" y="5"/>
                    <a:pt x="43" y="6"/>
                  </a:cubicBezTo>
                  <a:cubicBezTo>
                    <a:pt x="30" y="12"/>
                    <a:pt x="18" y="22"/>
                    <a:pt x="6" y="30"/>
                  </a:cubicBezTo>
                  <a:cubicBezTo>
                    <a:pt x="5" y="31"/>
                    <a:pt x="5" y="31"/>
                    <a:pt x="5" y="32"/>
                  </a:cubicBezTo>
                  <a:cubicBezTo>
                    <a:pt x="5" y="32"/>
                    <a:pt x="5" y="32"/>
                    <a:pt x="5" y="32"/>
                  </a:cubicBezTo>
                  <a:cubicBezTo>
                    <a:pt x="2" y="52"/>
                    <a:pt x="3" y="73"/>
                    <a:pt x="3" y="93"/>
                  </a:cubicBezTo>
                  <a:cubicBezTo>
                    <a:pt x="3" y="116"/>
                    <a:pt x="3" y="139"/>
                    <a:pt x="2" y="162"/>
                  </a:cubicBezTo>
                  <a:cubicBezTo>
                    <a:pt x="2" y="207"/>
                    <a:pt x="1" y="252"/>
                    <a:pt x="0" y="297"/>
                  </a:cubicBezTo>
                  <a:cubicBezTo>
                    <a:pt x="0" y="299"/>
                    <a:pt x="0" y="299"/>
                    <a:pt x="1" y="300"/>
                  </a:cubicBezTo>
                  <a:cubicBezTo>
                    <a:pt x="0" y="302"/>
                    <a:pt x="0" y="305"/>
                    <a:pt x="3" y="306"/>
                  </a:cubicBezTo>
                  <a:cubicBezTo>
                    <a:pt x="37" y="311"/>
                    <a:pt x="72" y="311"/>
                    <a:pt x="106" y="310"/>
                  </a:cubicBezTo>
                  <a:cubicBezTo>
                    <a:pt x="109" y="310"/>
                    <a:pt x="110" y="308"/>
                    <a:pt x="110" y="306"/>
                  </a:cubicBezTo>
                  <a:cubicBezTo>
                    <a:pt x="110" y="306"/>
                    <a:pt x="110" y="306"/>
                    <a:pt x="110" y="306"/>
                  </a:cubicBezTo>
                  <a:cubicBezTo>
                    <a:pt x="111" y="306"/>
                    <a:pt x="112" y="306"/>
                    <a:pt x="112" y="305"/>
                  </a:cubicBezTo>
                  <a:cubicBezTo>
                    <a:pt x="120" y="293"/>
                    <a:pt x="128" y="280"/>
                    <a:pt x="132" y="267"/>
                  </a:cubicBezTo>
                  <a:cubicBezTo>
                    <a:pt x="132" y="266"/>
                    <a:pt x="132" y="265"/>
                    <a:pt x="132" y="265"/>
                  </a:cubicBezTo>
                  <a:cubicBezTo>
                    <a:pt x="131" y="221"/>
                    <a:pt x="132" y="178"/>
                    <a:pt x="132" y="135"/>
                  </a:cubicBezTo>
                  <a:close/>
                  <a:moveTo>
                    <a:pt x="118" y="9"/>
                  </a:moveTo>
                  <a:cubicBezTo>
                    <a:pt x="113" y="14"/>
                    <a:pt x="107" y="21"/>
                    <a:pt x="103" y="27"/>
                  </a:cubicBezTo>
                  <a:cubicBezTo>
                    <a:pt x="102" y="27"/>
                    <a:pt x="102" y="27"/>
                    <a:pt x="101" y="27"/>
                  </a:cubicBezTo>
                  <a:cubicBezTo>
                    <a:pt x="92" y="29"/>
                    <a:pt x="84" y="30"/>
                    <a:pt x="75" y="31"/>
                  </a:cubicBezTo>
                  <a:cubicBezTo>
                    <a:pt x="85" y="25"/>
                    <a:pt x="97" y="17"/>
                    <a:pt x="105" y="9"/>
                  </a:cubicBezTo>
                  <a:cubicBezTo>
                    <a:pt x="110" y="9"/>
                    <a:pt x="114" y="9"/>
                    <a:pt x="118" y="9"/>
                  </a:cubicBezTo>
                  <a:close/>
                  <a:moveTo>
                    <a:pt x="102" y="9"/>
                  </a:moveTo>
                  <a:cubicBezTo>
                    <a:pt x="97" y="13"/>
                    <a:pt x="92" y="16"/>
                    <a:pt x="87" y="20"/>
                  </a:cubicBezTo>
                  <a:cubicBezTo>
                    <a:pt x="82" y="24"/>
                    <a:pt x="76" y="27"/>
                    <a:pt x="71" y="31"/>
                  </a:cubicBezTo>
                  <a:cubicBezTo>
                    <a:pt x="65" y="31"/>
                    <a:pt x="58" y="31"/>
                    <a:pt x="52" y="31"/>
                  </a:cubicBezTo>
                  <a:cubicBezTo>
                    <a:pt x="57" y="28"/>
                    <a:pt x="61" y="24"/>
                    <a:pt x="65" y="21"/>
                  </a:cubicBezTo>
                  <a:cubicBezTo>
                    <a:pt x="70" y="17"/>
                    <a:pt x="75" y="14"/>
                    <a:pt x="80" y="10"/>
                  </a:cubicBezTo>
                  <a:cubicBezTo>
                    <a:pt x="87" y="10"/>
                    <a:pt x="94" y="10"/>
                    <a:pt x="102" y="9"/>
                  </a:cubicBezTo>
                  <a:close/>
                  <a:moveTo>
                    <a:pt x="76" y="10"/>
                  </a:moveTo>
                  <a:cubicBezTo>
                    <a:pt x="71" y="13"/>
                    <a:pt x="66" y="17"/>
                    <a:pt x="62" y="21"/>
                  </a:cubicBezTo>
                  <a:cubicBezTo>
                    <a:pt x="58" y="24"/>
                    <a:pt x="53" y="27"/>
                    <a:pt x="49" y="31"/>
                  </a:cubicBezTo>
                  <a:cubicBezTo>
                    <a:pt x="49" y="31"/>
                    <a:pt x="49" y="31"/>
                    <a:pt x="49" y="31"/>
                  </a:cubicBezTo>
                  <a:cubicBezTo>
                    <a:pt x="44" y="31"/>
                    <a:pt x="38" y="30"/>
                    <a:pt x="33" y="30"/>
                  </a:cubicBezTo>
                  <a:cubicBezTo>
                    <a:pt x="38" y="27"/>
                    <a:pt x="42" y="24"/>
                    <a:pt x="47" y="21"/>
                  </a:cubicBezTo>
                  <a:cubicBezTo>
                    <a:pt x="52" y="17"/>
                    <a:pt x="58" y="14"/>
                    <a:pt x="63" y="10"/>
                  </a:cubicBezTo>
                  <a:cubicBezTo>
                    <a:pt x="67" y="10"/>
                    <a:pt x="72" y="10"/>
                    <a:pt x="76" y="10"/>
                  </a:cubicBezTo>
                  <a:close/>
                  <a:moveTo>
                    <a:pt x="46" y="10"/>
                  </a:moveTo>
                  <a:cubicBezTo>
                    <a:pt x="47" y="10"/>
                    <a:pt x="47" y="9"/>
                    <a:pt x="47" y="9"/>
                  </a:cubicBezTo>
                  <a:cubicBezTo>
                    <a:pt x="51" y="9"/>
                    <a:pt x="56" y="9"/>
                    <a:pt x="60" y="10"/>
                  </a:cubicBezTo>
                  <a:cubicBezTo>
                    <a:pt x="55" y="13"/>
                    <a:pt x="50" y="16"/>
                    <a:pt x="45" y="20"/>
                  </a:cubicBezTo>
                  <a:cubicBezTo>
                    <a:pt x="40" y="23"/>
                    <a:pt x="34" y="26"/>
                    <a:pt x="30" y="29"/>
                  </a:cubicBezTo>
                  <a:cubicBezTo>
                    <a:pt x="26" y="29"/>
                    <a:pt x="22" y="29"/>
                    <a:pt x="18" y="29"/>
                  </a:cubicBezTo>
                  <a:cubicBezTo>
                    <a:pt x="28" y="23"/>
                    <a:pt x="38" y="18"/>
                    <a:pt x="46" y="10"/>
                  </a:cubicBezTo>
                  <a:close/>
                  <a:moveTo>
                    <a:pt x="7" y="298"/>
                  </a:moveTo>
                  <a:cubicBezTo>
                    <a:pt x="7" y="298"/>
                    <a:pt x="7" y="298"/>
                    <a:pt x="7" y="297"/>
                  </a:cubicBezTo>
                  <a:cubicBezTo>
                    <a:pt x="8" y="253"/>
                    <a:pt x="8" y="209"/>
                    <a:pt x="8" y="165"/>
                  </a:cubicBezTo>
                  <a:cubicBezTo>
                    <a:pt x="9" y="143"/>
                    <a:pt x="9" y="121"/>
                    <a:pt x="9" y="99"/>
                  </a:cubicBezTo>
                  <a:cubicBezTo>
                    <a:pt x="9" y="78"/>
                    <a:pt x="11" y="55"/>
                    <a:pt x="9" y="34"/>
                  </a:cubicBezTo>
                  <a:cubicBezTo>
                    <a:pt x="9" y="34"/>
                    <a:pt x="9" y="34"/>
                    <a:pt x="9" y="34"/>
                  </a:cubicBezTo>
                  <a:cubicBezTo>
                    <a:pt x="22" y="38"/>
                    <a:pt x="38" y="37"/>
                    <a:pt x="51" y="38"/>
                  </a:cubicBezTo>
                  <a:cubicBezTo>
                    <a:pt x="68" y="39"/>
                    <a:pt x="84" y="38"/>
                    <a:pt x="101" y="35"/>
                  </a:cubicBezTo>
                  <a:cubicBezTo>
                    <a:pt x="96" y="78"/>
                    <a:pt x="100" y="124"/>
                    <a:pt x="100" y="167"/>
                  </a:cubicBezTo>
                  <a:cubicBezTo>
                    <a:pt x="101" y="213"/>
                    <a:pt x="102" y="258"/>
                    <a:pt x="104" y="303"/>
                  </a:cubicBezTo>
                  <a:cubicBezTo>
                    <a:pt x="72" y="303"/>
                    <a:pt x="40" y="301"/>
                    <a:pt x="7" y="298"/>
                  </a:cubicBezTo>
                  <a:close/>
                  <a:moveTo>
                    <a:pt x="107" y="32"/>
                  </a:moveTo>
                  <a:cubicBezTo>
                    <a:pt x="107" y="32"/>
                    <a:pt x="106" y="31"/>
                    <a:pt x="106" y="31"/>
                  </a:cubicBezTo>
                  <a:cubicBezTo>
                    <a:pt x="110" y="27"/>
                    <a:pt x="114" y="23"/>
                    <a:pt x="118" y="19"/>
                  </a:cubicBezTo>
                  <a:cubicBezTo>
                    <a:pt x="121" y="16"/>
                    <a:pt x="125" y="13"/>
                    <a:pt x="128" y="9"/>
                  </a:cubicBezTo>
                  <a:cubicBezTo>
                    <a:pt x="127" y="14"/>
                    <a:pt x="127" y="19"/>
                    <a:pt x="126" y="24"/>
                  </a:cubicBezTo>
                  <a:cubicBezTo>
                    <a:pt x="122" y="26"/>
                    <a:pt x="119" y="30"/>
                    <a:pt x="115" y="34"/>
                  </a:cubicBezTo>
                  <a:cubicBezTo>
                    <a:pt x="112" y="37"/>
                    <a:pt x="110" y="39"/>
                    <a:pt x="107" y="42"/>
                  </a:cubicBezTo>
                  <a:cubicBezTo>
                    <a:pt x="107" y="39"/>
                    <a:pt x="107" y="35"/>
                    <a:pt x="107" y="32"/>
                  </a:cubicBezTo>
                  <a:close/>
                  <a:moveTo>
                    <a:pt x="116" y="36"/>
                  </a:moveTo>
                  <a:cubicBezTo>
                    <a:pt x="119" y="33"/>
                    <a:pt x="123" y="30"/>
                    <a:pt x="126" y="27"/>
                  </a:cubicBezTo>
                  <a:cubicBezTo>
                    <a:pt x="126" y="32"/>
                    <a:pt x="125" y="37"/>
                    <a:pt x="125" y="43"/>
                  </a:cubicBezTo>
                  <a:cubicBezTo>
                    <a:pt x="121" y="47"/>
                    <a:pt x="117" y="51"/>
                    <a:pt x="114" y="54"/>
                  </a:cubicBezTo>
                  <a:cubicBezTo>
                    <a:pt x="112" y="56"/>
                    <a:pt x="110" y="58"/>
                    <a:pt x="108" y="60"/>
                  </a:cubicBezTo>
                  <a:cubicBezTo>
                    <a:pt x="108" y="55"/>
                    <a:pt x="108" y="50"/>
                    <a:pt x="108" y="45"/>
                  </a:cubicBezTo>
                  <a:cubicBezTo>
                    <a:pt x="110" y="42"/>
                    <a:pt x="113" y="39"/>
                    <a:pt x="116" y="36"/>
                  </a:cubicBezTo>
                  <a:close/>
                  <a:moveTo>
                    <a:pt x="125" y="64"/>
                  </a:moveTo>
                  <a:cubicBezTo>
                    <a:pt x="121" y="67"/>
                    <a:pt x="119" y="71"/>
                    <a:pt x="115" y="74"/>
                  </a:cubicBezTo>
                  <a:cubicBezTo>
                    <a:pt x="113" y="77"/>
                    <a:pt x="111" y="79"/>
                    <a:pt x="109" y="81"/>
                  </a:cubicBezTo>
                  <a:cubicBezTo>
                    <a:pt x="109" y="75"/>
                    <a:pt x="109" y="69"/>
                    <a:pt x="108" y="63"/>
                  </a:cubicBezTo>
                  <a:cubicBezTo>
                    <a:pt x="110" y="61"/>
                    <a:pt x="111" y="60"/>
                    <a:pt x="113" y="58"/>
                  </a:cubicBezTo>
                  <a:cubicBezTo>
                    <a:pt x="117" y="54"/>
                    <a:pt x="121" y="50"/>
                    <a:pt x="125" y="46"/>
                  </a:cubicBezTo>
                  <a:cubicBezTo>
                    <a:pt x="125" y="52"/>
                    <a:pt x="125" y="58"/>
                    <a:pt x="125" y="64"/>
                  </a:cubicBezTo>
                  <a:close/>
                  <a:moveTo>
                    <a:pt x="125" y="84"/>
                  </a:moveTo>
                  <a:cubicBezTo>
                    <a:pt x="121" y="88"/>
                    <a:pt x="118" y="92"/>
                    <a:pt x="115" y="96"/>
                  </a:cubicBezTo>
                  <a:cubicBezTo>
                    <a:pt x="113" y="98"/>
                    <a:pt x="111" y="100"/>
                    <a:pt x="108" y="102"/>
                  </a:cubicBezTo>
                  <a:cubicBezTo>
                    <a:pt x="109" y="96"/>
                    <a:pt x="109" y="90"/>
                    <a:pt x="109" y="84"/>
                  </a:cubicBezTo>
                  <a:cubicBezTo>
                    <a:pt x="112" y="81"/>
                    <a:pt x="115" y="78"/>
                    <a:pt x="118" y="75"/>
                  </a:cubicBezTo>
                  <a:cubicBezTo>
                    <a:pt x="120" y="73"/>
                    <a:pt x="122" y="70"/>
                    <a:pt x="125" y="68"/>
                  </a:cubicBezTo>
                  <a:cubicBezTo>
                    <a:pt x="125" y="73"/>
                    <a:pt x="125" y="79"/>
                    <a:pt x="125" y="84"/>
                  </a:cubicBezTo>
                  <a:close/>
                  <a:moveTo>
                    <a:pt x="108" y="105"/>
                  </a:moveTo>
                  <a:cubicBezTo>
                    <a:pt x="114" y="100"/>
                    <a:pt x="120" y="94"/>
                    <a:pt x="125" y="88"/>
                  </a:cubicBezTo>
                  <a:cubicBezTo>
                    <a:pt x="125" y="94"/>
                    <a:pt x="125" y="101"/>
                    <a:pt x="125" y="107"/>
                  </a:cubicBezTo>
                  <a:cubicBezTo>
                    <a:pt x="121" y="110"/>
                    <a:pt x="118" y="114"/>
                    <a:pt x="115" y="118"/>
                  </a:cubicBezTo>
                  <a:cubicBezTo>
                    <a:pt x="113" y="120"/>
                    <a:pt x="110" y="122"/>
                    <a:pt x="108" y="125"/>
                  </a:cubicBezTo>
                  <a:cubicBezTo>
                    <a:pt x="108" y="118"/>
                    <a:pt x="108" y="112"/>
                    <a:pt x="108" y="105"/>
                  </a:cubicBezTo>
                  <a:close/>
                  <a:moveTo>
                    <a:pt x="116" y="119"/>
                  </a:moveTo>
                  <a:cubicBezTo>
                    <a:pt x="119" y="116"/>
                    <a:pt x="122" y="114"/>
                    <a:pt x="125" y="111"/>
                  </a:cubicBezTo>
                  <a:cubicBezTo>
                    <a:pt x="125" y="116"/>
                    <a:pt x="125" y="121"/>
                    <a:pt x="125" y="126"/>
                  </a:cubicBezTo>
                  <a:cubicBezTo>
                    <a:pt x="119" y="133"/>
                    <a:pt x="114" y="140"/>
                    <a:pt x="108" y="147"/>
                  </a:cubicBezTo>
                  <a:cubicBezTo>
                    <a:pt x="108" y="140"/>
                    <a:pt x="108" y="134"/>
                    <a:pt x="108" y="128"/>
                  </a:cubicBezTo>
                  <a:cubicBezTo>
                    <a:pt x="111" y="125"/>
                    <a:pt x="114" y="122"/>
                    <a:pt x="116" y="119"/>
                  </a:cubicBezTo>
                  <a:close/>
                  <a:moveTo>
                    <a:pt x="108" y="150"/>
                  </a:moveTo>
                  <a:cubicBezTo>
                    <a:pt x="114" y="144"/>
                    <a:pt x="120" y="137"/>
                    <a:pt x="125" y="130"/>
                  </a:cubicBezTo>
                  <a:cubicBezTo>
                    <a:pt x="125" y="131"/>
                    <a:pt x="125" y="131"/>
                    <a:pt x="125" y="132"/>
                  </a:cubicBezTo>
                  <a:cubicBezTo>
                    <a:pt x="125" y="137"/>
                    <a:pt x="125" y="142"/>
                    <a:pt x="125" y="148"/>
                  </a:cubicBezTo>
                  <a:cubicBezTo>
                    <a:pt x="119" y="154"/>
                    <a:pt x="114" y="161"/>
                    <a:pt x="108" y="167"/>
                  </a:cubicBezTo>
                  <a:cubicBezTo>
                    <a:pt x="108" y="162"/>
                    <a:pt x="108" y="156"/>
                    <a:pt x="108" y="150"/>
                  </a:cubicBezTo>
                  <a:close/>
                  <a:moveTo>
                    <a:pt x="108" y="170"/>
                  </a:moveTo>
                  <a:cubicBezTo>
                    <a:pt x="114" y="164"/>
                    <a:pt x="120" y="157"/>
                    <a:pt x="125" y="151"/>
                  </a:cubicBezTo>
                  <a:cubicBezTo>
                    <a:pt x="125" y="158"/>
                    <a:pt x="125" y="164"/>
                    <a:pt x="125" y="171"/>
                  </a:cubicBezTo>
                  <a:cubicBezTo>
                    <a:pt x="122" y="174"/>
                    <a:pt x="120" y="178"/>
                    <a:pt x="117" y="181"/>
                  </a:cubicBezTo>
                  <a:cubicBezTo>
                    <a:pt x="114" y="185"/>
                    <a:pt x="111" y="188"/>
                    <a:pt x="108" y="192"/>
                  </a:cubicBezTo>
                  <a:cubicBezTo>
                    <a:pt x="108" y="185"/>
                    <a:pt x="108" y="177"/>
                    <a:pt x="108" y="170"/>
                  </a:cubicBezTo>
                  <a:close/>
                  <a:moveTo>
                    <a:pt x="108" y="194"/>
                  </a:moveTo>
                  <a:cubicBezTo>
                    <a:pt x="112" y="190"/>
                    <a:pt x="115" y="186"/>
                    <a:pt x="119" y="182"/>
                  </a:cubicBezTo>
                  <a:cubicBezTo>
                    <a:pt x="121" y="180"/>
                    <a:pt x="123" y="177"/>
                    <a:pt x="125" y="175"/>
                  </a:cubicBezTo>
                  <a:cubicBezTo>
                    <a:pt x="125" y="182"/>
                    <a:pt x="125" y="189"/>
                    <a:pt x="125" y="196"/>
                  </a:cubicBezTo>
                  <a:cubicBezTo>
                    <a:pt x="122" y="200"/>
                    <a:pt x="119" y="204"/>
                    <a:pt x="117" y="207"/>
                  </a:cubicBezTo>
                  <a:cubicBezTo>
                    <a:pt x="114" y="210"/>
                    <a:pt x="111" y="213"/>
                    <a:pt x="109" y="217"/>
                  </a:cubicBezTo>
                  <a:cubicBezTo>
                    <a:pt x="109" y="209"/>
                    <a:pt x="109" y="202"/>
                    <a:pt x="108" y="194"/>
                  </a:cubicBezTo>
                  <a:close/>
                  <a:moveTo>
                    <a:pt x="109" y="219"/>
                  </a:moveTo>
                  <a:cubicBezTo>
                    <a:pt x="113" y="215"/>
                    <a:pt x="116" y="211"/>
                    <a:pt x="119" y="207"/>
                  </a:cubicBezTo>
                  <a:cubicBezTo>
                    <a:pt x="121" y="204"/>
                    <a:pt x="123" y="202"/>
                    <a:pt x="125" y="200"/>
                  </a:cubicBezTo>
                  <a:cubicBezTo>
                    <a:pt x="125" y="207"/>
                    <a:pt x="125" y="214"/>
                    <a:pt x="125" y="220"/>
                  </a:cubicBezTo>
                  <a:cubicBezTo>
                    <a:pt x="123" y="224"/>
                    <a:pt x="120" y="228"/>
                    <a:pt x="118" y="231"/>
                  </a:cubicBezTo>
                  <a:cubicBezTo>
                    <a:pt x="115" y="234"/>
                    <a:pt x="112" y="237"/>
                    <a:pt x="110" y="240"/>
                  </a:cubicBezTo>
                  <a:cubicBezTo>
                    <a:pt x="109" y="233"/>
                    <a:pt x="109" y="226"/>
                    <a:pt x="109" y="219"/>
                  </a:cubicBezTo>
                  <a:close/>
                  <a:moveTo>
                    <a:pt x="111" y="295"/>
                  </a:moveTo>
                  <a:cubicBezTo>
                    <a:pt x="111" y="277"/>
                    <a:pt x="110" y="260"/>
                    <a:pt x="110" y="242"/>
                  </a:cubicBezTo>
                  <a:cubicBezTo>
                    <a:pt x="110" y="242"/>
                    <a:pt x="110" y="242"/>
                    <a:pt x="110" y="242"/>
                  </a:cubicBezTo>
                  <a:cubicBezTo>
                    <a:pt x="115" y="237"/>
                    <a:pt x="121" y="231"/>
                    <a:pt x="125" y="224"/>
                  </a:cubicBezTo>
                  <a:cubicBezTo>
                    <a:pt x="125" y="231"/>
                    <a:pt x="125" y="238"/>
                    <a:pt x="125" y="245"/>
                  </a:cubicBezTo>
                  <a:cubicBezTo>
                    <a:pt x="123" y="248"/>
                    <a:pt x="121" y="252"/>
                    <a:pt x="118" y="255"/>
                  </a:cubicBezTo>
                  <a:cubicBezTo>
                    <a:pt x="116" y="260"/>
                    <a:pt x="112" y="264"/>
                    <a:pt x="111" y="268"/>
                  </a:cubicBezTo>
                  <a:cubicBezTo>
                    <a:pt x="110" y="269"/>
                    <a:pt x="111" y="269"/>
                    <a:pt x="111" y="269"/>
                  </a:cubicBezTo>
                  <a:cubicBezTo>
                    <a:pt x="115" y="265"/>
                    <a:pt x="117" y="261"/>
                    <a:pt x="120" y="257"/>
                  </a:cubicBezTo>
                  <a:cubicBezTo>
                    <a:pt x="122" y="254"/>
                    <a:pt x="124" y="252"/>
                    <a:pt x="125" y="249"/>
                  </a:cubicBezTo>
                  <a:cubicBezTo>
                    <a:pt x="125" y="255"/>
                    <a:pt x="125" y="261"/>
                    <a:pt x="125" y="266"/>
                  </a:cubicBezTo>
                  <a:cubicBezTo>
                    <a:pt x="125" y="266"/>
                    <a:pt x="125" y="267"/>
                    <a:pt x="125" y="267"/>
                  </a:cubicBezTo>
                  <a:cubicBezTo>
                    <a:pt x="120" y="276"/>
                    <a:pt x="116" y="285"/>
                    <a:pt x="111" y="295"/>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93">
              <a:extLst>
                <a:ext uri="{FF2B5EF4-FFF2-40B4-BE49-F238E27FC236}">
                  <a16:creationId xmlns:a16="http://schemas.microsoft.com/office/drawing/2014/main" id="{5991CBDD-6FA0-496F-A35B-498EE0507D81}"/>
                </a:ext>
              </a:extLst>
            </p:cNvPr>
            <p:cNvSpPr>
              <a:spLocks noEditPoints="1"/>
            </p:cNvSpPr>
            <p:nvPr/>
          </p:nvSpPr>
          <p:spPr bwMode="auto">
            <a:xfrm>
              <a:off x="8493125" y="2940050"/>
              <a:ext cx="354012" cy="884238"/>
            </a:xfrm>
            <a:custGeom>
              <a:avLst/>
              <a:gdLst>
                <a:gd name="T0" fmla="*/ 148 w 152"/>
                <a:gd name="T1" fmla="*/ 225 h 410"/>
                <a:gd name="T2" fmla="*/ 147 w 152"/>
                <a:gd name="T3" fmla="*/ 157 h 410"/>
                <a:gd name="T4" fmla="*/ 146 w 152"/>
                <a:gd name="T5" fmla="*/ 135 h 410"/>
                <a:gd name="T6" fmla="*/ 143 w 152"/>
                <a:gd name="T7" fmla="*/ 3 h 410"/>
                <a:gd name="T8" fmla="*/ 84 w 152"/>
                <a:gd name="T9" fmla="*/ 5 h 410"/>
                <a:gd name="T10" fmla="*/ 3 w 152"/>
                <a:gd name="T11" fmla="*/ 35 h 410"/>
                <a:gd name="T12" fmla="*/ 2 w 152"/>
                <a:gd name="T13" fmla="*/ 42 h 410"/>
                <a:gd name="T14" fmla="*/ 15 w 152"/>
                <a:gd name="T15" fmla="*/ 405 h 410"/>
                <a:gd name="T16" fmla="*/ 123 w 152"/>
                <a:gd name="T17" fmla="*/ 408 h 410"/>
                <a:gd name="T18" fmla="*/ 150 w 152"/>
                <a:gd name="T19" fmla="*/ 379 h 410"/>
                <a:gd name="T20" fmla="*/ 144 w 152"/>
                <a:gd name="T21" fmla="*/ 352 h 410"/>
                <a:gd name="T22" fmla="*/ 144 w 152"/>
                <a:gd name="T23" fmla="*/ 332 h 410"/>
                <a:gd name="T24" fmla="*/ 126 w 152"/>
                <a:gd name="T25" fmla="*/ 349 h 410"/>
                <a:gd name="T26" fmla="*/ 144 w 152"/>
                <a:gd name="T27" fmla="*/ 329 h 410"/>
                <a:gd name="T28" fmla="*/ 119 w 152"/>
                <a:gd name="T29" fmla="*/ 117 h 410"/>
                <a:gd name="T30" fmla="*/ 131 w 152"/>
                <a:gd name="T31" fmla="*/ 105 h 410"/>
                <a:gd name="T32" fmla="*/ 124 w 152"/>
                <a:gd name="T33" fmla="*/ 132 h 410"/>
                <a:gd name="T34" fmla="*/ 139 w 152"/>
                <a:gd name="T35" fmla="*/ 94 h 410"/>
                <a:gd name="T36" fmla="*/ 116 w 152"/>
                <a:gd name="T37" fmla="*/ 71 h 410"/>
                <a:gd name="T38" fmla="*/ 116 w 152"/>
                <a:gd name="T39" fmla="*/ 69 h 410"/>
                <a:gd name="T40" fmla="*/ 137 w 152"/>
                <a:gd name="T41" fmla="*/ 11 h 410"/>
                <a:gd name="T42" fmla="*/ 115 w 152"/>
                <a:gd name="T43" fmla="*/ 47 h 410"/>
                <a:gd name="T44" fmla="*/ 125 w 152"/>
                <a:gd name="T45" fmla="*/ 22 h 410"/>
                <a:gd name="T46" fmla="*/ 113 w 152"/>
                <a:gd name="T47" fmla="*/ 21 h 410"/>
                <a:gd name="T48" fmla="*/ 101 w 152"/>
                <a:gd name="T49" fmla="*/ 23 h 410"/>
                <a:gd name="T50" fmla="*/ 100 w 152"/>
                <a:gd name="T51" fmla="*/ 21 h 410"/>
                <a:gd name="T52" fmla="*/ 111 w 152"/>
                <a:gd name="T53" fmla="*/ 11 h 410"/>
                <a:gd name="T54" fmla="*/ 71 w 152"/>
                <a:gd name="T55" fmla="*/ 30 h 410"/>
                <a:gd name="T56" fmla="*/ 67 w 152"/>
                <a:gd name="T57" fmla="*/ 12 h 410"/>
                <a:gd name="T58" fmla="*/ 53 w 152"/>
                <a:gd name="T59" fmla="*/ 12 h 410"/>
                <a:gd name="T60" fmla="*/ 34 w 152"/>
                <a:gd name="T61" fmla="*/ 10 h 410"/>
                <a:gd name="T62" fmla="*/ 29 w 152"/>
                <a:gd name="T63" fmla="*/ 32 h 410"/>
                <a:gd name="T64" fmla="*/ 20 w 152"/>
                <a:gd name="T65" fmla="*/ 400 h 410"/>
                <a:gd name="T66" fmla="*/ 55 w 152"/>
                <a:gd name="T67" fmla="*/ 40 h 410"/>
                <a:gd name="T68" fmla="*/ 119 w 152"/>
                <a:gd name="T69" fmla="*/ 403 h 410"/>
                <a:gd name="T70" fmla="*/ 139 w 152"/>
                <a:gd name="T71" fmla="*/ 119 h 410"/>
                <a:gd name="T72" fmla="*/ 119 w 152"/>
                <a:gd name="T73" fmla="*/ 164 h 410"/>
                <a:gd name="T74" fmla="*/ 120 w 152"/>
                <a:gd name="T75" fmla="*/ 184 h 410"/>
                <a:gd name="T76" fmla="*/ 131 w 152"/>
                <a:gd name="T77" fmla="*/ 175 h 410"/>
                <a:gd name="T78" fmla="*/ 121 w 152"/>
                <a:gd name="T79" fmla="*/ 207 h 410"/>
                <a:gd name="T80" fmla="*/ 133 w 152"/>
                <a:gd name="T81" fmla="*/ 195 h 410"/>
                <a:gd name="T82" fmla="*/ 122 w 152"/>
                <a:gd name="T83" fmla="*/ 235 h 410"/>
                <a:gd name="T84" fmla="*/ 142 w 152"/>
                <a:gd name="T85" fmla="*/ 213 h 410"/>
                <a:gd name="T86" fmla="*/ 123 w 152"/>
                <a:gd name="T87" fmla="*/ 257 h 410"/>
                <a:gd name="T88" fmla="*/ 142 w 152"/>
                <a:gd name="T89" fmla="*/ 236 h 410"/>
                <a:gd name="T90" fmla="*/ 124 w 152"/>
                <a:gd name="T91" fmla="*/ 280 h 410"/>
                <a:gd name="T92" fmla="*/ 136 w 152"/>
                <a:gd name="T93" fmla="*/ 313 h 410"/>
                <a:gd name="T94" fmla="*/ 143 w 152"/>
                <a:gd name="T95" fmla="*/ 281 h 410"/>
                <a:gd name="T96" fmla="*/ 144 w 152"/>
                <a:gd name="T97" fmla="*/ 376 h 410"/>
                <a:gd name="T98" fmla="*/ 144 w 152"/>
                <a:gd name="T99" fmla="*/ 355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2" h="410">
                  <a:moveTo>
                    <a:pt x="149" y="286"/>
                  </a:moveTo>
                  <a:cubicBezTo>
                    <a:pt x="149" y="267"/>
                    <a:pt x="148" y="248"/>
                    <a:pt x="148" y="229"/>
                  </a:cubicBezTo>
                  <a:cubicBezTo>
                    <a:pt x="148" y="228"/>
                    <a:pt x="149" y="227"/>
                    <a:pt x="150" y="226"/>
                  </a:cubicBezTo>
                  <a:cubicBezTo>
                    <a:pt x="150" y="225"/>
                    <a:pt x="149" y="224"/>
                    <a:pt x="148" y="225"/>
                  </a:cubicBezTo>
                  <a:cubicBezTo>
                    <a:pt x="148" y="225"/>
                    <a:pt x="148" y="225"/>
                    <a:pt x="148" y="226"/>
                  </a:cubicBezTo>
                  <a:cubicBezTo>
                    <a:pt x="147" y="215"/>
                    <a:pt x="147" y="204"/>
                    <a:pt x="147" y="193"/>
                  </a:cubicBezTo>
                  <a:cubicBezTo>
                    <a:pt x="147" y="181"/>
                    <a:pt x="146" y="169"/>
                    <a:pt x="146" y="158"/>
                  </a:cubicBezTo>
                  <a:cubicBezTo>
                    <a:pt x="146" y="157"/>
                    <a:pt x="147" y="157"/>
                    <a:pt x="147" y="157"/>
                  </a:cubicBezTo>
                  <a:cubicBezTo>
                    <a:pt x="148" y="156"/>
                    <a:pt x="147" y="155"/>
                    <a:pt x="146" y="155"/>
                  </a:cubicBezTo>
                  <a:cubicBezTo>
                    <a:pt x="146" y="149"/>
                    <a:pt x="146" y="143"/>
                    <a:pt x="146" y="136"/>
                  </a:cubicBezTo>
                  <a:cubicBezTo>
                    <a:pt x="146" y="136"/>
                    <a:pt x="146" y="136"/>
                    <a:pt x="146" y="136"/>
                  </a:cubicBezTo>
                  <a:cubicBezTo>
                    <a:pt x="146" y="136"/>
                    <a:pt x="146" y="135"/>
                    <a:pt x="146" y="135"/>
                  </a:cubicBezTo>
                  <a:cubicBezTo>
                    <a:pt x="146" y="128"/>
                    <a:pt x="146" y="120"/>
                    <a:pt x="145" y="113"/>
                  </a:cubicBezTo>
                  <a:cubicBezTo>
                    <a:pt x="145" y="113"/>
                    <a:pt x="146" y="113"/>
                    <a:pt x="146" y="112"/>
                  </a:cubicBezTo>
                  <a:cubicBezTo>
                    <a:pt x="146" y="112"/>
                    <a:pt x="146" y="111"/>
                    <a:pt x="145" y="111"/>
                  </a:cubicBezTo>
                  <a:cubicBezTo>
                    <a:pt x="145" y="75"/>
                    <a:pt x="144" y="39"/>
                    <a:pt x="143" y="3"/>
                  </a:cubicBezTo>
                  <a:cubicBezTo>
                    <a:pt x="143" y="1"/>
                    <a:pt x="141" y="0"/>
                    <a:pt x="139" y="0"/>
                  </a:cubicBezTo>
                  <a:cubicBezTo>
                    <a:pt x="138" y="0"/>
                    <a:pt x="138" y="0"/>
                    <a:pt x="137" y="1"/>
                  </a:cubicBezTo>
                  <a:cubicBezTo>
                    <a:pt x="136" y="1"/>
                    <a:pt x="136" y="1"/>
                    <a:pt x="136" y="2"/>
                  </a:cubicBezTo>
                  <a:cubicBezTo>
                    <a:pt x="119" y="1"/>
                    <a:pt x="101" y="4"/>
                    <a:pt x="84" y="5"/>
                  </a:cubicBezTo>
                  <a:cubicBezTo>
                    <a:pt x="67" y="5"/>
                    <a:pt x="50" y="4"/>
                    <a:pt x="33" y="6"/>
                  </a:cubicBezTo>
                  <a:cubicBezTo>
                    <a:pt x="32" y="5"/>
                    <a:pt x="31" y="5"/>
                    <a:pt x="29" y="6"/>
                  </a:cubicBezTo>
                  <a:cubicBezTo>
                    <a:pt x="24" y="9"/>
                    <a:pt x="20" y="15"/>
                    <a:pt x="16" y="20"/>
                  </a:cubicBezTo>
                  <a:cubicBezTo>
                    <a:pt x="11" y="25"/>
                    <a:pt x="7" y="30"/>
                    <a:pt x="3" y="35"/>
                  </a:cubicBezTo>
                  <a:cubicBezTo>
                    <a:pt x="3" y="35"/>
                    <a:pt x="3" y="36"/>
                    <a:pt x="3" y="36"/>
                  </a:cubicBezTo>
                  <a:cubicBezTo>
                    <a:pt x="1" y="37"/>
                    <a:pt x="1" y="39"/>
                    <a:pt x="3" y="40"/>
                  </a:cubicBezTo>
                  <a:cubicBezTo>
                    <a:pt x="3" y="40"/>
                    <a:pt x="3" y="40"/>
                    <a:pt x="3" y="40"/>
                  </a:cubicBezTo>
                  <a:cubicBezTo>
                    <a:pt x="3" y="40"/>
                    <a:pt x="2" y="41"/>
                    <a:pt x="2" y="42"/>
                  </a:cubicBezTo>
                  <a:cubicBezTo>
                    <a:pt x="0" y="101"/>
                    <a:pt x="5" y="162"/>
                    <a:pt x="7" y="222"/>
                  </a:cubicBezTo>
                  <a:cubicBezTo>
                    <a:pt x="9" y="281"/>
                    <a:pt x="8" y="342"/>
                    <a:pt x="13" y="401"/>
                  </a:cubicBezTo>
                  <a:cubicBezTo>
                    <a:pt x="13" y="401"/>
                    <a:pt x="14" y="401"/>
                    <a:pt x="14" y="402"/>
                  </a:cubicBezTo>
                  <a:cubicBezTo>
                    <a:pt x="13" y="403"/>
                    <a:pt x="13" y="405"/>
                    <a:pt x="15" y="405"/>
                  </a:cubicBezTo>
                  <a:cubicBezTo>
                    <a:pt x="49" y="410"/>
                    <a:pt x="84" y="409"/>
                    <a:pt x="118" y="410"/>
                  </a:cubicBezTo>
                  <a:cubicBezTo>
                    <a:pt x="120" y="410"/>
                    <a:pt x="121" y="409"/>
                    <a:pt x="122" y="408"/>
                  </a:cubicBezTo>
                  <a:cubicBezTo>
                    <a:pt x="122" y="408"/>
                    <a:pt x="122" y="408"/>
                    <a:pt x="122" y="408"/>
                  </a:cubicBezTo>
                  <a:cubicBezTo>
                    <a:pt x="122" y="408"/>
                    <a:pt x="122" y="408"/>
                    <a:pt x="123" y="408"/>
                  </a:cubicBezTo>
                  <a:cubicBezTo>
                    <a:pt x="123" y="408"/>
                    <a:pt x="124" y="408"/>
                    <a:pt x="124" y="407"/>
                  </a:cubicBezTo>
                  <a:cubicBezTo>
                    <a:pt x="125" y="407"/>
                    <a:pt x="127" y="405"/>
                    <a:pt x="128" y="404"/>
                  </a:cubicBezTo>
                  <a:cubicBezTo>
                    <a:pt x="131" y="402"/>
                    <a:pt x="134" y="399"/>
                    <a:pt x="137" y="396"/>
                  </a:cubicBezTo>
                  <a:cubicBezTo>
                    <a:pt x="142" y="392"/>
                    <a:pt x="147" y="386"/>
                    <a:pt x="150" y="379"/>
                  </a:cubicBezTo>
                  <a:cubicBezTo>
                    <a:pt x="150" y="379"/>
                    <a:pt x="150" y="378"/>
                    <a:pt x="150" y="378"/>
                  </a:cubicBezTo>
                  <a:cubicBezTo>
                    <a:pt x="150" y="378"/>
                    <a:pt x="150" y="378"/>
                    <a:pt x="150" y="377"/>
                  </a:cubicBezTo>
                  <a:cubicBezTo>
                    <a:pt x="152" y="347"/>
                    <a:pt x="150" y="316"/>
                    <a:pt x="149" y="286"/>
                  </a:cubicBezTo>
                  <a:close/>
                  <a:moveTo>
                    <a:pt x="144" y="352"/>
                  </a:moveTo>
                  <a:cubicBezTo>
                    <a:pt x="138" y="358"/>
                    <a:pt x="132" y="366"/>
                    <a:pt x="126" y="374"/>
                  </a:cubicBezTo>
                  <a:cubicBezTo>
                    <a:pt x="126" y="366"/>
                    <a:pt x="126" y="358"/>
                    <a:pt x="126" y="351"/>
                  </a:cubicBezTo>
                  <a:cubicBezTo>
                    <a:pt x="126" y="351"/>
                    <a:pt x="126" y="351"/>
                    <a:pt x="126" y="351"/>
                  </a:cubicBezTo>
                  <a:cubicBezTo>
                    <a:pt x="132" y="345"/>
                    <a:pt x="138" y="339"/>
                    <a:pt x="144" y="332"/>
                  </a:cubicBezTo>
                  <a:cubicBezTo>
                    <a:pt x="144" y="338"/>
                    <a:pt x="144" y="345"/>
                    <a:pt x="144" y="352"/>
                  </a:cubicBezTo>
                  <a:close/>
                  <a:moveTo>
                    <a:pt x="144" y="329"/>
                  </a:moveTo>
                  <a:cubicBezTo>
                    <a:pt x="141" y="331"/>
                    <a:pt x="138" y="335"/>
                    <a:pt x="136" y="338"/>
                  </a:cubicBezTo>
                  <a:cubicBezTo>
                    <a:pt x="133" y="342"/>
                    <a:pt x="129" y="346"/>
                    <a:pt x="126" y="349"/>
                  </a:cubicBezTo>
                  <a:cubicBezTo>
                    <a:pt x="126" y="341"/>
                    <a:pt x="126" y="333"/>
                    <a:pt x="125" y="325"/>
                  </a:cubicBezTo>
                  <a:cubicBezTo>
                    <a:pt x="129" y="321"/>
                    <a:pt x="134" y="317"/>
                    <a:pt x="137" y="313"/>
                  </a:cubicBezTo>
                  <a:cubicBezTo>
                    <a:pt x="139" y="311"/>
                    <a:pt x="142" y="309"/>
                    <a:pt x="143" y="307"/>
                  </a:cubicBezTo>
                  <a:cubicBezTo>
                    <a:pt x="144" y="314"/>
                    <a:pt x="144" y="321"/>
                    <a:pt x="144" y="329"/>
                  </a:cubicBezTo>
                  <a:close/>
                  <a:moveTo>
                    <a:pt x="139" y="94"/>
                  </a:moveTo>
                  <a:cubicBezTo>
                    <a:pt x="136" y="97"/>
                    <a:pt x="133" y="100"/>
                    <a:pt x="130" y="103"/>
                  </a:cubicBezTo>
                  <a:cubicBezTo>
                    <a:pt x="126" y="108"/>
                    <a:pt x="122" y="112"/>
                    <a:pt x="118" y="116"/>
                  </a:cubicBezTo>
                  <a:cubicBezTo>
                    <a:pt x="118" y="117"/>
                    <a:pt x="118" y="117"/>
                    <a:pt x="119" y="117"/>
                  </a:cubicBezTo>
                  <a:cubicBezTo>
                    <a:pt x="120" y="117"/>
                    <a:pt x="121" y="117"/>
                    <a:pt x="121" y="116"/>
                  </a:cubicBezTo>
                  <a:cubicBezTo>
                    <a:pt x="122" y="116"/>
                    <a:pt x="122" y="116"/>
                    <a:pt x="121" y="116"/>
                  </a:cubicBezTo>
                  <a:cubicBezTo>
                    <a:pt x="121" y="116"/>
                    <a:pt x="121" y="116"/>
                    <a:pt x="121" y="116"/>
                  </a:cubicBezTo>
                  <a:cubicBezTo>
                    <a:pt x="124" y="112"/>
                    <a:pt x="128" y="109"/>
                    <a:pt x="131" y="105"/>
                  </a:cubicBezTo>
                  <a:cubicBezTo>
                    <a:pt x="134" y="103"/>
                    <a:pt x="136" y="100"/>
                    <a:pt x="139" y="98"/>
                  </a:cubicBezTo>
                  <a:cubicBezTo>
                    <a:pt x="139" y="104"/>
                    <a:pt x="139" y="110"/>
                    <a:pt x="139" y="116"/>
                  </a:cubicBezTo>
                  <a:cubicBezTo>
                    <a:pt x="136" y="119"/>
                    <a:pt x="133" y="122"/>
                    <a:pt x="131" y="125"/>
                  </a:cubicBezTo>
                  <a:cubicBezTo>
                    <a:pt x="128" y="127"/>
                    <a:pt x="126" y="130"/>
                    <a:pt x="124" y="132"/>
                  </a:cubicBezTo>
                  <a:cubicBezTo>
                    <a:pt x="123" y="134"/>
                    <a:pt x="121" y="136"/>
                    <a:pt x="118" y="138"/>
                  </a:cubicBezTo>
                  <a:cubicBezTo>
                    <a:pt x="118" y="123"/>
                    <a:pt x="117" y="108"/>
                    <a:pt x="117" y="94"/>
                  </a:cubicBezTo>
                  <a:cubicBezTo>
                    <a:pt x="124" y="88"/>
                    <a:pt x="132" y="81"/>
                    <a:pt x="138" y="74"/>
                  </a:cubicBezTo>
                  <a:cubicBezTo>
                    <a:pt x="138" y="80"/>
                    <a:pt x="139" y="87"/>
                    <a:pt x="139" y="94"/>
                  </a:cubicBezTo>
                  <a:close/>
                  <a:moveTo>
                    <a:pt x="138" y="71"/>
                  </a:moveTo>
                  <a:cubicBezTo>
                    <a:pt x="134" y="74"/>
                    <a:pt x="131" y="78"/>
                    <a:pt x="127" y="82"/>
                  </a:cubicBezTo>
                  <a:cubicBezTo>
                    <a:pt x="124" y="86"/>
                    <a:pt x="120" y="89"/>
                    <a:pt x="117" y="92"/>
                  </a:cubicBezTo>
                  <a:cubicBezTo>
                    <a:pt x="116" y="85"/>
                    <a:pt x="116" y="78"/>
                    <a:pt x="116" y="71"/>
                  </a:cubicBezTo>
                  <a:cubicBezTo>
                    <a:pt x="123" y="64"/>
                    <a:pt x="130" y="57"/>
                    <a:pt x="138" y="51"/>
                  </a:cubicBezTo>
                  <a:cubicBezTo>
                    <a:pt x="138" y="58"/>
                    <a:pt x="138" y="64"/>
                    <a:pt x="138" y="71"/>
                  </a:cubicBezTo>
                  <a:close/>
                  <a:moveTo>
                    <a:pt x="138" y="49"/>
                  </a:moveTo>
                  <a:cubicBezTo>
                    <a:pt x="130" y="55"/>
                    <a:pt x="122" y="62"/>
                    <a:pt x="116" y="69"/>
                  </a:cubicBezTo>
                  <a:cubicBezTo>
                    <a:pt x="115" y="63"/>
                    <a:pt x="115" y="56"/>
                    <a:pt x="115" y="50"/>
                  </a:cubicBezTo>
                  <a:cubicBezTo>
                    <a:pt x="123" y="44"/>
                    <a:pt x="130" y="36"/>
                    <a:pt x="137" y="29"/>
                  </a:cubicBezTo>
                  <a:cubicBezTo>
                    <a:pt x="137" y="35"/>
                    <a:pt x="137" y="42"/>
                    <a:pt x="138" y="49"/>
                  </a:cubicBezTo>
                  <a:close/>
                  <a:moveTo>
                    <a:pt x="137" y="11"/>
                  </a:moveTo>
                  <a:cubicBezTo>
                    <a:pt x="137" y="16"/>
                    <a:pt x="137" y="21"/>
                    <a:pt x="137" y="26"/>
                  </a:cubicBezTo>
                  <a:cubicBezTo>
                    <a:pt x="133" y="30"/>
                    <a:pt x="128" y="35"/>
                    <a:pt x="124" y="39"/>
                  </a:cubicBezTo>
                  <a:cubicBezTo>
                    <a:pt x="122" y="41"/>
                    <a:pt x="120" y="43"/>
                    <a:pt x="117" y="45"/>
                  </a:cubicBezTo>
                  <a:cubicBezTo>
                    <a:pt x="117" y="46"/>
                    <a:pt x="116" y="46"/>
                    <a:pt x="115" y="47"/>
                  </a:cubicBezTo>
                  <a:cubicBezTo>
                    <a:pt x="115" y="43"/>
                    <a:pt x="114" y="38"/>
                    <a:pt x="114" y="33"/>
                  </a:cubicBezTo>
                  <a:cubicBezTo>
                    <a:pt x="114" y="32"/>
                    <a:pt x="114" y="32"/>
                    <a:pt x="114" y="31"/>
                  </a:cubicBezTo>
                  <a:cubicBezTo>
                    <a:pt x="115" y="31"/>
                    <a:pt x="115" y="30"/>
                    <a:pt x="116" y="29"/>
                  </a:cubicBezTo>
                  <a:cubicBezTo>
                    <a:pt x="119" y="27"/>
                    <a:pt x="122" y="24"/>
                    <a:pt x="125" y="22"/>
                  </a:cubicBezTo>
                  <a:cubicBezTo>
                    <a:pt x="129" y="18"/>
                    <a:pt x="133" y="15"/>
                    <a:pt x="137" y="11"/>
                  </a:cubicBezTo>
                  <a:close/>
                  <a:moveTo>
                    <a:pt x="115" y="10"/>
                  </a:moveTo>
                  <a:cubicBezTo>
                    <a:pt x="119" y="10"/>
                    <a:pt x="122" y="10"/>
                    <a:pt x="126" y="9"/>
                  </a:cubicBezTo>
                  <a:cubicBezTo>
                    <a:pt x="122" y="13"/>
                    <a:pt x="117" y="17"/>
                    <a:pt x="113" y="21"/>
                  </a:cubicBezTo>
                  <a:cubicBezTo>
                    <a:pt x="112" y="23"/>
                    <a:pt x="110" y="25"/>
                    <a:pt x="108" y="27"/>
                  </a:cubicBezTo>
                  <a:cubicBezTo>
                    <a:pt x="107" y="27"/>
                    <a:pt x="106" y="27"/>
                    <a:pt x="106" y="27"/>
                  </a:cubicBezTo>
                  <a:cubicBezTo>
                    <a:pt x="102" y="27"/>
                    <a:pt x="98" y="28"/>
                    <a:pt x="94" y="28"/>
                  </a:cubicBezTo>
                  <a:cubicBezTo>
                    <a:pt x="96" y="27"/>
                    <a:pt x="98" y="25"/>
                    <a:pt x="101" y="23"/>
                  </a:cubicBezTo>
                  <a:cubicBezTo>
                    <a:pt x="105" y="19"/>
                    <a:pt x="110" y="15"/>
                    <a:pt x="115" y="11"/>
                  </a:cubicBezTo>
                  <a:cubicBezTo>
                    <a:pt x="115" y="11"/>
                    <a:pt x="115" y="10"/>
                    <a:pt x="115" y="10"/>
                  </a:cubicBezTo>
                  <a:close/>
                  <a:moveTo>
                    <a:pt x="111" y="11"/>
                  </a:moveTo>
                  <a:cubicBezTo>
                    <a:pt x="107" y="14"/>
                    <a:pt x="104" y="17"/>
                    <a:pt x="100" y="21"/>
                  </a:cubicBezTo>
                  <a:cubicBezTo>
                    <a:pt x="97" y="23"/>
                    <a:pt x="93" y="26"/>
                    <a:pt x="90" y="29"/>
                  </a:cubicBezTo>
                  <a:cubicBezTo>
                    <a:pt x="85" y="29"/>
                    <a:pt x="80" y="30"/>
                    <a:pt x="74" y="30"/>
                  </a:cubicBezTo>
                  <a:cubicBezTo>
                    <a:pt x="82" y="24"/>
                    <a:pt x="89" y="18"/>
                    <a:pt x="95" y="11"/>
                  </a:cubicBezTo>
                  <a:cubicBezTo>
                    <a:pt x="100" y="11"/>
                    <a:pt x="106" y="11"/>
                    <a:pt x="111" y="11"/>
                  </a:cubicBezTo>
                  <a:close/>
                  <a:moveTo>
                    <a:pt x="70" y="12"/>
                  </a:moveTo>
                  <a:cubicBezTo>
                    <a:pt x="75" y="12"/>
                    <a:pt x="79" y="12"/>
                    <a:pt x="84" y="11"/>
                  </a:cubicBezTo>
                  <a:cubicBezTo>
                    <a:pt x="87" y="11"/>
                    <a:pt x="89" y="11"/>
                    <a:pt x="92" y="11"/>
                  </a:cubicBezTo>
                  <a:cubicBezTo>
                    <a:pt x="85" y="18"/>
                    <a:pt x="78" y="24"/>
                    <a:pt x="71" y="30"/>
                  </a:cubicBezTo>
                  <a:cubicBezTo>
                    <a:pt x="64" y="31"/>
                    <a:pt x="57" y="31"/>
                    <a:pt x="50" y="32"/>
                  </a:cubicBezTo>
                  <a:cubicBezTo>
                    <a:pt x="57" y="25"/>
                    <a:pt x="63" y="19"/>
                    <a:pt x="70" y="12"/>
                  </a:cubicBezTo>
                  <a:cubicBezTo>
                    <a:pt x="70" y="12"/>
                    <a:pt x="70" y="12"/>
                    <a:pt x="70" y="12"/>
                  </a:cubicBezTo>
                  <a:close/>
                  <a:moveTo>
                    <a:pt x="67" y="12"/>
                  </a:moveTo>
                  <a:cubicBezTo>
                    <a:pt x="60" y="18"/>
                    <a:pt x="54" y="25"/>
                    <a:pt x="48" y="32"/>
                  </a:cubicBezTo>
                  <a:cubicBezTo>
                    <a:pt x="42" y="32"/>
                    <a:pt x="37" y="32"/>
                    <a:pt x="32" y="32"/>
                  </a:cubicBezTo>
                  <a:cubicBezTo>
                    <a:pt x="34" y="30"/>
                    <a:pt x="36" y="28"/>
                    <a:pt x="37" y="27"/>
                  </a:cubicBezTo>
                  <a:cubicBezTo>
                    <a:pt x="43" y="22"/>
                    <a:pt x="48" y="17"/>
                    <a:pt x="53" y="12"/>
                  </a:cubicBezTo>
                  <a:cubicBezTo>
                    <a:pt x="58" y="12"/>
                    <a:pt x="62" y="12"/>
                    <a:pt x="67" y="12"/>
                  </a:cubicBezTo>
                  <a:close/>
                  <a:moveTo>
                    <a:pt x="22" y="25"/>
                  </a:moveTo>
                  <a:cubicBezTo>
                    <a:pt x="26" y="20"/>
                    <a:pt x="31" y="16"/>
                    <a:pt x="34" y="11"/>
                  </a:cubicBezTo>
                  <a:cubicBezTo>
                    <a:pt x="34" y="10"/>
                    <a:pt x="34" y="10"/>
                    <a:pt x="34" y="10"/>
                  </a:cubicBezTo>
                  <a:cubicBezTo>
                    <a:pt x="40" y="11"/>
                    <a:pt x="45" y="11"/>
                    <a:pt x="50" y="12"/>
                  </a:cubicBezTo>
                  <a:cubicBezTo>
                    <a:pt x="47" y="15"/>
                    <a:pt x="43" y="19"/>
                    <a:pt x="40" y="22"/>
                  </a:cubicBezTo>
                  <a:cubicBezTo>
                    <a:pt x="38" y="24"/>
                    <a:pt x="36" y="26"/>
                    <a:pt x="34" y="28"/>
                  </a:cubicBezTo>
                  <a:cubicBezTo>
                    <a:pt x="32" y="29"/>
                    <a:pt x="30" y="31"/>
                    <a:pt x="29" y="32"/>
                  </a:cubicBezTo>
                  <a:cubicBezTo>
                    <a:pt x="23" y="32"/>
                    <a:pt x="18" y="33"/>
                    <a:pt x="13" y="33"/>
                  </a:cubicBezTo>
                  <a:cubicBezTo>
                    <a:pt x="16" y="31"/>
                    <a:pt x="19" y="28"/>
                    <a:pt x="22" y="25"/>
                  </a:cubicBezTo>
                  <a:close/>
                  <a:moveTo>
                    <a:pt x="118" y="403"/>
                  </a:moveTo>
                  <a:cubicBezTo>
                    <a:pt x="86" y="400"/>
                    <a:pt x="52" y="398"/>
                    <a:pt x="20" y="400"/>
                  </a:cubicBezTo>
                  <a:cubicBezTo>
                    <a:pt x="21" y="341"/>
                    <a:pt x="16" y="281"/>
                    <a:pt x="15" y="222"/>
                  </a:cubicBezTo>
                  <a:cubicBezTo>
                    <a:pt x="13" y="162"/>
                    <a:pt x="14" y="101"/>
                    <a:pt x="8" y="42"/>
                  </a:cubicBezTo>
                  <a:cubicBezTo>
                    <a:pt x="8" y="41"/>
                    <a:pt x="8" y="41"/>
                    <a:pt x="8" y="41"/>
                  </a:cubicBezTo>
                  <a:cubicBezTo>
                    <a:pt x="23" y="43"/>
                    <a:pt x="39" y="41"/>
                    <a:pt x="55" y="40"/>
                  </a:cubicBezTo>
                  <a:cubicBezTo>
                    <a:pt x="72" y="39"/>
                    <a:pt x="89" y="38"/>
                    <a:pt x="106" y="36"/>
                  </a:cubicBezTo>
                  <a:cubicBezTo>
                    <a:pt x="108" y="97"/>
                    <a:pt x="111" y="159"/>
                    <a:pt x="113" y="220"/>
                  </a:cubicBezTo>
                  <a:cubicBezTo>
                    <a:pt x="114" y="250"/>
                    <a:pt x="116" y="281"/>
                    <a:pt x="117" y="311"/>
                  </a:cubicBezTo>
                  <a:cubicBezTo>
                    <a:pt x="118" y="341"/>
                    <a:pt x="117" y="372"/>
                    <a:pt x="119" y="403"/>
                  </a:cubicBezTo>
                  <a:cubicBezTo>
                    <a:pt x="119" y="403"/>
                    <a:pt x="119" y="403"/>
                    <a:pt x="118" y="403"/>
                  </a:cubicBezTo>
                  <a:close/>
                  <a:moveTo>
                    <a:pt x="118" y="140"/>
                  </a:moveTo>
                  <a:cubicBezTo>
                    <a:pt x="122" y="138"/>
                    <a:pt x="125" y="133"/>
                    <a:pt x="128" y="131"/>
                  </a:cubicBezTo>
                  <a:cubicBezTo>
                    <a:pt x="132" y="127"/>
                    <a:pt x="136" y="123"/>
                    <a:pt x="139" y="119"/>
                  </a:cubicBezTo>
                  <a:cubicBezTo>
                    <a:pt x="140" y="126"/>
                    <a:pt x="140" y="132"/>
                    <a:pt x="140" y="139"/>
                  </a:cubicBezTo>
                  <a:cubicBezTo>
                    <a:pt x="133" y="146"/>
                    <a:pt x="126" y="155"/>
                    <a:pt x="119" y="162"/>
                  </a:cubicBezTo>
                  <a:cubicBezTo>
                    <a:pt x="119" y="155"/>
                    <a:pt x="119" y="147"/>
                    <a:pt x="118" y="140"/>
                  </a:cubicBezTo>
                  <a:close/>
                  <a:moveTo>
                    <a:pt x="119" y="164"/>
                  </a:moveTo>
                  <a:cubicBezTo>
                    <a:pt x="126" y="157"/>
                    <a:pt x="134" y="151"/>
                    <a:pt x="140" y="143"/>
                  </a:cubicBezTo>
                  <a:cubicBezTo>
                    <a:pt x="140" y="149"/>
                    <a:pt x="140" y="155"/>
                    <a:pt x="141" y="161"/>
                  </a:cubicBezTo>
                  <a:cubicBezTo>
                    <a:pt x="137" y="165"/>
                    <a:pt x="134" y="168"/>
                    <a:pt x="131" y="172"/>
                  </a:cubicBezTo>
                  <a:cubicBezTo>
                    <a:pt x="128" y="176"/>
                    <a:pt x="124" y="181"/>
                    <a:pt x="120" y="184"/>
                  </a:cubicBezTo>
                  <a:cubicBezTo>
                    <a:pt x="120" y="178"/>
                    <a:pt x="120" y="171"/>
                    <a:pt x="119" y="164"/>
                  </a:cubicBezTo>
                  <a:close/>
                  <a:moveTo>
                    <a:pt x="120" y="187"/>
                  </a:moveTo>
                  <a:cubicBezTo>
                    <a:pt x="121" y="186"/>
                    <a:pt x="121" y="186"/>
                    <a:pt x="122" y="185"/>
                  </a:cubicBezTo>
                  <a:cubicBezTo>
                    <a:pt x="125" y="182"/>
                    <a:pt x="128" y="178"/>
                    <a:pt x="131" y="175"/>
                  </a:cubicBezTo>
                  <a:cubicBezTo>
                    <a:pt x="134" y="171"/>
                    <a:pt x="137" y="168"/>
                    <a:pt x="141" y="164"/>
                  </a:cubicBezTo>
                  <a:cubicBezTo>
                    <a:pt x="141" y="171"/>
                    <a:pt x="141" y="177"/>
                    <a:pt x="141" y="183"/>
                  </a:cubicBezTo>
                  <a:cubicBezTo>
                    <a:pt x="137" y="186"/>
                    <a:pt x="134" y="190"/>
                    <a:pt x="131" y="194"/>
                  </a:cubicBezTo>
                  <a:cubicBezTo>
                    <a:pt x="128" y="198"/>
                    <a:pt x="124" y="202"/>
                    <a:pt x="121" y="207"/>
                  </a:cubicBezTo>
                  <a:cubicBezTo>
                    <a:pt x="121" y="200"/>
                    <a:pt x="121" y="193"/>
                    <a:pt x="120" y="187"/>
                  </a:cubicBezTo>
                  <a:close/>
                  <a:moveTo>
                    <a:pt x="122" y="220"/>
                  </a:moveTo>
                  <a:cubicBezTo>
                    <a:pt x="121" y="216"/>
                    <a:pt x="121" y="212"/>
                    <a:pt x="121" y="208"/>
                  </a:cubicBezTo>
                  <a:cubicBezTo>
                    <a:pt x="125" y="204"/>
                    <a:pt x="129" y="199"/>
                    <a:pt x="133" y="195"/>
                  </a:cubicBezTo>
                  <a:cubicBezTo>
                    <a:pt x="136" y="192"/>
                    <a:pt x="139" y="189"/>
                    <a:pt x="141" y="186"/>
                  </a:cubicBezTo>
                  <a:cubicBezTo>
                    <a:pt x="141" y="188"/>
                    <a:pt x="141" y="190"/>
                    <a:pt x="141" y="193"/>
                  </a:cubicBezTo>
                  <a:cubicBezTo>
                    <a:pt x="141" y="198"/>
                    <a:pt x="141" y="204"/>
                    <a:pt x="142" y="210"/>
                  </a:cubicBezTo>
                  <a:cubicBezTo>
                    <a:pt x="134" y="217"/>
                    <a:pt x="128" y="226"/>
                    <a:pt x="122" y="235"/>
                  </a:cubicBezTo>
                  <a:cubicBezTo>
                    <a:pt x="122" y="230"/>
                    <a:pt x="122" y="225"/>
                    <a:pt x="122" y="220"/>
                  </a:cubicBezTo>
                  <a:close/>
                  <a:moveTo>
                    <a:pt x="122" y="237"/>
                  </a:moveTo>
                  <a:cubicBezTo>
                    <a:pt x="126" y="232"/>
                    <a:pt x="129" y="228"/>
                    <a:pt x="133" y="223"/>
                  </a:cubicBezTo>
                  <a:cubicBezTo>
                    <a:pt x="136" y="220"/>
                    <a:pt x="139" y="217"/>
                    <a:pt x="142" y="213"/>
                  </a:cubicBezTo>
                  <a:cubicBezTo>
                    <a:pt x="142" y="220"/>
                    <a:pt x="142" y="226"/>
                    <a:pt x="142" y="233"/>
                  </a:cubicBezTo>
                  <a:cubicBezTo>
                    <a:pt x="139" y="236"/>
                    <a:pt x="137" y="240"/>
                    <a:pt x="134" y="243"/>
                  </a:cubicBezTo>
                  <a:cubicBezTo>
                    <a:pt x="132" y="245"/>
                    <a:pt x="130" y="248"/>
                    <a:pt x="129" y="250"/>
                  </a:cubicBezTo>
                  <a:cubicBezTo>
                    <a:pt x="128" y="251"/>
                    <a:pt x="125" y="254"/>
                    <a:pt x="123" y="257"/>
                  </a:cubicBezTo>
                  <a:cubicBezTo>
                    <a:pt x="123" y="250"/>
                    <a:pt x="122" y="244"/>
                    <a:pt x="122" y="237"/>
                  </a:cubicBezTo>
                  <a:close/>
                  <a:moveTo>
                    <a:pt x="123" y="260"/>
                  </a:moveTo>
                  <a:cubicBezTo>
                    <a:pt x="128" y="256"/>
                    <a:pt x="132" y="249"/>
                    <a:pt x="135" y="245"/>
                  </a:cubicBezTo>
                  <a:cubicBezTo>
                    <a:pt x="138" y="242"/>
                    <a:pt x="140" y="239"/>
                    <a:pt x="142" y="236"/>
                  </a:cubicBezTo>
                  <a:cubicBezTo>
                    <a:pt x="142" y="242"/>
                    <a:pt x="142" y="248"/>
                    <a:pt x="143" y="254"/>
                  </a:cubicBezTo>
                  <a:cubicBezTo>
                    <a:pt x="136" y="262"/>
                    <a:pt x="130" y="270"/>
                    <a:pt x="124" y="278"/>
                  </a:cubicBezTo>
                  <a:cubicBezTo>
                    <a:pt x="123" y="272"/>
                    <a:pt x="123" y="266"/>
                    <a:pt x="123" y="260"/>
                  </a:cubicBezTo>
                  <a:close/>
                  <a:moveTo>
                    <a:pt x="124" y="280"/>
                  </a:moveTo>
                  <a:cubicBezTo>
                    <a:pt x="131" y="273"/>
                    <a:pt x="137" y="266"/>
                    <a:pt x="143" y="257"/>
                  </a:cubicBezTo>
                  <a:cubicBezTo>
                    <a:pt x="143" y="267"/>
                    <a:pt x="143" y="276"/>
                    <a:pt x="143" y="286"/>
                  </a:cubicBezTo>
                  <a:cubicBezTo>
                    <a:pt x="143" y="292"/>
                    <a:pt x="143" y="298"/>
                    <a:pt x="143" y="304"/>
                  </a:cubicBezTo>
                  <a:cubicBezTo>
                    <a:pt x="141" y="307"/>
                    <a:pt x="138" y="310"/>
                    <a:pt x="136" y="313"/>
                  </a:cubicBezTo>
                  <a:cubicBezTo>
                    <a:pt x="132" y="316"/>
                    <a:pt x="129" y="320"/>
                    <a:pt x="125" y="324"/>
                  </a:cubicBezTo>
                  <a:cubicBezTo>
                    <a:pt x="125" y="319"/>
                    <a:pt x="125" y="315"/>
                    <a:pt x="125" y="311"/>
                  </a:cubicBezTo>
                  <a:cubicBezTo>
                    <a:pt x="125" y="308"/>
                    <a:pt x="125" y="305"/>
                    <a:pt x="124" y="302"/>
                  </a:cubicBezTo>
                  <a:cubicBezTo>
                    <a:pt x="131" y="295"/>
                    <a:pt x="137" y="288"/>
                    <a:pt x="143" y="281"/>
                  </a:cubicBezTo>
                  <a:cubicBezTo>
                    <a:pt x="143" y="280"/>
                    <a:pt x="142" y="279"/>
                    <a:pt x="141" y="280"/>
                  </a:cubicBezTo>
                  <a:cubicBezTo>
                    <a:pt x="135" y="286"/>
                    <a:pt x="130" y="293"/>
                    <a:pt x="124" y="300"/>
                  </a:cubicBezTo>
                  <a:cubicBezTo>
                    <a:pt x="124" y="294"/>
                    <a:pt x="124" y="287"/>
                    <a:pt x="124" y="280"/>
                  </a:cubicBezTo>
                  <a:close/>
                  <a:moveTo>
                    <a:pt x="144" y="376"/>
                  </a:moveTo>
                  <a:cubicBezTo>
                    <a:pt x="139" y="381"/>
                    <a:pt x="136" y="387"/>
                    <a:pt x="131" y="392"/>
                  </a:cubicBezTo>
                  <a:cubicBezTo>
                    <a:pt x="130" y="394"/>
                    <a:pt x="127" y="396"/>
                    <a:pt x="125" y="397"/>
                  </a:cubicBezTo>
                  <a:cubicBezTo>
                    <a:pt x="126" y="390"/>
                    <a:pt x="126" y="383"/>
                    <a:pt x="126" y="376"/>
                  </a:cubicBezTo>
                  <a:cubicBezTo>
                    <a:pt x="132" y="369"/>
                    <a:pt x="139" y="362"/>
                    <a:pt x="144" y="355"/>
                  </a:cubicBezTo>
                  <a:cubicBezTo>
                    <a:pt x="145" y="362"/>
                    <a:pt x="145" y="369"/>
                    <a:pt x="146" y="375"/>
                  </a:cubicBezTo>
                  <a:cubicBezTo>
                    <a:pt x="146" y="375"/>
                    <a:pt x="145" y="376"/>
                    <a:pt x="144" y="376"/>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94">
              <a:extLst>
                <a:ext uri="{FF2B5EF4-FFF2-40B4-BE49-F238E27FC236}">
                  <a16:creationId xmlns:a16="http://schemas.microsoft.com/office/drawing/2014/main" id="{47C3D763-3F28-4ADF-88E5-5BBB1EB1B248}"/>
                </a:ext>
              </a:extLst>
            </p:cNvPr>
            <p:cNvSpPr>
              <a:spLocks noEditPoints="1"/>
            </p:cNvSpPr>
            <p:nvPr/>
          </p:nvSpPr>
          <p:spPr bwMode="auto">
            <a:xfrm>
              <a:off x="8945563" y="2709863"/>
              <a:ext cx="388937" cy="1123950"/>
            </a:xfrm>
            <a:custGeom>
              <a:avLst/>
              <a:gdLst>
                <a:gd name="T0" fmla="*/ 156 w 166"/>
                <a:gd name="T1" fmla="*/ 66 h 521"/>
                <a:gd name="T2" fmla="*/ 149 w 166"/>
                <a:gd name="T3" fmla="*/ 3 h 521"/>
                <a:gd name="T4" fmla="*/ 7 w 166"/>
                <a:gd name="T5" fmla="*/ 30 h 521"/>
                <a:gd name="T6" fmla="*/ 5 w 166"/>
                <a:gd name="T7" fmla="*/ 43 h 521"/>
                <a:gd name="T8" fmla="*/ 9 w 166"/>
                <a:gd name="T9" fmla="*/ 519 h 521"/>
                <a:gd name="T10" fmla="*/ 130 w 166"/>
                <a:gd name="T11" fmla="*/ 510 h 521"/>
                <a:gd name="T12" fmla="*/ 165 w 166"/>
                <a:gd name="T13" fmla="*/ 479 h 521"/>
                <a:gd name="T14" fmla="*/ 131 w 166"/>
                <a:gd name="T15" fmla="*/ 487 h 521"/>
                <a:gd name="T16" fmla="*/ 157 w 166"/>
                <a:gd name="T17" fmla="*/ 456 h 521"/>
                <a:gd name="T18" fmla="*/ 131 w 166"/>
                <a:gd name="T19" fmla="*/ 439 h 521"/>
                <a:gd name="T20" fmla="*/ 152 w 166"/>
                <a:gd name="T21" fmla="*/ 199 h 521"/>
                <a:gd name="T22" fmla="*/ 152 w 166"/>
                <a:gd name="T23" fmla="*/ 199 h 521"/>
                <a:gd name="T24" fmla="*/ 129 w 166"/>
                <a:gd name="T25" fmla="*/ 176 h 521"/>
                <a:gd name="T26" fmla="*/ 150 w 166"/>
                <a:gd name="T27" fmla="*/ 105 h 521"/>
                <a:gd name="T28" fmla="*/ 130 w 166"/>
                <a:gd name="T29" fmla="*/ 125 h 521"/>
                <a:gd name="T30" fmla="*/ 150 w 166"/>
                <a:gd name="T31" fmla="*/ 80 h 521"/>
                <a:gd name="T32" fmla="*/ 151 w 166"/>
                <a:gd name="T33" fmla="*/ 149 h 521"/>
                <a:gd name="T34" fmla="*/ 150 w 166"/>
                <a:gd name="T35" fmla="*/ 129 h 521"/>
                <a:gd name="T36" fmla="*/ 131 w 166"/>
                <a:gd name="T37" fmla="*/ 99 h 521"/>
                <a:gd name="T38" fmla="*/ 141 w 166"/>
                <a:gd name="T39" fmla="*/ 66 h 521"/>
                <a:gd name="T40" fmla="*/ 150 w 166"/>
                <a:gd name="T41" fmla="*/ 75 h 521"/>
                <a:gd name="T42" fmla="*/ 150 w 166"/>
                <a:gd name="T43" fmla="*/ 36 h 521"/>
                <a:gd name="T44" fmla="*/ 150 w 166"/>
                <a:gd name="T45" fmla="*/ 19 h 521"/>
                <a:gd name="T46" fmla="*/ 132 w 166"/>
                <a:gd name="T47" fmla="*/ 33 h 521"/>
                <a:gd name="T48" fmla="*/ 124 w 166"/>
                <a:gd name="T49" fmla="*/ 9 h 521"/>
                <a:gd name="T50" fmla="*/ 106 w 166"/>
                <a:gd name="T51" fmla="*/ 8 h 521"/>
                <a:gd name="T52" fmla="*/ 80 w 166"/>
                <a:gd name="T53" fmla="*/ 30 h 521"/>
                <a:gd name="T54" fmla="*/ 83 w 166"/>
                <a:gd name="T55" fmla="*/ 8 h 521"/>
                <a:gd name="T56" fmla="*/ 58 w 166"/>
                <a:gd name="T57" fmla="*/ 30 h 521"/>
                <a:gd name="T58" fmla="*/ 39 w 166"/>
                <a:gd name="T59" fmla="*/ 8 h 521"/>
                <a:gd name="T60" fmla="*/ 14 w 166"/>
                <a:gd name="T61" fmla="*/ 30 h 521"/>
                <a:gd name="T62" fmla="*/ 13 w 166"/>
                <a:gd name="T63" fmla="*/ 43 h 521"/>
                <a:gd name="T64" fmla="*/ 123 w 166"/>
                <a:gd name="T65" fmla="*/ 39 h 521"/>
                <a:gd name="T66" fmla="*/ 10 w 166"/>
                <a:gd name="T67" fmla="*/ 514 h 521"/>
                <a:gd name="T68" fmla="*/ 143 w 166"/>
                <a:gd name="T69" fmla="*/ 9 h 521"/>
                <a:gd name="T70" fmla="*/ 152 w 166"/>
                <a:gd name="T71" fmla="*/ 202 h 521"/>
                <a:gd name="T72" fmla="*/ 129 w 166"/>
                <a:gd name="T73" fmla="*/ 273 h 521"/>
                <a:gd name="T74" fmla="*/ 139 w 166"/>
                <a:gd name="T75" fmla="*/ 270 h 521"/>
                <a:gd name="T76" fmla="*/ 142 w 166"/>
                <a:gd name="T77" fmla="*/ 270 h 521"/>
                <a:gd name="T78" fmla="*/ 141 w 166"/>
                <a:gd name="T79" fmla="*/ 295 h 521"/>
                <a:gd name="T80" fmla="*/ 143 w 166"/>
                <a:gd name="T81" fmla="*/ 295 h 521"/>
                <a:gd name="T82" fmla="*/ 129 w 166"/>
                <a:gd name="T83" fmla="*/ 309 h 521"/>
                <a:gd name="T84" fmla="*/ 153 w 166"/>
                <a:gd name="T85" fmla="*/ 337 h 521"/>
                <a:gd name="T86" fmla="*/ 154 w 166"/>
                <a:gd name="T87" fmla="*/ 339 h 521"/>
                <a:gd name="T88" fmla="*/ 130 w 166"/>
                <a:gd name="T89" fmla="*/ 387 h 521"/>
                <a:gd name="T90" fmla="*/ 143 w 166"/>
                <a:gd name="T91" fmla="*/ 374 h 521"/>
                <a:gd name="T92" fmla="*/ 130 w 166"/>
                <a:gd name="T93" fmla="*/ 391 h 521"/>
                <a:gd name="T94" fmla="*/ 154 w 166"/>
                <a:gd name="T95" fmla="*/ 408 h 521"/>
                <a:gd name="T96" fmla="*/ 131 w 166"/>
                <a:gd name="T97" fmla="*/ 502 h 521"/>
                <a:gd name="T98" fmla="*/ 157 w 166"/>
                <a:gd name="T99" fmla="*/ 47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 h="521">
                  <a:moveTo>
                    <a:pt x="165" y="475"/>
                  </a:moveTo>
                  <a:cubicBezTo>
                    <a:pt x="162" y="406"/>
                    <a:pt x="161" y="336"/>
                    <a:pt x="160" y="266"/>
                  </a:cubicBezTo>
                  <a:cubicBezTo>
                    <a:pt x="159" y="232"/>
                    <a:pt x="158" y="197"/>
                    <a:pt x="158" y="163"/>
                  </a:cubicBezTo>
                  <a:cubicBezTo>
                    <a:pt x="158" y="131"/>
                    <a:pt x="160" y="98"/>
                    <a:pt x="156" y="66"/>
                  </a:cubicBezTo>
                  <a:cubicBezTo>
                    <a:pt x="156" y="52"/>
                    <a:pt x="156" y="38"/>
                    <a:pt x="156" y="24"/>
                  </a:cubicBezTo>
                  <a:cubicBezTo>
                    <a:pt x="156" y="18"/>
                    <a:pt x="158" y="9"/>
                    <a:pt x="152" y="4"/>
                  </a:cubicBezTo>
                  <a:cubicBezTo>
                    <a:pt x="152" y="4"/>
                    <a:pt x="152" y="4"/>
                    <a:pt x="151" y="4"/>
                  </a:cubicBezTo>
                  <a:cubicBezTo>
                    <a:pt x="151" y="4"/>
                    <a:pt x="150" y="3"/>
                    <a:pt x="149" y="3"/>
                  </a:cubicBezTo>
                  <a:cubicBezTo>
                    <a:pt x="131" y="0"/>
                    <a:pt x="111" y="0"/>
                    <a:pt x="92" y="0"/>
                  </a:cubicBezTo>
                  <a:cubicBezTo>
                    <a:pt x="75" y="0"/>
                    <a:pt x="56" y="0"/>
                    <a:pt x="38" y="3"/>
                  </a:cubicBezTo>
                  <a:cubicBezTo>
                    <a:pt x="38" y="3"/>
                    <a:pt x="37" y="3"/>
                    <a:pt x="36" y="3"/>
                  </a:cubicBezTo>
                  <a:cubicBezTo>
                    <a:pt x="25" y="10"/>
                    <a:pt x="15" y="20"/>
                    <a:pt x="7" y="30"/>
                  </a:cubicBezTo>
                  <a:cubicBezTo>
                    <a:pt x="7" y="30"/>
                    <a:pt x="7" y="30"/>
                    <a:pt x="7" y="30"/>
                  </a:cubicBezTo>
                  <a:cubicBezTo>
                    <a:pt x="5" y="30"/>
                    <a:pt x="4" y="32"/>
                    <a:pt x="4" y="34"/>
                  </a:cubicBezTo>
                  <a:cubicBezTo>
                    <a:pt x="4" y="37"/>
                    <a:pt x="4" y="39"/>
                    <a:pt x="5" y="42"/>
                  </a:cubicBezTo>
                  <a:cubicBezTo>
                    <a:pt x="5" y="42"/>
                    <a:pt x="5" y="42"/>
                    <a:pt x="5" y="43"/>
                  </a:cubicBezTo>
                  <a:cubicBezTo>
                    <a:pt x="4" y="121"/>
                    <a:pt x="3" y="200"/>
                    <a:pt x="3" y="279"/>
                  </a:cubicBezTo>
                  <a:cubicBezTo>
                    <a:pt x="3" y="358"/>
                    <a:pt x="0" y="437"/>
                    <a:pt x="6" y="516"/>
                  </a:cubicBezTo>
                  <a:cubicBezTo>
                    <a:pt x="6" y="516"/>
                    <a:pt x="7" y="517"/>
                    <a:pt x="7" y="517"/>
                  </a:cubicBezTo>
                  <a:cubicBezTo>
                    <a:pt x="7" y="518"/>
                    <a:pt x="8" y="519"/>
                    <a:pt x="9" y="519"/>
                  </a:cubicBezTo>
                  <a:cubicBezTo>
                    <a:pt x="47" y="521"/>
                    <a:pt x="87" y="516"/>
                    <a:pt x="126" y="516"/>
                  </a:cubicBezTo>
                  <a:cubicBezTo>
                    <a:pt x="127" y="516"/>
                    <a:pt x="128" y="515"/>
                    <a:pt x="129" y="513"/>
                  </a:cubicBezTo>
                  <a:cubicBezTo>
                    <a:pt x="130" y="513"/>
                    <a:pt x="130" y="512"/>
                    <a:pt x="130" y="511"/>
                  </a:cubicBezTo>
                  <a:cubicBezTo>
                    <a:pt x="130" y="511"/>
                    <a:pt x="130" y="510"/>
                    <a:pt x="130" y="510"/>
                  </a:cubicBezTo>
                  <a:cubicBezTo>
                    <a:pt x="136" y="508"/>
                    <a:pt x="141" y="502"/>
                    <a:pt x="145" y="498"/>
                  </a:cubicBezTo>
                  <a:cubicBezTo>
                    <a:pt x="151" y="493"/>
                    <a:pt x="156" y="488"/>
                    <a:pt x="162" y="483"/>
                  </a:cubicBezTo>
                  <a:cubicBezTo>
                    <a:pt x="163" y="483"/>
                    <a:pt x="165" y="481"/>
                    <a:pt x="165" y="479"/>
                  </a:cubicBezTo>
                  <a:cubicBezTo>
                    <a:pt x="165" y="479"/>
                    <a:pt x="165" y="479"/>
                    <a:pt x="165" y="479"/>
                  </a:cubicBezTo>
                  <a:cubicBezTo>
                    <a:pt x="166" y="478"/>
                    <a:pt x="166" y="476"/>
                    <a:pt x="165" y="475"/>
                  </a:cubicBezTo>
                  <a:close/>
                  <a:moveTo>
                    <a:pt x="157" y="456"/>
                  </a:moveTo>
                  <a:cubicBezTo>
                    <a:pt x="148" y="466"/>
                    <a:pt x="139" y="476"/>
                    <a:pt x="131" y="487"/>
                  </a:cubicBezTo>
                  <a:cubicBezTo>
                    <a:pt x="131" y="487"/>
                    <a:pt x="131" y="487"/>
                    <a:pt x="131" y="487"/>
                  </a:cubicBezTo>
                  <a:cubicBezTo>
                    <a:pt x="131" y="478"/>
                    <a:pt x="131" y="469"/>
                    <a:pt x="131" y="460"/>
                  </a:cubicBezTo>
                  <a:cubicBezTo>
                    <a:pt x="139" y="452"/>
                    <a:pt x="148" y="444"/>
                    <a:pt x="156" y="436"/>
                  </a:cubicBezTo>
                  <a:cubicBezTo>
                    <a:pt x="156" y="436"/>
                    <a:pt x="156" y="436"/>
                    <a:pt x="156" y="436"/>
                  </a:cubicBezTo>
                  <a:cubicBezTo>
                    <a:pt x="157" y="443"/>
                    <a:pt x="157" y="450"/>
                    <a:pt x="157" y="456"/>
                  </a:cubicBezTo>
                  <a:close/>
                  <a:moveTo>
                    <a:pt x="156" y="435"/>
                  </a:moveTo>
                  <a:cubicBezTo>
                    <a:pt x="156" y="434"/>
                    <a:pt x="155" y="434"/>
                    <a:pt x="155" y="435"/>
                  </a:cubicBezTo>
                  <a:cubicBezTo>
                    <a:pt x="146" y="442"/>
                    <a:pt x="138" y="450"/>
                    <a:pt x="131" y="459"/>
                  </a:cubicBezTo>
                  <a:cubicBezTo>
                    <a:pt x="131" y="452"/>
                    <a:pt x="131" y="445"/>
                    <a:pt x="131" y="439"/>
                  </a:cubicBezTo>
                  <a:cubicBezTo>
                    <a:pt x="139" y="429"/>
                    <a:pt x="147" y="420"/>
                    <a:pt x="156" y="410"/>
                  </a:cubicBezTo>
                  <a:cubicBezTo>
                    <a:pt x="156" y="410"/>
                    <a:pt x="156" y="410"/>
                    <a:pt x="156" y="410"/>
                  </a:cubicBezTo>
                  <a:cubicBezTo>
                    <a:pt x="156" y="418"/>
                    <a:pt x="156" y="426"/>
                    <a:pt x="156" y="435"/>
                  </a:cubicBezTo>
                  <a:close/>
                  <a:moveTo>
                    <a:pt x="152" y="199"/>
                  </a:moveTo>
                  <a:cubicBezTo>
                    <a:pt x="143" y="208"/>
                    <a:pt x="136" y="218"/>
                    <a:pt x="129" y="228"/>
                  </a:cubicBezTo>
                  <a:cubicBezTo>
                    <a:pt x="129" y="221"/>
                    <a:pt x="129" y="214"/>
                    <a:pt x="129" y="206"/>
                  </a:cubicBezTo>
                  <a:cubicBezTo>
                    <a:pt x="136" y="197"/>
                    <a:pt x="144" y="188"/>
                    <a:pt x="151" y="179"/>
                  </a:cubicBezTo>
                  <a:cubicBezTo>
                    <a:pt x="152" y="186"/>
                    <a:pt x="152" y="192"/>
                    <a:pt x="152" y="199"/>
                  </a:cubicBezTo>
                  <a:close/>
                  <a:moveTo>
                    <a:pt x="151" y="163"/>
                  </a:moveTo>
                  <a:cubicBezTo>
                    <a:pt x="151" y="167"/>
                    <a:pt x="151" y="171"/>
                    <a:pt x="151" y="176"/>
                  </a:cubicBezTo>
                  <a:cubicBezTo>
                    <a:pt x="143" y="184"/>
                    <a:pt x="136" y="194"/>
                    <a:pt x="129" y="204"/>
                  </a:cubicBezTo>
                  <a:cubicBezTo>
                    <a:pt x="129" y="195"/>
                    <a:pt x="129" y="186"/>
                    <a:pt x="129" y="176"/>
                  </a:cubicBezTo>
                  <a:cubicBezTo>
                    <a:pt x="137" y="170"/>
                    <a:pt x="145" y="162"/>
                    <a:pt x="151" y="153"/>
                  </a:cubicBezTo>
                  <a:cubicBezTo>
                    <a:pt x="151" y="156"/>
                    <a:pt x="151" y="159"/>
                    <a:pt x="151" y="163"/>
                  </a:cubicBezTo>
                  <a:close/>
                  <a:moveTo>
                    <a:pt x="130" y="125"/>
                  </a:moveTo>
                  <a:cubicBezTo>
                    <a:pt x="137" y="120"/>
                    <a:pt x="144" y="112"/>
                    <a:pt x="150" y="105"/>
                  </a:cubicBezTo>
                  <a:cubicBezTo>
                    <a:pt x="150" y="112"/>
                    <a:pt x="150" y="119"/>
                    <a:pt x="150" y="126"/>
                  </a:cubicBezTo>
                  <a:cubicBezTo>
                    <a:pt x="142" y="133"/>
                    <a:pt x="136" y="142"/>
                    <a:pt x="130" y="150"/>
                  </a:cubicBezTo>
                  <a:cubicBezTo>
                    <a:pt x="130" y="142"/>
                    <a:pt x="130" y="134"/>
                    <a:pt x="130" y="126"/>
                  </a:cubicBezTo>
                  <a:cubicBezTo>
                    <a:pt x="130" y="126"/>
                    <a:pt x="130" y="126"/>
                    <a:pt x="130" y="125"/>
                  </a:cubicBezTo>
                  <a:close/>
                  <a:moveTo>
                    <a:pt x="130" y="125"/>
                  </a:moveTo>
                  <a:cubicBezTo>
                    <a:pt x="130" y="116"/>
                    <a:pt x="130" y="108"/>
                    <a:pt x="131" y="100"/>
                  </a:cubicBezTo>
                  <a:cubicBezTo>
                    <a:pt x="132" y="100"/>
                    <a:pt x="134" y="97"/>
                    <a:pt x="134" y="97"/>
                  </a:cubicBezTo>
                  <a:cubicBezTo>
                    <a:pt x="139" y="91"/>
                    <a:pt x="145" y="86"/>
                    <a:pt x="150" y="80"/>
                  </a:cubicBezTo>
                  <a:cubicBezTo>
                    <a:pt x="150" y="87"/>
                    <a:pt x="150" y="94"/>
                    <a:pt x="150" y="101"/>
                  </a:cubicBezTo>
                  <a:cubicBezTo>
                    <a:pt x="143" y="109"/>
                    <a:pt x="136" y="116"/>
                    <a:pt x="130" y="125"/>
                  </a:cubicBezTo>
                  <a:close/>
                  <a:moveTo>
                    <a:pt x="150" y="129"/>
                  </a:moveTo>
                  <a:cubicBezTo>
                    <a:pt x="150" y="136"/>
                    <a:pt x="151" y="143"/>
                    <a:pt x="151" y="149"/>
                  </a:cubicBezTo>
                  <a:cubicBezTo>
                    <a:pt x="147" y="154"/>
                    <a:pt x="144" y="159"/>
                    <a:pt x="140" y="163"/>
                  </a:cubicBezTo>
                  <a:cubicBezTo>
                    <a:pt x="137" y="167"/>
                    <a:pt x="133" y="171"/>
                    <a:pt x="129" y="174"/>
                  </a:cubicBezTo>
                  <a:cubicBezTo>
                    <a:pt x="130" y="167"/>
                    <a:pt x="130" y="160"/>
                    <a:pt x="130" y="152"/>
                  </a:cubicBezTo>
                  <a:cubicBezTo>
                    <a:pt x="136" y="144"/>
                    <a:pt x="143" y="137"/>
                    <a:pt x="150" y="129"/>
                  </a:cubicBezTo>
                  <a:close/>
                  <a:moveTo>
                    <a:pt x="150" y="75"/>
                  </a:moveTo>
                  <a:cubicBezTo>
                    <a:pt x="147" y="79"/>
                    <a:pt x="144" y="82"/>
                    <a:pt x="141" y="86"/>
                  </a:cubicBezTo>
                  <a:cubicBezTo>
                    <a:pt x="140" y="88"/>
                    <a:pt x="138" y="90"/>
                    <a:pt x="136" y="92"/>
                  </a:cubicBezTo>
                  <a:cubicBezTo>
                    <a:pt x="136" y="93"/>
                    <a:pt x="132" y="98"/>
                    <a:pt x="131" y="99"/>
                  </a:cubicBezTo>
                  <a:cubicBezTo>
                    <a:pt x="131" y="99"/>
                    <a:pt x="131" y="98"/>
                    <a:pt x="131" y="98"/>
                  </a:cubicBezTo>
                  <a:cubicBezTo>
                    <a:pt x="131" y="98"/>
                    <a:pt x="131" y="98"/>
                    <a:pt x="131" y="98"/>
                  </a:cubicBezTo>
                  <a:cubicBezTo>
                    <a:pt x="131" y="91"/>
                    <a:pt x="131" y="84"/>
                    <a:pt x="131" y="77"/>
                  </a:cubicBezTo>
                  <a:cubicBezTo>
                    <a:pt x="134" y="74"/>
                    <a:pt x="138" y="70"/>
                    <a:pt x="141" y="66"/>
                  </a:cubicBezTo>
                  <a:cubicBezTo>
                    <a:pt x="144" y="63"/>
                    <a:pt x="147" y="61"/>
                    <a:pt x="150" y="58"/>
                  </a:cubicBezTo>
                  <a:cubicBezTo>
                    <a:pt x="150" y="61"/>
                    <a:pt x="150" y="63"/>
                    <a:pt x="150" y="66"/>
                  </a:cubicBezTo>
                  <a:cubicBezTo>
                    <a:pt x="150" y="67"/>
                    <a:pt x="150" y="68"/>
                    <a:pt x="151" y="68"/>
                  </a:cubicBezTo>
                  <a:cubicBezTo>
                    <a:pt x="151" y="71"/>
                    <a:pt x="151" y="73"/>
                    <a:pt x="150" y="75"/>
                  </a:cubicBezTo>
                  <a:close/>
                  <a:moveTo>
                    <a:pt x="131" y="75"/>
                  </a:moveTo>
                  <a:cubicBezTo>
                    <a:pt x="131" y="68"/>
                    <a:pt x="131" y="61"/>
                    <a:pt x="131" y="54"/>
                  </a:cubicBezTo>
                  <a:cubicBezTo>
                    <a:pt x="135" y="51"/>
                    <a:pt x="138" y="47"/>
                    <a:pt x="141" y="44"/>
                  </a:cubicBezTo>
                  <a:cubicBezTo>
                    <a:pt x="144" y="41"/>
                    <a:pt x="147" y="38"/>
                    <a:pt x="150" y="36"/>
                  </a:cubicBezTo>
                  <a:cubicBezTo>
                    <a:pt x="150" y="42"/>
                    <a:pt x="150" y="49"/>
                    <a:pt x="150" y="55"/>
                  </a:cubicBezTo>
                  <a:cubicBezTo>
                    <a:pt x="143" y="61"/>
                    <a:pt x="137" y="68"/>
                    <a:pt x="131" y="75"/>
                  </a:cubicBezTo>
                  <a:close/>
                  <a:moveTo>
                    <a:pt x="151" y="13"/>
                  </a:moveTo>
                  <a:cubicBezTo>
                    <a:pt x="150" y="15"/>
                    <a:pt x="150" y="17"/>
                    <a:pt x="150" y="19"/>
                  </a:cubicBezTo>
                  <a:cubicBezTo>
                    <a:pt x="150" y="24"/>
                    <a:pt x="150" y="28"/>
                    <a:pt x="150" y="32"/>
                  </a:cubicBezTo>
                  <a:cubicBezTo>
                    <a:pt x="146" y="35"/>
                    <a:pt x="143" y="39"/>
                    <a:pt x="140" y="42"/>
                  </a:cubicBezTo>
                  <a:cubicBezTo>
                    <a:pt x="137" y="45"/>
                    <a:pt x="134" y="48"/>
                    <a:pt x="131" y="51"/>
                  </a:cubicBezTo>
                  <a:cubicBezTo>
                    <a:pt x="132" y="45"/>
                    <a:pt x="132" y="39"/>
                    <a:pt x="132" y="33"/>
                  </a:cubicBezTo>
                  <a:cubicBezTo>
                    <a:pt x="134" y="31"/>
                    <a:pt x="137" y="28"/>
                    <a:pt x="139" y="26"/>
                  </a:cubicBezTo>
                  <a:cubicBezTo>
                    <a:pt x="143" y="22"/>
                    <a:pt x="148" y="18"/>
                    <a:pt x="151" y="13"/>
                  </a:cubicBezTo>
                  <a:close/>
                  <a:moveTo>
                    <a:pt x="106" y="8"/>
                  </a:moveTo>
                  <a:cubicBezTo>
                    <a:pt x="112" y="8"/>
                    <a:pt x="118" y="8"/>
                    <a:pt x="124" y="9"/>
                  </a:cubicBezTo>
                  <a:cubicBezTo>
                    <a:pt x="116" y="16"/>
                    <a:pt x="108" y="23"/>
                    <a:pt x="100" y="31"/>
                  </a:cubicBezTo>
                  <a:cubicBezTo>
                    <a:pt x="94" y="30"/>
                    <a:pt x="88" y="30"/>
                    <a:pt x="82" y="30"/>
                  </a:cubicBezTo>
                  <a:cubicBezTo>
                    <a:pt x="85" y="28"/>
                    <a:pt x="88" y="25"/>
                    <a:pt x="91" y="22"/>
                  </a:cubicBezTo>
                  <a:cubicBezTo>
                    <a:pt x="96" y="17"/>
                    <a:pt x="102" y="13"/>
                    <a:pt x="106" y="8"/>
                  </a:cubicBezTo>
                  <a:cubicBezTo>
                    <a:pt x="106" y="8"/>
                    <a:pt x="106" y="8"/>
                    <a:pt x="106" y="8"/>
                  </a:cubicBezTo>
                  <a:close/>
                  <a:moveTo>
                    <a:pt x="92" y="7"/>
                  </a:moveTo>
                  <a:cubicBezTo>
                    <a:pt x="96" y="7"/>
                    <a:pt x="100" y="8"/>
                    <a:pt x="104" y="8"/>
                  </a:cubicBezTo>
                  <a:cubicBezTo>
                    <a:pt x="95" y="14"/>
                    <a:pt x="87" y="23"/>
                    <a:pt x="80" y="30"/>
                  </a:cubicBezTo>
                  <a:cubicBezTo>
                    <a:pt x="76" y="30"/>
                    <a:pt x="73" y="30"/>
                    <a:pt x="69" y="30"/>
                  </a:cubicBezTo>
                  <a:cubicBezTo>
                    <a:pt x="66" y="30"/>
                    <a:pt x="63" y="30"/>
                    <a:pt x="60" y="30"/>
                  </a:cubicBezTo>
                  <a:cubicBezTo>
                    <a:pt x="64" y="26"/>
                    <a:pt x="68" y="22"/>
                    <a:pt x="71" y="19"/>
                  </a:cubicBezTo>
                  <a:cubicBezTo>
                    <a:pt x="75" y="15"/>
                    <a:pt x="79" y="11"/>
                    <a:pt x="83" y="8"/>
                  </a:cubicBezTo>
                  <a:cubicBezTo>
                    <a:pt x="86" y="7"/>
                    <a:pt x="89" y="7"/>
                    <a:pt x="92" y="7"/>
                  </a:cubicBezTo>
                  <a:close/>
                  <a:moveTo>
                    <a:pt x="79" y="8"/>
                  </a:moveTo>
                  <a:cubicBezTo>
                    <a:pt x="76" y="11"/>
                    <a:pt x="73" y="14"/>
                    <a:pt x="70" y="17"/>
                  </a:cubicBezTo>
                  <a:cubicBezTo>
                    <a:pt x="66" y="21"/>
                    <a:pt x="62" y="26"/>
                    <a:pt x="58" y="30"/>
                  </a:cubicBezTo>
                  <a:cubicBezTo>
                    <a:pt x="50" y="30"/>
                    <a:pt x="42" y="30"/>
                    <a:pt x="34" y="30"/>
                  </a:cubicBezTo>
                  <a:cubicBezTo>
                    <a:pt x="44" y="24"/>
                    <a:pt x="53" y="17"/>
                    <a:pt x="61" y="8"/>
                  </a:cubicBezTo>
                  <a:cubicBezTo>
                    <a:pt x="67" y="8"/>
                    <a:pt x="73" y="8"/>
                    <a:pt x="79" y="8"/>
                  </a:cubicBezTo>
                  <a:close/>
                  <a:moveTo>
                    <a:pt x="39" y="8"/>
                  </a:moveTo>
                  <a:cubicBezTo>
                    <a:pt x="39" y="8"/>
                    <a:pt x="39" y="8"/>
                    <a:pt x="39" y="8"/>
                  </a:cubicBezTo>
                  <a:cubicBezTo>
                    <a:pt x="46" y="8"/>
                    <a:pt x="52" y="8"/>
                    <a:pt x="58" y="8"/>
                  </a:cubicBezTo>
                  <a:cubicBezTo>
                    <a:pt x="49" y="16"/>
                    <a:pt x="41" y="23"/>
                    <a:pt x="31" y="30"/>
                  </a:cubicBezTo>
                  <a:cubicBezTo>
                    <a:pt x="25" y="30"/>
                    <a:pt x="20" y="30"/>
                    <a:pt x="14" y="30"/>
                  </a:cubicBezTo>
                  <a:cubicBezTo>
                    <a:pt x="23" y="24"/>
                    <a:pt x="32" y="16"/>
                    <a:pt x="39" y="8"/>
                  </a:cubicBezTo>
                  <a:close/>
                  <a:moveTo>
                    <a:pt x="10" y="514"/>
                  </a:moveTo>
                  <a:cubicBezTo>
                    <a:pt x="14" y="436"/>
                    <a:pt x="10" y="357"/>
                    <a:pt x="10" y="279"/>
                  </a:cubicBezTo>
                  <a:cubicBezTo>
                    <a:pt x="10" y="200"/>
                    <a:pt x="11" y="121"/>
                    <a:pt x="13" y="43"/>
                  </a:cubicBezTo>
                  <a:cubicBezTo>
                    <a:pt x="13" y="40"/>
                    <a:pt x="12" y="39"/>
                    <a:pt x="10" y="39"/>
                  </a:cubicBezTo>
                  <a:cubicBezTo>
                    <a:pt x="11" y="38"/>
                    <a:pt x="11" y="38"/>
                    <a:pt x="11" y="37"/>
                  </a:cubicBezTo>
                  <a:cubicBezTo>
                    <a:pt x="29" y="38"/>
                    <a:pt x="48" y="38"/>
                    <a:pt x="66" y="38"/>
                  </a:cubicBezTo>
                  <a:cubicBezTo>
                    <a:pt x="85" y="38"/>
                    <a:pt x="105" y="40"/>
                    <a:pt x="123" y="39"/>
                  </a:cubicBezTo>
                  <a:cubicBezTo>
                    <a:pt x="122" y="117"/>
                    <a:pt x="122" y="195"/>
                    <a:pt x="122" y="273"/>
                  </a:cubicBezTo>
                  <a:cubicBezTo>
                    <a:pt x="122" y="312"/>
                    <a:pt x="123" y="352"/>
                    <a:pt x="123" y="391"/>
                  </a:cubicBezTo>
                  <a:cubicBezTo>
                    <a:pt x="124" y="430"/>
                    <a:pt x="123" y="470"/>
                    <a:pt x="125" y="509"/>
                  </a:cubicBezTo>
                  <a:cubicBezTo>
                    <a:pt x="87" y="510"/>
                    <a:pt x="48" y="508"/>
                    <a:pt x="10" y="514"/>
                  </a:cubicBezTo>
                  <a:close/>
                  <a:moveTo>
                    <a:pt x="122" y="32"/>
                  </a:moveTo>
                  <a:cubicBezTo>
                    <a:pt x="116" y="31"/>
                    <a:pt x="109" y="31"/>
                    <a:pt x="102" y="31"/>
                  </a:cubicBezTo>
                  <a:cubicBezTo>
                    <a:pt x="111" y="24"/>
                    <a:pt x="120" y="17"/>
                    <a:pt x="128" y="9"/>
                  </a:cubicBezTo>
                  <a:cubicBezTo>
                    <a:pt x="133" y="9"/>
                    <a:pt x="138" y="9"/>
                    <a:pt x="143" y="9"/>
                  </a:cubicBezTo>
                  <a:cubicBezTo>
                    <a:pt x="139" y="12"/>
                    <a:pt x="136" y="16"/>
                    <a:pt x="133" y="19"/>
                  </a:cubicBezTo>
                  <a:cubicBezTo>
                    <a:pt x="130" y="23"/>
                    <a:pt x="125" y="27"/>
                    <a:pt x="122" y="32"/>
                  </a:cubicBezTo>
                  <a:close/>
                  <a:moveTo>
                    <a:pt x="129" y="231"/>
                  </a:moveTo>
                  <a:cubicBezTo>
                    <a:pt x="136" y="221"/>
                    <a:pt x="144" y="212"/>
                    <a:pt x="152" y="202"/>
                  </a:cubicBezTo>
                  <a:cubicBezTo>
                    <a:pt x="152" y="210"/>
                    <a:pt x="152" y="218"/>
                    <a:pt x="152" y="226"/>
                  </a:cubicBezTo>
                  <a:cubicBezTo>
                    <a:pt x="144" y="235"/>
                    <a:pt x="137" y="245"/>
                    <a:pt x="129" y="255"/>
                  </a:cubicBezTo>
                  <a:cubicBezTo>
                    <a:pt x="129" y="247"/>
                    <a:pt x="129" y="239"/>
                    <a:pt x="129" y="231"/>
                  </a:cubicBezTo>
                  <a:close/>
                  <a:moveTo>
                    <a:pt x="129" y="273"/>
                  </a:moveTo>
                  <a:cubicBezTo>
                    <a:pt x="129" y="268"/>
                    <a:pt x="129" y="262"/>
                    <a:pt x="129" y="257"/>
                  </a:cubicBezTo>
                  <a:cubicBezTo>
                    <a:pt x="137" y="248"/>
                    <a:pt x="145" y="239"/>
                    <a:pt x="152" y="230"/>
                  </a:cubicBezTo>
                  <a:cubicBezTo>
                    <a:pt x="152" y="238"/>
                    <a:pt x="152" y="246"/>
                    <a:pt x="152" y="254"/>
                  </a:cubicBezTo>
                  <a:cubicBezTo>
                    <a:pt x="148" y="259"/>
                    <a:pt x="144" y="265"/>
                    <a:pt x="139" y="270"/>
                  </a:cubicBezTo>
                  <a:cubicBezTo>
                    <a:pt x="136" y="274"/>
                    <a:pt x="132" y="278"/>
                    <a:pt x="129" y="281"/>
                  </a:cubicBezTo>
                  <a:cubicBezTo>
                    <a:pt x="129" y="279"/>
                    <a:pt x="129" y="276"/>
                    <a:pt x="129" y="273"/>
                  </a:cubicBezTo>
                  <a:close/>
                  <a:moveTo>
                    <a:pt x="129" y="284"/>
                  </a:moveTo>
                  <a:cubicBezTo>
                    <a:pt x="134" y="279"/>
                    <a:pt x="138" y="275"/>
                    <a:pt x="142" y="270"/>
                  </a:cubicBezTo>
                  <a:cubicBezTo>
                    <a:pt x="145" y="266"/>
                    <a:pt x="149" y="262"/>
                    <a:pt x="152" y="257"/>
                  </a:cubicBezTo>
                  <a:cubicBezTo>
                    <a:pt x="152" y="261"/>
                    <a:pt x="153" y="265"/>
                    <a:pt x="153" y="269"/>
                  </a:cubicBezTo>
                  <a:cubicBezTo>
                    <a:pt x="153" y="273"/>
                    <a:pt x="153" y="277"/>
                    <a:pt x="153" y="281"/>
                  </a:cubicBezTo>
                  <a:cubicBezTo>
                    <a:pt x="148" y="285"/>
                    <a:pt x="145" y="290"/>
                    <a:pt x="141" y="295"/>
                  </a:cubicBezTo>
                  <a:cubicBezTo>
                    <a:pt x="137" y="299"/>
                    <a:pt x="133" y="303"/>
                    <a:pt x="129" y="307"/>
                  </a:cubicBezTo>
                  <a:cubicBezTo>
                    <a:pt x="129" y="299"/>
                    <a:pt x="129" y="291"/>
                    <a:pt x="129" y="284"/>
                  </a:cubicBezTo>
                  <a:close/>
                  <a:moveTo>
                    <a:pt x="129" y="309"/>
                  </a:moveTo>
                  <a:cubicBezTo>
                    <a:pt x="134" y="304"/>
                    <a:pt x="138" y="300"/>
                    <a:pt x="143" y="295"/>
                  </a:cubicBezTo>
                  <a:cubicBezTo>
                    <a:pt x="146" y="292"/>
                    <a:pt x="150" y="288"/>
                    <a:pt x="153" y="285"/>
                  </a:cubicBezTo>
                  <a:cubicBezTo>
                    <a:pt x="153" y="291"/>
                    <a:pt x="153" y="296"/>
                    <a:pt x="153" y="302"/>
                  </a:cubicBezTo>
                  <a:cubicBezTo>
                    <a:pt x="145" y="312"/>
                    <a:pt x="137" y="322"/>
                    <a:pt x="129" y="333"/>
                  </a:cubicBezTo>
                  <a:cubicBezTo>
                    <a:pt x="129" y="325"/>
                    <a:pt x="129" y="317"/>
                    <a:pt x="129" y="309"/>
                  </a:cubicBezTo>
                  <a:close/>
                  <a:moveTo>
                    <a:pt x="129" y="335"/>
                  </a:moveTo>
                  <a:cubicBezTo>
                    <a:pt x="138" y="326"/>
                    <a:pt x="146" y="316"/>
                    <a:pt x="153" y="305"/>
                  </a:cubicBezTo>
                  <a:cubicBezTo>
                    <a:pt x="154" y="316"/>
                    <a:pt x="154" y="326"/>
                    <a:pt x="154" y="337"/>
                  </a:cubicBezTo>
                  <a:cubicBezTo>
                    <a:pt x="154" y="337"/>
                    <a:pt x="154" y="337"/>
                    <a:pt x="153" y="337"/>
                  </a:cubicBezTo>
                  <a:cubicBezTo>
                    <a:pt x="145" y="344"/>
                    <a:pt x="137" y="352"/>
                    <a:pt x="130" y="360"/>
                  </a:cubicBezTo>
                  <a:cubicBezTo>
                    <a:pt x="130" y="352"/>
                    <a:pt x="130" y="343"/>
                    <a:pt x="129" y="335"/>
                  </a:cubicBezTo>
                  <a:close/>
                  <a:moveTo>
                    <a:pt x="130" y="362"/>
                  </a:moveTo>
                  <a:cubicBezTo>
                    <a:pt x="138" y="354"/>
                    <a:pt x="147" y="347"/>
                    <a:pt x="154" y="339"/>
                  </a:cubicBezTo>
                  <a:cubicBezTo>
                    <a:pt x="154" y="345"/>
                    <a:pt x="154" y="352"/>
                    <a:pt x="155" y="358"/>
                  </a:cubicBezTo>
                  <a:cubicBezTo>
                    <a:pt x="155" y="358"/>
                    <a:pt x="155" y="358"/>
                    <a:pt x="154" y="358"/>
                  </a:cubicBezTo>
                  <a:cubicBezTo>
                    <a:pt x="149" y="363"/>
                    <a:pt x="145" y="369"/>
                    <a:pt x="140" y="375"/>
                  </a:cubicBezTo>
                  <a:cubicBezTo>
                    <a:pt x="137" y="379"/>
                    <a:pt x="133" y="383"/>
                    <a:pt x="130" y="387"/>
                  </a:cubicBezTo>
                  <a:cubicBezTo>
                    <a:pt x="130" y="379"/>
                    <a:pt x="130" y="370"/>
                    <a:pt x="130" y="362"/>
                  </a:cubicBezTo>
                  <a:close/>
                  <a:moveTo>
                    <a:pt x="130" y="391"/>
                  </a:moveTo>
                  <a:cubicBezTo>
                    <a:pt x="130" y="391"/>
                    <a:pt x="130" y="390"/>
                    <a:pt x="130" y="390"/>
                  </a:cubicBezTo>
                  <a:cubicBezTo>
                    <a:pt x="134" y="385"/>
                    <a:pt x="139" y="380"/>
                    <a:pt x="143" y="374"/>
                  </a:cubicBezTo>
                  <a:cubicBezTo>
                    <a:pt x="147" y="370"/>
                    <a:pt x="151" y="366"/>
                    <a:pt x="155" y="361"/>
                  </a:cubicBezTo>
                  <a:cubicBezTo>
                    <a:pt x="155" y="368"/>
                    <a:pt x="155" y="375"/>
                    <a:pt x="155" y="382"/>
                  </a:cubicBezTo>
                  <a:cubicBezTo>
                    <a:pt x="147" y="392"/>
                    <a:pt x="138" y="402"/>
                    <a:pt x="130" y="412"/>
                  </a:cubicBezTo>
                  <a:cubicBezTo>
                    <a:pt x="130" y="405"/>
                    <a:pt x="130" y="398"/>
                    <a:pt x="130" y="391"/>
                  </a:cubicBezTo>
                  <a:close/>
                  <a:moveTo>
                    <a:pt x="130" y="414"/>
                  </a:moveTo>
                  <a:cubicBezTo>
                    <a:pt x="139" y="405"/>
                    <a:pt x="147" y="395"/>
                    <a:pt x="155" y="385"/>
                  </a:cubicBezTo>
                  <a:cubicBezTo>
                    <a:pt x="155" y="393"/>
                    <a:pt x="156" y="401"/>
                    <a:pt x="156" y="408"/>
                  </a:cubicBezTo>
                  <a:cubicBezTo>
                    <a:pt x="155" y="408"/>
                    <a:pt x="155" y="408"/>
                    <a:pt x="154" y="408"/>
                  </a:cubicBezTo>
                  <a:cubicBezTo>
                    <a:pt x="147" y="418"/>
                    <a:pt x="139" y="427"/>
                    <a:pt x="131" y="436"/>
                  </a:cubicBezTo>
                  <a:cubicBezTo>
                    <a:pt x="130" y="429"/>
                    <a:pt x="130" y="421"/>
                    <a:pt x="130" y="414"/>
                  </a:cubicBezTo>
                  <a:close/>
                  <a:moveTo>
                    <a:pt x="142" y="492"/>
                  </a:moveTo>
                  <a:cubicBezTo>
                    <a:pt x="138" y="495"/>
                    <a:pt x="134" y="498"/>
                    <a:pt x="131" y="502"/>
                  </a:cubicBezTo>
                  <a:cubicBezTo>
                    <a:pt x="131" y="497"/>
                    <a:pt x="131" y="492"/>
                    <a:pt x="131" y="488"/>
                  </a:cubicBezTo>
                  <a:cubicBezTo>
                    <a:pt x="131" y="488"/>
                    <a:pt x="132" y="488"/>
                    <a:pt x="132" y="488"/>
                  </a:cubicBezTo>
                  <a:cubicBezTo>
                    <a:pt x="141" y="479"/>
                    <a:pt x="149" y="470"/>
                    <a:pt x="157" y="460"/>
                  </a:cubicBezTo>
                  <a:cubicBezTo>
                    <a:pt x="157" y="466"/>
                    <a:pt x="157" y="471"/>
                    <a:pt x="157" y="476"/>
                  </a:cubicBezTo>
                  <a:cubicBezTo>
                    <a:pt x="152" y="481"/>
                    <a:pt x="147" y="487"/>
                    <a:pt x="142" y="492"/>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96">
              <a:extLst>
                <a:ext uri="{FF2B5EF4-FFF2-40B4-BE49-F238E27FC236}">
                  <a16:creationId xmlns:a16="http://schemas.microsoft.com/office/drawing/2014/main" id="{20005D3A-203E-4F0F-9816-C1F50C333237}"/>
                </a:ext>
              </a:extLst>
            </p:cNvPr>
            <p:cNvSpPr>
              <a:spLocks noEditPoints="1"/>
            </p:cNvSpPr>
            <p:nvPr/>
          </p:nvSpPr>
          <p:spPr bwMode="auto">
            <a:xfrm>
              <a:off x="5545138" y="5595938"/>
              <a:ext cx="484187" cy="612775"/>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97">
              <a:extLst>
                <a:ext uri="{FF2B5EF4-FFF2-40B4-BE49-F238E27FC236}">
                  <a16:creationId xmlns:a16="http://schemas.microsoft.com/office/drawing/2014/main" id="{A73AE61D-2431-4433-AEDF-B791AEE7C34A}"/>
                </a:ext>
              </a:extLst>
            </p:cNvPr>
            <p:cNvSpPr>
              <a:spLocks noEditPoints="1"/>
            </p:cNvSpPr>
            <p:nvPr/>
          </p:nvSpPr>
          <p:spPr bwMode="auto">
            <a:xfrm>
              <a:off x="3790950" y="4613275"/>
              <a:ext cx="477837" cy="517525"/>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98">
              <a:extLst>
                <a:ext uri="{FF2B5EF4-FFF2-40B4-BE49-F238E27FC236}">
                  <a16:creationId xmlns:a16="http://schemas.microsoft.com/office/drawing/2014/main" id="{A3124BFC-B327-48CE-8535-7BFF9519E321}"/>
                </a:ext>
              </a:extLst>
            </p:cNvPr>
            <p:cNvSpPr>
              <a:spLocks noEditPoints="1"/>
            </p:cNvSpPr>
            <p:nvPr/>
          </p:nvSpPr>
          <p:spPr bwMode="auto">
            <a:xfrm>
              <a:off x="6069013" y="2595563"/>
              <a:ext cx="474662" cy="517525"/>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99">
              <a:extLst>
                <a:ext uri="{FF2B5EF4-FFF2-40B4-BE49-F238E27FC236}">
                  <a16:creationId xmlns:a16="http://schemas.microsoft.com/office/drawing/2014/main" id="{150621B2-6A41-4143-BD34-AE103A17A97E}"/>
                </a:ext>
              </a:extLst>
            </p:cNvPr>
            <p:cNvSpPr>
              <a:spLocks noEditPoints="1"/>
            </p:cNvSpPr>
            <p:nvPr/>
          </p:nvSpPr>
          <p:spPr bwMode="auto">
            <a:xfrm>
              <a:off x="7586663" y="5502275"/>
              <a:ext cx="409575" cy="366713"/>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0">
              <a:extLst>
                <a:ext uri="{FF2B5EF4-FFF2-40B4-BE49-F238E27FC236}">
                  <a16:creationId xmlns:a16="http://schemas.microsoft.com/office/drawing/2014/main" id="{6EA58AF7-53DA-41CE-9D29-F9027E22B39C}"/>
                </a:ext>
              </a:extLst>
            </p:cNvPr>
            <p:cNvSpPr>
              <a:spLocks noEditPoints="1"/>
            </p:cNvSpPr>
            <p:nvPr/>
          </p:nvSpPr>
          <p:spPr bwMode="auto">
            <a:xfrm>
              <a:off x="7754938" y="5546725"/>
              <a:ext cx="155575" cy="220663"/>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1">
              <a:extLst>
                <a:ext uri="{FF2B5EF4-FFF2-40B4-BE49-F238E27FC236}">
                  <a16:creationId xmlns:a16="http://schemas.microsoft.com/office/drawing/2014/main" id="{EE7482CD-11C5-4D8B-A55C-C2445FF11DC8}"/>
                </a:ext>
              </a:extLst>
            </p:cNvPr>
            <p:cNvSpPr>
              <a:spLocks noEditPoints="1"/>
            </p:cNvSpPr>
            <p:nvPr/>
          </p:nvSpPr>
          <p:spPr bwMode="auto">
            <a:xfrm>
              <a:off x="8024813" y="5359400"/>
              <a:ext cx="342900" cy="314325"/>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2">
              <a:extLst>
                <a:ext uri="{FF2B5EF4-FFF2-40B4-BE49-F238E27FC236}">
                  <a16:creationId xmlns:a16="http://schemas.microsoft.com/office/drawing/2014/main" id="{0B22E911-7B3C-4644-B994-A1CA1141D728}"/>
                </a:ext>
              </a:extLst>
            </p:cNvPr>
            <p:cNvSpPr>
              <a:spLocks/>
            </p:cNvSpPr>
            <p:nvPr/>
          </p:nvSpPr>
          <p:spPr bwMode="auto">
            <a:xfrm>
              <a:off x="8145463" y="5408613"/>
              <a:ext cx="142875" cy="144463"/>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3">
              <a:extLst>
                <a:ext uri="{FF2B5EF4-FFF2-40B4-BE49-F238E27FC236}">
                  <a16:creationId xmlns:a16="http://schemas.microsoft.com/office/drawing/2014/main" id="{CD61DF80-21B1-4691-82D7-50FDA1BCD65B}"/>
                </a:ext>
              </a:extLst>
            </p:cNvPr>
            <p:cNvSpPr>
              <a:spLocks noEditPoints="1"/>
            </p:cNvSpPr>
            <p:nvPr/>
          </p:nvSpPr>
          <p:spPr bwMode="auto">
            <a:xfrm>
              <a:off x="5208588" y="4602163"/>
              <a:ext cx="336550" cy="576263"/>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4">
              <a:extLst>
                <a:ext uri="{FF2B5EF4-FFF2-40B4-BE49-F238E27FC236}">
                  <a16:creationId xmlns:a16="http://schemas.microsoft.com/office/drawing/2014/main" id="{A5663AD8-73E5-4F6A-9D94-70C30B5E72AB}"/>
                </a:ext>
              </a:extLst>
            </p:cNvPr>
            <p:cNvSpPr>
              <a:spLocks noEditPoints="1"/>
            </p:cNvSpPr>
            <p:nvPr/>
          </p:nvSpPr>
          <p:spPr bwMode="auto">
            <a:xfrm>
              <a:off x="5584825" y="4586288"/>
              <a:ext cx="349250" cy="557213"/>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5">
              <a:extLst>
                <a:ext uri="{FF2B5EF4-FFF2-40B4-BE49-F238E27FC236}">
                  <a16:creationId xmlns:a16="http://schemas.microsoft.com/office/drawing/2014/main" id="{69FB53CB-6A13-4F9B-8A36-2281477549CF}"/>
                </a:ext>
              </a:extLst>
            </p:cNvPr>
            <p:cNvSpPr>
              <a:spLocks noEditPoints="1"/>
            </p:cNvSpPr>
            <p:nvPr/>
          </p:nvSpPr>
          <p:spPr bwMode="auto">
            <a:xfrm>
              <a:off x="5926138" y="4610100"/>
              <a:ext cx="246062" cy="557213"/>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06">
              <a:extLst>
                <a:ext uri="{FF2B5EF4-FFF2-40B4-BE49-F238E27FC236}">
                  <a16:creationId xmlns:a16="http://schemas.microsoft.com/office/drawing/2014/main" id="{772EC2F1-F172-4FE2-B416-C22E2A7EE9FE}"/>
                </a:ext>
              </a:extLst>
            </p:cNvPr>
            <p:cNvSpPr>
              <a:spLocks noEditPoints="1"/>
            </p:cNvSpPr>
            <p:nvPr/>
          </p:nvSpPr>
          <p:spPr bwMode="auto">
            <a:xfrm>
              <a:off x="6178550" y="4579938"/>
              <a:ext cx="323850" cy="582613"/>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07">
              <a:extLst>
                <a:ext uri="{FF2B5EF4-FFF2-40B4-BE49-F238E27FC236}">
                  <a16:creationId xmlns:a16="http://schemas.microsoft.com/office/drawing/2014/main" id="{B8BE6209-2447-4E7C-83D1-93FDC1628162}"/>
                </a:ext>
              </a:extLst>
            </p:cNvPr>
            <p:cNvSpPr>
              <a:spLocks noEditPoints="1"/>
            </p:cNvSpPr>
            <p:nvPr/>
          </p:nvSpPr>
          <p:spPr bwMode="auto">
            <a:xfrm>
              <a:off x="6489700" y="4595813"/>
              <a:ext cx="250825" cy="549275"/>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08">
              <a:extLst>
                <a:ext uri="{FF2B5EF4-FFF2-40B4-BE49-F238E27FC236}">
                  <a16:creationId xmlns:a16="http://schemas.microsoft.com/office/drawing/2014/main" id="{414CD436-748A-4250-9B71-D5077C93D1E3}"/>
                </a:ext>
              </a:extLst>
            </p:cNvPr>
            <p:cNvSpPr>
              <a:spLocks noEditPoints="1"/>
            </p:cNvSpPr>
            <p:nvPr/>
          </p:nvSpPr>
          <p:spPr bwMode="auto">
            <a:xfrm>
              <a:off x="6786563" y="4597400"/>
              <a:ext cx="103187" cy="558800"/>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09">
              <a:extLst>
                <a:ext uri="{FF2B5EF4-FFF2-40B4-BE49-F238E27FC236}">
                  <a16:creationId xmlns:a16="http://schemas.microsoft.com/office/drawing/2014/main" id="{2E8358AD-CE9A-40A5-9086-949CCC52DFC9}"/>
                </a:ext>
              </a:extLst>
            </p:cNvPr>
            <p:cNvSpPr>
              <a:spLocks noEditPoints="1"/>
            </p:cNvSpPr>
            <p:nvPr/>
          </p:nvSpPr>
          <p:spPr bwMode="auto">
            <a:xfrm>
              <a:off x="6918325" y="4556125"/>
              <a:ext cx="325437" cy="592138"/>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0">
              <a:extLst>
                <a:ext uri="{FF2B5EF4-FFF2-40B4-BE49-F238E27FC236}">
                  <a16:creationId xmlns:a16="http://schemas.microsoft.com/office/drawing/2014/main" id="{55711270-9C21-44CB-8B20-80AB4B50D9BA}"/>
                </a:ext>
              </a:extLst>
            </p:cNvPr>
            <p:cNvSpPr>
              <a:spLocks noEditPoints="1"/>
            </p:cNvSpPr>
            <p:nvPr/>
          </p:nvSpPr>
          <p:spPr bwMode="auto">
            <a:xfrm>
              <a:off x="7269163" y="4552950"/>
              <a:ext cx="301625" cy="595313"/>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1">
              <a:extLst>
                <a:ext uri="{FF2B5EF4-FFF2-40B4-BE49-F238E27FC236}">
                  <a16:creationId xmlns:a16="http://schemas.microsoft.com/office/drawing/2014/main" id="{34FE44E9-2065-41EA-83DB-763C8476CC52}"/>
                </a:ext>
              </a:extLst>
            </p:cNvPr>
            <p:cNvSpPr>
              <a:spLocks/>
            </p:cNvSpPr>
            <p:nvPr/>
          </p:nvSpPr>
          <p:spPr bwMode="auto">
            <a:xfrm>
              <a:off x="4716463" y="2230438"/>
              <a:ext cx="1209675" cy="947738"/>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2">
              <a:extLst>
                <a:ext uri="{FF2B5EF4-FFF2-40B4-BE49-F238E27FC236}">
                  <a16:creationId xmlns:a16="http://schemas.microsoft.com/office/drawing/2014/main" id="{EE4D9A77-C0EE-44EF-B537-D66C983B4BE5}"/>
                </a:ext>
              </a:extLst>
            </p:cNvPr>
            <p:cNvSpPr>
              <a:spLocks/>
            </p:cNvSpPr>
            <p:nvPr/>
          </p:nvSpPr>
          <p:spPr bwMode="auto">
            <a:xfrm>
              <a:off x="4937125" y="2790825"/>
              <a:ext cx="14287" cy="26988"/>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3">
              <a:extLst>
                <a:ext uri="{FF2B5EF4-FFF2-40B4-BE49-F238E27FC236}">
                  <a16:creationId xmlns:a16="http://schemas.microsoft.com/office/drawing/2014/main" id="{77B2BB44-7217-443E-AD49-A74AAE2CF7B8}"/>
                </a:ext>
              </a:extLst>
            </p:cNvPr>
            <p:cNvSpPr>
              <a:spLocks/>
            </p:cNvSpPr>
            <p:nvPr/>
          </p:nvSpPr>
          <p:spPr bwMode="auto">
            <a:xfrm>
              <a:off x="4941888" y="2843213"/>
              <a:ext cx="6350" cy="22225"/>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4">
              <a:extLst>
                <a:ext uri="{FF2B5EF4-FFF2-40B4-BE49-F238E27FC236}">
                  <a16:creationId xmlns:a16="http://schemas.microsoft.com/office/drawing/2014/main" id="{883958D2-5C5F-4AE7-9D99-F749CFD4BC35}"/>
                </a:ext>
              </a:extLst>
            </p:cNvPr>
            <p:cNvSpPr>
              <a:spLocks/>
            </p:cNvSpPr>
            <p:nvPr/>
          </p:nvSpPr>
          <p:spPr bwMode="auto">
            <a:xfrm>
              <a:off x="4938713" y="2884488"/>
              <a:ext cx="12700" cy="25400"/>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5">
              <a:extLst>
                <a:ext uri="{FF2B5EF4-FFF2-40B4-BE49-F238E27FC236}">
                  <a16:creationId xmlns:a16="http://schemas.microsoft.com/office/drawing/2014/main" id="{58E73391-FBB7-4773-9599-E15404B89F2A}"/>
                </a:ext>
              </a:extLst>
            </p:cNvPr>
            <p:cNvSpPr>
              <a:spLocks/>
            </p:cNvSpPr>
            <p:nvPr/>
          </p:nvSpPr>
          <p:spPr bwMode="auto">
            <a:xfrm>
              <a:off x="4938713" y="2933700"/>
              <a:ext cx="12700" cy="23813"/>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16">
              <a:extLst>
                <a:ext uri="{FF2B5EF4-FFF2-40B4-BE49-F238E27FC236}">
                  <a16:creationId xmlns:a16="http://schemas.microsoft.com/office/drawing/2014/main" id="{B38FA712-0C22-4C10-98CA-4F03022B349C}"/>
                </a:ext>
              </a:extLst>
            </p:cNvPr>
            <p:cNvSpPr>
              <a:spLocks/>
            </p:cNvSpPr>
            <p:nvPr/>
          </p:nvSpPr>
          <p:spPr bwMode="auto">
            <a:xfrm>
              <a:off x="4938713" y="2974975"/>
              <a:ext cx="9525" cy="25400"/>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17">
              <a:extLst>
                <a:ext uri="{FF2B5EF4-FFF2-40B4-BE49-F238E27FC236}">
                  <a16:creationId xmlns:a16="http://schemas.microsoft.com/office/drawing/2014/main" id="{C111125A-3D57-4319-AA98-8AD86F7AE4B3}"/>
                </a:ext>
              </a:extLst>
            </p:cNvPr>
            <p:cNvSpPr>
              <a:spLocks/>
            </p:cNvSpPr>
            <p:nvPr/>
          </p:nvSpPr>
          <p:spPr bwMode="auto">
            <a:xfrm>
              <a:off x="4941888" y="3022600"/>
              <a:ext cx="9525" cy="30163"/>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18">
              <a:extLst>
                <a:ext uri="{FF2B5EF4-FFF2-40B4-BE49-F238E27FC236}">
                  <a16:creationId xmlns:a16="http://schemas.microsoft.com/office/drawing/2014/main" id="{435057F3-185F-4CDE-9E89-96630F9327F2}"/>
                </a:ext>
              </a:extLst>
            </p:cNvPr>
            <p:cNvSpPr>
              <a:spLocks/>
            </p:cNvSpPr>
            <p:nvPr/>
          </p:nvSpPr>
          <p:spPr bwMode="auto">
            <a:xfrm>
              <a:off x="4943475" y="3070225"/>
              <a:ext cx="7937" cy="20638"/>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19">
              <a:extLst>
                <a:ext uri="{FF2B5EF4-FFF2-40B4-BE49-F238E27FC236}">
                  <a16:creationId xmlns:a16="http://schemas.microsoft.com/office/drawing/2014/main" id="{6656E71C-62DC-4FAF-8CE1-DFCBBCED5B55}"/>
                </a:ext>
              </a:extLst>
            </p:cNvPr>
            <p:cNvSpPr>
              <a:spLocks/>
            </p:cNvSpPr>
            <p:nvPr/>
          </p:nvSpPr>
          <p:spPr bwMode="auto">
            <a:xfrm>
              <a:off x="5168900" y="2962275"/>
              <a:ext cx="11112" cy="19050"/>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0">
              <a:extLst>
                <a:ext uri="{FF2B5EF4-FFF2-40B4-BE49-F238E27FC236}">
                  <a16:creationId xmlns:a16="http://schemas.microsoft.com/office/drawing/2014/main" id="{8D97DAF6-5D62-427B-BCDD-2BB017A55E73}"/>
                </a:ext>
              </a:extLst>
            </p:cNvPr>
            <p:cNvSpPr>
              <a:spLocks/>
            </p:cNvSpPr>
            <p:nvPr/>
          </p:nvSpPr>
          <p:spPr bwMode="auto">
            <a:xfrm>
              <a:off x="5170488" y="3009900"/>
              <a:ext cx="9525" cy="30163"/>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1">
              <a:extLst>
                <a:ext uri="{FF2B5EF4-FFF2-40B4-BE49-F238E27FC236}">
                  <a16:creationId xmlns:a16="http://schemas.microsoft.com/office/drawing/2014/main" id="{2733C0A2-CF02-4159-81E2-3D9E46749436}"/>
                </a:ext>
              </a:extLst>
            </p:cNvPr>
            <p:cNvSpPr>
              <a:spLocks/>
            </p:cNvSpPr>
            <p:nvPr/>
          </p:nvSpPr>
          <p:spPr bwMode="auto">
            <a:xfrm>
              <a:off x="5170488" y="3063875"/>
              <a:ext cx="14287" cy="31750"/>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2">
              <a:extLst>
                <a:ext uri="{FF2B5EF4-FFF2-40B4-BE49-F238E27FC236}">
                  <a16:creationId xmlns:a16="http://schemas.microsoft.com/office/drawing/2014/main" id="{87357F2B-BC35-402E-AACB-763E3240A48D}"/>
                </a:ext>
              </a:extLst>
            </p:cNvPr>
            <p:cNvSpPr>
              <a:spLocks/>
            </p:cNvSpPr>
            <p:nvPr/>
          </p:nvSpPr>
          <p:spPr bwMode="auto">
            <a:xfrm>
              <a:off x="5326063" y="2578100"/>
              <a:ext cx="7937" cy="30163"/>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3">
              <a:extLst>
                <a:ext uri="{FF2B5EF4-FFF2-40B4-BE49-F238E27FC236}">
                  <a16:creationId xmlns:a16="http://schemas.microsoft.com/office/drawing/2014/main" id="{19A235B7-FE6D-4156-9CCA-CBCCEE953B87}"/>
                </a:ext>
              </a:extLst>
            </p:cNvPr>
            <p:cNvSpPr>
              <a:spLocks/>
            </p:cNvSpPr>
            <p:nvPr/>
          </p:nvSpPr>
          <p:spPr bwMode="auto">
            <a:xfrm>
              <a:off x="5327650" y="2632075"/>
              <a:ext cx="9525" cy="36513"/>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4">
              <a:extLst>
                <a:ext uri="{FF2B5EF4-FFF2-40B4-BE49-F238E27FC236}">
                  <a16:creationId xmlns:a16="http://schemas.microsoft.com/office/drawing/2014/main" id="{65EDEFDB-91D0-4FAC-BBA5-984A86D58DFA}"/>
                </a:ext>
              </a:extLst>
            </p:cNvPr>
            <p:cNvSpPr>
              <a:spLocks/>
            </p:cNvSpPr>
            <p:nvPr/>
          </p:nvSpPr>
          <p:spPr bwMode="auto">
            <a:xfrm>
              <a:off x="5327650" y="2703513"/>
              <a:ext cx="9525" cy="26988"/>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5">
              <a:extLst>
                <a:ext uri="{FF2B5EF4-FFF2-40B4-BE49-F238E27FC236}">
                  <a16:creationId xmlns:a16="http://schemas.microsoft.com/office/drawing/2014/main" id="{8A985D6A-B161-4AD6-AD68-DF4938E3AD51}"/>
                </a:ext>
              </a:extLst>
            </p:cNvPr>
            <p:cNvSpPr>
              <a:spLocks/>
            </p:cNvSpPr>
            <p:nvPr/>
          </p:nvSpPr>
          <p:spPr bwMode="auto">
            <a:xfrm>
              <a:off x="5329238" y="2765425"/>
              <a:ext cx="9525" cy="38100"/>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26">
              <a:extLst>
                <a:ext uri="{FF2B5EF4-FFF2-40B4-BE49-F238E27FC236}">
                  <a16:creationId xmlns:a16="http://schemas.microsoft.com/office/drawing/2014/main" id="{E6EFF80D-F084-49E7-8776-12703751425F}"/>
                </a:ext>
              </a:extLst>
            </p:cNvPr>
            <p:cNvSpPr>
              <a:spLocks/>
            </p:cNvSpPr>
            <p:nvPr/>
          </p:nvSpPr>
          <p:spPr bwMode="auto">
            <a:xfrm>
              <a:off x="5329238" y="2832100"/>
              <a:ext cx="9525" cy="25400"/>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27">
              <a:extLst>
                <a:ext uri="{FF2B5EF4-FFF2-40B4-BE49-F238E27FC236}">
                  <a16:creationId xmlns:a16="http://schemas.microsoft.com/office/drawing/2014/main" id="{DB757123-F279-4A7D-91A5-C321AAA16643}"/>
                </a:ext>
              </a:extLst>
            </p:cNvPr>
            <p:cNvSpPr>
              <a:spLocks/>
            </p:cNvSpPr>
            <p:nvPr/>
          </p:nvSpPr>
          <p:spPr bwMode="auto">
            <a:xfrm>
              <a:off x="5329238" y="2887663"/>
              <a:ext cx="7937" cy="34925"/>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28">
              <a:extLst>
                <a:ext uri="{FF2B5EF4-FFF2-40B4-BE49-F238E27FC236}">
                  <a16:creationId xmlns:a16="http://schemas.microsoft.com/office/drawing/2014/main" id="{8D961ACB-8BDF-4EF2-A003-8D4DAD0EDFE7}"/>
                </a:ext>
              </a:extLst>
            </p:cNvPr>
            <p:cNvSpPr>
              <a:spLocks/>
            </p:cNvSpPr>
            <p:nvPr/>
          </p:nvSpPr>
          <p:spPr bwMode="auto">
            <a:xfrm>
              <a:off x="5329238" y="2951163"/>
              <a:ext cx="9525" cy="31750"/>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29">
              <a:extLst>
                <a:ext uri="{FF2B5EF4-FFF2-40B4-BE49-F238E27FC236}">
                  <a16:creationId xmlns:a16="http://schemas.microsoft.com/office/drawing/2014/main" id="{893428B4-2CE7-49F9-B391-5DFB5A2641F3}"/>
                </a:ext>
              </a:extLst>
            </p:cNvPr>
            <p:cNvSpPr>
              <a:spLocks/>
            </p:cNvSpPr>
            <p:nvPr/>
          </p:nvSpPr>
          <p:spPr bwMode="auto">
            <a:xfrm>
              <a:off x="5329238" y="3013075"/>
              <a:ext cx="4762" cy="20638"/>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0">
              <a:extLst>
                <a:ext uri="{FF2B5EF4-FFF2-40B4-BE49-F238E27FC236}">
                  <a16:creationId xmlns:a16="http://schemas.microsoft.com/office/drawing/2014/main" id="{583BF0DF-458F-4AF5-A74A-D1B4D000146C}"/>
                </a:ext>
              </a:extLst>
            </p:cNvPr>
            <p:cNvSpPr>
              <a:spLocks/>
            </p:cNvSpPr>
            <p:nvPr/>
          </p:nvSpPr>
          <p:spPr bwMode="auto">
            <a:xfrm>
              <a:off x="5329238" y="3060700"/>
              <a:ext cx="12700" cy="34925"/>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1">
              <a:extLst>
                <a:ext uri="{FF2B5EF4-FFF2-40B4-BE49-F238E27FC236}">
                  <a16:creationId xmlns:a16="http://schemas.microsoft.com/office/drawing/2014/main" id="{32F6F33D-5C97-4D13-964C-D8B7F9504779}"/>
                </a:ext>
              </a:extLst>
            </p:cNvPr>
            <p:cNvSpPr>
              <a:spLocks/>
            </p:cNvSpPr>
            <p:nvPr/>
          </p:nvSpPr>
          <p:spPr bwMode="auto">
            <a:xfrm>
              <a:off x="5503863" y="2784475"/>
              <a:ext cx="7937" cy="23813"/>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2">
              <a:extLst>
                <a:ext uri="{FF2B5EF4-FFF2-40B4-BE49-F238E27FC236}">
                  <a16:creationId xmlns:a16="http://schemas.microsoft.com/office/drawing/2014/main" id="{EE49706A-942B-4A08-9F94-589840669F0E}"/>
                </a:ext>
              </a:extLst>
            </p:cNvPr>
            <p:cNvSpPr>
              <a:spLocks/>
            </p:cNvSpPr>
            <p:nvPr/>
          </p:nvSpPr>
          <p:spPr bwMode="auto">
            <a:xfrm>
              <a:off x="5505450" y="2838450"/>
              <a:ext cx="6350" cy="30163"/>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3">
              <a:extLst>
                <a:ext uri="{FF2B5EF4-FFF2-40B4-BE49-F238E27FC236}">
                  <a16:creationId xmlns:a16="http://schemas.microsoft.com/office/drawing/2014/main" id="{8F986BF9-8522-4943-8ACE-96D9AF1C3AA9}"/>
                </a:ext>
              </a:extLst>
            </p:cNvPr>
            <p:cNvSpPr>
              <a:spLocks/>
            </p:cNvSpPr>
            <p:nvPr/>
          </p:nvSpPr>
          <p:spPr bwMode="auto">
            <a:xfrm>
              <a:off x="5505450" y="2909888"/>
              <a:ext cx="6350" cy="34925"/>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4">
              <a:extLst>
                <a:ext uri="{FF2B5EF4-FFF2-40B4-BE49-F238E27FC236}">
                  <a16:creationId xmlns:a16="http://schemas.microsoft.com/office/drawing/2014/main" id="{47BA97D8-EF3C-41CA-B1AB-2C1BD735C4F9}"/>
                </a:ext>
              </a:extLst>
            </p:cNvPr>
            <p:cNvSpPr>
              <a:spLocks/>
            </p:cNvSpPr>
            <p:nvPr/>
          </p:nvSpPr>
          <p:spPr bwMode="auto">
            <a:xfrm>
              <a:off x="5505450" y="2987675"/>
              <a:ext cx="6350" cy="25400"/>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5">
              <a:extLst>
                <a:ext uri="{FF2B5EF4-FFF2-40B4-BE49-F238E27FC236}">
                  <a16:creationId xmlns:a16="http://schemas.microsoft.com/office/drawing/2014/main" id="{F2BB94D6-049C-4198-8678-620AE9BF53A5}"/>
                </a:ext>
              </a:extLst>
            </p:cNvPr>
            <p:cNvSpPr>
              <a:spLocks/>
            </p:cNvSpPr>
            <p:nvPr/>
          </p:nvSpPr>
          <p:spPr bwMode="auto">
            <a:xfrm>
              <a:off x="5503863" y="3046413"/>
              <a:ext cx="11112" cy="36513"/>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36">
              <a:extLst>
                <a:ext uri="{FF2B5EF4-FFF2-40B4-BE49-F238E27FC236}">
                  <a16:creationId xmlns:a16="http://schemas.microsoft.com/office/drawing/2014/main" id="{680A349F-7824-4EB2-93BC-EADB4813CDD9}"/>
                </a:ext>
              </a:extLst>
            </p:cNvPr>
            <p:cNvSpPr>
              <a:spLocks/>
            </p:cNvSpPr>
            <p:nvPr/>
          </p:nvSpPr>
          <p:spPr bwMode="auto">
            <a:xfrm>
              <a:off x="5657850" y="2614613"/>
              <a:ext cx="11112" cy="38100"/>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37">
              <a:extLst>
                <a:ext uri="{FF2B5EF4-FFF2-40B4-BE49-F238E27FC236}">
                  <a16:creationId xmlns:a16="http://schemas.microsoft.com/office/drawing/2014/main" id="{B1F43E24-E6EC-4661-8B46-9C7F5D09D75B}"/>
                </a:ext>
              </a:extLst>
            </p:cNvPr>
            <p:cNvSpPr>
              <a:spLocks/>
            </p:cNvSpPr>
            <p:nvPr/>
          </p:nvSpPr>
          <p:spPr bwMode="auto">
            <a:xfrm>
              <a:off x="5662613" y="2695575"/>
              <a:ext cx="4762" cy="31750"/>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38">
              <a:extLst>
                <a:ext uri="{FF2B5EF4-FFF2-40B4-BE49-F238E27FC236}">
                  <a16:creationId xmlns:a16="http://schemas.microsoft.com/office/drawing/2014/main" id="{EC1413EC-02B9-4F3A-8E67-6FAA12677296}"/>
                </a:ext>
              </a:extLst>
            </p:cNvPr>
            <p:cNvSpPr>
              <a:spLocks/>
            </p:cNvSpPr>
            <p:nvPr/>
          </p:nvSpPr>
          <p:spPr bwMode="auto">
            <a:xfrm>
              <a:off x="5662613" y="2757488"/>
              <a:ext cx="6350" cy="26988"/>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39">
              <a:extLst>
                <a:ext uri="{FF2B5EF4-FFF2-40B4-BE49-F238E27FC236}">
                  <a16:creationId xmlns:a16="http://schemas.microsoft.com/office/drawing/2014/main" id="{7E711FE1-D2B0-4D42-A117-862A270BCCCD}"/>
                </a:ext>
              </a:extLst>
            </p:cNvPr>
            <p:cNvSpPr>
              <a:spLocks/>
            </p:cNvSpPr>
            <p:nvPr/>
          </p:nvSpPr>
          <p:spPr bwMode="auto">
            <a:xfrm>
              <a:off x="5664200" y="2819400"/>
              <a:ext cx="4762" cy="31750"/>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0">
              <a:extLst>
                <a:ext uri="{FF2B5EF4-FFF2-40B4-BE49-F238E27FC236}">
                  <a16:creationId xmlns:a16="http://schemas.microsoft.com/office/drawing/2014/main" id="{590A2FBC-6056-4F11-A685-872CC2AFE310}"/>
                </a:ext>
              </a:extLst>
            </p:cNvPr>
            <p:cNvSpPr>
              <a:spLocks/>
            </p:cNvSpPr>
            <p:nvPr/>
          </p:nvSpPr>
          <p:spPr bwMode="auto">
            <a:xfrm>
              <a:off x="5657850" y="2895600"/>
              <a:ext cx="11112" cy="26988"/>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1">
              <a:extLst>
                <a:ext uri="{FF2B5EF4-FFF2-40B4-BE49-F238E27FC236}">
                  <a16:creationId xmlns:a16="http://schemas.microsoft.com/office/drawing/2014/main" id="{39A26A56-E1AA-4409-8936-DDB75569231C}"/>
                </a:ext>
              </a:extLst>
            </p:cNvPr>
            <p:cNvSpPr>
              <a:spLocks/>
            </p:cNvSpPr>
            <p:nvPr/>
          </p:nvSpPr>
          <p:spPr bwMode="auto">
            <a:xfrm>
              <a:off x="5659438" y="2955925"/>
              <a:ext cx="7937" cy="33338"/>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2">
              <a:extLst>
                <a:ext uri="{FF2B5EF4-FFF2-40B4-BE49-F238E27FC236}">
                  <a16:creationId xmlns:a16="http://schemas.microsoft.com/office/drawing/2014/main" id="{977A2F07-6818-495C-99CB-B766C51FF25C}"/>
                </a:ext>
              </a:extLst>
            </p:cNvPr>
            <p:cNvSpPr>
              <a:spLocks/>
            </p:cNvSpPr>
            <p:nvPr/>
          </p:nvSpPr>
          <p:spPr bwMode="auto">
            <a:xfrm>
              <a:off x="5657850" y="3025775"/>
              <a:ext cx="6350" cy="34925"/>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3">
              <a:extLst>
                <a:ext uri="{FF2B5EF4-FFF2-40B4-BE49-F238E27FC236}">
                  <a16:creationId xmlns:a16="http://schemas.microsoft.com/office/drawing/2014/main" id="{790908C5-5299-4DA5-B672-D1746A93CD03}"/>
                </a:ext>
              </a:extLst>
            </p:cNvPr>
            <p:cNvSpPr>
              <a:spLocks/>
            </p:cNvSpPr>
            <p:nvPr/>
          </p:nvSpPr>
          <p:spPr bwMode="auto">
            <a:xfrm>
              <a:off x="5654675" y="3079750"/>
              <a:ext cx="12700" cy="34925"/>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4">
              <a:extLst>
                <a:ext uri="{FF2B5EF4-FFF2-40B4-BE49-F238E27FC236}">
                  <a16:creationId xmlns:a16="http://schemas.microsoft.com/office/drawing/2014/main" id="{76B1163E-64DF-4A54-9E8E-072F2C2D63F8}"/>
                </a:ext>
              </a:extLst>
            </p:cNvPr>
            <p:cNvSpPr>
              <a:spLocks/>
            </p:cNvSpPr>
            <p:nvPr/>
          </p:nvSpPr>
          <p:spPr bwMode="auto">
            <a:xfrm>
              <a:off x="5765800" y="2706688"/>
              <a:ext cx="6350" cy="34925"/>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5">
              <a:extLst>
                <a:ext uri="{FF2B5EF4-FFF2-40B4-BE49-F238E27FC236}">
                  <a16:creationId xmlns:a16="http://schemas.microsoft.com/office/drawing/2014/main" id="{32167C85-D342-4BD5-A08D-85C2E291D874}"/>
                </a:ext>
              </a:extLst>
            </p:cNvPr>
            <p:cNvSpPr>
              <a:spLocks/>
            </p:cNvSpPr>
            <p:nvPr/>
          </p:nvSpPr>
          <p:spPr bwMode="auto">
            <a:xfrm>
              <a:off x="5767388" y="2778125"/>
              <a:ext cx="6350" cy="36513"/>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46">
              <a:extLst>
                <a:ext uri="{FF2B5EF4-FFF2-40B4-BE49-F238E27FC236}">
                  <a16:creationId xmlns:a16="http://schemas.microsoft.com/office/drawing/2014/main" id="{C767F988-0AAA-4AA0-AD81-4EB153519842}"/>
                </a:ext>
              </a:extLst>
            </p:cNvPr>
            <p:cNvSpPr>
              <a:spLocks/>
            </p:cNvSpPr>
            <p:nvPr/>
          </p:nvSpPr>
          <p:spPr bwMode="auto">
            <a:xfrm>
              <a:off x="5772150" y="2847975"/>
              <a:ext cx="6350" cy="33338"/>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47">
              <a:extLst>
                <a:ext uri="{FF2B5EF4-FFF2-40B4-BE49-F238E27FC236}">
                  <a16:creationId xmlns:a16="http://schemas.microsoft.com/office/drawing/2014/main" id="{75F04BDC-D3EC-4A7C-B1AB-6451912219F9}"/>
                </a:ext>
              </a:extLst>
            </p:cNvPr>
            <p:cNvSpPr>
              <a:spLocks/>
            </p:cNvSpPr>
            <p:nvPr/>
          </p:nvSpPr>
          <p:spPr bwMode="auto">
            <a:xfrm>
              <a:off x="5773738" y="2911475"/>
              <a:ext cx="3175" cy="28575"/>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48">
              <a:extLst>
                <a:ext uri="{FF2B5EF4-FFF2-40B4-BE49-F238E27FC236}">
                  <a16:creationId xmlns:a16="http://schemas.microsoft.com/office/drawing/2014/main" id="{D48062CE-E6CD-4B50-9BAC-0718DDB308DC}"/>
                </a:ext>
              </a:extLst>
            </p:cNvPr>
            <p:cNvSpPr>
              <a:spLocks/>
            </p:cNvSpPr>
            <p:nvPr/>
          </p:nvSpPr>
          <p:spPr bwMode="auto">
            <a:xfrm>
              <a:off x="5773738" y="2970213"/>
              <a:ext cx="9525" cy="23813"/>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49">
              <a:extLst>
                <a:ext uri="{FF2B5EF4-FFF2-40B4-BE49-F238E27FC236}">
                  <a16:creationId xmlns:a16="http://schemas.microsoft.com/office/drawing/2014/main" id="{852599DC-F2C6-4CFB-A9F7-D708D286DEAB}"/>
                </a:ext>
              </a:extLst>
            </p:cNvPr>
            <p:cNvSpPr>
              <a:spLocks/>
            </p:cNvSpPr>
            <p:nvPr/>
          </p:nvSpPr>
          <p:spPr bwMode="auto">
            <a:xfrm>
              <a:off x="5772150" y="3040063"/>
              <a:ext cx="11112" cy="4286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0">
              <a:extLst>
                <a:ext uri="{FF2B5EF4-FFF2-40B4-BE49-F238E27FC236}">
                  <a16:creationId xmlns:a16="http://schemas.microsoft.com/office/drawing/2014/main" id="{E9254E4D-6F25-42E2-ADB4-C4D8A9B75766}"/>
                </a:ext>
              </a:extLst>
            </p:cNvPr>
            <p:cNvSpPr>
              <a:spLocks/>
            </p:cNvSpPr>
            <p:nvPr/>
          </p:nvSpPr>
          <p:spPr bwMode="auto">
            <a:xfrm>
              <a:off x="5772150" y="3094038"/>
              <a:ext cx="11112" cy="19050"/>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1">
              <a:extLst>
                <a:ext uri="{FF2B5EF4-FFF2-40B4-BE49-F238E27FC236}">
                  <a16:creationId xmlns:a16="http://schemas.microsoft.com/office/drawing/2014/main" id="{21FEA5FA-CC81-428C-9063-25553E724E08}"/>
                </a:ext>
              </a:extLst>
            </p:cNvPr>
            <p:cNvSpPr>
              <a:spLocks/>
            </p:cNvSpPr>
            <p:nvPr/>
          </p:nvSpPr>
          <p:spPr bwMode="auto">
            <a:xfrm>
              <a:off x="5900738" y="2532063"/>
              <a:ext cx="11112" cy="49213"/>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2">
              <a:extLst>
                <a:ext uri="{FF2B5EF4-FFF2-40B4-BE49-F238E27FC236}">
                  <a16:creationId xmlns:a16="http://schemas.microsoft.com/office/drawing/2014/main" id="{3F0C0688-70CC-48D1-A0BF-2179CB2DDD5B}"/>
                </a:ext>
              </a:extLst>
            </p:cNvPr>
            <p:cNvSpPr>
              <a:spLocks/>
            </p:cNvSpPr>
            <p:nvPr/>
          </p:nvSpPr>
          <p:spPr bwMode="auto">
            <a:xfrm>
              <a:off x="5900738" y="2625725"/>
              <a:ext cx="6350" cy="36513"/>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3">
              <a:extLst>
                <a:ext uri="{FF2B5EF4-FFF2-40B4-BE49-F238E27FC236}">
                  <a16:creationId xmlns:a16="http://schemas.microsoft.com/office/drawing/2014/main" id="{A1428D59-331C-4E0E-9A2B-D192FCBC8F69}"/>
                </a:ext>
              </a:extLst>
            </p:cNvPr>
            <p:cNvSpPr>
              <a:spLocks/>
            </p:cNvSpPr>
            <p:nvPr/>
          </p:nvSpPr>
          <p:spPr bwMode="auto">
            <a:xfrm>
              <a:off x="5900738" y="2700338"/>
              <a:ext cx="6350" cy="23813"/>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4">
              <a:extLst>
                <a:ext uri="{FF2B5EF4-FFF2-40B4-BE49-F238E27FC236}">
                  <a16:creationId xmlns:a16="http://schemas.microsoft.com/office/drawing/2014/main" id="{AD400BEB-423A-4CAB-A5D9-4147F2013A37}"/>
                </a:ext>
              </a:extLst>
            </p:cNvPr>
            <p:cNvSpPr>
              <a:spLocks/>
            </p:cNvSpPr>
            <p:nvPr/>
          </p:nvSpPr>
          <p:spPr bwMode="auto">
            <a:xfrm>
              <a:off x="5895975" y="2767013"/>
              <a:ext cx="9525" cy="41275"/>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155">
              <a:extLst>
                <a:ext uri="{FF2B5EF4-FFF2-40B4-BE49-F238E27FC236}">
                  <a16:creationId xmlns:a16="http://schemas.microsoft.com/office/drawing/2014/main" id="{8242E337-DA0E-40C9-A559-250C91A6BC3A}"/>
                </a:ext>
              </a:extLst>
            </p:cNvPr>
            <p:cNvSpPr>
              <a:spLocks/>
            </p:cNvSpPr>
            <p:nvPr/>
          </p:nvSpPr>
          <p:spPr bwMode="auto">
            <a:xfrm>
              <a:off x="5894388" y="2849563"/>
              <a:ext cx="4762" cy="34925"/>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156">
              <a:extLst>
                <a:ext uri="{FF2B5EF4-FFF2-40B4-BE49-F238E27FC236}">
                  <a16:creationId xmlns:a16="http://schemas.microsoft.com/office/drawing/2014/main" id="{012A502E-ED77-4544-B063-57ADE3AD5238}"/>
                </a:ext>
              </a:extLst>
            </p:cNvPr>
            <p:cNvSpPr>
              <a:spLocks/>
            </p:cNvSpPr>
            <p:nvPr/>
          </p:nvSpPr>
          <p:spPr bwMode="auto">
            <a:xfrm>
              <a:off x="5894388" y="2911475"/>
              <a:ext cx="4762" cy="30163"/>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57">
              <a:extLst>
                <a:ext uri="{FF2B5EF4-FFF2-40B4-BE49-F238E27FC236}">
                  <a16:creationId xmlns:a16="http://schemas.microsoft.com/office/drawing/2014/main" id="{3DE22A62-3084-4540-8FB5-1F349B5CF7C0}"/>
                </a:ext>
              </a:extLst>
            </p:cNvPr>
            <p:cNvSpPr>
              <a:spLocks/>
            </p:cNvSpPr>
            <p:nvPr/>
          </p:nvSpPr>
          <p:spPr bwMode="auto">
            <a:xfrm>
              <a:off x="5886450" y="2979738"/>
              <a:ext cx="12700" cy="46038"/>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58">
              <a:extLst>
                <a:ext uri="{FF2B5EF4-FFF2-40B4-BE49-F238E27FC236}">
                  <a16:creationId xmlns:a16="http://schemas.microsoft.com/office/drawing/2014/main" id="{75A82678-D181-4449-B960-47BCBC256B38}"/>
                </a:ext>
              </a:extLst>
            </p:cNvPr>
            <p:cNvSpPr>
              <a:spLocks/>
            </p:cNvSpPr>
            <p:nvPr/>
          </p:nvSpPr>
          <p:spPr bwMode="auto">
            <a:xfrm>
              <a:off x="5889625" y="3052763"/>
              <a:ext cx="9525" cy="25400"/>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59">
              <a:extLst>
                <a:ext uri="{FF2B5EF4-FFF2-40B4-BE49-F238E27FC236}">
                  <a16:creationId xmlns:a16="http://schemas.microsoft.com/office/drawing/2014/main" id="{553DC0F5-9B01-4771-9640-91CA7D4D3972}"/>
                </a:ext>
              </a:extLst>
            </p:cNvPr>
            <p:cNvSpPr>
              <a:spLocks noEditPoints="1"/>
            </p:cNvSpPr>
            <p:nvPr/>
          </p:nvSpPr>
          <p:spPr bwMode="auto">
            <a:xfrm>
              <a:off x="4335463" y="5024438"/>
              <a:ext cx="701675" cy="66992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0">
              <a:extLst>
                <a:ext uri="{FF2B5EF4-FFF2-40B4-BE49-F238E27FC236}">
                  <a16:creationId xmlns:a16="http://schemas.microsoft.com/office/drawing/2014/main" id="{F0A44D30-317C-46CC-B0AD-A1DB0D1061E3}"/>
                </a:ext>
              </a:extLst>
            </p:cNvPr>
            <p:cNvSpPr>
              <a:spLocks noEditPoints="1"/>
            </p:cNvSpPr>
            <p:nvPr/>
          </p:nvSpPr>
          <p:spPr bwMode="auto">
            <a:xfrm>
              <a:off x="4686300" y="5292725"/>
              <a:ext cx="79375" cy="74613"/>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1">
              <a:extLst>
                <a:ext uri="{FF2B5EF4-FFF2-40B4-BE49-F238E27FC236}">
                  <a16:creationId xmlns:a16="http://schemas.microsoft.com/office/drawing/2014/main" id="{BF4A9E71-0E4B-4AC4-97A8-5A2403D1AB6F}"/>
                </a:ext>
              </a:extLst>
            </p:cNvPr>
            <p:cNvSpPr>
              <a:spLocks/>
            </p:cNvSpPr>
            <p:nvPr/>
          </p:nvSpPr>
          <p:spPr bwMode="auto">
            <a:xfrm>
              <a:off x="4516438" y="5441950"/>
              <a:ext cx="95250" cy="68263"/>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2">
              <a:extLst>
                <a:ext uri="{FF2B5EF4-FFF2-40B4-BE49-F238E27FC236}">
                  <a16:creationId xmlns:a16="http://schemas.microsoft.com/office/drawing/2014/main" id="{00EE527F-DB82-459B-A64E-2D43C6895320}"/>
                </a:ext>
              </a:extLst>
            </p:cNvPr>
            <p:cNvSpPr>
              <a:spLocks noEditPoints="1"/>
            </p:cNvSpPr>
            <p:nvPr/>
          </p:nvSpPr>
          <p:spPr bwMode="auto">
            <a:xfrm>
              <a:off x="6384925" y="1389063"/>
              <a:ext cx="692150" cy="625475"/>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3">
              <a:extLst>
                <a:ext uri="{FF2B5EF4-FFF2-40B4-BE49-F238E27FC236}">
                  <a16:creationId xmlns:a16="http://schemas.microsoft.com/office/drawing/2014/main" id="{AF7C7EDF-12D7-4546-A7A0-1F96DCC67EF6}"/>
                </a:ext>
              </a:extLst>
            </p:cNvPr>
            <p:cNvSpPr>
              <a:spLocks noEditPoints="1"/>
            </p:cNvSpPr>
            <p:nvPr/>
          </p:nvSpPr>
          <p:spPr bwMode="auto">
            <a:xfrm>
              <a:off x="6453188" y="1419225"/>
              <a:ext cx="550862" cy="54133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4">
              <a:extLst>
                <a:ext uri="{FF2B5EF4-FFF2-40B4-BE49-F238E27FC236}">
                  <a16:creationId xmlns:a16="http://schemas.microsoft.com/office/drawing/2014/main" id="{191C0B32-B124-4A90-8856-8E1F04B08F57}"/>
                </a:ext>
              </a:extLst>
            </p:cNvPr>
            <p:cNvSpPr>
              <a:spLocks/>
            </p:cNvSpPr>
            <p:nvPr/>
          </p:nvSpPr>
          <p:spPr bwMode="auto">
            <a:xfrm>
              <a:off x="6710363" y="1450975"/>
              <a:ext cx="20637" cy="49213"/>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5">
              <a:extLst>
                <a:ext uri="{FF2B5EF4-FFF2-40B4-BE49-F238E27FC236}">
                  <a16:creationId xmlns:a16="http://schemas.microsoft.com/office/drawing/2014/main" id="{7774BAA4-4289-4C29-8D4C-B72784FBFE79}"/>
                </a:ext>
              </a:extLst>
            </p:cNvPr>
            <p:cNvSpPr>
              <a:spLocks/>
            </p:cNvSpPr>
            <p:nvPr/>
          </p:nvSpPr>
          <p:spPr bwMode="auto">
            <a:xfrm>
              <a:off x="6735763" y="1876425"/>
              <a:ext cx="23812" cy="49213"/>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66">
              <a:extLst>
                <a:ext uri="{FF2B5EF4-FFF2-40B4-BE49-F238E27FC236}">
                  <a16:creationId xmlns:a16="http://schemas.microsoft.com/office/drawing/2014/main" id="{15B43116-C0D9-4ABA-ABDD-9620EF6D772B}"/>
                </a:ext>
              </a:extLst>
            </p:cNvPr>
            <p:cNvSpPr>
              <a:spLocks/>
            </p:cNvSpPr>
            <p:nvPr/>
          </p:nvSpPr>
          <p:spPr bwMode="auto">
            <a:xfrm>
              <a:off x="6489700" y="1677988"/>
              <a:ext cx="53975" cy="20638"/>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67">
              <a:extLst>
                <a:ext uri="{FF2B5EF4-FFF2-40B4-BE49-F238E27FC236}">
                  <a16:creationId xmlns:a16="http://schemas.microsoft.com/office/drawing/2014/main" id="{C2C5ABF9-74DB-4642-9C57-5D22784795F0}"/>
                </a:ext>
              </a:extLst>
            </p:cNvPr>
            <p:cNvSpPr>
              <a:spLocks/>
            </p:cNvSpPr>
            <p:nvPr/>
          </p:nvSpPr>
          <p:spPr bwMode="auto">
            <a:xfrm>
              <a:off x="6918325" y="1673225"/>
              <a:ext cx="49212" cy="23813"/>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68">
              <a:extLst>
                <a:ext uri="{FF2B5EF4-FFF2-40B4-BE49-F238E27FC236}">
                  <a16:creationId xmlns:a16="http://schemas.microsoft.com/office/drawing/2014/main" id="{C5DC445B-A121-4FC3-AB77-7490A4093145}"/>
                </a:ext>
              </a:extLst>
            </p:cNvPr>
            <p:cNvSpPr>
              <a:spLocks/>
            </p:cNvSpPr>
            <p:nvPr/>
          </p:nvSpPr>
          <p:spPr bwMode="auto">
            <a:xfrm>
              <a:off x="6523038" y="1581150"/>
              <a:ext cx="39687" cy="23813"/>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69">
              <a:extLst>
                <a:ext uri="{FF2B5EF4-FFF2-40B4-BE49-F238E27FC236}">
                  <a16:creationId xmlns:a16="http://schemas.microsoft.com/office/drawing/2014/main" id="{0DC71AFF-C758-4115-ABA9-0C17EF70C049}"/>
                </a:ext>
              </a:extLst>
            </p:cNvPr>
            <p:cNvSpPr>
              <a:spLocks/>
            </p:cNvSpPr>
            <p:nvPr/>
          </p:nvSpPr>
          <p:spPr bwMode="auto">
            <a:xfrm>
              <a:off x="6572250" y="1514475"/>
              <a:ext cx="30162" cy="23813"/>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0">
              <a:extLst>
                <a:ext uri="{FF2B5EF4-FFF2-40B4-BE49-F238E27FC236}">
                  <a16:creationId xmlns:a16="http://schemas.microsoft.com/office/drawing/2014/main" id="{C7CA02D8-94F3-4C65-9D6C-F31808B62A94}"/>
                </a:ext>
              </a:extLst>
            </p:cNvPr>
            <p:cNvSpPr>
              <a:spLocks/>
            </p:cNvSpPr>
            <p:nvPr/>
          </p:nvSpPr>
          <p:spPr bwMode="auto">
            <a:xfrm>
              <a:off x="6534150" y="1797050"/>
              <a:ext cx="28575" cy="26988"/>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1">
              <a:extLst>
                <a:ext uri="{FF2B5EF4-FFF2-40B4-BE49-F238E27FC236}">
                  <a16:creationId xmlns:a16="http://schemas.microsoft.com/office/drawing/2014/main" id="{1113A431-7B8A-456D-B20E-FB269E721492}"/>
                </a:ext>
              </a:extLst>
            </p:cNvPr>
            <p:cNvSpPr>
              <a:spLocks/>
            </p:cNvSpPr>
            <p:nvPr/>
          </p:nvSpPr>
          <p:spPr bwMode="auto">
            <a:xfrm>
              <a:off x="6611938" y="1857375"/>
              <a:ext cx="25400" cy="26988"/>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2">
              <a:extLst>
                <a:ext uri="{FF2B5EF4-FFF2-40B4-BE49-F238E27FC236}">
                  <a16:creationId xmlns:a16="http://schemas.microsoft.com/office/drawing/2014/main" id="{47135CA9-48EB-4410-A77F-A01B8F8CB959}"/>
                </a:ext>
              </a:extLst>
            </p:cNvPr>
            <p:cNvSpPr>
              <a:spLocks/>
            </p:cNvSpPr>
            <p:nvPr/>
          </p:nvSpPr>
          <p:spPr bwMode="auto">
            <a:xfrm>
              <a:off x="6818313" y="1498600"/>
              <a:ext cx="34925" cy="31750"/>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3">
              <a:extLst>
                <a:ext uri="{FF2B5EF4-FFF2-40B4-BE49-F238E27FC236}">
                  <a16:creationId xmlns:a16="http://schemas.microsoft.com/office/drawing/2014/main" id="{1B058F4D-191A-48A9-91CA-BC2417E1A720}"/>
                </a:ext>
              </a:extLst>
            </p:cNvPr>
            <p:cNvSpPr>
              <a:spLocks/>
            </p:cNvSpPr>
            <p:nvPr/>
          </p:nvSpPr>
          <p:spPr bwMode="auto">
            <a:xfrm>
              <a:off x="6892925" y="1558925"/>
              <a:ext cx="31750" cy="28575"/>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4">
              <a:extLst>
                <a:ext uri="{FF2B5EF4-FFF2-40B4-BE49-F238E27FC236}">
                  <a16:creationId xmlns:a16="http://schemas.microsoft.com/office/drawing/2014/main" id="{DF38309A-4AC2-4ADD-AC6D-98256AFCC0D1}"/>
                </a:ext>
              </a:extLst>
            </p:cNvPr>
            <p:cNvSpPr>
              <a:spLocks/>
            </p:cNvSpPr>
            <p:nvPr/>
          </p:nvSpPr>
          <p:spPr bwMode="auto">
            <a:xfrm>
              <a:off x="6845300" y="1841500"/>
              <a:ext cx="25400" cy="26988"/>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5">
              <a:extLst>
                <a:ext uri="{FF2B5EF4-FFF2-40B4-BE49-F238E27FC236}">
                  <a16:creationId xmlns:a16="http://schemas.microsoft.com/office/drawing/2014/main" id="{FAA4FEE7-3AFD-4381-9B07-7A1F2F930072}"/>
                </a:ext>
              </a:extLst>
            </p:cNvPr>
            <p:cNvSpPr>
              <a:spLocks noEditPoints="1"/>
            </p:cNvSpPr>
            <p:nvPr/>
          </p:nvSpPr>
          <p:spPr bwMode="auto">
            <a:xfrm>
              <a:off x="6667500" y="1497013"/>
              <a:ext cx="101600" cy="350838"/>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76">
              <a:extLst>
                <a:ext uri="{FF2B5EF4-FFF2-40B4-BE49-F238E27FC236}">
                  <a16:creationId xmlns:a16="http://schemas.microsoft.com/office/drawing/2014/main" id="{B56B1188-B9E0-47BC-BB1E-1CF0FB69D333}"/>
                </a:ext>
              </a:extLst>
            </p:cNvPr>
            <p:cNvSpPr>
              <a:spLocks noEditPoints="1"/>
            </p:cNvSpPr>
            <p:nvPr/>
          </p:nvSpPr>
          <p:spPr bwMode="auto">
            <a:xfrm>
              <a:off x="6710363" y="1685925"/>
              <a:ext cx="34925" cy="33338"/>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77">
              <a:extLst>
                <a:ext uri="{FF2B5EF4-FFF2-40B4-BE49-F238E27FC236}">
                  <a16:creationId xmlns:a16="http://schemas.microsoft.com/office/drawing/2014/main" id="{4A0D814A-E096-4C44-8C34-4395724FFADB}"/>
                </a:ext>
              </a:extLst>
            </p:cNvPr>
            <p:cNvSpPr>
              <a:spLocks/>
            </p:cNvSpPr>
            <p:nvPr/>
          </p:nvSpPr>
          <p:spPr bwMode="auto">
            <a:xfrm>
              <a:off x="6445250" y="1792288"/>
              <a:ext cx="34925" cy="6350"/>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78">
              <a:extLst>
                <a:ext uri="{FF2B5EF4-FFF2-40B4-BE49-F238E27FC236}">
                  <a16:creationId xmlns:a16="http://schemas.microsoft.com/office/drawing/2014/main" id="{B86E661D-2E84-4DDB-BB9B-81AE8376FF17}"/>
                </a:ext>
              </a:extLst>
            </p:cNvPr>
            <p:cNvSpPr>
              <a:spLocks noEditPoints="1"/>
            </p:cNvSpPr>
            <p:nvPr/>
          </p:nvSpPr>
          <p:spPr bwMode="auto">
            <a:xfrm>
              <a:off x="4486275" y="4337050"/>
              <a:ext cx="501650" cy="615950"/>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79">
              <a:extLst>
                <a:ext uri="{FF2B5EF4-FFF2-40B4-BE49-F238E27FC236}">
                  <a16:creationId xmlns:a16="http://schemas.microsoft.com/office/drawing/2014/main" id="{3F7746D4-A334-4BDF-9870-BB21E44FE187}"/>
                </a:ext>
              </a:extLst>
            </p:cNvPr>
            <p:cNvSpPr>
              <a:spLocks/>
            </p:cNvSpPr>
            <p:nvPr/>
          </p:nvSpPr>
          <p:spPr bwMode="auto">
            <a:xfrm>
              <a:off x="4768850" y="4651375"/>
              <a:ext cx="69850" cy="7938"/>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180">
              <a:extLst>
                <a:ext uri="{FF2B5EF4-FFF2-40B4-BE49-F238E27FC236}">
                  <a16:creationId xmlns:a16="http://schemas.microsoft.com/office/drawing/2014/main" id="{E409059F-4A7F-4529-9CB8-2D08C7D7189F}"/>
                </a:ext>
              </a:extLst>
            </p:cNvPr>
            <p:cNvSpPr>
              <a:spLocks noEditPoints="1"/>
            </p:cNvSpPr>
            <p:nvPr/>
          </p:nvSpPr>
          <p:spPr bwMode="auto">
            <a:xfrm>
              <a:off x="6750050" y="5505450"/>
              <a:ext cx="628650" cy="531813"/>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1">
              <a:extLst>
                <a:ext uri="{FF2B5EF4-FFF2-40B4-BE49-F238E27FC236}">
                  <a16:creationId xmlns:a16="http://schemas.microsoft.com/office/drawing/2014/main" id="{D5779202-B2CF-47C3-B7B6-7B207C8810D1}"/>
                </a:ext>
              </a:extLst>
            </p:cNvPr>
            <p:cNvSpPr>
              <a:spLocks noEditPoints="1"/>
            </p:cNvSpPr>
            <p:nvPr/>
          </p:nvSpPr>
          <p:spPr bwMode="auto">
            <a:xfrm>
              <a:off x="6697663" y="5137150"/>
              <a:ext cx="1114425" cy="973138"/>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2">
              <a:extLst>
                <a:ext uri="{FF2B5EF4-FFF2-40B4-BE49-F238E27FC236}">
                  <a16:creationId xmlns:a16="http://schemas.microsoft.com/office/drawing/2014/main" id="{4CF5BF70-B2D4-41E2-9EA9-6DE316F68722}"/>
                </a:ext>
              </a:extLst>
            </p:cNvPr>
            <p:cNvSpPr>
              <a:spLocks/>
            </p:cNvSpPr>
            <p:nvPr/>
          </p:nvSpPr>
          <p:spPr bwMode="auto">
            <a:xfrm>
              <a:off x="6834188" y="5918200"/>
              <a:ext cx="120650" cy="6350"/>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3">
              <a:extLst>
                <a:ext uri="{FF2B5EF4-FFF2-40B4-BE49-F238E27FC236}">
                  <a16:creationId xmlns:a16="http://schemas.microsoft.com/office/drawing/2014/main" id="{5C8FDECF-1F61-40AC-BD54-4ADE946EB16D}"/>
                </a:ext>
              </a:extLst>
            </p:cNvPr>
            <p:cNvSpPr>
              <a:spLocks/>
            </p:cNvSpPr>
            <p:nvPr/>
          </p:nvSpPr>
          <p:spPr bwMode="auto">
            <a:xfrm>
              <a:off x="6800850" y="5688013"/>
              <a:ext cx="147637" cy="9525"/>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4">
              <a:extLst>
                <a:ext uri="{FF2B5EF4-FFF2-40B4-BE49-F238E27FC236}">
                  <a16:creationId xmlns:a16="http://schemas.microsoft.com/office/drawing/2014/main" id="{BD63C251-0493-45C3-9B83-EAFDB802FA5B}"/>
                </a:ext>
              </a:extLst>
            </p:cNvPr>
            <p:cNvSpPr>
              <a:spLocks/>
            </p:cNvSpPr>
            <p:nvPr/>
          </p:nvSpPr>
          <p:spPr bwMode="auto">
            <a:xfrm>
              <a:off x="7748588" y="2974975"/>
              <a:ext cx="109537" cy="314325"/>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5">
              <a:extLst>
                <a:ext uri="{FF2B5EF4-FFF2-40B4-BE49-F238E27FC236}">
                  <a16:creationId xmlns:a16="http://schemas.microsoft.com/office/drawing/2014/main" id="{15E018AE-CDB3-4B70-AD8C-8F733F71CAA5}"/>
                </a:ext>
              </a:extLst>
            </p:cNvPr>
            <p:cNvSpPr>
              <a:spLocks/>
            </p:cNvSpPr>
            <p:nvPr/>
          </p:nvSpPr>
          <p:spPr bwMode="auto">
            <a:xfrm>
              <a:off x="7837488" y="2847975"/>
              <a:ext cx="68262" cy="228600"/>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86">
              <a:extLst>
                <a:ext uri="{FF2B5EF4-FFF2-40B4-BE49-F238E27FC236}">
                  <a16:creationId xmlns:a16="http://schemas.microsoft.com/office/drawing/2014/main" id="{7DDFE1E4-4A0E-4B8E-98F2-B3E66169063A}"/>
                </a:ext>
              </a:extLst>
            </p:cNvPr>
            <p:cNvSpPr>
              <a:spLocks/>
            </p:cNvSpPr>
            <p:nvPr/>
          </p:nvSpPr>
          <p:spPr bwMode="auto">
            <a:xfrm>
              <a:off x="7502525" y="3257550"/>
              <a:ext cx="206375" cy="55563"/>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87">
              <a:extLst>
                <a:ext uri="{FF2B5EF4-FFF2-40B4-BE49-F238E27FC236}">
                  <a16:creationId xmlns:a16="http://schemas.microsoft.com/office/drawing/2014/main" id="{0F77E5C0-861D-4940-9C68-8155E1005411}"/>
                </a:ext>
              </a:extLst>
            </p:cNvPr>
            <p:cNvSpPr>
              <a:spLocks noEditPoints="1"/>
            </p:cNvSpPr>
            <p:nvPr/>
          </p:nvSpPr>
          <p:spPr bwMode="auto">
            <a:xfrm>
              <a:off x="7399338" y="2663825"/>
              <a:ext cx="573087" cy="685800"/>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188">
              <a:extLst>
                <a:ext uri="{FF2B5EF4-FFF2-40B4-BE49-F238E27FC236}">
                  <a16:creationId xmlns:a16="http://schemas.microsoft.com/office/drawing/2014/main" id="{7F882C98-AF44-45AE-8F8F-D56F44390FBC}"/>
                </a:ext>
              </a:extLst>
            </p:cNvPr>
            <p:cNvSpPr>
              <a:spLocks/>
            </p:cNvSpPr>
            <p:nvPr/>
          </p:nvSpPr>
          <p:spPr bwMode="auto">
            <a:xfrm>
              <a:off x="7467600" y="3052763"/>
              <a:ext cx="260350" cy="173038"/>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89">
              <a:extLst>
                <a:ext uri="{FF2B5EF4-FFF2-40B4-BE49-F238E27FC236}">
                  <a16:creationId xmlns:a16="http://schemas.microsoft.com/office/drawing/2014/main" id="{0BF70CF6-FE29-4D7A-812A-DD3307AA2483}"/>
                </a:ext>
              </a:extLst>
            </p:cNvPr>
            <p:cNvSpPr>
              <a:spLocks/>
            </p:cNvSpPr>
            <p:nvPr/>
          </p:nvSpPr>
          <p:spPr bwMode="auto">
            <a:xfrm>
              <a:off x="7515225" y="3132138"/>
              <a:ext cx="153987" cy="46038"/>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0">
              <a:extLst>
                <a:ext uri="{FF2B5EF4-FFF2-40B4-BE49-F238E27FC236}">
                  <a16:creationId xmlns:a16="http://schemas.microsoft.com/office/drawing/2014/main" id="{0DBA3BC0-20DE-4B40-83A3-A8E26A50F833}"/>
                </a:ext>
              </a:extLst>
            </p:cNvPr>
            <p:cNvSpPr>
              <a:spLocks/>
            </p:cNvSpPr>
            <p:nvPr/>
          </p:nvSpPr>
          <p:spPr bwMode="auto">
            <a:xfrm>
              <a:off x="7519988" y="3097213"/>
              <a:ext cx="163512" cy="53975"/>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1">
              <a:extLst>
                <a:ext uri="{FF2B5EF4-FFF2-40B4-BE49-F238E27FC236}">
                  <a16:creationId xmlns:a16="http://schemas.microsoft.com/office/drawing/2014/main" id="{6704B5C7-7C83-4A2B-8A1C-81A561170926}"/>
                </a:ext>
              </a:extLst>
            </p:cNvPr>
            <p:cNvSpPr>
              <a:spLocks/>
            </p:cNvSpPr>
            <p:nvPr/>
          </p:nvSpPr>
          <p:spPr bwMode="auto">
            <a:xfrm>
              <a:off x="7437438" y="3201988"/>
              <a:ext cx="73025" cy="15875"/>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192">
              <a:extLst>
                <a:ext uri="{FF2B5EF4-FFF2-40B4-BE49-F238E27FC236}">
                  <a16:creationId xmlns:a16="http://schemas.microsoft.com/office/drawing/2014/main" id="{5B2966DF-0E54-4E7E-BE79-FB52C30C3FB5}"/>
                </a:ext>
              </a:extLst>
            </p:cNvPr>
            <p:cNvSpPr>
              <a:spLocks noEditPoints="1"/>
            </p:cNvSpPr>
            <p:nvPr/>
          </p:nvSpPr>
          <p:spPr bwMode="auto">
            <a:xfrm>
              <a:off x="3603625" y="1473200"/>
              <a:ext cx="898525" cy="1522413"/>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193">
              <a:extLst>
                <a:ext uri="{FF2B5EF4-FFF2-40B4-BE49-F238E27FC236}">
                  <a16:creationId xmlns:a16="http://schemas.microsoft.com/office/drawing/2014/main" id="{44B8C852-5435-441C-926C-9068019B9455}"/>
                </a:ext>
              </a:extLst>
            </p:cNvPr>
            <p:cNvSpPr>
              <a:spLocks noEditPoints="1"/>
            </p:cNvSpPr>
            <p:nvPr/>
          </p:nvSpPr>
          <p:spPr bwMode="auto">
            <a:xfrm>
              <a:off x="3998913" y="2770188"/>
              <a:ext cx="74612" cy="68263"/>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194">
              <a:extLst>
                <a:ext uri="{FF2B5EF4-FFF2-40B4-BE49-F238E27FC236}">
                  <a16:creationId xmlns:a16="http://schemas.microsoft.com/office/drawing/2014/main" id="{A69EF467-CAE1-4797-A6B2-79D2EF78230B}"/>
                </a:ext>
              </a:extLst>
            </p:cNvPr>
            <p:cNvSpPr>
              <a:spLocks/>
            </p:cNvSpPr>
            <p:nvPr/>
          </p:nvSpPr>
          <p:spPr bwMode="auto">
            <a:xfrm>
              <a:off x="4014788" y="2789238"/>
              <a:ext cx="38100" cy="30163"/>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195">
              <a:extLst>
                <a:ext uri="{FF2B5EF4-FFF2-40B4-BE49-F238E27FC236}">
                  <a16:creationId xmlns:a16="http://schemas.microsoft.com/office/drawing/2014/main" id="{3C5C4C3D-BF9F-4FC6-974A-D73F2272CC7F}"/>
                </a:ext>
              </a:extLst>
            </p:cNvPr>
            <p:cNvSpPr>
              <a:spLocks/>
            </p:cNvSpPr>
            <p:nvPr/>
          </p:nvSpPr>
          <p:spPr bwMode="auto">
            <a:xfrm>
              <a:off x="4165600" y="2368550"/>
              <a:ext cx="39687" cy="20638"/>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15" name="文本框 214">
            <a:extLst>
              <a:ext uri="{FF2B5EF4-FFF2-40B4-BE49-F238E27FC236}">
                <a16:creationId xmlns:a16="http://schemas.microsoft.com/office/drawing/2014/main" id="{B6381832-37B5-496E-A0E1-0E915C508CD5}"/>
              </a:ext>
            </a:extLst>
          </p:cNvPr>
          <p:cNvSpPr txBox="1"/>
          <p:nvPr/>
        </p:nvSpPr>
        <p:spPr>
          <a:xfrm>
            <a:off x="6914557" y="2102744"/>
            <a:ext cx="1762021" cy="1015663"/>
          </a:xfrm>
          <a:prstGeom prst="rect">
            <a:avLst/>
          </a:prstGeom>
          <a:noFill/>
        </p:spPr>
        <p:txBody>
          <a:bodyPr wrap="none" rtlCol="0">
            <a:spAutoFit/>
          </a:bodyPr>
          <a:lstStyle/>
          <a:p>
            <a:r>
              <a:rPr lang="en-US" altLang="zh-CN" sz="6000" dirty="0">
                <a:solidFill>
                  <a:srgbClr val="C00000"/>
                </a:solidFill>
                <a:latin typeface="Labtop Secundo Superwide" panose="020B0306040002020203" pitchFamily="34" charset="0"/>
              </a:rPr>
              <a:t>2019</a:t>
            </a:r>
            <a:endParaRPr lang="zh-CN" altLang="en-US" sz="6000" dirty="0">
              <a:solidFill>
                <a:srgbClr val="C00000"/>
              </a:solidFill>
              <a:latin typeface="Labtop Secundo Superwide" panose="020B0306040002020203" pitchFamily="34" charset="0"/>
            </a:endParaRPr>
          </a:p>
        </p:txBody>
      </p:sp>
      <p:sp>
        <p:nvSpPr>
          <p:cNvPr id="216" name="TextBox 7">
            <a:extLst>
              <a:ext uri="{FF2B5EF4-FFF2-40B4-BE49-F238E27FC236}">
                <a16:creationId xmlns:a16="http://schemas.microsoft.com/office/drawing/2014/main" id="{AD2FADCE-7C42-4186-B820-8C876C601EE6}"/>
              </a:ext>
            </a:extLst>
          </p:cNvPr>
          <p:cNvSpPr>
            <a:spLocks noChangeArrowheads="1"/>
          </p:cNvSpPr>
          <p:nvPr/>
        </p:nvSpPr>
        <p:spPr bwMode="auto">
          <a:xfrm>
            <a:off x="7032182" y="3983980"/>
            <a:ext cx="4075252"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dist" fontAlgn="auto">
              <a:spcBef>
                <a:spcPts val="0"/>
              </a:spcBef>
              <a:spcAft>
                <a:spcPts val="0"/>
              </a:spcAft>
              <a:defRPr/>
            </a:pPr>
            <a:r>
              <a:rPr lang="en-US" altLang="zh-CN" sz="1400" dirty="0">
                <a:solidFill>
                  <a:schemeClr val="tx1">
                    <a:lumMod val="95000"/>
                    <a:lumOff val="5000"/>
                  </a:schemeClr>
                </a:solidFill>
                <a:latin typeface="Swis721 Lt BT" panose="020B0403020202020204" pitchFamily="34" charset="0"/>
                <a:ea typeface="微软雅黑" panose="020B0503020204020204" pitchFamily="34" charset="-122"/>
                <a:cs typeface="LilyUPC" panose="020B0604020202020204" pitchFamily="34" charset="-34"/>
                <a:sym typeface="微软雅黑" panose="020B0503020204020204" pitchFamily="34" charset="-122"/>
              </a:rPr>
              <a:t>ADD YOUR TEXT HERE ADD YOUR TEXT </a:t>
            </a:r>
            <a:endParaRPr lang="zh-CN" altLang="en-US" sz="1400" dirty="0">
              <a:solidFill>
                <a:schemeClr val="tx1">
                  <a:lumMod val="95000"/>
                  <a:lumOff val="5000"/>
                </a:schemeClr>
              </a:solidFill>
              <a:latin typeface="Swis721 Lt BT" panose="020B0403020202020204" pitchFamily="34" charset="0"/>
              <a:ea typeface="微软雅黑" panose="020B0503020204020204" pitchFamily="34" charset="-122"/>
              <a:cs typeface="LilyUPC" panose="020B0604020202020204" pitchFamily="34" charset="-34"/>
              <a:sym typeface="微软雅黑" panose="020B0503020204020204" pitchFamily="34" charset="-122"/>
            </a:endParaRPr>
          </a:p>
        </p:txBody>
      </p:sp>
      <p:sp>
        <p:nvSpPr>
          <p:cNvPr id="217" name="TextBox 7">
            <a:extLst>
              <a:ext uri="{FF2B5EF4-FFF2-40B4-BE49-F238E27FC236}">
                <a16:creationId xmlns:a16="http://schemas.microsoft.com/office/drawing/2014/main" id="{75A60B27-CB2E-4A96-984F-2D135CE659DF}"/>
              </a:ext>
            </a:extLst>
          </p:cNvPr>
          <p:cNvSpPr>
            <a:spLocks noChangeArrowheads="1"/>
          </p:cNvSpPr>
          <p:nvPr/>
        </p:nvSpPr>
        <p:spPr bwMode="auto">
          <a:xfrm>
            <a:off x="6973748" y="3166204"/>
            <a:ext cx="4933766"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3600" b="1" spc="600" dirty="0">
                <a:solidFill>
                  <a:schemeClr val="tx1">
                    <a:lumMod val="95000"/>
                    <a:lumOff val="5000"/>
                  </a:schemeClr>
                </a:solidFill>
                <a:latin typeface="微软雅黑" panose="020B0503020204020204" pitchFamily="34" charset="-122"/>
                <a:ea typeface="微软雅黑" panose="020B0503020204020204" pitchFamily="34" charset="-122"/>
                <a:sym typeface="微软雅黑" panose="020B0503020204020204" pitchFamily="34" charset="-122"/>
              </a:rPr>
              <a:t>感谢观看，欢迎指导</a:t>
            </a:r>
          </a:p>
        </p:txBody>
      </p:sp>
      <p:grpSp>
        <p:nvGrpSpPr>
          <p:cNvPr id="218" name="组合 217">
            <a:extLst>
              <a:ext uri="{FF2B5EF4-FFF2-40B4-BE49-F238E27FC236}">
                <a16:creationId xmlns:a16="http://schemas.microsoft.com/office/drawing/2014/main" id="{8C87774E-2D87-4F37-98FF-434544D90183}"/>
              </a:ext>
            </a:extLst>
          </p:cNvPr>
          <p:cNvGrpSpPr/>
          <p:nvPr/>
        </p:nvGrpSpPr>
        <p:grpSpPr>
          <a:xfrm>
            <a:off x="7040018" y="5198063"/>
            <a:ext cx="3288619" cy="441385"/>
            <a:chOff x="1771650" y="4944851"/>
            <a:chExt cx="1579745" cy="441385"/>
          </a:xfrm>
        </p:grpSpPr>
        <p:sp>
          <p:nvSpPr>
            <p:cNvPr id="219" name="矩形 218">
              <a:extLst>
                <a:ext uri="{FF2B5EF4-FFF2-40B4-BE49-F238E27FC236}">
                  <a16:creationId xmlns:a16="http://schemas.microsoft.com/office/drawing/2014/main" id="{7420C125-A5D1-4E5A-AD33-4DFF405DA79F}"/>
                </a:ext>
              </a:extLst>
            </p:cNvPr>
            <p:cNvSpPr/>
            <p:nvPr/>
          </p:nvSpPr>
          <p:spPr>
            <a:xfrm>
              <a:off x="1771650" y="4944851"/>
              <a:ext cx="1579745" cy="441385"/>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0" name="文本框 219">
              <a:extLst>
                <a:ext uri="{FF2B5EF4-FFF2-40B4-BE49-F238E27FC236}">
                  <a16:creationId xmlns:a16="http://schemas.microsoft.com/office/drawing/2014/main" id="{F1A375CB-00D2-4713-AE80-0A17A41E8702}"/>
                </a:ext>
              </a:extLst>
            </p:cNvPr>
            <p:cNvSpPr txBox="1"/>
            <p:nvPr/>
          </p:nvSpPr>
          <p:spPr>
            <a:xfrm>
              <a:off x="1847245" y="5000590"/>
              <a:ext cx="1447041" cy="338554"/>
            </a:xfrm>
            <a:prstGeom prst="rect">
              <a:avLst/>
            </a:prstGeom>
            <a:noFill/>
          </p:spPr>
          <p:txBody>
            <a:bodyPr wrap="none" rtlCol="0">
              <a:spAutoFit/>
            </a:bodyPr>
            <a:lstStyle/>
            <a:p>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指导老师：</a:t>
              </a:r>
              <a:r>
                <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rPr>
                <a:t>XXX   </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rPr>
                <a:t>答辩人：</a:t>
              </a:r>
              <a:r>
                <a:rPr lang="en-US" altLang="zh-CN" sz="1600" dirty="0">
                  <a:solidFill>
                    <a:schemeClr val="tx1">
                      <a:lumMod val="95000"/>
                      <a:lumOff val="5000"/>
                    </a:schemeClr>
                  </a:solidFill>
                  <a:latin typeface="微软雅黑" panose="020B0503020204020204" pitchFamily="34" charset="-122"/>
                  <a:ea typeface="微软雅黑" panose="020B0503020204020204" pitchFamily="34" charset="-122"/>
                </a:rPr>
                <a:t>XXX</a:t>
              </a:r>
              <a:endPar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sp>
        <p:nvSpPr>
          <p:cNvPr id="221" name="Rectangle 27">
            <a:extLst>
              <a:ext uri="{FF2B5EF4-FFF2-40B4-BE49-F238E27FC236}">
                <a16:creationId xmlns:a16="http://schemas.microsoft.com/office/drawing/2014/main" id="{29EA30AA-DF88-4215-AAAA-7C52A818036D}"/>
              </a:ext>
            </a:extLst>
          </p:cNvPr>
          <p:cNvSpPr/>
          <p:nvPr/>
        </p:nvSpPr>
        <p:spPr>
          <a:xfrm>
            <a:off x="6931683" y="4301270"/>
            <a:ext cx="4276250" cy="646331"/>
          </a:xfrm>
          <a:prstGeom prst="rect">
            <a:avLst/>
          </a:prstGeom>
        </p:spPr>
        <p:txBody>
          <a:bodyPr wrap="square">
            <a:spAutoFit/>
          </a:bodyPr>
          <a:lstStyle/>
          <a:p>
            <a:pPr>
              <a:lnSpc>
                <a:spcPct val="150000"/>
              </a:lnSpc>
            </a:pPr>
            <a:r>
              <a:rPr lang="zh-CN" altLang="en-US" sz="1200" dirty="0">
                <a:solidFill>
                  <a:schemeClr val="bg1">
                    <a:lumMod val="50000"/>
                  </a:schemeClr>
                </a:solidFill>
                <a:latin typeface="微软雅黑" panose="020B0503020204020204" pitchFamily="34" charset="-122"/>
                <a:ea typeface="微软雅黑" panose="020B0503020204020204" pitchFamily="34" charset="-122"/>
                <a:cs typeface="Roboto Medium" charset="0"/>
              </a:rPr>
              <a:t>详细内容</a:t>
            </a:r>
            <a:r>
              <a:rPr lang="en-US" altLang="zh-CN" sz="1200" dirty="0">
                <a:solidFill>
                  <a:schemeClr val="bg1">
                    <a:lumMod val="50000"/>
                  </a:schemeClr>
                </a:solidFill>
                <a:latin typeface="微软雅黑" panose="020B0503020204020204" pitchFamily="34" charset="-122"/>
                <a:ea typeface="微软雅黑" panose="020B0503020204020204" pitchFamily="34" charset="-122"/>
                <a:cs typeface="Roboto Medium" charset="0"/>
              </a:rPr>
              <a:t>……</a:t>
            </a:r>
            <a:r>
              <a:rPr lang="zh-CN" altLang="en-US" sz="1200" dirty="0">
                <a:solidFill>
                  <a:schemeClr val="bg1">
                    <a:lumMod val="50000"/>
                  </a:schemeClr>
                </a:solidFill>
                <a:latin typeface="微软雅黑" panose="020B0503020204020204" pitchFamily="34" charset="-122"/>
                <a:ea typeface="微软雅黑" panose="020B0503020204020204" pitchFamily="34" charset="-122"/>
                <a:cs typeface="Roboto Medium" charset="0"/>
              </a:rPr>
              <a:t>点击输入本栏的具体文字，简明扼要的说明分项内容，此为概念图解，请根据您的具体内容酌情修改</a:t>
            </a:r>
            <a:endParaRPr lang="en-US" sz="1200" dirty="0">
              <a:solidFill>
                <a:schemeClr val="bg1">
                  <a:lumMod val="50000"/>
                </a:schemeClr>
              </a:solidFill>
              <a:latin typeface="微软雅黑" panose="020B0503020204020204" pitchFamily="34" charset="-122"/>
              <a:ea typeface="微软雅黑" panose="020B0503020204020204" pitchFamily="34" charset="-122"/>
              <a:cs typeface="Roboto" panose="02000000000000000000" charset="0"/>
            </a:endParaRPr>
          </a:p>
        </p:txBody>
      </p:sp>
    </p:spTree>
    <p:extLst>
      <p:ext uri="{BB962C8B-B14F-4D97-AF65-F5344CB8AC3E}">
        <p14:creationId xmlns:p14="http://schemas.microsoft.com/office/powerpoint/2010/main" val="40212832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98"/>
                                        </p:tgtEl>
                                        <p:attrNameLst>
                                          <p:attrName>style.visibility</p:attrName>
                                        </p:attrNameLst>
                                      </p:cBhvr>
                                      <p:to>
                                        <p:strVal val="visible"/>
                                      </p:to>
                                    </p:set>
                                    <p:animEffect transition="in" filter="wipe(down)">
                                      <p:cBhvr>
                                        <p:cTn id="7" dur="500"/>
                                        <p:tgtEl>
                                          <p:spTgt spid="9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15"/>
                                        </p:tgtEl>
                                        <p:attrNameLst>
                                          <p:attrName>style.visibility</p:attrName>
                                        </p:attrNameLst>
                                      </p:cBhvr>
                                      <p:to>
                                        <p:strVal val="visible"/>
                                      </p:to>
                                    </p:set>
                                    <p:animEffect transition="in" filter="fade">
                                      <p:cBhvr>
                                        <p:cTn id="11" dur="500"/>
                                        <p:tgtEl>
                                          <p:spTgt spid="215"/>
                                        </p:tgtEl>
                                      </p:cBhvr>
                                    </p:animEffect>
                                  </p:childTnLst>
                                </p:cTn>
                              </p:par>
                            </p:childTnLst>
                          </p:cTn>
                        </p:par>
                        <p:par>
                          <p:cTn id="12" fill="hold">
                            <p:stCondLst>
                              <p:cond delay="1000"/>
                            </p:stCondLst>
                            <p:childTnLst>
                              <p:par>
                                <p:cTn id="13" presetID="53" presetClass="entr" presetSubtype="16" fill="hold" grpId="0" nodeType="afterEffect">
                                  <p:stCondLst>
                                    <p:cond delay="0"/>
                                  </p:stCondLst>
                                  <p:iterate type="lt">
                                    <p:tmPct val="10000"/>
                                  </p:iterate>
                                  <p:childTnLst>
                                    <p:set>
                                      <p:cBhvr>
                                        <p:cTn id="14" dur="1" fill="hold">
                                          <p:stCondLst>
                                            <p:cond delay="0"/>
                                          </p:stCondLst>
                                        </p:cTn>
                                        <p:tgtEl>
                                          <p:spTgt spid="217"/>
                                        </p:tgtEl>
                                        <p:attrNameLst>
                                          <p:attrName>style.visibility</p:attrName>
                                        </p:attrNameLst>
                                      </p:cBhvr>
                                      <p:to>
                                        <p:strVal val="visible"/>
                                      </p:to>
                                    </p:set>
                                    <p:anim calcmode="lin" valueType="num">
                                      <p:cBhvr>
                                        <p:cTn id="15" dur="1000" fill="hold"/>
                                        <p:tgtEl>
                                          <p:spTgt spid="217"/>
                                        </p:tgtEl>
                                        <p:attrNameLst>
                                          <p:attrName>ppt_w</p:attrName>
                                        </p:attrNameLst>
                                      </p:cBhvr>
                                      <p:tavLst>
                                        <p:tav tm="0">
                                          <p:val>
                                            <p:fltVal val="0"/>
                                          </p:val>
                                        </p:tav>
                                        <p:tav tm="100000">
                                          <p:val>
                                            <p:strVal val="#ppt_w"/>
                                          </p:val>
                                        </p:tav>
                                      </p:tavLst>
                                    </p:anim>
                                    <p:anim calcmode="lin" valueType="num">
                                      <p:cBhvr>
                                        <p:cTn id="16" dur="1000" fill="hold"/>
                                        <p:tgtEl>
                                          <p:spTgt spid="217"/>
                                        </p:tgtEl>
                                        <p:attrNameLst>
                                          <p:attrName>ppt_h</p:attrName>
                                        </p:attrNameLst>
                                      </p:cBhvr>
                                      <p:tavLst>
                                        <p:tav tm="0">
                                          <p:val>
                                            <p:fltVal val="0"/>
                                          </p:val>
                                        </p:tav>
                                        <p:tav tm="100000">
                                          <p:val>
                                            <p:strVal val="#ppt_h"/>
                                          </p:val>
                                        </p:tav>
                                      </p:tavLst>
                                    </p:anim>
                                    <p:animEffect transition="in" filter="fade">
                                      <p:cBhvr>
                                        <p:cTn id="17" dur="1000"/>
                                        <p:tgtEl>
                                          <p:spTgt spid="217"/>
                                        </p:tgtEl>
                                      </p:cBhvr>
                                    </p:animEffect>
                                  </p:childTnLst>
                                </p:cTn>
                              </p:par>
                            </p:childTnLst>
                          </p:cTn>
                        </p:par>
                        <p:par>
                          <p:cTn id="18" fill="hold">
                            <p:stCondLst>
                              <p:cond delay="2800"/>
                            </p:stCondLst>
                            <p:childTnLst>
                              <p:par>
                                <p:cTn id="19" presetID="38" presetClass="entr" presetSubtype="0" accel="50000" fill="hold" grpId="0" nodeType="afterEffect">
                                  <p:stCondLst>
                                    <p:cond delay="0"/>
                                  </p:stCondLst>
                                  <p:iterate type="lt">
                                    <p:tmPct val="50000"/>
                                  </p:iterate>
                                  <p:childTnLst>
                                    <p:set>
                                      <p:cBhvr>
                                        <p:cTn id="20" dur="1" fill="hold">
                                          <p:stCondLst>
                                            <p:cond delay="0"/>
                                          </p:stCondLst>
                                        </p:cTn>
                                        <p:tgtEl>
                                          <p:spTgt spid="216"/>
                                        </p:tgtEl>
                                        <p:attrNameLst>
                                          <p:attrName>style.visibility</p:attrName>
                                        </p:attrNameLst>
                                      </p:cBhvr>
                                      <p:to>
                                        <p:strVal val="visible"/>
                                      </p:to>
                                    </p:set>
                                    <p:set>
                                      <p:cBhvr>
                                        <p:cTn id="21" dur="46" fill="hold">
                                          <p:stCondLst>
                                            <p:cond delay="0"/>
                                          </p:stCondLst>
                                        </p:cTn>
                                        <p:tgtEl>
                                          <p:spTgt spid="216"/>
                                        </p:tgtEl>
                                        <p:attrNameLst>
                                          <p:attrName>style.rotation</p:attrName>
                                        </p:attrNameLst>
                                      </p:cBhvr>
                                      <p:to>
                                        <p:strVal val="-45.0"/>
                                      </p:to>
                                    </p:set>
                                    <p:anim calcmode="lin" valueType="num">
                                      <p:cBhvr>
                                        <p:cTn id="22" dur="46" fill="hold">
                                          <p:stCondLst>
                                            <p:cond delay="46"/>
                                          </p:stCondLst>
                                        </p:cTn>
                                        <p:tgtEl>
                                          <p:spTgt spid="216"/>
                                        </p:tgtEl>
                                        <p:attrNameLst>
                                          <p:attrName>style.rotation</p:attrName>
                                        </p:attrNameLst>
                                      </p:cBhvr>
                                      <p:tavLst>
                                        <p:tav tm="0">
                                          <p:val>
                                            <p:fltVal val="-45"/>
                                          </p:val>
                                        </p:tav>
                                        <p:tav tm="69900">
                                          <p:val>
                                            <p:fltVal val="45"/>
                                          </p:val>
                                        </p:tav>
                                        <p:tav tm="100000">
                                          <p:val>
                                            <p:fltVal val="0"/>
                                          </p:val>
                                        </p:tav>
                                      </p:tavLst>
                                    </p:anim>
                                    <p:anim calcmode="lin" valueType="num">
                                      <p:cBhvr>
                                        <p:cTn id="23" dur="46" fill="hold">
                                          <p:stCondLst>
                                            <p:cond delay="0"/>
                                          </p:stCondLst>
                                        </p:cTn>
                                        <p:tgtEl>
                                          <p:spTgt spid="216"/>
                                        </p:tgtEl>
                                        <p:attrNameLst>
                                          <p:attrName>ppt_y</p:attrName>
                                        </p:attrNameLst>
                                      </p:cBhvr>
                                      <p:tavLst>
                                        <p:tav tm="0">
                                          <p:val>
                                            <p:strVal val="#ppt_y-1"/>
                                          </p:val>
                                        </p:tav>
                                        <p:tav tm="100000">
                                          <p:val>
                                            <p:strVal val="#ppt_y-(0.354*#ppt_w-0.172*#ppt_h)"/>
                                          </p:val>
                                        </p:tav>
                                      </p:tavLst>
                                    </p:anim>
                                    <p:anim calcmode="lin" valueType="num">
                                      <p:cBhvr>
                                        <p:cTn id="24" dur="16" decel="50000" autoRev="1" fill="hold">
                                          <p:stCondLst>
                                            <p:cond delay="46"/>
                                          </p:stCondLst>
                                        </p:cTn>
                                        <p:tgtEl>
                                          <p:spTgt spid="216"/>
                                        </p:tgtEl>
                                        <p:attrNameLst>
                                          <p:attrName>ppt_y</p:attrName>
                                        </p:attrNameLst>
                                      </p:cBhvr>
                                      <p:tavLst>
                                        <p:tav tm="0">
                                          <p:val>
                                            <p:strVal val="#ppt_y-(0.354*#ppt_w-0.172*#ppt_h)"/>
                                          </p:val>
                                        </p:tav>
                                        <p:tav tm="100000">
                                          <p:val>
                                            <p:strVal val="#ppt_y-(0.354*#ppt_w-0.172*#ppt_h)-#ppt_h/2"/>
                                          </p:val>
                                        </p:tav>
                                      </p:tavLst>
                                    </p:anim>
                                    <p:anim calcmode="lin" valueType="num">
                                      <p:cBhvr>
                                        <p:cTn id="25" dur="14" fill="hold">
                                          <p:stCondLst>
                                            <p:cond delay="86"/>
                                          </p:stCondLst>
                                        </p:cTn>
                                        <p:tgtEl>
                                          <p:spTgt spid="216"/>
                                        </p:tgtEl>
                                        <p:attrNameLst>
                                          <p:attrName>ppt_y</p:attrName>
                                        </p:attrNameLst>
                                      </p:cBhvr>
                                      <p:tavLst>
                                        <p:tav tm="0">
                                          <p:val>
                                            <p:strVal val="#ppt_y-(0.354*#ppt_w-0.172*#ppt_h)"/>
                                          </p:val>
                                        </p:tav>
                                        <p:tav tm="100000">
                                          <p:val>
                                            <p:strVal val="#ppt_y"/>
                                          </p:val>
                                        </p:tav>
                                      </p:tavLst>
                                    </p:anim>
                                  </p:childTnLst>
                                </p:cTn>
                              </p:par>
                            </p:childTnLst>
                          </p:cTn>
                        </p:par>
                        <p:par>
                          <p:cTn id="26" fill="hold">
                            <p:stCondLst>
                              <p:cond delay="4150"/>
                            </p:stCondLst>
                            <p:childTnLst>
                              <p:par>
                                <p:cTn id="27" presetID="42" presetClass="entr" presetSubtype="0" fill="hold" nodeType="afterEffect">
                                  <p:stCondLst>
                                    <p:cond delay="0"/>
                                  </p:stCondLst>
                                  <p:childTnLst>
                                    <p:set>
                                      <p:cBhvr>
                                        <p:cTn id="28" dur="1" fill="hold">
                                          <p:stCondLst>
                                            <p:cond delay="0"/>
                                          </p:stCondLst>
                                        </p:cTn>
                                        <p:tgtEl>
                                          <p:spTgt spid="221">
                                            <p:txEl>
                                              <p:pRg st="0" end="0"/>
                                            </p:txEl>
                                          </p:spTgt>
                                        </p:tgtEl>
                                        <p:attrNameLst>
                                          <p:attrName>style.visibility</p:attrName>
                                        </p:attrNameLst>
                                      </p:cBhvr>
                                      <p:to>
                                        <p:strVal val="visible"/>
                                      </p:to>
                                    </p:set>
                                    <p:animEffect transition="in" filter="fade">
                                      <p:cBhvr>
                                        <p:cTn id="29" dur="500"/>
                                        <p:tgtEl>
                                          <p:spTgt spid="221">
                                            <p:txEl>
                                              <p:pRg st="0" end="0"/>
                                            </p:txEl>
                                          </p:spTgt>
                                        </p:tgtEl>
                                      </p:cBhvr>
                                    </p:animEffect>
                                    <p:anim calcmode="lin" valueType="num">
                                      <p:cBhvr>
                                        <p:cTn id="30" dur="500" fill="hold"/>
                                        <p:tgtEl>
                                          <p:spTgt spid="221">
                                            <p:txEl>
                                              <p:pRg st="0" end="0"/>
                                            </p:txEl>
                                          </p:spTgt>
                                        </p:tgtEl>
                                        <p:attrNameLst>
                                          <p:attrName>ppt_x</p:attrName>
                                        </p:attrNameLst>
                                      </p:cBhvr>
                                      <p:tavLst>
                                        <p:tav tm="0">
                                          <p:val>
                                            <p:strVal val="#ppt_x"/>
                                          </p:val>
                                        </p:tav>
                                        <p:tav tm="100000">
                                          <p:val>
                                            <p:strVal val="#ppt_x"/>
                                          </p:val>
                                        </p:tav>
                                      </p:tavLst>
                                    </p:anim>
                                    <p:anim calcmode="lin" valueType="num">
                                      <p:cBhvr>
                                        <p:cTn id="31" dur="500" fill="hold"/>
                                        <p:tgtEl>
                                          <p:spTgt spid="221">
                                            <p:txEl>
                                              <p:pRg st="0" end="0"/>
                                            </p:txEl>
                                          </p:spTgt>
                                        </p:tgtEl>
                                        <p:attrNameLst>
                                          <p:attrName>ppt_y</p:attrName>
                                        </p:attrNameLst>
                                      </p:cBhvr>
                                      <p:tavLst>
                                        <p:tav tm="0">
                                          <p:val>
                                            <p:strVal val="#ppt_y+.1"/>
                                          </p:val>
                                        </p:tav>
                                        <p:tav tm="100000">
                                          <p:val>
                                            <p:strVal val="#ppt_y"/>
                                          </p:val>
                                        </p:tav>
                                      </p:tavLst>
                                    </p:anim>
                                  </p:childTnLst>
                                </p:cTn>
                              </p:par>
                            </p:childTnLst>
                          </p:cTn>
                        </p:par>
                        <p:par>
                          <p:cTn id="32" fill="hold">
                            <p:stCondLst>
                              <p:cond delay="4650"/>
                            </p:stCondLst>
                            <p:childTnLst>
                              <p:par>
                                <p:cTn id="33" presetID="22" presetClass="entr" presetSubtype="8" fill="hold" nodeType="afterEffect">
                                  <p:stCondLst>
                                    <p:cond delay="0"/>
                                  </p:stCondLst>
                                  <p:childTnLst>
                                    <p:set>
                                      <p:cBhvr>
                                        <p:cTn id="34" dur="1" fill="hold">
                                          <p:stCondLst>
                                            <p:cond delay="0"/>
                                          </p:stCondLst>
                                        </p:cTn>
                                        <p:tgtEl>
                                          <p:spTgt spid="218"/>
                                        </p:tgtEl>
                                        <p:attrNameLst>
                                          <p:attrName>style.visibility</p:attrName>
                                        </p:attrNameLst>
                                      </p:cBhvr>
                                      <p:to>
                                        <p:strVal val="visible"/>
                                      </p:to>
                                    </p:set>
                                    <p:animEffect transition="in" filter="wipe(left)">
                                      <p:cBhvr>
                                        <p:cTn id="35"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215" grpId="0"/>
      <p:bldP spid="216" grpId="0"/>
      <p:bldP spid="217"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3667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2493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0" name="图形 219">
            <a:extLst>
              <a:ext uri="{FF2B5EF4-FFF2-40B4-BE49-F238E27FC236}">
                <a16:creationId xmlns:a16="http://schemas.microsoft.com/office/drawing/2014/main" id="{79DD41B8-001A-4082-8BE9-BC9AAE73A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8950" y="309562"/>
            <a:ext cx="6134100" cy="6238875"/>
          </a:xfrm>
          <a:prstGeom prst="rect">
            <a:avLst/>
          </a:prstGeom>
        </p:spPr>
      </p:pic>
      <p:sp>
        <p:nvSpPr>
          <p:cNvPr id="221" name="云形 220">
            <a:extLst>
              <a:ext uri="{FF2B5EF4-FFF2-40B4-BE49-F238E27FC236}">
                <a16:creationId xmlns:a16="http://schemas.microsoft.com/office/drawing/2014/main" id="{8B277F22-329C-44CB-93C4-BA5337E8B656}"/>
              </a:ext>
            </a:extLst>
          </p:cNvPr>
          <p:cNvSpPr/>
          <p:nvPr/>
        </p:nvSpPr>
        <p:spPr>
          <a:xfrm>
            <a:off x="4244514" y="1724472"/>
            <a:ext cx="4062835" cy="3229550"/>
          </a:xfrm>
          <a:prstGeom prst="cloud">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a:extLst>
              <a:ext uri="{FF2B5EF4-FFF2-40B4-BE49-F238E27FC236}">
                <a16:creationId xmlns:a16="http://schemas.microsoft.com/office/drawing/2014/main" id="{81AC4760-007E-4460-9AB5-2C4F558131E9}"/>
              </a:ext>
            </a:extLst>
          </p:cNvPr>
          <p:cNvGrpSpPr/>
          <p:nvPr/>
        </p:nvGrpSpPr>
        <p:grpSpPr>
          <a:xfrm>
            <a:off x="4932673" y="3131139"/>
            <a:ext cx="2763263" cy="1247696"/>
            <a:chOff x="1903665" y="1770288"/>
            <a:chExt cx="1784059" cy="1247696"/>
          </a:xfrm>
        </p:grpSpPr>
        <p:sp>
          <p:nvSpPr>
            <p:cNvPr id="223" name="TextBox 17">
              <a:extLst>
                <a:ext uri="{FF2B5EF4-FFF2-40B4-BE49-F238E27FC236}">
                  <a16:creationId xmlns:a16="http://schemas.microsoft.com/office/drawing/2014/main" id="{479741F7-E913-42AD-9187-5F898A7B16A0}"/>
                </a:ext>
              </a:extLst>
            </p:cNvPr>
            <p:cNvSpPr txBox="1"/>
            <p:nvPr/>
          </p:nvSpPr>
          <p:spPr>
            <a:xfrm>
              <a:off x="1966075" y="1770288"/>
              <a:ext cx="1659239" cy="523220"/>
            </a:xfrm>
            <a:prstGeom prst="rect">
              <a:avLst/>
            </a:prstGeom>
            <a:noFill/>
          </p:spPr>
          <p:txBody>
            <a:bodyPr wrap="none" rtlCol="0">
              <a:spAutoFit/>
            </a:bodyPr>
            <a:lstStyle/>
            <a:p>
              <a:r>
                <a:rPr lang="zh-CN" altLang="en-US" sz="2800" b="1" spc="300" dirty="0">
                  <a:latin typeface="微软雅黑" panose="020B0503020204020204" pitchFamily="34" charset="-122"/>
                  <a:ea typeface="微软雅黑" panose="020B0503020204020204" pitchFamily="34" charset="-122"/>
                  <a:cs typeface="Lato Regular"/>
                </a:rPr>
                <a:t>此处添加标题</a:t>
              </a:r>
              <a:endParaRPr lang="id-ID" altLang="zh-CN" sz="2800" b="1" spc="300" dirty="0">
                <a:latin typeface="微软雅黑" panose="020B0503020204020204" pitchFamily="34" charset="-122"/>
                <a:ea typeface="微软雅黑" panose="020B0503020204020204" pitchFamily="34" charset="-122"/>
                <a:cs typeface="Lato Regular"/>
              </a:endParaRPr>
            </a:p>
          </p:txBody>
        </p:sp>
        <p:sp>
          <p:nvSpPr>
            <p:cNvPr id="224" name="TextBox 18">
              <a:extLst>
                <a:ext uri="{FF2B5EF4-FFF2-40B4-BE49-F238E27FC236}">
                  <a16:creationId xmlns:a16="http://schemas.microsoft.com/office/drawing/2014/main" id="{579AF547-DC0E-40C7-89DD-D7A09DC4F9BC}"/>
                </a:ext>
              </a:extLst>
            </p:cNvPr>
            <p:cNvSpPr txBox="1"/>
            <p:nvPr/>
          </p:nvSpPr>
          <p:spPr>
            <a:xfrm>
              <a:off x="1903665" y="2334720"/>
              <a:ext cx="1784059" cy="683264"/>
            </a:xfrm>
            <a:prstGeom prst="rect">
              <a:avLst/>
            </a:prstGeom>
            <a:noFill/>
          </p:spPr>
          <p:txBody>
            <a:bodyPr wrap="square" rtlCol="0">
              <a:spAutoFit/>
            </a:bodyPr>
            <a:lstStyle/>
            <a:p>
              <a:pPr algn="ctr">
                <a:lnSpc>
                  <a:spcPct val="120000"/>
                </a:lnSpc>
              </a:pPr>
              <a:r>
                <a:rPr lang="zh-CN" altLang="en-US" sz="16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6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6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600" spc="300" dirty="0">
                <a:solidFill>
                  <a:schemeClr val="tx2"/>
                </a:solidFill>
                <a:latin typeface="微软雅黑" panose="020B0503020204020204" pitchFamily="34" charset="-122"/>
                <a:ea typeface="微软雅黑" panose="020B0503020204020204" pitchFamily="34" charset="-122"/>
                <a:cs typeface="Lato Light"/>
              </a:endParaRPr>
            </a:p>
          </p:txBody>
        </p:sp>
      </p:grpSp>
      <p:sp>
        <p:nvSpPr>
          <p:cNvPr id="225" name="文本框 224">
            <a:extLst>
              <a:ext uri="{FF2B5EF4-FFF2-40B4-BE49-F238E27FC236}">
                <a16:creationId xmlns:a16="http://schemas.microsoft.com/office/drawing/2014/main" id="{1ADCEAF6-A9D3-49D4-90A4-8A68144369FF}"/>
              </a:ext>
            </a:extLst>
          </p:cNvPr>
          <p:cNvSpPr txBox="1"/>
          <p:nvPr/>
        </p:nvSpPr>
        <p:spPr>
          <a:xfrm>
            <a:off x="5182841" y="2322776"/>
            <a:ext cx="2262927"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PART 01</a:t>
            </a:r>
            <a:endParaRPr lang="zh-CN" altLang="en-US" sz="4800" dirty="0">
              <a:solidFill>
                <a:srgbClr val="C00000"/>
              </a:solidFill>
              <a:latin typeface="Labtop Secundo Superwide" panose="020B0306040002020203" pitchFamily="34" charset="0"/>
            </a:endParaRPr>
          </a:p>
        </p:txBody>
      </p:sp>
      <p:sp>
        <p:nvSpPr>
          <p:cNvPr id="226" name="Rectangle 11">
            <a:extLst>
              <a:ext uri="{FF2B5EF4-FFF2-40B4-BE49-F238E27FC236}">
                <a16:creationId xmlns:a16="http://schemas.microsoft.com/office/drawing/2014/main" id="{458BE7E7-DF27-48CA-BD00-03A8BD457983}"/>
              </a:ext>
            </a:extLst>
          </p:cNvPr>
          <p:cNvSpPr>
            <a:spLocks noChangeArrowheads="1"/>
          </p:cNvSpPr>
          <p:nvPr/>
        </p:nvSpPr>
        <p:spPr bwMode="gray">
          <a:xfrm>
            <a:off x="10213502" y="4790676"/>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7" name="Rectangle 11">
            <a:extLst>
              <a:ext uri="{FF2B5EF4-FFF2-40B4-BE49-F238E27FC236}">
                <a16:creationId xmlns:a16="http://schemas.microsoft.com/office/drawing/2014/main" id="{C088FCE6-292C-405C-B9DD-0BD1C96E7467}"/>
              </a:ext>
            </a:extLst>
          </p:cNvPr>
          <p:cNvSpPr>
            <a:spLocks noChangeArrowheads="1"/>
          </p:cNvSpPr>
          <p:nvPr/>
        </p:nvSpPr>
        <p:spPr bwMode="gray">
          <a:xfrm>
            <a:off x="10213502" y="5160867"/>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8" name="Rectangle 11">
            <a:extLst>
              <a:ext uri="{FF2B5EF4-FFF2-40B4-BE49-F238E27FC236}">
                <a16:creationId xmlns:a16="http://schemas.microsoft.com/office/drawing/2014/main" id="{2EFB4644-AD1D-4269-B9E7-0478FBE2DFD2}"/>
              </a:ext>
            </a:extLst>
          </p:cNvPr>
          <p:cNvSpPr>
            <a:spLocks noChangeArrowheads="1"/>
          </p:cNvSpPr>
          <p:nvPr/>
        </p:nvSpPr>
        <p:spPr bwMode="gray">
          <a:xfrm>
            <a:off x="10213502" y="590124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29" name="Rectangle 11">
            <a:extLst>
              <a:ext uri="{FF2B5EF4-FFF2-40B4-BE49-F238E27FC236}">
                <a16:creationId xmlns:a16="http://schemas.microsoft.com/office/drawing/2014/main" id="{B21E33FB-4F38-4E21-B6E2-538443893278}"/>
              </a:ext>
            </a:extLst>
          </p:cNvPr>
          <p:cNvSpPr>
            <a:spLocks noChangeArrowheads="1"/>
          </p:cNvSpPr>
          <p:nvPr/>
        </p:nvSpPr>
        <p:spPr bwMode="gray">
          <a:xfrm>
            <a:off x="10213502" y="627143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0" name="Rectangle 11">
            <a:extLst>
              <a:ext uri="{FF2B5EF4-FFF2-40B4-BE49-F238E27FC236}">
                <a16:creationId xmlns:a16="http://schemas.microsoft.com/office/drawing/2014/main" id="{CF4DAFC3-A244-4DBC-B0D2-34E0FA4E0913}"/>
              </a:ext>
            </a:extLst>
          </p:cNvPr>
          <p:cNvSpPr>
            <a:spLocks noChangeArrowheads="1"/>
          </p:cNvSpPr>
          <p:nvPr/>
        </p:nvSpPr>
        <p:spPr bwMode="gray">
          <a:xfrm>
            <a:off x="10213502" y="553105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Tree>
    <p:extLst>
      <p:ext uri="{BB962C8B-B14F-4D97-AF65-F5344CB8AC3E}">
        <p14:creationId xmlns:p14="http://schemas.microsoft.com/office/powerpoint/2010/main" val="36269783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p:cTn id="7" dur="500" fill="hold"/>
                                        <p:tgtEl>
                                          <p:spTgt spid="221"/>
                                        </p:tgtEl>
                                        <p:attrNameLst>
                                          <p:attrName>ppt_w</p:attrName>
                                        </p:attrNameLst>
                                      </p:cBhvr>
                                      <p:tavLst>
                                        <p:tav tm="0">
                                          <p:val>
                                            <p:fltVal val="0"/>
                                          </p:val>
                                        </p:tav>
                                        <p:tav tm="100000">
                                          <p:val>
                                            <p:strVal val="#ppt_w"/>
                                          </p:val>
                                        </p:tav>
                                      </p:tavLst>
                                    </p:anim>
                                    <p:anim calcmode="lin" valueType="num">
                                      <p:cBhvr>
                                        <p:cTn id="8" dur="500" fill="hold"/>
                                        <p:tgtEl>
                                          <p:spTgt spid="221"/>
                                        </p:tgtEl>
                                        <p:attrNameLst>
                                          <p:attrName>ppt_h</p:attrName>
                                        </p:attrNameLst>
                                      </p:cBhvr>
                                      <p:tavLst>
                                        <p:tav tm="0">
                                          <p:val>
                                            <p:fltVal val="0"/>
                                          </p:val>
                                        </p:tav>
                                        <p:tav tm="100000">
                                          <p:val>
                                            <p:strVal val="#ppt_h"/>
                                          </p:val>
                                        </p:tav>
                                      </p:tavLst>
                                    </p:anim>
                                    <p:animEffect transition="in" filter="fade">
                                      <p:cBhvr>
                                        <p:cTn id="9" dur="500"/>
                                        <p:tgtEl>
                                          <p:spTgt spid="221"/>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500"/>
                                        <p:tgtEl>
                                          <p:spTgt spid="225"/>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wipe(right)">
                                      <p:cBhvr>
                                        <p:cTn id="17" dur="1000"/>
                                        <p:tgtEl>
                                          <p:spTgt spid="222"/>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226"/>
                                        </p:tgtEl>
                                        <p:attrNameLst>
                                          <p:attrName>style.visibility</p:attrName>
                                        </p:attrNameLst>
                                      </p:cBhvr>
                                      <p:to>
                                        <p:strVal val="visible"/>
                                      </p:to>
                                    </p:set>
                                    <p:animEffect transition="in" filter="fade">
                                      <p:cBhvr>
                                        <p:cTn id="21" dur="500"/>
                                        <p:tgtEl>
                                          <p:spTgt spid="226"/>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227"/>
                                        </p:tgtEl>
                                        <p:attrNameLst>
                                          <p:attrName>style.visibility</p:attrName>
                                        </p:attrNameLst>
                                      </p:cBhvr>
                                      <p:to>
                                        <p:strVal val="visible"/>
                                      </p:to>
                                    </p:set>
                                    <p:animEffect transition="in" filter="fade">
                                      <p:cBhvr>
                                        <p:cTn id="24" dur="500"/>
                                        <p:tgtEl>
                                          <p:spTgt spid="227"/>
                                        </p:tgtEl>
                                      </p:cBhvr>
                                    </p:animEffect>
                                  </p:childTnLst>
                                </p:cTn>
                              </p:par>
                              <p:par>
                                <p:cTn id="25" presetID="10" presetClass="entr" presetSubtype="0" fill="hold" grpId="0" nodeType="withEffect">
                                  <p:stCondLst>
                                    <p:cond delay="400"/>
                                  </p:stCondLst>
                                  <p:childTnLst>
                                    <p:set>
                                      <p:cBhvr>
                                        <p:cTn id="26" dur="1" fill="hold">
                                          <p:stCondLst>
                                            <p:cond delay="0"/>
                                          </p:stCondLst>
                                        </p:cTn>
                                        <p:tgtEl>
                                          <p:spTgt spid="228"/>
                                        </p:tgtEl>
                                        <p:attrNameLst>
                                          <p:attrName>style.visibility</p:attrName>
                                        </p:attrNameLst>
                                      </p:cBhvr>
                                      <p:to>
                                        <p:strVal val="visible"/>
                                      </p:to>
                                    </p:set>
                                    <p:animEffect transition="in" filter="fade">
                                      <p:cBhvr>
                                        <p:cTn id="27" dur="500"/>
                                        <p:tgtEl>
                                          <p:spTgt spid="228"/>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229"/>
                                        </p:tgtEl>
                                        <p:attrNameLst>
                                          <p:attrName>style.visibility</p:attrName>
                                        </p:attrNameLst>
                                      </p:cBhvr>
                                      <p:to>
                                        <p:strVal val="visible"/>
                                      </p:to>
                                    </p:set>
                                    <p:animEffect transition="in" filter="fade">
                                      <p:cBhvr>
                                        <p:cTn id="30" dur="500"/>
                                        <p:tgtEl>
                                          <p:spTgt spid="229"/>
                                        </p:tgtEl>
                                      </p:cBhvr>
                                    </p:animEffect>
                                  </p:childTnLst>
                                </p:cTn>
                              </p:par>
                              <p:par>
                                <p:cTn id="31" presetID="10" presetClass="entr" presetSubtype="0" fill="hold" grpId="0" nodeType="withEffect">
                                  <p:stCondLst>
                                    <p:cond delay="200"/>
                                  </p:stCondLst>
                                  <p:childTnLst>
                                    <p:set>
                                      <p:cBhvr>
                                        <p:cTn id="32" dur="1" fill="hold">
                                          <p:stCondLst>
                                            <p:cond delay="0"/>
                                          </p:stCondLst>
                                        </p:cTn>
                                        <p:tgtEl>
                                          <p:spTgt spid="230"/>
                                        </p:tgtEl>
                                        <p:attrNameLst>
                                          <p:attrName>style.visibility</p:attrName>
                                        </p:attrNameLst>
                                      </p:cBhvr>
                                      <p:to>
                                        <p:strVal val="visible"/>
                                      </p:to>
                                    </p:set>
                                    <p:animEffect transition="in" filter="fade">
                                      <p:cBhvr>
                                        <p:cTn id="33"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5" grpId="0"/>
      <p:bldP spid="226" grpId="0"/>
      <p:bldP spid="227" grpId="0"/>
      <p:bldP spid="228" grpId="0"/>
      <p:bldP spid="229" grpId="0"/>
      <p:bldP spid="2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866512" y="1446509"/>
            <a:ext cx="3271491" cy="2309600"/>
            <a:chOff x="1866512" y="1446509"/>
            <a:chExt cx="3271491" cy="2309600"/>
          </a:xfrm>
        </p:grpSpPr>
        <p:grpSp>
          <p:nvGrpSpPr>
            <p:cNvPr id="3" name="组合 2"/>
            <p:cNvGrpSpPr/>
            <p:nvPr/>
          </p:nvGrpSpPr>
          <p:grpSpPr>
            <a:xfrm>
              <a:off x="1866512" y="1446509"/>
              <a:ext cx="3271491" cy="2309600"/>
              <a:chOff x="3246438" y="1068388"/>
              <a:chExt cx="5711825" cy="4678363"/>
            </a:xfrm>
            <a:solidFill>
              <a:schemeClr val="tx1">
                <a:lumMod val="65000"/>
                <a:lumOff val="35000"/>
              </a:schemeClr>
            </a:solidFill>
          </p:grpSpPr>
          <p:sp>
            <p:nvSpPr>
              <p:cNvPr id="5"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nvGrpSpPr>
              <p:cNvPr id="12" name="组合 11"/>
              <p:cNvGrpSpPr/>
              <p:nvPr/>
            </p:nvGrpSpPr>
            <p:grpSpPr>
              <a:xfrm>
                <a:off x="3517901" y="1225551"/>
                <a:ext cx="5260975" cy="4090987"/>
                <a:chOff x="3517901" y="1225551"/>
                <a:chExt cx="5260975" cy="4090987"/>
              </a:xfrm>
              <a:grpFill/>
            </p:grpSpPr>
            <p:sp>
              <p:nvSpPr>
                <p:cNvPr id="13"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9"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0"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1"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2"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3"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4"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5"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6"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7"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7"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8"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9"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0"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1"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2"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3"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4"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5"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6"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7"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8"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49"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0"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1"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2"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3"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4"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5"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6"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7"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8"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59"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0"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1"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2"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3"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4"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5"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6"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7"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8"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69"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0"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1"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2"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3"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4"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5"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6"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7"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8"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79"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0"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1"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2"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3"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4"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5"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6"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7"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8"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89"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0"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1"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2"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3"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grpSp>
        <p:sp>
          <p:nvSpPr>
            <p:cNvPr id="4" name="文本框 49"/>
            <p:cNvSpPr txBox="1">
              <a:spLocks noChangeArrowheads="1"/>
            </p:cNvSpPr>
            <p:nvPr/>
          </p:nvSpPr>
          <p:spPr bwMode="auto">
            <a:xfrm>
              <a:off x="2126549" y="1953474"/>
              <a:ext cx="26860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r>
                <a:rPr lang="zh-CN" altLang="en-US" sz="1800" dirty="0">
                  <a:solidFill>
                    <a:srgbClr val="595959"/>
                  </a:solidFill>
                  <a:latin typeface="方正静蕾简体"/>
                  <a:ea typeface="方正静蕾简体"/>
                  <a:cs typeface="+mn-ea"/>
                </a:rPr>
                <a:t>为客户提供有效服务，是我们工作的方向和价值评价的标尺，成就客户就是成就我们自己。</a:t>
              </a:r>
              <a:endParaRPr lang="zh-CN" altLang="en-US" sz="1800" dirty="0">
                <a:solidFill>
                  <a:srgbClr val="595959"/>
                </a:solidFill>
                <a:latin typeface="方正静蕾简体"/>
                <a:ea typeface="方正静蕾简体"/>
                <a:cs typeface="+mn-ea"/>
                <a:sym typeface="+mn-lt"/>
              </a:endParaRPr>
            </a:p>
          </p:txBody>
        </p:sp>
      </p:grpSp>
      <p:grpSp>
        <p:nvGrpSpPr>
          <p:cNvPr id="94" name="组合 93"/>
          <p:cNvGrpSpPr/>
          <p:nvPr/>
        </p:nvGrpSpPr>
        <p:grpSpPr>
          <a:xfrm>
            <a:off x="7512431" y="1646790"/>
            <a:ext cx="2698523" cy="1980244"/>
            <a:chOff x="7512431" y="1646790"/>
            <a:chExt cx="2698523" cy="1980244"/>
          </a:xfrm>
        </p:grpSpPr>
        <p:grpSp>
          <p:nvGrpSpPr>
            <p:cNvPr id="95" name="组合 94"/>
            <p:cNvGrpSpPr/>
            <p:nvPr/>
          </p:nvGrpSpPr>
          <p:grpSpPr>
            <a:xfrm flipH="1">
              <a:off x="7512431" y="1646790"/>
              <a:ext cx="2698523" cy="1980244"/>
              <a:chOff x="3246438" y="1068388"/>
              <a:chExt cx="5711825" cy="4678363"/>
            </a:xfrm>
            <a:solidFill>
              <a:schemeClr val="tx1">
                <a:lumMod val="65000"/>
                <a:lumOff val="35000"/>
              </a:schemeClr>
            </a:solidFill>
          </p:grpSpPr>
          <p:sp>
            <p:nvSpPr>
              <p:cNvPr id="97"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8"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99"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0"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1"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2"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3"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nvGrpSpPr>
              <p:cNvPr id="104" name="组合 103"/>
              <p:cNvGrpSpPr/>
              <p:nvPr/>
            </p:nvGrpSpPr>
            <p:grpSpPr>
              <a:xfrm>
                <a:off x="3517901" y="1225551"/>
                <a:ext cx="5260975" cy="4090987"/>
                <a:chOff x="3517901" y="1225551"/>
                <a:chExt cx="5260975" cy="4090987"/>
              </a:xfrm>
              <a:grpFill/>
            </p:grpSpPr>
            <p:sp>
              <p:nvSpPr>
                <p:cNvPr id="105"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6"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7"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8"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09"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0"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1"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2"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3"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4"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5"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6"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7"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8"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19"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0"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1"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2"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3"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4"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5"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6"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7"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8"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29"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0"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1"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2"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3"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4"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5"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6"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7"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8"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39"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0"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1"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2"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3"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4"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5"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6"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7"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8"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49"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0"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1"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2"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3"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4"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5"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6"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7"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8"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59"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0"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1"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2"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3"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4"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5"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6"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7"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8"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69"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0"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1"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2"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3"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4"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5"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6"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7"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8"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79"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0"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1"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2"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3"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4"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185"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grpSp>
        <p:sp>
          <p:nvSpPr>
            <p:cNvPr id="96" name="文本框 49"/>
            <p:cNvSpPr txBox="1">
              <a:spLocks noChangeArrowheads="1"/>
            </p:cNvSpPr>
            <p:nvPr/>
          </p:nvSpPr>
          <p:spPr bwMode="auto">
            <a:xfrm>
              <a:off x="7822360" y="2060661"/>
              <a:ext cx="229076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r>
                <a:rPr lang="zh-CN" altLang="en-US" sz="1800" dirty="0">
                  <a:solidFill>
                    <a:srgbClr val="595959"/>
                  </a:solidFill>
                  <a:latin typeface="方正静蕾简体"/>
                  <a:ea typeface="方正静蕾简体"/>
                  <a:cs typeface="+mn-ea"/>
                </a:rPr>
                <a:t>为客户提供有效服务，是我们工作的方向和价值评价的标尺</a:t>
              </a:r>
              <a:endParaRPr lang="zh-CN" altLang="en-US" sz="1800" dirty="0">
                <a:solidFill>
                  <a:srgbClr val="595959"/>
                </a:solidFill>
                <a:latin typeface="方正静蕾简体"/>
                <a:ea typeface="方正静蕾简体"/>
                <a:cs typeface="+mn-ea"/>
                <a:sym typeface="+mn-lt"/>
              </a:endParaRPr>
            </a:p>
          </p:txBody>
        </p:sp>
      </p:grpSp>
      <p:grpSp>
        <p:nvGrpSpPr>
          <p:cNvPr id="186" name="组合 185"/>
          <p:cNvGrpSpPr/>
          <p:nvPr/>
        </p:nvGrpSpPr>
        <p:grpSpPr>
          <a:xfrm>
            <a:off x="1060192" y="4064482"/>
            <a:ext cx="2195954" cy="1643551"/>
            <a:chOff x="1060192" y="4064482"/>
            <a:chExt cx="2195954" cy="1643551"/>
          </a:xfrm>
        </p:grpSpPr>
        <p:grpSp>
          <p:nvGrpSpPr>
            <p:cNvPr id="187" name="组合 186"/>
            <p:cNvGrpSpPr/>
            <p:nvPr/>
          </p:nvGrpSpPr>
          <p:grpSpPr>
            <a:xfrm rot="20550789">
              <a:off x="1060192" y="4064482"/>
              <a:ext cx="2195954" cy="1643551"/>
              <a:chOff x="3246438" y="1068388"/>
              <a:chExt cx="5711825" cy="4678363"/>
            </a:xfrm>
            <a:solidFill>
              <a:schemeClr val="tx1">
                <a:lumMod val="65000"/>
                <a:lumOff val="35000"/>
              </a:schemeClr>
            </a:solidFill>
          </p:grpSpPr>
          <p:sp>
            <p:nvSpPr>
              <p:cNvPr id="189"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0"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1"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2"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3"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4"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5"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grpSp>
            <p:nvGrpSpPr>
              <p:cNvPr id="196" name="组合 195"/>
              <p:cNvGrpSpPr/>
              <p:nvPr/>
            </p:nvGrpSpPr>
            <p:grpSpPr>
              <a:xfrm>
                <a:off x="3517901" y="1225551"/>
                <a:ext cx="5260975" cy="4090987"/>
                <a:chOff x="3517901" y="1225551"/>
                <a:chExt cx="5260975" cy="4090987"/>
              </a:xfrm>
              <a:grpFill/>
            </p:grpSpPr>
            <p:sp>
              <p:nvSpPr>
                <p:cNvPr id="197"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8"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199"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0"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1"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2"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3"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4"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5"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6"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7"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8"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09"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0"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1"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2"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3"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4"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5"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6"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7"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8"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19"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0"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1"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2"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3"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4"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5"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6"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7"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8"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29"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0"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1"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2"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3"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4"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5"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6"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7"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8"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39"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0"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1"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2"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3"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4"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5"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6"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7"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8"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49"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0"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1"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2"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3"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4"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5"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6"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7"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8"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59"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0"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1"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2"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3"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4"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5"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6"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7"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8"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69"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0"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1"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2"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3"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4"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5"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6"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sp>
              <p:nvSpPr>
                <p:cNvPr id="277"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2400" noProof="1">
                    <a:solidFill>
                      <a:schemeClr val="tx1">
                        <a:lumMod val="65000"/>
                        <a:lumOff val="35000"/>
                      </a:schemeClr>
                    </a:solidFill>
                    <a:latin typeface="+mn-lt"/>
                    <a:ea typeface="+mn-ea"/>
                    <a:cs typeface="+mn-ea"/>
                    <a:sym typeface="+mn-lt"/>
                  </a:endParaRPr>
                </a:p>
              </p:txBody>
            </p:sp>
          </p:grpSp>
        </p:grpSp>
        <p:sp>
          <p:nvSpPr>
            <p:cNvPr id="188" name="文本框 49"/>
            <p:cNvSpPr txBox="1">
              <a:spLocks noChangeArrowheads="1"/>
            </p:cNvSpPr>
            <p:nvPr/>
          </p:nvSpPr>
          <p:spPr bwMode="auto">
            <a:xfrm>
              <a:off x="1185863" y="4630738"/>
              <a:ext cx="182086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r>
                <a:rPr lang="zh-CN" altLang="en-US" sz="2000" dirty="0">
                  <a:solidFill>
                    <a:srgbClr val="595959"/>
                  </a:solidFill>
                  <a:latin typeface="方正静蕾简体"/>
                  <a:ea typeface="方正静蕾简体"/>
                  <a:cs typeface="+mn-ea"/>
                </a:rPr>
                <a:t>为客户提供有效服务</a:t>
              </a:r>
              <a:endParaRPr lang="zh-CN" altLang="en-US" dirty="0">
                <a:solidFill>
                  <a:srgbClr val="595959"/>
                </a:solidFill>
                <a:latin typeface="+mn-lt"/>
                <a:ea typeface="+mn-ea"/>
                <a:cs typeface="+mn-ea"/>
                <a:sym typeface="+mn-lt"/>
              </a:endParaRPr>
            </a:p>
          </p:txBody>
        </p:sp>
      </p:grpSp>
      <p:grpSp>
        <p:nvGrpSpPr>
          <p:cNvPr id="278" name="组合 277"/>
          <p:cNvGrpSpPr/>
          <p:nvPr/>
        </p:nvGrpSpPr>
        <p:grpSpPr>
          <a:xfrm>
            <a:off x="8610087" y="4056768"/>
            <a:ext cx="2506734" cy="1762160"/>
            <a:chOff x="8610087" y="4056768"/>
            <a:chExt cx="2506734" cy="1762160"/>
          </a:xfrm>
        </p:grpSpPr>
        <p:grpSp>
          <p:nvGrpSpPr>
            <p:cNvPr id="279" name="组合 278"/>
            <p:cNvGrpSpPr/>
            <p:nvPr/>
          </p:nvGrpSpPr>
          <p:grpSpPr>
            <a:xfrm rot="626096" flipH="1">
              <a:off x="8610087" y="4056768"/>
              <a:ext cx="2506734" cy="1762160"/>
              <a:chOff x="3246438" y="1068388"/>
              <a:chExt cx="5711825" cy="4678363"/>
            </a:xfrm>
            <a:solidFill>
              <a:schemeClr val="tx1">
                <a:lumMod val="65000"/>
                <a:lumOff val="35000"/>
              </a:schemeClr>
            </a:solidFill>
          </p:grpSpPr>
          <p:sp>
            <p:nvSpPr>
              <p:cNvPr id="281" name="Freeform 5"/>
              <p:cNvSpPr/>
              <p:nvPr/>
            </p:nvSpPr>
            <p:spPr bwMode="auto">
              <a:xfrm>
                <a:off x="3251201" y="3335338"/>
                <a:ext cx="1773238" cy="1609725"/>
              </a:xfrm>
              <a:custGeom>
                <a:avLst/>
                <a:gdLst>
                  <a:gd name="T0" fmla="*/ 1697 w 1708"/>
                  <a:gd name="T1" fmla="*/ 1365 h 1551"/>
                  <a:gd name="T2" fmla="*/ 1422 w 1708"/>
                  <a:gd name="T3" fmla="*/ 1470 h 1551"/>
                  <a:gd name="T4" fmla="*/ 1072 w 1708"/>
                  <a:gd name="T5" fmla="*/ 1471 h 1551"/>
                  <a:gd name="T6" fmla="*/ 478 w 1708"/>
                  <a:gd name="T7" fmla="*/ 1262 h 1551"/>
                  <a:gd name="T8" fmla="*/ 166 w 1708"/>
                  <a:gd name="T9" fmla="*/ 672 h 1551"/>
                  <a:gd name="T10" fmla="*/ 422 w 1708"/>
                  <a:gd name="T11" fmla="*/ 54 h 1551"/>
                  <a:gd name="T12" fmla="*/ 393 w 1708"/>
                  <a:gd name="T13" fmla="*/ 16 h 1551"/>
                  <a:gd name="T14" fmla="*/ 349 w 1708"/>
                  <a:gd name="T15" fmla="*/ 1214 h 1551"/>
                  <a:gd name="T16" fmla="*/ 906 w 1708"/>
                  <a:gd name="T17" fmla="*/ 1500 h 1551"/>
                  <a:gd name="T18" fmla="*/ 1579 w 1708"/>
                  <a:gd name="T19" fmla="*/ 1467 h 1551"/>
                  <a:gd name="T20" fmla="*/ 1704 w 1708"/>
                  <a:gd name="T21" fmla="*/ 1373 h 1551"/>
                  <a:gd name="T22" fmla="*/ 1697 w 1708"/>
                  <a:gd name="T23" fmla="*/ 1365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8" h="1551">
                    <a:moveTo>
                      <a:pt x="1697" y="1365"/>
                    </a:moveTo>
                    <a:cubicBezTo>
                      <a:pt x="1630" y="1437"/>
                      <a:pt x="1515" y="1458"/>
                      <a:pt x="1422" y="1470"/>
                    </a:cubicBezTo>
                    <a:cubicBezTo>
                      <a:pt x="1307" y="1486"/>
                      <a:pt x="1188" y="1481"/>
                      <a:pt x="1072" y="1471"/>
                    </a:cubicBezTo>
                    <a:cubicBezTo>
                      <a:pt x="854" y="1452"/>
                      <a:pt x="649" y="1407"/>
                      <a:pt x="478" y="1262"/>
                    </a:cubicBezTo>
                    <a:cubicBezTo>
                      <a:pt x="305" y="1115"/>
                      <a:pt x="190" y="898"/>
                      <a:pt x="166" y="672"/>
                    </a:cubicBezTo>
                    <a:cubicBezTo>
                      <a:pt x="142" y="434"/>
                      <a:pt x="242" y="210"/>
                      <a:pt x="422" y="54"/>
                    </a:cubicBezTo>
                    <a:cubicBezTo>
                      <a:pt x="442" y="36"/>
                      <a:pt x="414" y="0"/>
                      <a:pt x="393" y="16"/>
                    </a:cubicBezTo>
                    <a:cubicBezTo>
                      <a:pt x="0" y="317"/>
                      <a:pt x="41" y="866"/>
                      <a:pt x="349" y="1214"/>
                    </a:cubicBezTo>
                    <a:cubicBezTo>
                      <a:pt x="495" y="1380"/>
                      <a:pt x="690" y="1468"/>
                      <a:pt x="906" y="1500"/>
                    </a:cubicBezTo>
                    <a:cubicBezTo>
                      <a:pt x="1121" y="1532"/>
                      <a:pt x="1372" y="1551"/>
                      <a:pt x="1579" y="1467"/>
                    </a:cubicBezTo>
                    <a:cubicBezTo>
                      <a:pt x="1629" y="1447"/>
                      <a:pt x="1671" y="1415"/>
                      <a:pt x="1704" y="1373"/>
                    </a:cubicBezTo>
                    <a:cubicBezTo>
                      <a:pt x="1708" y="1368"/>
                      <a:pt x="1702" y="1361"/>
                      <a:pt x="1697" y="13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2" name="Freeform 6"/>
              <p:cNvSpPr/>
              <p:nvPr/>
            </p:nvSpPr>
            <p:spPr bwMode="auto">
              <a:xfrm>
                <a:off x="3246438" y="1457326"/>
                <a:ext cx="2112963" cy="1933575"/>
              </a:xfrm>
              <a:custGeom>
                <a:avLst/>
                <a:gdLst>
                  <a:gd name="T0" fmla="*/ 394 w 2035"/>
                  <a:gd name="T1" fmla="*/ 1839 h 1862"/>
                  <a:gd name="T2" fmla="*/ 299 w 2035"/>
                  <a:gd name="T3" fmla="*/ 1656 h 1862"/>
                  <a:gd name="T4" fmla="*/ 221 w 2035"/>
                  <a:gd name="T5" fmla="*/ 1452 h 1862"/>
                  <a:gd name="T6" fmla="*/ 241 w 2035"/>
                  <a:gd name="T7" fmla="*/ 997 h 1862"/>
                  <a:gd name="T8" fmla="*/ 650 w 2035"/>
                  <a:gd name="T9" fmla="*/ 365 h 1862"/>
                  <a:gd name="T10" fmla="*/ 1301 w 2035"/>
                  <a:gd name="T11" fmla="*/ 65 h 1862"/>
                  <a:gd name="T12" fmla="*/ 1991 w 2035"/>
                  <a:gd name="T13" fmla="*/ 323 h 1862"/>
                  <a:gd name="T14" fmla="*/ 2019 w 2035"/>
                  <a:gd name="T15" fmla="*/ 295 h 1862"/>
                  <a:gd name="T16" fmla="*/ 1371 w 2035"/>
                  <a:gd name="T17" fmla="*/ 0 h 1862"/>
                  <a:gd name="T18" fmla="*/ 709 w 2035"/>
                  <a:gd name="T19" fmla="*/ 241 h 1862"/>
                  <a:gd name="T20" fmla="*/ 226 w 2035"/>
                  <a:gd name="T21" fmla="*/ 1619 h 1862"/>
                  <a:gd name="T22" fmla="*/ 375 w 2035"/>
                  <a:gd name="T23" fmla="*/ 1851 h 1862"/>
                  <a:gd name="T24" fmla="*/ 394 w 2035"/>
                  <a:gd name="T25" fmla="*/ 1839 h 1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5" h="1862">
                    <a:moveTo>
                      <a:pt x="394" y="1839"/>
                    </a:moveTo>
                    <a:cubicBezTo>
                      <a:pt x="360" y="1781"/>
                      <a:pt x="330" y="1716"/>
                      <a:pt x="299" y="1656"/>
                    </a:cubicBezTo>
                    <a:cubicBezTo>
                      <a:pt x="266" y="1591"/>
                      <a:pt x="240" y="1523"/>
                      <a:pt x="221" y="1452"/>
                    </a:cubicBezTo>
                    <a:cubicBezTo>
                      <a:pt x="181" y="1301"/>
                      <a:pt x="199" y="1146"/>
                      <a:pt x="241" y="997"/>
                    </a:cubicBezTo>
                    <a:cubicBezTo>
                      <a:pt x="310" y="752"/>
                      <a:pt x="461" y="533"/>
                      <a:pt x="650" y="365"/>
                    </a:cubicBezTo>
                    <a:cubicBezTo>
                      <a:pt x="830" y="204"/>
                      <a:pt x="1059" y="88"/>
                      <a:pt x="1301" y="65"/>
                    </a:cubicBezTo>
                    <a:cubicBezTo>
                      <a:pt x="1565" y="40"/>
                      <a:pt x="1795" y="154"/>
                      <a:pt x="1991" y="323"/>
                    </a:cubicBezTo>
                    <a:cubicBezTo>
                      <a:pt x="2010" y="340"/>
                      <a:pt x="2035" y="315"/>
                      <a:pt x="2019" y="295"/>
                    </a:cubicBezTo>
                    <a:cubicBezTo>
                      <a:pt x="1859" y="102"/>
                      <a:pt x="1621" y="0"/>
                      <a:pt x="1371" y="0"/>
                    </a:cubicBezTo>
                    <a:cubicBezTo>
                      <a:pt x="1131" y="0"/>
                      <a:pt x="899" y="101"/>
                      <a:pt x="709" y="241"/>
                    </a:cubicBezTo>
                    <a:cubicBezTo>
                      <a:pt x="298" y="545"/>
                      <a:pt x="0" y="1121"/>
                      <a:pt x="226" y="1619"/>
                    </a:cubicBezTo>
                    <a:cubicBezTo>
                      <a:pt x="266" y="1706"/>
                      <a:pt x="320" y="1775"/>
                      <a:pt x="375" y="1851"/>
                    </a:cubicBezTo>
                    <a:cubicBezTo>
                      <a:pt x="384" y="1862"/>
                      <a:pt x="402" y="1852"/>
                      <a:pt x="394" y="18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3" name="Freeform 7"/>
              <p:cNvSpPr/>
              <p:nvPr/>
            </p:nvSpPr>
            <p:spPr bwMode="auto">
              <a:xfrm>
                <a:off x="5292726" y="1068388"/>
                <a:ext cx="2541588" cy="1016000"/>
              </a:xfrm>
              <a:custGeom>
                <a:avLst/>
                <a:gdLst>
                  <a:gd name="T0" fmla="*/ 38 w 2447"/>
                  <a:gd name="T1" fmla="*/ 664 h 979"/>
                  <a:gd name="T2" fmla="*/ 1375 w 2447"/>
                  <a:gd name="T3" fmla="*/ 104 h 979"/>
                  <a:gd name="T4" fmla="*/ 2005 w 2447"/>
                  <a:gd name="T5" fmla="*/ 373 h 979"/>
                  <a:gd name="T6" fmla="*/ 2402 w 2447"/>
                  <a:gd name="T7" fmla="*/ 953 h 979"/>
                  <a:gd name="T8" fmla="*/ 2442 w 2447"/>
                  <a:gd name="T9" fmla="*/ 943 h 979"/>
                  <a:gd name="T10" fmla="*/ 1377 w 2447"/>
                  <a:gd name="T11" fmla="*/ 41 h 979"/>
                  <a:gd name="T12" fmla="*/ 622 w 2447"/>
                  <a:gd name="T13" fmla="*/ 99 h 979"/>
                  <a:gd name="T14" fmla="*/ 15 w 2447"/>
                  <a:gd name="T15" fmla="*/ 622 h 979"/>
                  <a:gd name="T16" fmla="*/ 6 w 2447"/>
                  <a:gd name="T17" fmla="*/ 656 h 979"/>
                  <a:gd name="T18" fmla="*/ 38 w 2447"/>
                  <a:gd name="T19" fmla="*/ 664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47" h="979">
                    <a:moveTo>
                      <a:pt x="38" y="664"/>
                    </a:moveTo>
                    <a:cubicBezTo>
                      <a:pt x="235" y="159"/>
                      <a:pt x="897" y="25"/>
                      <a:pt x="1375" y="104"/>
                    </a:cubicBezTo>
                    <a:cubicBezTo>
                      <a:pt x="1602" y="141"/>
                      <a:pt x="1823" y="231"/>
                      <a:pt x="2005" y="373"/>
                    </a:cubicBezTo>
                    <a:cubicBezTo>
                      <a:pt x="2195" y="521"/>
                      <a:pt x="2325" y="727"/>
                      <a:pt x="2402" y="953"/>
                    </a:cubicBezTo>
                    <a:cubicBezTo>
                      <a:pt x="2411" y="979"/>
                      <a:pt x="2447" y="968"/>
                      <a:pt x="2442" y="943"/>
                    </a:cubicBezTo>
                    <a:cubicBezTo>
                      <a:pt x="2340" y="436"/>
                      <a:pt x="1862" y="118"/>
                      <a:pt x="1377" y="41"/>
                    </a:cubicBezTo>
                    <a:cubicBezTo>
                      <a:pt x="1125" y="0"/>
                      <a:pt x="864" y="21"/>
                      <a:pt x="622" y="99"/>
                    </a:cubicBezTo>
                    <a:cubicBezTo>
                      <a:pt x="370" y="180"/>
                      <a:pt x="103" y="360"/>
                      <a:pt x="15" y="622"/>
                    </a:cubicBezTo>
                    <a:cubicBezTo>
                      <a:pt x="13" y="633"/>
                      <a:pt x="10" y="645"/>
                      <a:pt x="6" y="656"/>
                    </a:cubicBezTo>
                    <a:cubicBezTo>
                      <a:pt x="0" y="676"/>
                      <a:pt x="30" y="683"/>
                      <a:pt x="38" y="6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4" name="Freeform 8"/>
              <p:cNvSpPr/>
              <p:nvPr/>
            </p:nvSpPr>
            <p:spPr bwMode="auto">
              <a:xfrm>
                <a:off x="7777163" y="1998663"/>
                <a:ext cx="1181100" cy="2060575"/>
              </a:xfrm>
              <a:custGeom>
                <a:avLst/>
                <a:gdLst>
                  <a:gd name="T0" fmla="*/ 20 w 1137"/>
                  <a:gd name="T1" fmla="*/ 63 h 1984"/>
                  <a:gd name="T2" fmla="*/ 215 w 1137"/>
                  <a:gd name="T3" fmla="*/ 53 h 1984"/>
                  <a:gd name="T4" fmla="*/ 400 w 1137"/>
                  <a:gd name="T5" fmla="*/ 98 h 1984"/>
                  <a:gd name="T6" fmla="*/ 735 w 1137"/>
                  <a:gd name="T7" fmla="*/ 336 h 1984"/>
                  <a:gd name="T8" fmla="*/ 1044 w 1137"/>
                  <a:gd name="T9" fmla="*/ 988 h 1984"/>
                  <a:gd name="T10" fmla="*/ 897 w 1137"/>
                  <a:gd name="T11" fmla="*/ 1554 h 1984"/>
                  <a:gd name="T12" fmla="*/ 343 w 1137"/>
                  <a:gd name="T13" fmla="*/ 1942 h 1984"/>
                  <a:gd name="T14" fmla="*/ 358 w 1137"/>
                  <a:gd name="T15" fmla="*/ 1980 h 1984"/>
                  <a:gd name="T16" fmla="*/ 953 w 1137"/>
                  <a:gd name="T17" fmla="*/ 1587 h 1984"/>
                  <a:gd name="T18" fmla="*/ 1107 w 1137"/>
                  <a:gd name="T19" fmla="*/ 964 h 1984"/>
                  <a:gd name="T20" fmla="*/ 752 w 1137"/>
                  <a:gd name="T21" fmla="*/ 266 h 1984"/>
                  <a:gd name="T22" fmla="*/ 415 w 1137"/>
                  <a:gd name="T23" fmla="*/ 44 h 1984"/>
                  <a:gd name="T24" fmla="*/ 215 w 1137"/>
                  <a:gd name="T25" fmla="*/ 2 h 1984"/>
                  <a:gd name="T26" fmla="*/ 119 w 1137"/>
                  <a:gd name="T27" fmla="*/ 7 h 1984"/>
                  <a:gd name="T28" fmla="*/ 14 w 1137"/>
                  <a:gd name="T29" fmla="*/ 41 h 1984"/>
                  <a:gd name="T30" fmla="*/ 20 w 1137"/>
                  <a:gd name="T31" fmla="*/ 63 h 1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37" h="1984">
                    <a:moveTo>
                      <a:pt x="20" y="63"/>
                    </a:moveTo>
                    <a:cubicBezTo>
                      <a:pt x="80" y="48"/>
                      <a:pt x="154" y="49"/>
                      <a:pt x="215" y="53"/>
                    </a:cubicBezTo>
                    <a:cubicBezTo>
                      <a:pt x="278" y="57"/>
                      <a:pt x="341" y="76"/>
                      <a:pt x="400" y="98"/>
                    </a:cubicBezTo>
                    <a:cubicBezTo>
                      <a:pt x="528" y="148"/>
                      <a:pt x="641" y="238"/>
                      <a:pt x="735" y="336"/>
                    </a:cubicBezTo>
                    <a:cubicBezTo>
                      <a:pt x="900" y="510"/>
                      <a:pt x="1016" y="750"/>
                      <a:pt x="1044" y="988"/>
                    </a:cubicBezTo>
                    <a:cubicBezTo>
                      <a:pt x="1069" y="1190"/>
                      <a:pt x="1016" y="1389"/>
                      <a:pt x="897" y="1554"/>
                    </a:cubicBezTo>
                    <a:cubicBezTo>
                      <a:pt x="757" y="1747"/>
                      <a:pt x="548" y="1839"/>
                      <a:pt x="343" y="1942"/>
                    </a:cubicBezTo>
                    <a:cubicBezTo>
                      <a:pt x="321" y="1953"/>
                      <a:pt x="337" y="1984"/>
                      <a:pt x="358" y="1980"/>
                    </a:cubicBezTo>
                    <a:cubicBezTo>
                      <a:pt x="592" y="1933"/>
                      <a:pt x="812" y="1776"/>
                      <a:pt x="953" y="1587"/>
                    </a:cubicBezTo>
                    <a:cubicBezTo>
                      <a:pt x="1086" y="1410"/>
                      <a:pt x="1137" y="1182"/>
                      <a:pt x="1107" y="964"/>
                    </a:cubicBezTo>
                    <a:cubicBezTo>
                      <a:pt x="1071" y="703"/>
                      <a:pt x="938" y="452"/>
                      <a:pt x="752" y="266"/>
                    </a:cubicBezTo>
                    <a:cubicBezTo>
                      <a:pt x="656" y="170"/>
                      <a:pt x="542" y="93"/>
                      <a:pt x="415" y="44"/>
                    </a:cubicBezTo>
                    <a:cubicBezTo>
                      <a:pt x="351" y="19"/>
                      <a:pt x="283" y="6"/>
                      <a:pt x="215" y="2"/>
                    </a:cubicBezTo>
                    <a:cubicBezTo>
                      <a:pt x="183" y="0"/>
                      <a:pt x="150" y="2"/>
                      <a:pt x="119" y="7"/>
                    </a:cubicBezTo>
                    <a:cubicBezTo>
                      <a:pt x="78" y="13"/>
                      <a:pt x="52" y="27"/>
                      <a:pt x="14" y="41"/>
                    </a:cubicBezTo>
                    <a:cubicBezTo>
                      <a:pt x="0" y="46"/>
                      <a:pt x="6" y="66"/>
                      <a:pt x="20"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5" name="Freeform 9"/>
              <p:cNvSpPr/>
              <p:nvPr/>
            </p:nvSpPr>
            <p:spPr bwMode="auto">
              <a:xfrm>
                <a:off x="7016751" y="4010026"/>
                <a:ext cx="1208088" cy="1095375"/>
              </a:xfrm>
              <a:custGeom>
                <a:avLst/>
                <a:gdLst>
                  <a:gd name="T0" fmla="*/ 1056 w 1164"/>
                  <a:gd name="T1" fmla="*/ 16 h 1055"/>
                  <a:gd name="T2" fmla="*/ 1085 w 1164"/>
                  <a:gd name="T3" fmla="*/ 64 h 1055"/>
                  <a:gd name="T4" fmla="*/ 1110 w 1164"/>
                  <a:gd name="T5" fmla="*/ 176 h 1055"/>
                  <a:gd name="T6" fmla="*/ 1081 w 1164"/>
                  <a:gd name="T7" fmla="*/ 362 h 1055"/>
                  <a:gd name="T8" fmla="*/ 828 w 1164"/>
                  <a:gd name="T9" fmla="*/ 714 h 1055"/>
                  <a:gd name="T10" fmla="*/ 30 w 1164"/>
                  <a:gd name="T11" fmla="*/ 996 h 1055"/>
                  <a:gd name="T12" fmla="*/ 30 w 1164"/>
                  <a:gd name="T13" fmla="*/ 1042 h 1055"/>
                  <a:gd name="T14" fmla="*/ 893 w 1164"/>
                  <a:gd name="T15" fmla="*/ 736 h 1055"/>
                  <a:gd name="T16" fmla="*/ 1143 w 1164"/>
                  <a:gd name="T17" fmla="*/ 346 h 1055"/>
                  <a:gd name="T18" fmla="*/ 1154 w 1164"/>
                  <a:gd name="T19" fmla="*/ 140 h 1055"/>
                  <a:gd name="T20" fmla="*/ 1121 w 1164"/>
                  <a:gd name="T21" fmla="*/ 43 h 1055"/>
                  <a:gd name="T22" fmla="*/ 1066 w 1164"/>
                  <a:gd name="T23" fmla="*/ 4 h 1055"/>
                  <a:gd name="T24" fmla="*/ 1056 w 1164"/>
                  <a:gd name="T25" fmla="*/ 16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64" h="1055">
                    <a:moveTo>
                      <a:pt x="1056" y="16"/>
                    </a:moveTo>
                    <a:cubicBezTo>
                      <a:pt x="1068" y="25"/>
                      <a:pt x="1078" y="52"/>
                      <a:pt x="1085" y="64"/>
                    </a:cubicBezTo>
                    <a:cubicBezTo>
                      <a:pt x="1104" y="97"/>
                      <a:pt x="1108" y="139"/>
                      <a:pt x="1110" y="176"/>
                    </a:cubicBezTo>
                    <a:cubicBezTo>
                      <a:pt x="1115" y="240"/>
                      <a:pt x="1103" y="302"/>
                      <a:pt x="1081" y="362"/>
                    </a:cubicBezTo>
                    <a:cubicBezTo>
                      <a:pt x="1032" y="501"/>
                      <a:pt x="939" y="620"/>
                      <a:pt x="828" y="714"/>
                    </a:cubicBezTo>
                    <a:cubicBezTo>
                      <a:pt x="609" y="901"/>
                      <a:pt x="312" y="981"/>
                      <a:pt x="30" y="996"/>
                    </a:cubicBezTo>
                    <a:cubicBezTo>
                      <a:pt x="0" y="998"/>
                      <a:pt x="0" y="1041"/>
                      <a:pt x="30" y="1042"/>
                    </a:cubicBezTo>
                    <a:cubicBezTo>
                      <a:pt x="339" y="1055"/>
                      <a:pt x="661" y="941"/>
                      <a:pt x="893" y="736"/>
                    </a:cubicBezTo>
                    <a:cubicBezTo>
                      <a:pt x="1011" y="632"/>
                      <a:pt x="1097" y="496"/>
                      <a:pt x="1143" y="346"/>
                    </a:cubicBezTo>
                    <a:cubicBezTo>
                      <a:pt x="1163" y="279"/>
                      <a:pt x="1164" y="208"/>
                      <a:pt x="1154" y="140"/>
                    </a:cubicBezTo>
                    <a:cubicBezTo>
                      <a:pt x="1150" y="106"/>
                      <a:pt x="1138" y="73"/>
                      <a:pt x="1121" y="43"/>
                    </a:cubicBezTo>
                    <a:cubicBezTo>
                      <a:pt x="1105" y="16"/>
                      <a:pt x="1089" y="17"/>
                      <a:pt x="1066" y="4"/>
                    </a:cubicBezTo>
                    <a:cubicBezTo>
                      <a:pt x="1058" y="0"/>
                      <a:pt x="1049" y="11"/>
                      <a:pt x="1056"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6" name="Freeform 10"/>
              <p:cNvSpPr/>
              <p:nvPr/>
            </p:nvSpPr>
            <p:spPr bwMode="auto">
              <a:xfrm>
                <a:off x="4975226" y="4775201"/>
                <a:ext cx="1274763" cy="733425"/>
              </a:xfrm>
              <a:custGeom>
                <a:avLst/>
                <a:gdLst>
                  <a:gd name="T0" fmla="*/ 28 w 1229"/>
                  <a:gd name="T1" fmla="*/ 8 h 706"/>
                  <a:gd name="T2" fmla="*/ 139 w 1229"/>
                  <a:gd name="T3" fmla="*/ 371 h 706"/>
                  <a:gd name="T4" fmla="*/ 420 w 1229"/>
                  <a:gd name="T5" fmla="*/ 595 h 706"/>
                  <a:gd name="T6" fmla="*/ 1199 w 1229"/>
                  <a:gd name="T7" fmla="*/ 617 h 706"/>
                  <a:gd name="T8" fmla="*/ 1186 w 1229"/>
                  <a:gd name="T9" fmla="*/ 571 h 706"/>
                  <a:gd name="T10" fmla="*/ 469 w 1229"/>
                  <a:gd name="T11" fmla="*/ 549 h 706"/>
                  <a:gd name="T12" fmla="*/ 191 w 1229"/>
                  <a:gd name="T13" fmla="*/ 341 h 706"/>
                  <a:gd name="T14" fmla="*/ 105 w 1229"/>
                  <a:gd name="T15" fmla="*/ 187 h 706"/>
                  <a:gd name="T16" fmla="*/ 43 w 1229"/>
                  <a:gd name="T17" fmla="*/ 7 h 706"/>
                  <a:gd name="T18" fmla="*/ 28 w 1229"/>
                  <a:gd name="T19" fmla="*/ 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9" h="706">
                    <a:moveTo>
                      <a:pt x="28" y="8"/>
                    </a:moveTo>
                    <a:cubicBezTo>
                      <a:pt x="0" y="129"/>
                      <a:pt x="72" y="275"/>
                      <a:pt x="139" y="371"/>
                    </a:cubicBezTo>
                    <a:cubicBezTo>
                      <a:pt x="210" y="470"/>
                      <a:pt x="310" y="545"/>
                      <a:pt x="420" y="595"/>
                    </a:cubicBezTo>
                    <a:cubicBezTo>
                      <a:pt x="664" y="706"/>
                      <a:pt x="948" y="698"/>
                      <a:pt x="1199" y="617"/>
                    </a:cubicBezTo>
                    <a:cubicBezTo>
                      <a:pt x="1229" y="608"/>
                      <a:pt x="1217" y="563"/>
                      <a:pt x="1186" y="571"/>
                    </a:cubicBezTo>
                    <a:cubicBezTo>
                      <a:pt x="954" y="630"/>
                      <a:pt x="695" y="637"/>
                      <a:pt x="469" y="549"/>
                    </a:cubicBezTo>
                    <a:cubicBezTo>
                      <a:pt x="360" y="506"/>
                      <a:pt x="262" y="433"/>
                      <a:pt x="191" y="341"/>
                    </a:cubicBezTo>
                    <a:cubicBezTo>
                      <a:pt x="155" y="294"/>
                      <a:pt x="127" y="241"/>
                      <a:pt x="105" y="187"/>
                    </a:cubicBezTo>
                    <a:cubicBezTo>
                      <a:pt x="81" y="128"/>
                      <a:pt x="72" y="63"/>
                      <a:pt x="43" y="7"/>
                    </a:cubicBezTo>
                    <a:cubicBezTo>
                      <a:pt x="40" y="0"/>
                      <a:pt x="30" y="2"/>
                      <a:pt x="2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87" name="Freeform 11"/>
              <p:cNvSpPr/>
              <p:nvPr/>
            </p:nvSpPr>
            <p:spPr bwMode="auto">
              <a:xfrm>
                <a:off x="6203951" y="5040313"/>
                <a:ext cx="1285875" cy="706438"/>
              </a:xfrm>
              <a:custGeom>
                <a:avLst/>
                <a:gdLst>
                  <a:gd name="T0" fmla="*/ 9 w 1238"/>
                  <a:gd name="T1" fmla="*/ 343 h 681"/>
                  <a:gd name="T2" fmla="*/ 575 w 1238"/>
                  <a:gd name="T3" fmla="*/ 605 h 681"/>
                  <a:gd name="T4" fmla="*/ 1222 w 1238"/>
                  <a:gd name="T5" fmla="*/ 529 h 681"/>
                  <a:gd name="T6" fmla="*/ 1222 w 1238"/>
                  <a:gd name="T7" fmla="*/ 485 h 681"/>
                  <a:gd name="T8" fmla="*/ 968 w 1238"/>
                  <a:gd name="T9" fmla="*/ 314 h 681"/>
                  <a:gd name="T10" fmla="*/ 825 w 1238"/>
                  <a:gd name="T11" fmla="*/ 32 h 681"/>
                  <a:gd name="T12" fmla="*/ 776 w 1238"/>
                  <a:gd name="T13" fmla="*/ 46 h 681"/>
                  <a:gd name="T14" fmla="*/ 921 w 1238"/>
                  <a:gd name="T15" fmla="*/ 340 h 681"/>
                  <a:gd name="T16" fmla="*/ 1196 w 1238"/>
                  <a:gd name="T17" fmla="*/ 529 h 681"/>
                  <a:gd name="T18" fmla="*/ 1196 w 1238"/>
                  <a:gd name="T19" fmla="*/ 485 h 681"/>
                  <a:gd name="T20" fmla="*/ 23 w 1238"/>
                  <a:gd name="T21" fmla="*/ 324 h 681"/>
                  <a:gd name="T22" fmla="*/ 9 w 1238"/>
                  <a:gd name="T23" fmla="*/ 343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8" h="681">
                    <a:moveTo>
                      <a:pt x="9" y="343"/>
                    </a:moveTo>
                    <a:cubicBezTo>
                      <a:pt x="152" y="493"/>
                      <a:pt x="376" y="569"/>
                      <a:pt x="575" y="605"/>
                    </a:cubicBezTo>
                    <a:cubicBezTo>
                      <a:pt x="792" y="644"/>
                      <a:pt x="1024" y="631"/>
                      <a:pt x="1222" y="529"/>
                    </a:cubicBezTo>
                    <a:cubicBezTo>
                      <a:pt x="1238" y="520"/>
                      <a:pt x="1238" y="494"/>
                      <a:pt x="1222" y="485"/>
                    </a:cubicBezTo>
                    <a:cubicBezTo>
                      <a:pt x="1131" y="437"/>
                      <a:pt x="1041" y="387"/>
                      <a:pt x="968" y="314"/>
                    </a:cubicBezTo>
                    <a:cubicBezTo>
                      <a:pt x="889" y="238"/>
                      <a:pt x="847" y="138"/>
                      <a:pt x="825" y="32"/>
                    </a:cubicBezTo>
                    <a:cubicBezTo>
                      <a:pt x="819" y="0"/>
                      <a:pt x="770" y="14"/>
                      <a:pt x="776" y="46"/>
                    </a:cubicBezTo>
                    <a:cubicBezTo>
                      <a:pt x="799" y="157"/>
                      <a:pt x="844" y="256"/>
                      <a:pt x="921" y="340"/>
                    </a:cubicBezTo>
                    <a:cubicBezTo>
                      <a:pt x="997" y="422"/>
                      <a:pt x="1098" y="479"/>
                      <a:pt x="1196" y="529"/>
                    </a:cubicBezTo>
                    <a:cubicBezTo>
                      <a:pt x="1196" y="514"/>
                      <a:pt x="1196" y="500"/>
                      <a:pt x="1196" y="485"/>
                    </a:cubicBezTo>
                    <a:cubicBezTo>
                      <a:pt x="821" y="681"/>
                      <a:pt x="352" y="551"/>
                      <a:pt x="23" y="324"/>
                    </a:cubicBezTo>
                    <a:cubicBezTo>
                      <a:pt x="12" y="316"/>
                      <a:pt x="0" y="333"/>
                      <a:pt x="9" y="3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nvGrpSpPr>
              <p:cNvPr id="288" name="组合 287"/>
              <p:cNvGrpSpPr/>
              <p:nvPr/>
            </p:nvGrpSpPr>
            <p:grpSpPr>
              <a:xfrm>
                <a:off x="3517901" y="1225551"/>
                <a:ext cx="5260975" cy="4090987"/>
                <a:chOff x="3517901" y="1225551"/>
                <a:chExt cx="5260975" cy="4090987"/>
              </a:xfrm>
              <a:grpFill/>
            </p:grpSpPr>
            <p:sp>
              <p:nvSpPr>
                <p:cNvPr id="289" name="Freeform 12"/>
                <p:cNvSpPr/>
                <p:nvPr/>
              </p:nvSpPr>
              <p:spPr bwMode="auto">
                <a:xfrm>
                  <a:off x="7805738" y="2135188"/>
                  <a:ext cx="109538" cy="38100"/>
                </a:xfrm>
                <a:custGeom>
                  <a:avLst/>
                  <a:gdLst>
                    <a:gd name="T0" fmla="*/ 6 w 106"/>
                    <a:gd name="T1" fmla="*/ 35 h 37"/>
                    <a:gd name="T2" fmla="*/ 45 w 106"/>
                    <a:gd name="T3" fmla="*/ 33 h 37"/>
                    <a:gd name="T4" fmla="*/ 97 w 106"/>
                    <a:gd name="T5" fmla="*/ 22 h 37"/>
                    <a:gd name="T6" fmla="*/ 97 w 106"/>
                    <a:gd name="T7" fmla="*/ 6 h 37"/>
                    <a:gd name="T8" fmla="*/ 52 w 106"/>
                    <a:gd name="T9" fmla="*/ 6 h 37"/>
                    <a:gd name="T10" fmla="*/ 4 w 106"/>
                    <a:gd name="T11" fmla="*/ 24 h 37"/>
                    <a:gd name="T12" fmla="*/ 6 w 106"/>
                    <a:gd name="T13" fmla="*/ 35 h 37"/>
                  </a:gdLst>
                  <a:ahLst/>
                  <a:cxnLst>
                    <a:cxn ang="0">
                      <a:pos x="T0" y="T1"/>
                    </a:cxn>
                    <a:cxn ang="0">
                      <a:pos x="T2" y="T3"/>
                    </a:cxn>
                    <a:cxn ang="0">
                      <a:pos x="T4" y="T5"/>
                    </a:cxn>
                    <a:cxn ang="0">
                      <a:pos x="T6" y="T7"/>
                    </a:cxn>
                    <a:cxn ang="0">
                      <a:pos x="T8" y="T9"/>
                    </a:cxn>
                    <a:cxn ang="0">
                      <a:pos x="T10" y="T11"/>
                    </a:cxn>
                    <a:cxn ang="0">
                      <a:pos x="T12" y="T13"/>
                    </a:cxn>
                  </a:cxnLst>
                  <a:rect l="0" t="0" r="r" b="b"/>
                  <a:pathLst>
                    <a:path w="106" h="37">
                      <a:moveTo>
                        <a:pt x="6" y="35"/>
                      </a:moveTo>
                      <a:cubicBezTo>
                        <a:pt x="20" y="37"/>
                        <a:pt x="32" y="35"/>
                        <a:pt x="45" y="33"/>
                      </a:cubicBezTo>
                      <a:cubicBezTo>
                        <a:pt x="63" y="30"/>
                        <a:pt x="80" y="29"/>
                        <a:pt x="97" y="22"/>
                      </a:cubicBezTo>
                      <a:cubicBezTo>
                        <a:pt x="105" y="19"/>
                        <a:pt x="106" y="9"/>
                        <a:pt x="97" y="6"/>
                      </a:cubicBezTo>
                      <a:cubicBezTo>
                        <a:pt x="81" y="0"/>
                        <a:pt x="68" y="2"/>
                        <a:pt x="52" y="6"/>
                      </a:cubicBezTo>
                      <a:cubicBezTo>
                        <a:pt x="34" y="9"/>
                        <a:pt x="17" y="13"/>
                        <a:pt x="4" y="24"/>
                      </a:cubicBezTo>
                      <a:cubicBezTo>
                        <a:pt x="0" y="27"/>
                        <a:pt x="2" y="34"/>
                        <a:pt x="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0" name="Freeform 13"/>
                <p:cNvSpPr/>
                <p:nvPr/>
              </p:nvSpPr>
              <p:spPr bwMode="auto">
                <a:xfrm>
                  <a:off x="8018463" y="2144713"/>
                  <a:ext cx="92075" cy="34925"/>
                </a:xfrm>
                <a:custGeom>
                  <a:avLst/>
                  <a:gdLst>
                    <a:gd name="T0" fmla="*/ 4 w 89"/>
                    <a:gd name="T1" fmla="*/ 9 h 35"/>
                    <a:gd name="T2" fmla="*/ 79 w 89"/>
                    <a:gd name="T3" fmla="*/ 34 h 35"/>
                    <a:gd name="T4" fmla="*/ 83 w 89"/>
                    <a:gd name="T5" fmla="*/ 20 h 35"/>
                    <a:gd name="T6" fmla="*/ 7 w 89"/>
                    <a:gd name="T7" fmla="*/ 0 h 35"/>
                    <a:gd name="T8" fmla="*/ 4 w 89"/>
                    <a:gd name="T9" fmla="*/ 9 h 35"/>
                  </a:gdLst>
                  <a:ahLst/>
                  <a:cxnLst>
                    <a:cxn ang="0">
                      <a:pos x="T0" y="T1"/>
                    </a:cxn>
                    <a:cxn ang="0">
                      <a:pos x="T2" y="T3"/>
                    </a:cxn>
                    <a:cxn ang="0">
                      <a:pos x="T4" y="T5"/>
                    </a:cxn>
                    <a:cxn ang="0">
                      <a:pos x="T6" y="T7"/>
                    </a:cxn>
                    <a:cxn ang="0">
                      <a:pos x="T8" y="T9"/>
                    </a:cxn>
                  </a:cxnLst>
                  <a:rect l="0" t="0" r="r" b="b"/>
                  <a:pathLst>
                    <a:path w="89" h="35">
                      <a:moveTo>
                        <a:pt x="4" y="9"/>
                      </a:moveTo>
                      <a:cubicBezTo>
                        <a:pt x="28" y="23"/>
                        <a:pt x="52" y="31"/>
                        <a:pt x="79" y="34"/>
                      </a:cubicBezTo>
                      <a:cubicBezTo>
                        <a:pt x="87" y="35"/>
                        <a:pt x="89" y="24"/>
                        <a:pt x="83" y="20"/>
                      </a:cubicBezTo>
                      <a:cubicBezTo>
                        <a:pt x="59" y="6"/>
                        <a:pt x="34" y="3"/>
                        <a:pt x="7" y="0"/>
                      </a:cubicBezTo>
                      <a:cubicBezTo>
                        <a:pt x="2" y="0"/>
                        <a:pt x="0" y="7"/>
                        <a:pt x="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1" name="Freeform 14"/>
                <p:cNvSpPr/>
                <p:nvPr/>
              </p:nvSpPr>
              <p:spPr bwMode="auto">
                <a:xfrm>
                  <a:off x="8228013" y="2225676"/>
                  <a:ext cx="107950" cy="61913"/>
                </a:xfrm>
                <a:custGeom>
                  <a:avLst/>
                  <a:gdLst>
                    <a:gd name="T0" fmla="*/ 6 w 105"/>
                    <a:gd name="T1" fmla="*/ 10 h 59"/>
                    <a:gd name="T2" fmla="*/ 91 w 105"/>
                    <a:gd name="T3" fmla="*/ 55 h 59"/>
                    <a:gd name="T4" fmla="*/ 99 w 105"/>
                    <a:gd name="T5" fmla="*/ 44 h 59"/>
                    <a:gd name="T6" fmla="*/ 9 w 105"/>
                    <a:gd name="T7" fmla="*/ 1 h 59"/>
                    <a:gd name="T8" fmla="*/ 6 w 105"/>
                    <a:gd name="T9" fmla="*/ 10 h 59"/>
                  </a:gdLst>
                  <a:ahLst/>
                  <a:cxnLst>
                    <a:cxn ang="0">
                      <a:pos x="T0" y="T1"/>
                    </a:cxn>
                    <a:cxn ang="0">
                      <a:pos x="T2" y="T3"/>
                    </a:cxn>
                    <a:cxn ang="0">
                      <a:pos x="T4" y="T5"/>
                    </a:cxn>
                    <a:cxn ang="0">
                      <a:pos x="T6" y="T7"/>
                    </a:cxn>
                    <a:cxn ang="0">
                      <a:pos x="T8" y="T9"/>
                    </a:cxn>
                  </a:cxnLst>
                  <a:rect l="0" t="0" r="r" b="b"/>
                  <a:pathLst>
                    <a:path w="105" h="59">
                      <a:moveTo>
                        <a:pt x="6" y="10"/>
                      </a:moveTo>
                      <a:cubicBezTo>
                        <a:pt x="35" y="21"/>
                        <a:pt x="64" y="39"/>
                        <a:pt x="91" y="55"/>
                      </a:cubicBezTo>
                      <a:cubicBezTo>
                        <a:pt x="97" y="59"/>
                        <a:pt x="105" y="49"/>
                        <a:pt x="99" y="44"/>
                      </a:cubicBezTo>
                      <a:cubicBezTo>
                        <a:pt x="72" y="20"/>
                        <a:pt x="44" y="7"/>
                        <a:pt x="9" y="1"/>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2" name="Freeform 15"/>
                <p:cNvSpPr/>
                <p:nvPr/>
              </p:nvSpPr>
              <p:spPr bwMode="auto">
                <a:xfrm>
                  <a:off x="8421688" y="2389188"/>
                  <a:ext cx="77788" cy="84138"/>
                </a:xfrm>
                <a:custGeom>
                  <a:avLst/>
                  <a:gdLst>
                    <a:gd name="T0" fmla="*/ 1 w 75"/>
                    <a:gd name="T1" fmla="*/ 1 h 81"/>
                    <a:gd name="T2" fmla="*/ 14 w 75"/>
                    <a:gd name="T3" fmla="*/ 20 h 81"/>
                    <a:gd name="T4" fmla="*/ 31 w 75"/>
                    <a:gd name="T5" fmla="*/ 42 h 81"/>
                    <a:gd name="T6" fmla="*/ 62 w 75"/>
                    <a:gd name="T7" fmla="*/ 77 h 81"/>
                    <a:gd name="T8" fmla="*/ 72 w 75"/>
                    <a:gd name="T9" fmla="*/ 71 h 81"/>
                    <a:gd name="T10" fmla="*/ 45 w 75"/>
                    <a:gd name="T11" fmla="*/ 35 h 81"/>
                    <a:gd name="T12" fmla="*/ 24 w 75"/>
                    <a:gd name="T13" fmla="*/ 16 h 81"/>
                    <a:gd name="T14" fmla="*/ 2 w 75"/>
                    <a:gd name="T15" fmla="*/ 0 h 81"/>
                    <a:gd name="T16" fmla="*/ 1 w 75"/>
                    <a:gd name="T17" fmla="*/ 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81">
                      <a:moveTo>
                        <a:pt x="1" y="1"/>
                      </a:moveTo>
                      <a:cubicBezTo>
                        <a:pt x="6" y="6"/>
                        <a:pt x="9" y="14"/>
                        <a:pt x="14" y="20"/>
                      </a:cubicBezTo>
                      <a:cubicBezTo>
                        <a:pt x="19" y="27"/>
                        <a:pt x="25" y="35"/>
                        <a:pt x="31" y="42"/>
                      </a:cubicBezTo>
                      <a:cubicBezTo>
                        <a:pt x="41" y="54"/>
                        <a:pt x="51" y="66"/>
                        <a:pt x="62" y="77"/>
                      </a:cubicBezTo>
                      <a:cubicBezTo>
                        <a:pt x="66" y="81"/>
                        <a:pt x="75" y="77"/>
                        <a:pt x="72" y="71"/>
                      </a:cubicBezTo>
                      <a:cubicBezTo>
                        <a:pt x="66" y="57"/>
                        <a:pt x="57" y="46"/>
                        <a:pt x="45" y="35"/>
                      </a:cubicBezTo>
                      <a:cubicBezTo>
                        <a:pt x="38" y="28"/>
                        <a:pt x="31" y="22"/>
                        <a:pt x="24" y="16"/>
                      </a:cubicBezTo>
                      <a:cubicBezTo>
                        <a:pt x="17" y="10"/>
                        <a:pt x="8" y="6"/>
                        <a:pt x="2" y="0"/>
                      </a:cubicBezTo>
                      <a:cubicBezTo>
                        <a:pt x="1" y="0"/>
                        <a:pt x="0" y="0"/>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3" name="Freeform 16"/>
                <p:cNvSpPr/>
                <p:nvPr/>
              </p:nvSpPr>
              <p:spPr bwMode="auto">
                <a:xfrm>
                  <a:off x="8572501" y="2570163"/>
                  <a:ext cx="60325" cy="90488"/>
                </a:xfrm>
                <a:custGeom>
                  <a:avLst/>
                  <a:gdLst>
                    <a:gd name="T0" fmla="*/ 3 w 57"/>
                    <a:gd name="T1" fmla="*/ 10 h 88"/>
                    <a:gd name="T2" fmla="*/ 47 w 57"/>
                    <a:gd name="T3" fmla="*/ 83 h 88"/>
                    <a:gd name="T4" fmla="*/ 55 w 57"/>
                    <a:gd name="T5" fmla="*/ 77 h 88"/>
                    <a:gd name="T6" fmla="*/ 11 w 57"/>
                    <a:gd name="T7" fmla="*/ 5 h 88"/>
                    <a:gd name="T8" fmla="*/ 3 w 57"/>
                    <a:gd name="T9" fmla="*/ 10 h 88"/>
                  </a:gdLst>
                  <a:ahLst/>
                  <a:cxnLst>
                    <a:cxn ang="0">
                      <a:pos x="T0" y="T1"/>
                    </a:cxn>
                    <a:cxn ang="0">
                      <a:pos x="T2" y="T3"/>
                    </a:cxn>
                    <a:cxn ang="0">
                      <a:pos x="T4" y="T5"/>
                    </a:cxn>
                    <a:cxn ang="0">
                      <a:pos x="T6" y="T7"/>
                    </a:cxn>
                    <a:cxn ang="0">
                      <a:pos x="T8" y="T9"/>
                    </a:cxn>
                  </a:cxnLst>
                  <a:rect l="0" t="0" r="r" b="b"/>
                  <a:pathLst>
                    <a:path w="57" h="88">
                      <a:moveTo>
                        <a:pt x="3" y="10"/>
                      </a:moveTo>
                      <a:cubicBezTo>
                        <a:pt x="17" y="35"/>
                        <a:pt x="27" y="63"/>
                        <a:pt x="47" y="83"/>
                      </a:cubicBezTo>
                      <a:cubicBezTo>
                        <a:pt x="51" y="88"/>
                        <a:pt x="57" y="82"/>
                        <a:pt x="55" y="77"/>
                      </a:cubicBezTo>
                      <a:cubicBezTo>
                        <a:pt x="44" y="51"/>
                        <a:pt x="28" y="27"/>
                        <a:pt x="11" y="5"/>
                      </a:cubicBezTo>
                      <a:cubicBezTo>
                        <a:pt x="8" y="0"/>
                        <a:pt x="0" y="4"/>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4" name="Freeform 17"/>
                <p:cNvSpPr/>
                <p:nvPr/>
              </p:nvSpPr>
              <p:spPr bwMode="auto">
                <a:xfrm>
                  <a:off x="8664576" y="2767013"/>
                  <a:ext cx="42863" cy="88900"/>
                </a:xfrm>
                <a:custGeom>
                  <a:avLst/>
                  <a:gdLst>
                    <a:gd name="T0" fmla="*/ 3 w 41"/>
                    <a:gd name="T1" fmla="*/ 7 h 86"/>
                    <a:gd name="T2" fmla="*/ 30 w 41"/>
                    <a:gd name="T3" fmla="*/ 79 h 86"/>
                    <a:gd name="T4" fmla="*/ 40 w 41"/>
                    <a:gd name="T5" fmla="*/ 76 h 86"/>
                    <a:gd name="T6" fmla="*/ 9 w 41"/>
                    <a:gd name="T7" fmla="*/ 4 h 86"/>
                    <a:gd name="T8" fmla="*/ 3 w 41"/>
                    <a:gd name="T9" fmla="*/ 7 h 86"/>
                  </a:gdLst>
                  <a:ahLst/>
                  <a:cxnLst>
                    <a:cxn ang="0">
                      <a:pos x="T0" y="T1"/>
                    </a:cxn>
                    <a:cxn ang="0">
                      <a:pos x="T2" y="T3"/>
                    </a:cxn>
                    <a:cxn ang="0">
                      <a:pos x="T4" y="T5"/>
                    </a:cxn>
                    <a:cxn ang="0">
                      <a:pos x="T6" y="T7"/>
                    </a:cxn>
                    <a:cxn ang="0">
                      <a:pos x="T8" y="T9"/>
                    </a:cxn>
                  </a:cxnLst>
                  <a:rect l="0" t="0" r="r" b="b"/>
                  <a:pathLst>
                    <a:path w="41" h="86">
                      <a:moveTo>
                        <a:pt x="3" y="7"/>
                      </a:moveTo>
                      <a:cubicBezTo>
                        <a:pt x="16" y="29"/>
                        <a:pt x="21" y="56"/>
                        <a:pt x="30" y="79"/>
                      </a:cubicBezTo>
                      <a:cubicBezTo>
                        <a:pt x="32" y="86"/>
                        <a:pt x="41" y="83"/>
                        <a:pt x="40" y="76"/>
                      </a:cubicBezTo>
                      <a:cubicBezTo>
                        <a:pt x="36" y="48"/>
                        <a:pt x="25" y="27"/>
                        <a:pt x="9" y="4"/>
                      </a:cubicBezTo>
                      <a:cubicBezTo>
                        <a:pt x="7" y="0"/>
                        <a:pt x="0" y="3"/>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5" name="Freeform 18"/>
                <p:cNvSpPr/>
                <p:nvPr/>
              </p:nvSpPr>
              <p:spPr bwMode="auto">
                <a:xfrm>
                  <a:off x="8740776" y="2992438"/>
                  <a:ext cx="26988" cy="107950"/>
                </a:xfrm>
                <a:custGeom>
                  <a:avLst/>
                  <a:gdLst>
                    <a:gd name="T0" fmla="*/ 2 w 27"/>
                    <a:gd name="T1" fmla="*/ 7 h 104"/>
                    <a:gd name="T2" fmla="*/ 17 w 27"/>
                    <a:gd name="T3" fmla="*/ 100 h 104"/>
                    <a:gd name="T4" fmla="*/ 23 w 27"/>
                    <a:gd name="T5" fmla="*/ 100 h 104"/>
                    <a:gd name="T6" fmla="*/ 9 w 27"/>
                    <a:gd name="T7" fmla="*/ 4 h 104"/>
                    <a:gd name="T8" fmla="*/ 2 w 27"/>
                    <a:gd name="T9" fmla="*/ 7 h 104"/>
                  </a:gdLst>
                  <a:ahLst/>
                  <a:cxnLst>
                    <a:cxn ang="0">
                      <a:pos x="T0" y="T1"/>
                    </a:cxn>
                    <a:cxn ang="0">
                      <a:pos x="T2" y="T3"/>
                    </a:cxn>
                    <a:cxn ang="0">
                      <a:pos x="T4" y="T5"/>
                    </a:cxn>
                    <a:cxn ang="0">
                      <a:pos x="T6" y="T7"/>
                    </a:cxn>
                    <a:cxn ang="0">
                      <a:pos x="T8" y="T9"/>
                    </a:cxn>
                  </a:cxnLst>
                  <a:rect l="0" t="0" r="r" b="b"/>
                  <a:pathLst>
                    <a:path w="27" h="104">
                      <a:moveTo>
                        <a:pt x="2" y="7"/>
                      </a:moveTo>
                      <a:cubicBezTo>
                        <a:pt x="14" y="36"/>
                        <a:pt x="13" y="68"/>
                        <a:pt x="17" y="100"/>
                      </a:cubicBezTo>
                      <a:cubicBezTo>
                        <a:pt x="17" y="104"/>
                        <a:pt x="23" y="104"/>
                        <a:pt x="23" y="100"/>
                      </a:cubicBezTo>
                      <a:cubicBezTo>
                        <a:pt x="27" y="67"/>
                        <a:pt x="24" y="33"/>
                        <a:pt x="9" y="4"/>
                      </a:cubicBezTo>
                      <a:cubicBezTo>
                        <a:pt x="7" y="0"/>
                        <a:pt x="0" y="3"/>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6" name="Freeform 19"/>
                <p:cNvSpPr/>
                <p:nvPr/>
              </p:nvSpPr>
              <p:spPr bwMode="auto">
                <a:xfrm>
                  <a:off x="8753476" y="3206751"/>
                  <a:ext cx="25400" cy="80963"/>
                </a:xfrm>
                <a:custGeom>
                  <a:avLst/>
                  <a:gdLst>
                    <a:gd name="T0" fmla="*/ 13 w 24"/>
                    <a:gd name="T1" fmla="*/ 2 h 78"/>
                    <a:gd name="T2" fmla="*/ 4 w 24"/>
                    <a:gd name="T3" fmla="*/ 32 h 78"/>
                    <a:gd name="T4" fmla="*/ 2 w 24"/>
                    <a:gd name="T5" fmla="*/ 46 h 78"/>
                    <a:gd name="T6" fmla="*/ 0 w 24"/>
                    <a:gd name="T7" fmla="*/ 66 h 78"/>
                    <a:gd name="T8" fmla="*/ 13 w 24"/>
                    <a:gd name="T9" fmla="*/ 71 h 78"/>
                    <a:gd name="T10" fmla="*/ 23 w 24"/>
                    <a:gd name="T11" fmla="*/ 39 h 78"/>
                    <a:gd name="T12" fmla="*/ 15 w 24"/>
                    <a:gd name="T13" fmla="*/ 2 h 78"/>
                    <a:gd name="T14" fmla="*/ 13 w 24"/>
                    <a:gd name="T15" fmla="*/ 2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13" y="2"/>
                      </a:moveTo>
                      <a:cubicBezTo>
                        <a:pt x="9" y="12"/>
                        <a:pt x="6" y="21"/>
                        <a:pt x="4" y="32"/>
                      </a:cubicBezTo>
                      <a:cubicBezTo>
                        <a:pt x="3" y="37"/>
                        <a:pt x="2" y="41"/>
                        <a:pt x="2" y="46"/>
                      </a:cubicBezTo>
                      <a:cubicBezTo>
                        <a:pt x="1" y="53"/>
                        <a:pt x="1" y="59"/>
                        <a:pt x="0" y="66"/>
                      </a:cubicBezTo>
                      <a:cubicBezTo>
                        <a:pt x="0" y="72"/>
                        <a:pt x="9" y="78"/>
                        <a:pt x="13" y="71"/>
                      </a:cubicBezTo>
                      <a:cubicBezTo>
                        <a:pt x="18" y="60"/>
                        <a:pt x="21" y="52"/>
                        <a:pt x="23" y="39"/>
                      </a:cubicBezTo>
                      <a:cubicBezTo>
                        <a:pt x="24" y="25"/>
                        <a:pt x="20" y="15"/>
                        <a:pt x="15" y="2"/>
                      </a:cubicBezTo>
                      <a:cubicBezTo>
                        <a:pt x="15" y="0"/>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7" name="Freeform 20"/>
                <p:cNvSpPr/>
                <p:nvPr/>
              </p:nvSpPr>
              <p:spPr bwMode="auto">
                <a:xfrm>
                  <a:off x="8672513" y="3368676"/>
                  <a:ext cx="61913" cy="100013"/>
                </a:xfrm>
                <a:custGeom>
                  <a:avLst/>
                  <a:gdLst>
                    <a:gd name="T0" fmla="*/ 46 w 61"/>
                    <a:gd name="T1" fmla="*/ 3 h 97"/>
                    <a:gd name="T2" fmla="*/ 6 w 61"/>
                    <a:gd name="T3" fmla="*/ 81 h 97"/>
                    <a:gd name="T4" fmla="*/ 20 w 61"/>
                    <a:gd name="T5" fmla="*/ 91 h 97"/>
                    <a:gd name="T6" fmla="*/ 52 w 61"/>
                    <a:gd name="T7" fmla="*/ 51 h 97"/>
                    <a:gd name="T8" fmla="*/ 53 w 61"/>
                    <a:gd name="T9" fmla="*/ 3 h 97"/>
                    <a:gd name="T10" fmla="*/ 46 w 61"/>
                    <a:gd name="T11" fmla="*/ 3 h 97"/>
                  </a:gdLst>
                  <a:ahLst/>
                  <a:cxnLst>
                    <a:cxn ang="0">
                      <a:pos x="T0" y="T1"/>
                    </a:cxn>
                    <a:cxn ang="0">
                      <a:pos x="T2" y="T3"/>
                    </a:cxn>
                    <a:cxn ang="0">
                      <a:pos x="T4" y="T5"/>
                    </a:cxn>
                    <a:cxn ang="0">
                      <a:pos x="T6" y="T7"/>
                    </a:cxn>
                    <a:cxn ang="0">
                      <a:pos x="T8" y="T9"/>
                    </a:cxn>
                    <a:cxn ang="0">
                      <a:pos x="T10" y="T11"/>
                    </a:cxn>
                  </a:cxnLst>
                  <a:rect l="0" t="0" r="r" b="b"/>
                  <a:pathLst>
                    <a:path w="61" h="97">
                      <a:moveTo>
                        <a:pt x="46" y="3"/>
                      </a:moveTo>
                      <a:cubicBezTo>
                        <a:pt x="33" y="29"/>
                        <a:pt x="23" y="57"/>
                        <a:pt x="6" y="81"/>
                      </a:cubicBezTo>
                      <a:cubicBezTo>
                        <a:pt x="0" y="89"/>
                        <a:pt x="13" y="97"/>
                        <a:pt x="20" y="91"/>
                      </a:cubicBezTo>
                      <a:cubicBezTo>
                        <a:pt x="34" y="80"/>
                        <a:pt x="45" y="69"/>
                        <a:pt x="52" y="51"/>
                      </a:cubicBezTo>
                      <a:cubicBezTo>
                        <a:pt x="58" y="35"/>
                        <a:pt x="61" y="20"/>
                        <a:pt x="53" y="3"/>
                      </a:cubicBezTo>
                      <a:cubicBezTo>
                        <a:pt x="52" y="0"/>
                        <a:pt x="47" y="1"/>
                        <a:pt x="4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8" name="Freeform 21"/>
                <p:cNvSpPr/>
                <p:nvPr/>
              </p:nvSpPr>
              <p:spPr bwMode="auto">
                <a:xfrm>
                  <a:off x="8559801" y="3544888"/>
                  <a:ext cx="68263" cy="84138"/>
                </a:xfrm>
                <a:custGeom>
                  <a:avLst/>
                  <a:gdLst>
                    <a:gd name="T0" fmla="*/ 51 w 66"/>
                    <a:gd name="T1" fmla="*/ 4 h 81"/>
                    <a:gd name="T2" fmla="*/ 24 w 66"/>
                    <a:gd name="T3" fmla="*/ 33 h 81"/>
                    <a:gd name="T4" fmla="*/ 14 w 66"/>
                    <a:gd name="T5" fmla="*/ 46 h 81"/>
                    <a:gd name="T6" fmla="*/ 5 w 66"/>
                    <a:gd name="T7" fmla="*/ 62 h 81"/>
                    <a:gd name="T8" fmla="*/ 18 w 66"/>
                    <a:gd name="T9" fmla="*/ 75 h 81"/>
                    <a:gd name="T10" fmla="*/ 32 w 66"/>
                    <a:gd name="T11" fmla="*/ 65 h 81"/>
                    <a:gd name="T12" fmla="*/ 45 w 66"/>
                    <a:gd name="T13" fmla="*/ 49 h 81"/>
                    <a:gd name="T14" fmla="*/ 63 w 66"/>
                    <a:gd name="T15" fmla="*/ 11 h 81"/>
                    <a:gd name="T16" fmla="*/ 51 w 66"/>
                    <a:gd name="T17" fmla="*/ 4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81">
                      <a:moveTo>
                        <a:pt x="51" y="4"/>
                      </a:moveTo>
                      <a:cubicBezTo>
                        <a:pt x="41" y="13"/>
                        <a:pt x="32" y="22"/>
                        <a:pt x="24" y="33"/>
                      </a:cubicBezTo>
                      <a:cubicBezTo>
                        <a:pt x="21" y="37"/>
                        <a:pt x="17" y="41"/>
                        <a:pt x="14" y="46"/>
                      </a:cubicBezTo>
                      <a:cubicBezTo>
                        <a:pt x="10" y="51"/>
                        <a:pt x="9" y="57"/>
                        <a:pt x="5" y="62"/>
                      </a:cubicBezTo>
                      <a:cubicBezTo>
                        <a:pt x="0" y="70"/>
                        <a:pt x="10" y="81"/>
                        <a:pt x="18" y="75"/>
                      </a:cubicBezTo>
                      <a:cubicBezTo>
                        <a:pt x="22" y="72"/>
                        <a:pt x="29" y="69"/>
                        <a:pt x="32" y="65"/>
                      </a:cubicBezTo>
                      <a:cubicBezTo>
                        <a:pt x="37" y="60"/>
                        <a:pt x="41" y="55"/>
                        <a:pt x="45" y="49"/>
                      </a:cubicBezTo>
                      <a:cubicBezTo>
                        <a:pt x="53" y="37"/>
                        <a:pt x="59" y="25"/>
                        <a:pt x="63" y="11"/>
                      </a:cubicBezTo>
                      <a:cubicBezTo>
                        <a:pt x="66" y="4"/>
                        <a:pt x="56" y="0"/>
                        <a:pt x="5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299" name="Freeform 22"/>
                <p:cNvSpPr/>
                <p:nvPr/>
              </p:nvSpPr>
              <p:spPr bwMode="auto">
                <a:xfrm>
                  <a:off x="8374063" y="3732213"/>
                  <a:ext cx="80963" cy="65088"/>
                </a:xfrm>
                <a:custGeom>
                  <a:avLst/>
                  <a:gdLst>
                    <a:gd name="T0" fmla="*/ 66 w 79"/>
                    <a:gd name="T1" fmla="*/ 3 h 62"/>
                    <a:gd name="T2" fmla="*/ 35 w 79"/>
                    <a:gd name="T3" fmla="*/ 23 h 62"/>
                    <a:gd name="T4" fmla="*/ 6 w 79"/>
                    <a:gd name="T5" fmla="*/ 48 h 62"/>
                    <a:gd name="T6" fmla="*/ 14 w 79"/>
                    <a:gd name="T7" fmla="*/ 58 h 62"/>
                    <a:gd name="T8" fmla="*/ 45 w 79"/>
                    <a:gd name="T9" fmla="*/ 38 h 62"/>
                    <a:gd name="T10" fmla="*/ 73 w 79"/>
                    <a:gd name="T11" fmla="*/ 13 h 62"/>
                    <a:gd name="T12" fmla="*/ 66 w 79"/>
                    <a:gd name="T13" fmla="*/ 3 h 62"/>
                  </a:gdLst>
                  <a:ahLst/>
                  <a:cxnLst>
                    <a:cxn ang="0">
                      <a:pos x="T0" y="T1"/>
                    </a:cxn>
                    <a:cxn ang="0">
                      <a:pos x="T2" y="T3"/>
                    </a:cxn>
                    <a:cxn ang="0">
                      <a:pos x="T4" y="T5"/>
                    </a:cxn>
                    <a:cxn ang="0">
                      <a:pos x="T6" y="T7"/>
                    </a:cxn>
                    <a:cxn ang="0">
                      <a:pos x="T8" y="T9"/>
                    </a:cxn>
                    <a:cxn ang="0">
                      <a:pos x="T10" y="T11"/>
                    </a:cxn>
                    <a:cxn ang="0">
                      <a:pos x="T12" y="T13"/>
                    </a:cxn>
                  </a:cxnLst>
                  <a:rect l="0" t="0" r="r" b="b"/>
                  <a:pathLst>
                    <a:path w="79" h="62">
                      <a:moveTo>
                        <a:pt x="66" y="3"/>
                      </a:moveTo>
                      <a:cubicBezTo>
                        <a:pt x="55" y="9"/>
                        <a:pt x="45" y="15"/>
                        <a:pt x="35" y="23"/>
                      </a:cubicBezTo>
                      <a:cubicBezTo>
                        <a:pt x="25" y="31"/>
                        <a:pt x="16" y="39"/>
                        <a:pt x="6" y="48"/>
                      </a:cubicBezTo>
                      <a:cubicBezTo>
                        <a:pt x="0" y="53"/>
                        <a:pt x="8" y="62"/>
                        <a:pt x="14" y="58"/>
                      </a:cubicBezTo>
                      <a:cubicBezTo>
                        <a:pt x="25" y="52"/>
                        <a:pt x="35" y="46"/>
                        <a:pt x="45" y="38"/>
                      </a:cubicBezTo>
                      <a:cubicBezTo>
                        <a:pt x="55" y="30"/>
                        <a:pt x="64" y="21"/>
                        <a:pt x="73" y="13"/>
                      </a:cubicBezTo>
                      <a:cubicBezTo>
                        <a:pt x="79" y="9"/>
                        <a:pt x="72" y="0"/>
                        <a:pt x="6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0" name="Freeform 23"/>
                <p:cNvSpPr/>
                <p:nvPr/>
              </p:nvSpPr>
              <p:spPr bwMode="auto">
                <a:xfrm>
                  <a:off x="7953376" y="3932238"/>
                  <a:ext cx="93663" cy="30163"/>
                </a:xfrm>
                <a:custGeom>
                  <a:avLst/>
                  <a:gdLst>
                    <a:gd name="T0" fmla="*/ 82 w 91"/>
                    <a:gd name="T1" fmla="*/ 1 h 30"/>
                    <a:gd name="T2" fmla="*/ 42 w 91"/>
                    <a:gd name="T3" fmla="*/ 5 h 30"/>
                    <a:gd name="T4" fmla="*/ 9 w 91"/>
                    <a:gd name="T5" fmla="*/ 11 h 30"/>
                    <a:gd name="T6" fmla="*/ 9 w 91"/>
                    <a:gd name="T7" fmla="*/ 28 h 30"/>
                    <a:gd name="T8" fmla="*/ 45 w 91"/>
                    <a:gd name="T9" fmla="*/ 27 h 30"/>
                    <a:gd name="T10" fmla="*/ 86 w 91"/>
                    <a:gd name="T11" fmla="*/ 9 h 30"/>
                    <a:gd name="T12" fmla="*/ 82 w 9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91" h="30">
                      <a:moveTo>
                        <a:pt x="82" y="1"/>
                      </a:moveTo>
                      <a:cubicBezTo>
                        <a:pt x="69" y="3"/>
                        <a:pt x="55" y="3"/>
                        <a:pt x="42" y="5"/>
                      </a:cubicBezTo>
                      <a:cubicBezTo>
                        <a:pt x="31" y="6"/>
                        <a:pt x="20" y="9"/>
                        <a:pt x="9" y="11"/>
                      </a:cubicBezTo>
                      <a:cubicBezTo>
                        <a:pt x="0" y="13"/>
                        <a:pt x="0" y="27"/>
                        <a:pt x="9" y="28"/>
                      </a:cubicBezTo>
                      <a:cubicBezTo>
                        <a:pt x="22" y="30"/>
                        <a:pt x="32" y="30"/>
                        <a:pt x="45" y="27"/>
                      </a:cubicBezTo>
                      <a:cubicBezTo>
                        <a:pt x="60" y="23"/>
                        <a:pt x="72" y="15"/>
                        <a:pt x="86" y="9"/>
                      </a:cubicBezTo>
                      <a:cubicBezTo>
                        <a:pt x="91" y="7"/>
                        <a:pt x="87" y="0"/>
                        <a:pt x="8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1" name="Freeform 24"/>
                <p:cNvSpPr/>
                <p:nvPr/>
              </p:nvSpPr>
              <p:spPr bwMode="auto">
                <a:xfrm>
                  <a:off x="7991476" y="3992563"/>
                  <a:ext cx="65088" cy="77788"/>
                </a:xfrm>
                <a:custGeom>
                  <a:avLst/>
                  <a:gdLst>
                    <a:gd name="T0" fmla="*/ 2 w 63"/>
                    <a:gd name="T1" fmla="*/ 6 h 74"/>
                    <a:gd name="T2" fmla="*/ 12 w 63"/>
                    <a:gd name="T3" fmla="*/ 18 h 74"/>
                    <a:gd name="T4" fmla="*/ 24 w 63"/>
                    <a:gd name="T5" fmla="*/ 34 h 74"/>
                    <a:gd name="T6" fmla="*/ 36 w 63"/>
                    <a:gd name="T7" fmla="*/ 51 h 74"/>
                    <a:gd name="T8" fmla="*/ 47 w 63"/>
                    <a:gd name="T9" fmla="*/ 66 h 74"/>
                    <a:gd name="T10" fmla="*/ 61 w 63"/>
                    <a:gd name="T11" fmla="*/ 60 h 74"/>
                    <a:gd name="T12" fmla="*/ 37 w 63"/>
                    <a:gd name="T13" fmla="*/ 16 h 74"/>
                    <a:gd name="T14" fmla="*/ 18 w 63"/>
                    <a:gd name="T15" fmla="*/ 3 h 74"/>
                    <a:gd name="T16" fmla="*/ 3 w 63"/>
                    <a:gd name="T17" fmla="*/ 2 h 74"/>
                    <a:gd name="T18" fmla="*/ 2 w 63"/>
                    <a:gd name="T19"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4">
                      <a:moveTo>
                        <a:pt x="2" y="6"/>
                      </a:moveTo>
                      <a:cubicBezTo>
                        <a:pt x="6" y="7"/>
                        <a:pt x="10" y="15"/>
                        <a:pt x="12" y="18"/>
                      </a:cubicBezTo>
                      <a:cubicBezTo>
                        <a:pt x="15" y="24"/>
                        <a:pt x="20" y="29"/>
                        <a:pt x="24" y="34"/>
                      </a:cubicBezTo>
                      <a:cubicBezTo>
                        <a:pt x="29" y="39"/>
                        <a:pt x="32" y="45"/>
                        <a:pt x="36" y="51"/>
                      </a:cubicBezTo>
                      <a:cubicBezTo>
                        <a:pt x="39" y="56"/>
                        <a:pt x="44" y="60"/>
                        <a:pt x="47" y="66"/>
                      </a:cubicBezTo>
                      <a:cubicBezTo>
                        <a:pt x="51" y="74"/>
                        <a:pt x="63" y="68"/>
                        <a:pt x="61" y="60"/>
                      </a:cubicBezTo>
                      <a:cubicBezTo>
                        <a:pt x="57" y="43"/>
                        <a:pt x="50" y="29"/>
                        <a:pt x="37" y="16"/>
                      </a:cubicBezTo>
                      <a:cubicBezTo>
                        <a:pt x="32" y="10"/>
                        <a:pt x="26" y="6"/>
                        <a:pt x="18" y="3"/>
                      </a:cubicBezTo>
                      <a:cubicBezTo>
                        <a:pt x="13" y="0"/>
                        <a:pt x="8" y="1"/>
                        <a:pt x="3" y="2"/>
                      </a:cubicBezTo>
                      <a:cubicBezTo>
                        <a:pt x="0" y="2"/>
                        <a:pt x="0"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2" name="Freeform 25"/>
                <p:cNvSpPr/>
                <p:nvPr/>
              </p:nvSpPr>
              <p:spPr bwMode="auto">
                <a:xfrm>
                  <a:off x="8085138" y="4160838"/>
                  <a:ext cx="26988" cy="95250"/>
                </a:xfrm>
                <a:custGeom>
                  <a:avLst/>
                  <a:gdLst>
                    <a:gd name="T0" fmla="*/ 0 w 26"/>
                    <a:gd name="T1" fmla="*/ 8 h 91"/>
                    <a:gd name="T2" fmla="*/ 6 w 26"/>
                    <a:gd name="T3" fmla="*/ 83 h 91"/>
                    <a:gd name="T4" fmla="*/ 22 w 26"/>
                    <a:gd name="T5" fmla="*/ 83 h 91"/>
                    <a:gd name="T6" fmla="*/ 13 w 26"/>
                    <a:gd name="T7" fmla="*/ 5 h 91"/>
                    <a:gd name="T8" fmla="*/ 0 w 26"/>
                    <a:gd name="T9" fmla="*/ 8 h 91"/>
                  </a:gdLst>
                  <a:ahLst/>
                  <a:cxnLst>
                    <a:cxn ang="0">
                      <a:pos x="T0" y="T1"/>
                    </a:cxn>
                    <a:cxn ang="0">
                      <a:pos x="T2" y="T3"/>
                    </a:cxn>
                    <a:cxn ang="0">
                      <a:pos x="T4" y="T5"/>
                    </a:cxn>
                    <a:cxn ang="0">
                      <a:pos x="T6" y="T7"/>
                    </a:cxn>
                    <a:cxn ang="0">
                      <a:pos x="T8" y="T9"/>
                    </a:cxn>
                  </a:cxnLst>
                  <a:rect l="0" t="0" r="r" b="b"/>
                  <a:pathLst>
                    <a:path w="26" h="91">
                      <a:moveTo>
                        <a:pt x="0" y="8"/>
                      </a:moveTo>
                      <a:cubicBezTo>
                        <a:pt x="1" y="33"/>
                        <a:pt x="2" y="59"/>
                        <a:pt x="6" y="83"/>
                      </a:cubicBezTo>
                      <a:cubicBezTo>
                        <a:pt x="8" y="91"/>
                        <a:pt x="20" y="91"/>
                        <a:pt x="22" y="83"/>
                      </a:cubicBezTo>
                      <a:cubicBezTo>
                        <a:pt x="26" y="58"/>
                        <a:pt x="26" y="27"/>
                        <a:pt x="13" y="5"/>
                      </a:cubicBezTo>
                      <a:cubicBezTo>
                        <a:pt x="9" y="0"/>
                        <a:pt x="0" y="2"/>
                        <a:pt x="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3" name="Freeform 26"/>
                <p:cNvSpPr/>
                <p:nvPr/>
              </p:nvSpPr>
              <p:spPr bwMode="auto">
                <a:xfrm>
                  <a:off x="8034338" y="4348163"/>
                  <a:ext cx="44450" cy="106363"/>
                </a:xfrm>
                <a:custGeom>
                  <a:avLst/>
                  <a:gdLst>
                    <a:gd name="T0" fmla="*/ 8 w 43"/>
                    <a:gd name="T1" fmla="*/ 99 h 102"/>
                    <a:gd name="T2" fmla="*/ 32 w 43"/>
                    <a:gd name="T3" fmla="*/ 61 h 102"/>
                    <a:gd name="T4" fmla="*/ 42 w 43"/>
                    <a:gd name="T5" fmla="*/ 9 h 102"/>
                    <a:gd name="T6" fmla="*/ 27 w 43"/>
                    <a:gd name="T7" fmla="*/ 7 h 102"/>
                    <a:gd name="T8" fmla="*/ 13 w 43"/>
                    <a:gd name="T9" fmla="*/ 50 h 102"/>
                    <a:gd name="T10" fmla="*/ 1 w 43"/>
                    <a:gd name="T11" fmla="*/ 95 h 102"/>
                    <a:gd name="T12" fmla="*/ 8 w 43"/>
                    <a:gd name="T13" fmla="*/ 99 h 102"/>
                  </a:gdLst>
                  <a:ahLst/>
                  <a:cxnLst>
                    <a:cxn ang="0">
                      <a:pos x="T0" y="T1"/>
                    </a:cxn>
                    <a:cxn ang="0">
                      <a:pos x="T2" y="T3"/>
                    </a:cxn>
                    <a:cxn ang="0">
                      <a:pos x="T4" y="T5"/>
                    </a:cxn>
                    <a:cxn ang="0">
                      <a:pos x="T6" y="T7"/>
                    </a:cxn>
                    <a:cxn ang="0">
                      <a:pos x="T8" y="T9"/>
                    </a:cxn>
                    <a:cxn ang="0">
                      <a:pos x="T10" y="T11"/>
                    </a:cxn>
                    <a:cxn ang="0">
                      <a:pos x="T12" y="T13"/>
                    </a:cxn>
                  </a:cxnLst>
                  <a:rect l="0" t="0" r="r" b="b"/>
                  <a:pathLst>
                    <a:path w="43" h="102">
                      <a:moveTo>
                        <a:pt x="8" y="99"/>
                      </a:moveTo>
                      <a:cubicBezTo>
                        <a:pt x="19" y="87"/>
                        <a:pt x="26" y="76"/>
                        <a:pt x="32" y="61"/>
                      </a:cubicBezTo>
                      <a:cubicBezTo>
                        <a:pt x="38" y="44"/>
                        <a:pt x="40" y="27"/>
                        <a:pt x="42" y="9"/>
                      </a:cubicBezTo>
                      <a:cubicBezTo>
                        <a:pt x="43" y="0"/>
                        <a:pt x="30" y="0"/>
                        <a:pt x="27" y="7"/>
                      </a:cubicBezTo>
                      <a:cubicBezTo>
                        <a:pt x="21" y="22"/>
                        <a:pt x="16" y="35"/>
                        <a:pt x="13" y="50"/>
                      </a:cubicBezTo>
                      <a:cubicBezTo>
                        <a:pt x="9" y="64"/>
                        <a:pt x="7" y="81"/>
                        <a:pt x="1" y="95"/>
                      </a:cubicBezTo>
                      <a:cubicBezTo>
                        <a:pt x="0" y="99"/>
                        <a:pt x="6" y="102"/>
                        <a:pt x="8" y="9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4" name="Freeform 27"/>
                <p:cNvSpPr/>
                <p:nvPr/>
              </p:nvSpPr>
              <p:spPr bwMode="auto">
                <a:xfrm>
                  <a:off x="7883526" y="4581526"/>
                  <a:ext cx="80963" cy="74613"/>
                </a:xfrm>
                <a:custGeom>
                  <a:avLst/>
                  <a:gdLst>
                    <a:gd name="T0" fmla="*/ 7 w 78"/>
                    <a:gd name="T1" fmla="*/ 69 h 72"/>
                    <a:gd name="T2" fmla="*/ 45 w 78"/>
                    <a:gd name="T3" fmla="*/ 47 h 72"/>
                    <a:gd name="T4" fmla="*/ 75 w 78"/>
                    <a:gd name="T5" fmla="*/ 11 h 72"/>
                    <a:gd name="T6" fmla="*/ 67 w 78"/>
                    <a:gd name="T7" fmla="*/ 5 h 72"/>
                    <a:gd name="T8" fmla="*/ 37 w 78"/>
                    <a:gd name="T9" fmla="*/ 33 h 72"/>
                    <a:gd name="T10" fmla="*/ 4 w 78"/>
                    <a:gd name="T11" fmla="*/ 63 h 72"/>
                    <a:gd name="T12" fmla="*/ 7 w 78"/>
                    <a:gd name="T13" fmla="*/ 69 h 72"/>
                  </a:gdLst>
                  <a:ahLst/>
                  <a:cxnLst>
                    <a:cxn ang="0">
                      <a:pos x="T0" y="T1"/>
                    </a:cxn>
                    <a:cxn ang="0">
                      <a:pos x="T2" y="T3"/>
                    </a:cxn>
                    <a:cxn ang="0">
                      <a:pos x="T4" y="T5"/>
                    </a:cxn>
                    <a:cxn ang="0">
                      <a:pos x="T6" y="T7"/>
                    </a:cxn>
                    <a:cxn ang="0">
                      <a:pos x="T8" y="T9"/>
                    </a:cxn>
                    <a:cxn ang="0">
                      <a:pos x="T10" y="T11"/>
                    </a:cxn>
                    <a:cxn ang="0">
                      <a:pos x="T12" y="T13"/>
                    </a:cxn>
                  </a:cxnLst>
                  <a:rect l="0" t="0" r="r" b="b"/>
                  <a:pathLst>
                    <a:path w="78" h="72">
                      <a:moveTo>
                        <a:pt x="7" y="69"/>
                      </a:moveTo>
                      <a:cubicBezTo>
                        <a:pt x="20" y="62"/>
                        <a:pt x="33" y="56"/>
                        <a:pt x="45" y="47"/>
                      </a:cubicBezTo>
                      <a:cubicBezTo>
                        <a:pt x="57" y="37"/>
                        <a:pt x="68" y="26"/>
                        <a:pt x="75" y="11"/>
                      </a:cubicBezTo>
                      <a:cubicBezTo>
                        <a:pt x="78" y="6"/>
                        <a:pt x="71" y="0"/>
                        <a:pt x="67" y="5"/>
                      </a:cubicBezTo>
                      <a:cubicBezTo>
                        <a:pt x="57" y="15"/>
                        <a:pt x="47" y="24"/>
                        <a:pt x="37" y="33"/>
                      </a:cubicBezTo>
                      <a:cubicBezTo>
                        <a:pt x="26" y="43"/>
                        <a:pt x="15" y="55"/>
                        <a:pt x="4" y="63"/>
                      </a:cubicBezTo>
                      <a:cubicBezTo>
                        <a:pt x="0" y="66"/>
                        <a:pt x="3" y="72"/>
                        <a:pt x="7"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5" name="Freeform 28"/>
                <p:cNvSpPr/>
                <p:nvPr/>
              </p:nvSpPr>
              <p:spPr bwMode="auto">
                <a:xfrm>
                  <a:off x="7666038" y="4762501"/>
                  <a:ext cx="120650" cy="58738"/>
                </a:xfrm>
                <a:custGeom>
                  <a:avLst/>
                  <a:gdLst>
                    <a:gd name="T0" fmla="*/ 6 w 117"/>
                    <a:gd name="T1" fmla="*/ 56 h 56"/>
                    <a:gd name="T2" fmla="*/ 111 w 117"/>
                    <a:gd name="T3" fmla="*/ 13 h 56"/>
                    <a:gd name="T4" fmla="*/ 105 w 117"/>
                    <a:gd name="T5" fmla="*/ 2 h 56"/>
                    <a:gd name="T6" fmla="*/ 5 w 117"/>
                    <a:gd name="T7" fmla="*/ 48 h 56"/>
                    <a:gd name="T8" fmla="*/ 6 w 117"/>
                    <a:gd name="T9" fmla="*/ 56 h 56"/>
                  </a:gdLst>
                  <a:ahLst/>
                  <a:cxnLst>
                    <a:cxn ang="0">
                      <a:pos x="T0" y="T1"/>
                    </a:cxn>
                    <a:cxn ang="0">
                      <a:pos x="T2" y="T3"/>
                    </a:cxn>
                    <a:cxn ang="0">
                      <a:pos x="T4" y="T5"/>
                    </a:cxn>
                    <a:cxn ang="0">
                      <a:pos x="T6" y="T7"/>
                    </a:cxn>
                    <a:cxn ang="0">
                      <a:pos x="T8" y="T9"/>
                    </a:cxn>
                  </a:cxnLst>
                  <a:rect l="0" t="0" r="r" b="b"/>
                  <a:pathLst>
                    <a:path w="117" h="56">
                      <a:moveTo>
                        <a:pt x="6" y="56"/>
                      </a:moveTo>
                      <a:cubicBezTo>
                        <a:pt x="44" y="51"/>
                        <a:pt x="81" y="37"/>
                        <a:pt x="111" y="13"/>
                      </a:cubicBezTo>
                      <a:cubicBezTo>
                        <a:pt x="117" y="9"/>
                        <a:pt x="111" y="0"/>
                        <a:pt x="105" y="2"/>
                      </a:cubicBezTo>
                      <a:cubicBezTo>
                        <a:pt x="70" y="12"/>
                        <a:pt x="40" y="36"/>
                        <a:pt x="5" y="48"/>
                      </a:cubicBezTo>
                      <a:cubicBezTo>
                        <a:pt x="0" y="49"/>
                        <a:pt x="1" y="56"/>
                        <a:pt x="6"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6" name="Freeform 29"/>
                <p:cNvSpPr/>
                <p:nvPr/>
              </p:nvSpPr>
              <p:spPr bwMode="auto">
                <a:xfrm>
                  <a:off x="7434263" y="4868863"/>
                  <a:ext cx="123825" cy="47625"/>
                </a:xfrm>
                <a:custGeom>
                  <a:avLst/>
                  <a:gdLst>
                    <a:gd name="T0" fmla="*/ 4 w 120"/>
                    <a:gd name="T1" fmla="*/ 46 h 46"/>
                    <a:gd name="T2" fmla="*/ 117 w 120"/>
                    <a:gd name="T3" fmla="*/ 10 h 46"/>
                    <a:gd name="T4" fmla="*/ 112 w 120"/>
                    <a:gd name="T5" fmla="*/ 2 h 46"/>
                    <a:gd name="T6" fmla="*/ 3 w 120"/>
                    <a:gd name="T7" fmla="*/ 39 h 46"/>
                    <a:gd name="T8" fmla="*/ 4 w 120"/>
                    <a:gd name="T9" fmla="*/ 46 h 46"/>
                  </a:gdLst>
                  <a:ahLst/>
                  <a:cxnLst>
                    <a:cxn ang="0">
                      <a:pos x="T0" y="T1"/>
                    </a:cxn>
                    <a:cxn ang="0">
                      <a:pos x="T2" y="T3"/>
                    </a:cxn>
                    <a:cxn ang="0">
                      <a:pos x="T4" y="T5"/>
                    </a:cxn>
                    <a:cxn ang="0">
                      <a:pos x="T6" y="T7"/>
                    </a:cxn>
                    <a:cxn ang="0">
                      <a:pos x="T8" y="T9"/>
                    </a:cxn>
                  </a:cxnLst>
                  <a:rect l="0" t="0" r="r" b="b"/>
                  <a:pathLst>
                    <a:path w="120" h="46">
                      <a:moveTo>
                        <a:pt x="4" y="46"/>
                      </a:moveTo>
                      <a:cubicBezTo>
                        <a:pt x="43" y="44"/>
                        <a:pt x="86" y="36"/>
                        <a:pt x="117" y="10"/>
                      </a:cubicBezTo>
                      <a:cubicBezTo>
                        <a:pt x="120" y="7"/>
                        <a:pt x="116" y="0"/>
                        <a:pt x="112" y="2"/>
                      </a:cubicBezTo>
                      <a:cubicBezTo>
                        <a:pt x="75" y="14"/>
                        <a:pt x="40" y="27"/>
                        <a:pt x="3" y="39"/>
                      </a:cubicBezTo>
                      <a:cubicBezTo>
                        <a:pt x="0" y="40"/>
                        <a:pt x="0" y="46"/>
                        <a:pt x="4"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7" name="Freeform 30"/>
                <p:cNvSpPr/>
                <p:nvPr/>
              </p:nvSpPr>
              <p:spPr bwMode="auto">
                <a:xfrm>
                  <a:off x="7192963" y="4932363"/>
                  <a:ext cx="153988" cy="38100"/>
                </a:xfrm>
                <a:custGeom>
                  <a:avLst/>
                  <a:gdLst>
                    <a:gd name="T0" fmla="*/ 6 w 148"/>
                    <a:gd name="T1" fmla="*/ 36 h 37"/>
                    <a:gd name="T2" fmla="*/ 137 w 148"/>
                    <a:gd name="T3" fmla="*/ 20 h 37"/>
                    <a:gd name="T4" fmla="*/ 133 w 148"/>
                    <a:gd name="T5" fmla="*/ 3 h 37"/>
                    <a:gd name="T6" fmla="*/ 3 w 148"/>
                    <a:gd name="T7" fmla="*/ 31 h 37"/>
                    <a:gd name="T8" fmla="*/ 6 w 148"/>
                    <a:gd name="T9" fmla="*/ 36 h 37"/>
                  </a:gdLst>
                  <a:ahLst/>
                  <a:cxnLst>
                    <a:cxn ang="0">
                      <a:pos x="T0" y="T1"/>
                    </a:cxn>
                    <a:cxn ang="0">
                      <a:pos x="T2" y="T3"/>
                    </a:cxn>
                    <a:cxn ang="0">
                      <a:pos x="T4" y="T5"/>
                    </a:cxn>
                    <a:cxn ang="0">
                      <a:pos x="T6" y="T7"/>
                    </a:cxn>
                    <a:cxn ang="0">
                      <a:pos x="T8" y="T9"/>
                    </a:cxn>
                  </a:cxnLst>
                  <a:rect l="0" t="0" r="r" b="b"/>
                  <a:pathLst>
                    <a:path w="148" h="37">
                      <a:moveTo>
                        <a:pt x="6" y="36"/>
                      </a:moveTo>
                      <a:cubicBezTo>
                        <a:pt x="51" y="28"/>
                        <a:pt x="94" y="36"/>
                        <a:pt x="137" y="20"/>
                      </a:cubicBezTo>
                      <a:cubicBezTo>
                        <a:pt x="148" y="16"/>
                        <a:pt x="144" y="0"/>
                        <a:pt x="133" y="3"/>
                      </a:cubicBezTo>
                      <a:cubicBezTo>
                        <a:pt x="88" y="13"/>
                        <a:pt x="46" y="13"/>
                        <a:pt x="3" y="31"/>
                      </a:cubicBezTo>
                      <a:cubicBezTo>
                        <a:pt x="0" y="32"/>
                        <a:pt x="2" y="37"/>
                        <a:pt x="6"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8" name="Freeform 31"/>
                <p:cNvSpPr/>
                <p:nvPr/>
              </p:nvSpPr>
              <p:spPr bwMode="auto">
                <a:xfrm>
                  <a:off x="6989763" y="4945063"/>
                  <a:ext cx="88900" cy="22225"/>
                </a:xfrm>
                <a:custGeom>
                  <a:avLst/>
                  <a:gdLst>
                    <a:gd name="T0" fmla="*/ 4 w 86"/>
                    <a:gd name="T1" fmla="*/ 18 h 22"/>
                    <a:gd name="T2" fmla="*/ 80 w 86"/>
                    <a:gd name="T3" fmla="*/ 10 h 22"/>
                    <a:gd name="T4" fmla="*/ 77 w 86"/>
                    <a:gd name="T5" fmla="*/ 1 h 22"/>
                    <a:gd name="T6" fmla="*/ 4 w 86"/>
                    <a:gd name="T7" fmla="*/ 8 h 22"/>
                    <a:gd name="T8" fmla="*/ 4 w 86"/>
                    <a:gd name="T9" fmla="*/ 18 h 22"/>
                  </a:gdLst>
                  <a:ahLst/>
                  <a:cxnLst>
                    <a:cxn ang="0">
                      <a:pos x="T0" y="T1"/>
                    </a:cxn>
                    <a:cxn ang="0">
                      <a:pos x="T2" y="T3"/>
                    </a:cxn>
                    <a:cxn ang="0">
                      <a:pos x="T4" y="T5"/>
                    </a:cxn>
                    <a:cxn ang="0">
                      <a:pos x="T6" y="T7"/>
                    </a:cxn>
                    <a:cxn ang="0">
                      <a:pos x="T8" y="T9"/>
                    </a:cxn>
                  </a:cxnLst>
                  <a:rect l="0" t="0" r="r" b="b"/>
                  <a:pathLst>
                    <a:path w="86" h="22">
                      <a:moveTo>
                        <a:pt x="4" y="18"/>
                      </a:moveTo>
                      <a:cubicBezTo>
                        <a:pt x="30" y="22"/>
                        <a:pt x="56" y="21"/>
                        <a:pt x="80" y="10"/>
                      </a:cubicBezTo>
                      <a:cubicBezTo>
                        <a:pt x="86" y="8"/>
                        <a:pt x="82" y="0"/>
                        <a:pt x="77" y="1"/>
                      </a:cubicBezTo>
                      <a:cubicBezTo>
                        <a:pt x="53" y="5"/>
                        <a:pt x="28" y="5"/>
                        <a:pt x="4" y="8"/>
                      </a:cubicBezTo>
                      <a:cubicBezTo>
                        <a:pt x="0" y="9"/>
                        <a:pt x="0" y="17"/>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09" name="Freeform 32"/>
                <p:cNvSpPr/>
                <p:nvPr/>
              </p:nvSpPr>
              <p:spPr bwMode="auto">
                <a:xfrm>
                  <a:off x="6748463" y="4924426"/>
                  <a:ext cx="80963" cy="31750"/>
                </a:xfrm>
                <a:custGeom>
                  <a:avLst/>
                  <a:gdLst>
                    <a:gd name="T0" fmla="*/ 6 w 79"/>
                    <a:gd name="T1" fmla="*/ 17 h 31"/>
                    <a:gd name="T2" fmla="*/ 37 w 79"/>
                    <a:gd name="T3" fmla="*/ 24 h 31"/>
                    <a:gd name="T4" fmla="*/ 72 w 79"/>
                    <a:gd name="T5" fmla="*/ 31 h 31"/>
                    <a:gd name="T6" fmla="*/ 75 w 79"/>
                    <a:gd name="T7" fmla="*/ 21 h 31"/>
                    <a:gd name="T8" fmla="*/ 6 w 79"/>
                    <a:gd name="T9" fmla="*/ 6 h 31"/>
                    <a:gd name="T10" fmla="*/ 6 w 79"/>
                    <a:gd name="T11" fmla="*/ 17 h 31"/>
                  </a:gdLst>
                  <a:ahLst/>
                  <a:cxnLst>
                    <a:cxn ang="0">
                      <a:pos x="T0" y="T1"/>
                    </a:cxn>
                    <a:cxn ang="0">
                      <a:pos x="T2" y="T3"/>
                    </a:cxn>
                    <a:cxn ang="0">
                      <a:pos x="T4" y="T5"/>
                    </a:cxn>
                    <a:cxn ang="0">
                      <a:pos x="T6" y="T7"/>
                    </a:cxn>
                    <a:cxn ang="0">
                      <a:pos x="T8" y="T9"/>
                    </a:cxn>
                    <a:cxn ang="0">
                      <a:pos x="T10" y="T11"/>
                    </a:cxn>
                  </a:cxnLst>
                  <a:rect l="0" t="0" r="r" b="b"/>
                  <a:pathLst>
                    <a:path w="79" h="31">
                      <a:moveTo>
                        <a:pt x="6" y="17"/>
                      </a:moveTo>
                      <a:cubicBezTo>
                        <a:pt x="16" y="20"/>
                        <a:pt x="27" y="22"/>
                        <a:pt x="37" y="24"/>
                      </a:cubicBezTo>
                      <a:cubicBezTo>
                        <a:pt x="49" y="27"/>
                        <a:pt x="60" y="31"/>
                        <a:pt x="72" y="31"/>
                      </a:cubicBezTo>
                      <a:cubicBezTo>
                        <a:pt x="78" y="31"/>
                        <a:pt x="79" y="24"/>
                        <a:pt x="75" y="21"/>
                      </a:cubicBezTo>
                      <a:cubicBezTo>
                        <a:pt x="56" y="8"/>
                        <a:pt x="28" y="0"/>
                        <a:pt x="6" y="6"/>
                      </a:cubicBezTo>
                      <a:cubicBezTo>
                        <a:pt x="0" y="8"/>
                        <a:pt x="1" y="15"/>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0" name="Freeform 33"/>
                <p:cNvSpPr/>
                <p:nvPr/>
              </p:nvSpPr>
              <p:spPr bwMode="auto">
                <a:xfrm>
                  <a:off x="6559551" y="4949826"/>
                  <a:ext cx="68263" cy="61913"/>
                </a:xfrm>
                <a:custGeom>
                  <a:avLst/>
                  <a:gdLst>
                    <a:gd name="T0" fmla="*/ 11 w 67"/>
                    <a:gd name="T1" fmla="*/ 56 h 59"/>
                    <a:gd name="T2" fmla="*/ 39 w 67"/>
                    <a:gd name="T3" fmla="*/ 37 h 59"/>
                    <a:gd name="T4" fmla="*/ 63 w 67"/>
                    <a:gd name="T5" fmla="*/ 12 h 59"/>
                    <a:gd name="T6" fmla="*/ 55 w 67"/>
                    <a:gd name="T7" fmla="*/ 4 h 59"/>
                    <a:gd name="T8" fmla="*/ 31 w 67"/>
                    <a:gd name="T9" fmla="*/ 25 h 59"/>
                    <a:gd name="T10" fmla="*/ 4 w 67"/>
                    <a:gd name="T11" fmla="*/ 48 h 59"/>
                    <a:gd name="T12" fmla="*/ 11 w 67"/>
                    <a:gd name="T13" fmla="*/ 56 h 59"/>
                  </a:gdLst>
                  <a:ahLst/>
                  <a:cxnLst>
                    <a:cxn ang="0">
                      <a:pos x="T0" y="T1"/>
                    </a:cxn>
                    <a:cxn ang="0">
                      <a:pos x="T2" y="T3"/>
                    </a:cxn>
                    <a:cxn ang="0">
                      <a:pos x="T4" y="T5"/>
                    </a:cxn>
                    <a:cxn ang="0">
                      <a:pos x="T6" y="T7"/>
                    </a:cxn>
                    <a:cxn ang="0">
                      <a:pos x="T8" y="T9"/>
                    </a:cxn>
                    <a:cxn ang="0">
                      <a:pos x="T10" y="T11"/>
                    </a:cxn>
                    <a:cxn ang="0">
                      <a:pos x="T12" y="T13"/>
                    </a:cxn>
                  </a:cxnLst>
                  <a:rect l="0" t="0" r="r" b="b"/>
                  <a:pathLst>
                    <a:path w="67" h="59">
                      <a:moveTo>
                        <a:pt x="11" y="56"/>
                      </a:moveTo>
                      <a:cubicBezTo>
                        <a:pt x="21" y="50"/>
                        <a:pt x="30" y="44"/>
                        <a:pt x="39" y="37"/>
                      </a:cubicBezTo>
                      <a:cubicBezTo>
                        <a:pt x="48" y="29"/>
                        <a:pt x="55" y="21"/>
                        <a:pt x="63" y="12"/>
                      </a:cubicBezTo>
                      <a:cubicBezTo>
                        <a:pt x="67" y="7"/>
                        <a:pt x="60" y="0"/>
                        <a:pt x="55" y="4"/>
                      </a:cubicBezTo>
                      <a:cubicBezTo>
                        <a:pt x="47" y="11"/>
                        <a:pt x="39" y="17"/>
                        <a:pt x="31" y="25"/>
                      </a:cubicBezTo>
                      <a:cubicBezTo>
                        <a:pt x="22" y="33"/>
                        <a:pt x="14" y="41"/>
                        <a:pt x="4" y="48"/>
                      </a:cubicBezTo>
                      <a:cubicBezTo>
                        <a:pt x="0" y="52"/>
                        <a:pt x="6" y="59"/>
                        <a:pt x="11"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1" name="Freeform 34"/>
                <p:cNvSpPr/>
                <p:nvPr/>
              </p:nvSpPr>
              <p:spPr bwMode="auto">
                <a:xfrm>
                  <a:off x="6375401" y="5078413"/>
                  <a:ext cx="80963" cy="49213"/>
                </a:xfrm>
                <a:custGeom>
                  <a:avLst/>
                  <a:gdLst>
                    <a:gd name="T0" fmla="*/ 5 w 78"/>
                    <a:gd name="T1" fmla="*/ 46 h 46"/>
                    <a:gd name="T2" fmla="*/ 41 w 78"/>
                    <a:gd name="T3" fmla="*/ 34 h 46"/>
                    <a:gd name="T4" fmla="*/ 73 w 78"/>
                    <a:gd name="T5" fmla="*/ 11 h 46"/>
                    <a:gd name="T6" fmla="*/ 67 w 78"/>
                    <a:gd name="T7" fmla="*/ 2 h 46"/>
                    <a:gd name="T8" fmla="*/ 33 w 78"/>
                    <a:gd name="T9" fmla="*/ 21 h 46"/>
                    <a:gd name="T10" fmla="*/ 3 w 78"/>
                    <a:gd name="T11" fmla="*/ 41 h 46"/>
                    <a:gd name="T12" fmla="*/ 5 w 78"/>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8" h="46">
                      <a:moveTo>
                        <a:pt x="5" y="46"/>
                      </a:moveTo>
                      <a:cubicBezTo>
                        <a:pt x="17" y="42"/>
                        <a:pt x="29" y="41"/>
                        <a:pt x="41" y="34"/>
                      </a:cubicBezTo>
                      <a:cubicBezTo>
                        <a:pt x="53" y="28"/>
                        <a:pt x="63" y="20"/>
                        <a:pt x="73" y="11"/>
                      </a:cubicBezTo>
                      <a:cubicBezTo>
                        <a:pt x="78" y="6"/>
                        <a:pt x="72" y="0"/>
                        <a:pt x="67" y="2"/>
                      </a:cubicBezTo>
                      <a:cubicBezTo>
                        <a:pt x="55" y="8"/>
                        <a:pt x="44" y="14"/>
                        <a:pt x="33" y="21"/>
                      </a:cubicBezTo>
                      <a:cubicBezTo>
                        <a:pt x="23" y="28"/>
                        <a:pt x="14" y="37"/>
                        <a:pt x="3" y="41"/>
                      </a:cubicBezTo>
                      <a:cubicBezTo>
                        <a:pt x="0" y="42"/>
                        <a:pt x="2" y="46"/>
                        <a:pt x="5"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2" name="Freeform 35"/>
                <p:cNvSpPr/>
                <p:nvPr/>
              </p:nvSpPr>
              <p:spPr bwMode="auto">
                <a:xfrm>
                  <a:off x="6167438" y="5192713"/>
                  <a:ext cx="114300" cy="50800"/>
                </a:xfrm>
                <a:custGeom>
                  <a:avLst/>
                  <a:gdLst>
                    <a:gd name="T0" fmla="*/ 10 w 110"/>
                    <a:gd name="T1" fmla="*/ 48 h 50"/>
                    <a:gd name="T2" fmla="*/ 105 w 110"/>
                    <a:gd name="T3" fmla="*/ 11 h 50"/>
                    <a:gd name="T4" fmla="*/ 102 w 110"/>
                    <a:gd name="T5" fmla="*/ 2 h 50"/>
                    <a:gd name="T6" fmla="*/ 7 w 110"/>
                    <a:gd name="T7" fmla="*/ 37 h 50"/>
                    <a:gd name="T8" fmla="*/ 10 w 110"/>
                    <a:gd name="T9" fmla="*/ 48 h 50"/>
                  </a:gdLst>
                  <a:ahLst/>
                  <a:cxnLst>
                    <a:cxn ang="0">
                      <a:pos x="T0" y="T1"/>
                    </a:cxn>
                    <a:cxn ang="0">
                      <a:pos x="T2" y="T3"/>
                    </a:cxn>
                    <a:cxn ang="0">
                      <a:pos x="T4" y="T5"/>
                    </a:cxn>
                    <a:cxn ang="0">
                      <a:pos x="T6" y="T7"/>
                    </a:cxn>
                    <a:cxn ang="0">
                      <a:pos x="T8" y="T9"/>
                    </a:cxn>
                  </a:cxnLst>
                  <a:rect l="0" t="0" r="r" b="b"/>
                  <a:pathLst>
                    <a:path w="110" h="50">
                      <a:moveTo>
                        <a:pt x="10" y="48"/>
                      </a:moveTo>
                      <a:cubicBezTo>
                        <a:pt x="45" y="42"/>
                        <a:pt x="75" y="29"/>
                        <a:pt x="105" y="11"/>
                      </a:cubicBezTo>
                      <a:cubicBezTo>
                        <a:pt x="110" y="8"/>
                        <a:pt x="107" y="0"/>
                        <a:pt x="102" y="2"/>
                      </a:cubicBezTo>
                      <a:cubicBezTo>
                        <a:pt x="71" y="15"/>
                        <a:pt x="40" y="30"/>
                        <a:pt x="7" y="37"/>
                      </a:cubicBezTo>
                      <a:cubicBezTo>
                        <a:pt x="0" y="39"/>
                        <a:pt x="3"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3" name="Freeform 36"/>
                <p:cNvSpPr/>
                <p:nvPr/>
              </p:nvSpPr>
              <p:spPr bwMode="auto">
                <a:xfrm>
                  <a:off x="5929313" y="5272088"/>
                  <a:ext cx="131763" cy="36513"/>
                </a:xfrm>
                <a:custGeom>
                  <a:avLst/>
                  <a:gdLst>
                    <a:gd name="T0" fmla="*/ 7 w 128"/>
                    <a:gd name="T1" fmla="*/ 30 h 35"/>
                    <a:gd name="T2" fmla="*/ 120 w 128"/>
                    <a:gd name="T3" fmla="*/ 16 h 35"/>
                    <a:gd name="T4" fmla="*/ 114 w 128"/>
                    <a:gd name="T5" fmla="*/ 2 h 35"/>
                    <a:gd name="T6" fmla="*/ 7 w 128"/>
                    <a:gd name="T7" fmla="*/ 18 h 35"/>
                    <a:gd name="T8" fmla="*/ 7 w 128"/>
                    <a:gd name="T9" fmla="*/ 30 h 35"/>
                  </a:gdLst>
                  <a:ahLst/>
                  <a:cxnLst>
                    <a:cxn ang="0">
                      <a:pos x="T0" y="T1"/>
                    </a:cxn>
                    <a:cxn ang="0">
                      <a:pos x="T2" y="T3"/>
                    </a:cxn>
                    <a:cxn ang="0">
                      <a:pos x="T4" y="T5"/>
                    </a:cxn>
                    <a:cxn ang="0">
                      <a:pos x="T6" y="T7"/>
                    </a:cxn>
                    <a:cxn ang="0">
                      <a:pos x="T8" y="T9"/>
                    </a:cxn>
                  </a:cxnLst>
                  <a:rect l="0" t="0" r="r" b="b"/>
                  <a:pathLst>
                    <a:path w="128" h="35">
                      <a:moveTo>
                        <a:pt x="7" y="30"/>
                      </a:moveTo>
                      <a:cubicBezTo>
                        <a:pt x="47" y="33"/>
                        <a:pt x="84" y="35"/>
                        <a:pt x="120" y="16"/>
                      </a:cubicBezTo>
                      <a:cubicBezTo>
                        <a:pt x="128" y="11"/>
                        <a:pt x="122" y="0"/>
                        <a:pt x="114" y="2"/>
                      </a:cubicBezTo>
                      <a:cubicBezTo>
                        <a:pt x="79" y="10"/>
                        <a:pt x="43" y="15"/>
                        <a:pt x="7" y="18"/>
                      </a:cubicBezTo>
                      <a:cubicBezTo>
                        <a:pt x="0" y="18"/>
                        <a:pt x="0" y="29"/>
                        <a:pt x="7"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4" name="Freeform 37"/>
                <p:cNvSpPr/>
                <p:nvPr/>
              </p:nvSpPr>
              <p:spPr bwMode="auto">
                <a:xfrm>
                  <a:off x="5719763" y="5281613"/>
                  <a:ext cx="104775" cy="34925"/>
                </a:xfrm>
                <a:custGeom>
                  <a:avLst/>
                  <a:gdLst>
                    <a:gd name="T0" fmla="*/ 3 w 101"/>
                    <a:gd name="T1" fmla="*/ 11 h 33"/>
                    <a:gd name="T2" fmla="*/ 94 w 101"/>
                    <a:gd name="T3" fmla="*/ 29 h 33"/>
                    <a:gd name="T4" fmla="*/ 94 w 101"/>
                    <a:gd name="T5" fmla="*/ 15 h 33"/>
                    <a:gd name="T6" fmla="*/ 6 w 101"/>
                    <a:gd name="T7" fmla="*/ 3 h 33"/>
                    <a:gd name="T8" fmla="*/ 3 w 101"/>
                    <a:gd name="T9" fmla="*/ 11 h 33"/>
                  </a:gdLst>
                  <a:ahLst/>
                  <a:cxnLst>
                    <a:cxn ang="0">
                      <a:pos x="T0" y="T1"/>
                    </a:cxn>
                    <a:cxn ang="0">
                      <a:pos x="T2" y="T3"/>
                    </a:cxn>
                    <a:cxn ang="0">
                      <a:pos x="T4" y="T5"/>
                    </a:cxn>
                    <a:cxn ang="0">
                      <a:pos x="T6" y="T7"/>
                    </a:cxn>
                    <a:cxn ang="0">
                      <a:pos x="T8" y="T9"/>
                    </a:cxn>
                  </a:cxnLst>
                  <a:rect l="0" t="0" r="r" b="b"/>
                  <a:pathLst>
                    <a:path w="101" h="33">
                      <a:moveTo>
                        <a:pt x="3" y="11"/>
                      </a:moveTo>
                      <a:cubicBezTo>
                        <a:pt x="29" y="28"/>
                        <a:pt x="65" y="33"/>
                        <a:pt x="94" y="29"/>
                      </a:cubicBezTo>
                      <a:cubicBezTo>
                        <a:pt x="101" y="28"/>
                        <a:pt x="101" y="16"/>
                        <a:pt x="94" y="15"/>
                      </a:cubicBezTo>
                      <a:cubicBezTo>
                        <a:pt x="66" y="10"/>
                        <a:pt x="34" y="0"/>
                        <a:pt x="6" y="3"/>
                      </a:cubicBezTo>
                      <a:cubicBezTo>
                        <a:pt x="1" y="3"/>
                        <a:pt x="0" y="9"/>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5" name="Freeform 38"/>
                <p:cNvSpPr/>
                <p:nvPr/>
              </p:nvSpPr>
              <p:spPr bwMode="auto">
                <a:xfrm>
                  <a:off x="5516563" y="5238751"/>
                  <a:ext cx="103188" cy="33338"/>
                </a:xfrm>
                <a:custGeom>
                  <a:avLst/>
                  <a:gdLst>
                    <a:gd name="T0" fmla="*/ 5 w 100"/>
                    <a:gd name="T1" fmla="*/ 9 h 32"/>
                    <a:gd name="T2" fmla="*/ 92 w 100"/>
                    <a:gd name="T3" fmla="*/ 31 h 32"/>
                    <a:gd name="T4" fmla="*/ 94 w 100"/>
                    <a:gd name="T5" fmla="*/ 22 h 32"/>
                    <a:gd name="T6" fmla="*/ 7 w 100"/>
                    <a:gd name="T7" fmla="*/ 1 h 32"/>
                    <a:gd name="T8" fmla="*/ 5 w 100"/>
                    <a:gd name="T9" fmla="*/ 9 h 32"/>
                  </a:gdLst>
                  <a:ahLst/>
                  <a:cxnLst>
                    <a:cxn ang="0">
                      <a:pos x="T0" y="T1"/>
                    </a:cxn>
                    <a:cxn ang="0">
                      <a:pos x="T2" y="T3"/>
                    </a:cxn>
                    <a:cxn ang="0">
                      <a:pos x="T4" y="T5"/>
                    </a:cxn>
                    <a:cxn ang="0">
                      <a:pos x="T6" y="T7"/>
                    </a:cxn>
                    <a:cxn ang="0">
                      <a:pos x="T8" y="T9"/>
                    </a:cxn>
                  </a:cxnLst>
                  <a:rect l="0" t="0" r="r" b="b"/>
                  <a:pathLst>
                    <a:path w="100" h="32">
                      <a:moveTo>
                        <a:pt x="5" y="9"/>
                      </a:moveTo>
                      <a:cubicBezTo>
                        <a:pt x="34" y="18"/>
                        <a:pt x="62" y="26"/>
                        <a:pt x="92" y="31"/>
                      </a:cubicBezTo>
                      <a:cubicBezTo>
                        <a:pt x="98" y="32"/>
                        <a:pt x="100" y="24"/>
                        <a:pt x="94" y="22"/>
                      </a:cubicBezTo>
                      <a:cubicBezTo>
                        <a:pt x="66" y="13"/>
                        <a:pt x="37" y="6"/>
                        <a:pt x="7" y="1"/>
                      </a:cubicBezTo>
                      <a:cubicBezTo>
                        <a:pt x="2" y="0"/>
                        <a:pt x="0" y="7"/>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6" name="Freeform 39"/>
                <p:cNvSpPr/>
                <p:nvPr/>
              </p:nvSpPr>
              <p:spPr bwMode="auto">
                <a:xfrm>
                  <a:off x="5327651" y="5132388"/>
                  <a:ext cx="85725" cy="60325"/>
                </a:xfrm>
                <a:custGeom>
                  <a:avLst/>
                  <a:gdLst>
                    <a:gd name="T0" fmla="*/ 2 w 82"/>
                    <a:gd name="T1" fmla="*/ 8 h 58"/>
                    <a:gd name="T2" fmla="*/ 71 w 82"/>
                    <a:gd name="T3" fmla="*/ 57 h 58"/>
                    <a:gd name="T4" fmla="*/ 74 w 82"/>
                    <a:gd name="T5" fmla="*/ 44 h 58"/>
                    <a:gd name="T6" fmla="*/ 11 w 82"/>
                    <a:gd name="T7" fmla="*/ 3 h 58"/>
                    <a:gd name="T8" fmla="*/ 2 w 82"/>
                    <a:gd name="T9" fmla="*/ 8 h 58"/>
                  </a:gdLst>
                  <a:ahLst/>
                  <a:cxnLst>
                    <a:cxn ang="0">
                      <a:pos x="T0" y="T1"/>
                    </a:cxn>
                    <a:cxn ang="0">
                      <a:pos x="T2" y="T3"/>
                    </a:cxn>
                    <a:cxn ang="0">
                      <a:pos x="T4" y="T5"/>
                    </a:cxn>
                    <a:cxn ang="0">
                      <a:pos x="T6" y="T7"/>
                    </a:cxn>
                    <a:cxn ang="0">
                      <a:pos x="T8" y="T9"/>
                    </a:cxn>
                  </a:cxnLst>
                  <a:rect l="0" t="0" r="r" b="b"/>
                  <a:pathLst>
                    <a:path w="82" h="58">
                      <a:moveTo>
                        <a:pt x="2" y="8"/>
                      </a:moveTo>
                      <a:cubicBezTo>
                        <a:pt x="14" y="38"/>
                        <a:pt x="41" y="52"/>
                        <a:pt x="71" y="57"/>
                      </a:cubicBezTo>
                      <a:cubicBezTo>
                        <a:pt x="79" y="58"/>
                        <a:pt x="82" y="47"/>
                        <a:pt x="74" y="44"/>
                      </a:cubicBezTo>
                      <a:cubicBezTo>
                        <a:pt x="51" y="35"/>
                        <a:pt x="30" y="19"/>
                        <a:pt x="11" y="3"/>
                      </a:cubicBezTo>
                      <a:cubicBezTo>
                        <a:pt x="8" y="0"/>
                        <a:pt x="0" y="3"/>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7" name="Freeform 40"/>
                <p:cNvSpPr/>
                <p:nvPr/>
              </p:nvSpPr>
              <p:spPr bwMode="auto">
                <a:xfrm>
                  <a:off x="5167313" y="4940301"/>
                  <a:ext cx="87313" cy="103188"/>
                </a:xfrm>
                <a:custGeom>
                  <a:avLst/>
                  <a:gdLst>
                    <a:gd name="T0" fmla="*/ 4 w 83"/>
                    <a:gd name="T1" fmla="*/ 13 h 98"/>
                    <a:gd name="T2" fmla="*/ 72 w 83"/>
                    <a:gd name="T3" fmla="*/ 94 h 98"/>
                    <a:gd name="T4" fmla="*/ 80 w 83"/>
                    <a:gd name="T5" fmla="*/ 87 h 98"/>
                    <a:gd name="T6" fmla="*/ 13 w 83"/>
                    <a:gd name="T7" fmla="*/ 4 h 98"/>
                    <a:gd name="T8" fmla="*/ 4 w 83"/>
                    <a:gd name="T9" fmla="*/ 13 h 98"/>
                  </a:gdLst>
                  <a:ahLst/>
                  <a:cxnLst>
                    <a:cxn ang="0">
                      <a:pos x="T0" y="T1"/>
                    </a:cxn>
                    <a:cxn ang="0">
                      <a:pos x="T2" y="T3"/>
                    </a:cxn>
                    <a:cxn ang="0">
                      <a:pos x="T4" y="T5"/>
                    </a:cxn>
                    <a:cxn ang="0">
                      <a:pos x="T6" y="T7"/>
                    </a:cxn>
                    <a:cxn ang="0">
                      <a:pos x="T8" y="T9"/>
                    </a:cxn>
                  </a:cxnLst>
                  <a:rect l="0" t="0" r="r" b="b"/>
                  <a:pathLst>
                    <a:path w="83" h="98">
                      <a:moveTo>
                        <a:pt x="4" y="13"/>
                      </a:moveTo>
                      <a:cubicBezTo>
                        <a:pt x="23" y="41"/>
                        <a:pt x="44" y="74"/>
                        <a:pt x="72" y="94"/>
                      </a:cubicBezTo>
                      <a:cubicBezTo>
                        <a:pt x="76" y="98"/>
                        <a:pt x="83" y="91"/>
                        <a:pt x="80" y="87"/>
                      </a:cubicBezTo>
                      <a:cubicBezTo>
                        <a:pt x="61" y="58"/>
                        <a:pt x="41" y="25"/>
                        <a:pt x="13" y="4"/>
                      </a:cubicBezTo>
                      <a:cubicBezTo>
                        <a:pt x="8" y="0"/>
                        <a:pt x="0" y="8"/>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8" name="Freeform 41"/>
                <p:cNvSpPr/>
                <p:nvPr/>
              </p:nvSpPr>
              <p:spPr bwMode="auto">
                <a:xfrm>
                  <a:off x="5113338" y="4803776"/>
                  <a:ext cx="50800" cy="74613"/>
                </a:xfrm>
                <a:custGeom>
                  <a:avLst/>
                  <a:gdLst>
                    <a:gd name="T0" fmla="*/ 2 w 49"/>
                    <a:gd name="T1" fmla="*/ 6 h 71"/>
                    <a:gd name="T2" fmla="*/ 15 w 49"/>
                    <a:gd name="T3" fmla="*/ 35 h 71"/>
                    <a:gd name="T4" fmla="*/ 35 w 49"/>
                    <a:gd name="T5" fmla="*/ 65 h 71"/>
                    <a:gd name="T6" fmla="*/ 45 w 49"/>
                    <a:gd name="T7" fmla="*/ 59 h 71"/>
                    <a:gd name="T8" fmla="*/ 26 w 49"/>
                    <a:gd name="T9" fmla="*/ 28 h 71"/>
                    <a:gd name="T10" fmla="*/ 5 w 49"/>
                    <a:gd name="T11" fmla="*/ 3 h 71"/>
                    <a:gd name="T12" fmla="*/ 2 w 49"/>
                    <a:gd name="T13" fmla="*/ 6 h 71"/>
                  </a:gdLst>
                  <a:ahLst/>
                  <a:cxnLst>
                    <a:cxn ang="0">
                      <a:pos x="T0" y="T1"/>
                    </a:cxn>
                    <a:cxn ang="0">
                      <a:pos x="T2" y="T3"/>
                    </a:cxn>
                    <a:cxn ang="0">
                      <a:pos x="T4" y="T5"/>
                    </a:cxn>
                    <a:cxn ang="0">
                      <a:pos x="T6" y="T7"/>
                    </a:cxn>
                    <a:cxn ang="0">
                      <a:pos x="T8" y="T9"/>
                    </a:cxn>
                    <a:cxn ang="0">
                      <a:pos x="T10" y="T11"/>
                    </a:cxn>
                    <a:cxn ang="0">
                      <a:pos x="T12" y="T13"/>
                    </a:cxn>
                  </a:cxnLst>
                  <a:rect l="0" t="0" r="r" b="b"/>
                  <a:pathLst>
                    <a:path w="49" h="71">
                      <a:moveTo>
                        <a:pt x="2" y="6"/>
                      </a:moveTo>
                      <a:cubicBezTo>
                        <a:pt x="6" y="15"/>
                        <a:pt x="10" y="25"/>
                        <a:pt x="15" y="35"/>
                      </a:cubicBezTo>
                      <a:cubicBezTo>
                        <a:pt x="21" y="46"/>
                        <a:pt x="27" y="55"/>
                        <a:pt x="35" y="65"/>
                      </a:cubicBezTo>
                      <a:cubicBezTo>
                        <a:pt x="39" y="71"/>
                        <a:pt x="49" y="66"/>
                        <a:pt x="45" y="59"/>
                      </a:cubicBezTo>
                      <a:cubicBezTo>
                        <a:pt x="39" y="49"/>
                        <a:pt x="33" y="38"/>
                        <a:pt x="26" y="28"/>
                      </a:cubicBezTo>
                      <a:cubicBezTo>
                        <a:pt x="20" y="19"/>
                        <a:pt x="13" y="11"/>
                        <a:pt x="5" y="3"/>
                      </a:cubicBezTo>
                      <a:cubicBezTo>
                        <a:pt x="4" y="0"/>
                        <a:pt x="0" y="3"/>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19" name="Freeform 42"/>
                <p:cNvSpPr/>
                <p:nvPr/>
              </p:nvSpPr>
              <p:spPr bwMode="auto">
                <a:xfrm>
                  <a:off x="5035551" y="4613276"/>
                  <a:ext cx="60325" cy="101600"/>
                </a:xfrm>
                <a:custGeom>
                  <a:avLst/>
                  <a:gdLst>
                    <a:gd name="T0" fmla="*/ 2 w 58"/>
                    <a:gd name="T1" fmla="*/ 8 h 97"/>
                    <a:gd name="T2" fmla="*/ 45 w 58"/>
                    <a:gd name="T3" fmla="*/ 91 h 97"/>
                    <a:gd name="T4" fmla="*/ 56 w 58"/>
                    <a:gd name="T5" fmla="*/ 84 h 97"/>
                    <a:gd name="T6" fmla="*/ 11 w 58"/>
                    <a:gd name="T7" fmla="*/ 4 h 97"/>
                    <a:gd name="T8" fmla="*/ 2 w 58"/>
                    <a:gd name="T9" fmla="*/ 8 h 97"/>
                  </a:gdLst>
                  <a:ahLst/>
                  <a:cxnLst>
                    <a:cxn ang="0">
                      <a:pos x="T0" y="T1"/>
                    </a:cxn>
                    <a:cxn ang="0">
                      <a:pos x="T2" y="T3"/>
                    </a:cxn>
                    <a:cxn ang="0">
                      <a:pos x="T4" y="T5"/>
                    </a:cxn>
                    <a:cxn ang="0">
                      <a:pos x="T6" y="T7"/>
                    </a:cxn>
                    <a:cxn ang="0">
                      <a:pos x="T8" y="T9"/>
                    </a:cxn>
                  </a:cxnLst>
                  <a:rect l="0" t="0" r="r" b="b"/>
                  <a:pathLst>
                    <a:path w="58" h="97">
                      <a:moveTo>
                        <a:pt x="2" y="8"/>
                      </a:moveTo>
                      <a:cubicBezTo>
                        <a:pt x="10" y="37"/>
                        <a:pt x="25" y="67"/>
                        <a:pt x="45" y="91"/>
                      </a:cubicBezTo>
                      <a:cubicBezTo>
                        <a:pt x="50" y="97"/>
                        <a:pt x="58" y="91"/>
                        <a:pt x="56" y="84"/>
                      </a:cubicBezTo>
                      <a:cubicBezTo>
                        <a:pt x="49" y="54"/>
                        <a:pt x="29" y="28"/>
                        <a:pt x="11" y="4"/>
                      </a:cubicBezTo>
                      <a:cubicBezTo>
                        <a:pt x="7" y="0"/>
                        <a:pt x="0" y="2"/>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0" name="Freeform 43"/>
                <p:cNvSpPr/>
                <p:nvPr/>
              </p:nvSpPr>
              <p:spPr bwMode="auto">
                <a:xfrm>
                  <a:off x="4221163" y="4760913"/>
                  <a:ext cx="82550" cy="20638"/>
                </a:xfrm>
                <a:custGeom>
                  <a:avLst/>
                  <a:gdLst>
                    <a:gd name="T0" fmla="*/ 2 w 79"/>
                    <a:gd name="T1" fmla="*/ 4 h 19"/>
                    <a:gd name="T2" fmla="*/ 74 w 79"/>
                    <a:gd name="T3" fmla="*/ 19 h 19"/>
                    <a:gd name="T4" fmla="*/ 76 w 79"/>
                    <a:gd name="T5" fmla="*/ 14 h 19"/>
                    <a:gd name="T6" fmla="*/ 3 w 79"/>
                    <a:gd name="T7" fmla="*/ 0 h 19"/>
                    <a:gd name="T8" fmla="*/ 2 w 79"/>
                    <a:gd name="T9" fmla="*/ 4 h 19"/>
                  </a:gdLst>
                  <a:ahLst/>
                  <a:cxnLst>
                    <a:cxn ang="0">
                      <a:pos x="T0" y="T1"/>
                    </a:cxn>
                    <a:cxn ang="0">
                      <a:pos x="T2" y="T3"/>
                    </a:cxn>
                    <a:cxn ang="0">
                      <a:pos x="T4" y="T5"/>
                    </a:cxn>
                    <a:cxn ang="0">
                      <a:pos x="T6" y="T7"/>
                    </a:cxn>
                    <a:cxn ang="0">
                      <a:pos x="T8" y="T9"/>
                    </a:cxn>
                  </a:cxnLst>
                  <a:rect l="0" t="0" r="r" b="b"/>
                  <a:pathLst>
                    <a:path w="79" h="19">
                      <a:moveTo>
                        <a:pt x="2" y="4"/>
                      </a:moveTo>
                      <a:cubicBezTo>
                        <a:pt x="26" y="11"/>
                        <a:pt x="50" y="14"/>
                        <a:pt x="74" y="19"/>
                      </a:cubicBezTo>
                      <a:cubicBezTo>
                        <a:pt x="77" y="19"/>
                        <a:pt x="79" y="15"/>
                        <a:pt x="76" y="14"/>
                      </a:cubicBezTo>
                      <a:cubicBezTo>
                        <a:pt x="52" y="8"/>
                        <a:pt x="27" y="7"/>
                        <a:pt x="3" y="0"/>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1" name="Freeform 44"/>
                <p:cNvSpPr/>
                <p:nvPr/>
              </p:nvSpPr>
              <p:spPr bwMode="auto">
                <a:xfrm>
                  <a:off x="4384676" y="4772026"/>
                  <a:ext cx="106363" cy="17463"/>
                </a:xfrm>
                <a:custGeom>
                  <a:avLst/>
                  <a:gdLst>
                    <a:gd name="T0" fmla="*/ 5 w 102"/>
                    <a:gd name="T1" fmla="*/ 16 h 17"/>
                    <a:gd name="T2" fmla="*/ 98 w 102"/>
                    <a:gd name="T3" fmla="*/ 10 h 17"/>
                    <a:gd name="T4" fmla="*/ 98 w 102"/>
                    <a:gd name="T5" fmla="*/ 3 h 17"/>
                    <a:gd name="T6" fmla="*/ 3 w 102"/>
                    <a:gd name="T7" fmla="*/ 11 h 17"/>
                    <a:gd name="T8" fmla="*/ 5 w 102"/>
                    <a:gd name="T9" fmla="*/ 16 h 17"/>
                  </a:gdLst>
                  <a:ahLst/>
                  <a:cxnLst>
                    <a:cxn ang="0">
                      <a:pos x="T0" y="T1"/>
                    </a:cxn>
                    <a:cxn ang="0">
                      <a:pos x="T2" y="T3"/>
                    </a:cxn>
                    <a:cxn ang="0">
                      <a:pos x="T4" y="T5"/>
                    </a:cxn>
                    <a:cxn ang="0">
                      <a:pos x="T6" y="T7"/>
                    </a:cxn>
                    <a:cxn ang="0">
                      <a:pos x="T8" y="T9"/>
                    </a:cxn>
                  </a:cxnLst>
                  <a:rect l="0" t="0" r="r" b="b"/>
                  <a:pathLst>
                    <a:path w="102" h="17">
                      <a:moveTo>
                        <a:pt x="5" y="16"/>
                      </a:moveTo>
                      <a:cubicBezTo>
                        <a:pt x="35" y="11"/>
                        <a:pt x="67" y="13"/>
                        <a:pt x="98" y="10"/>
                      </a:cubicBezTo>
                      <a:cubicBezTo>
                        <a:pt x="102" y="10"/>
                        <a:pt x="102" y="3"/>
                        <a:pt x="98" y="3"/>
                      </a:cubicBezTo>
                      <a:cubicBezTo>
                        <a:pt x="66" y="0"/>
                        <a:pt x="34" y="2"/>
                        <a:pt x="3" y="11"/>
                      </a:cubicBezTo>
                      <a:cubicBezTo>
                        <a:pt x="0" y="12"/>
                        <a:pt x="1" y="17"/>
                        <a:pt x="5"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2" name="Freeform 45"/>
                <p:cNvSpPr/>
                <p:nvPr/>
              </p:nvSpPr>
              <p:spPr bwMode="auto">
                <a:xfrm>
                  <a:off x="4584701" y="4762501"/>
                  <a:ext cx="90488" cy="34925"/>
                </a:xfrm>
                <a:custGeom>
                  <a:avLst/>
                  <a:gdLst>
                    <a:gd name="T0" fmla="*/ 4 w 87"/>
                    <a:gd name="T1" fmla="*/ 20 h 33"/>
                    <a:gd name="T2" fmla="*/ 83 w 87"/>
                    <a:gd name="T3" fmla="*/ 12 h 33"/>
                    <a:gd name="T4" fmla="*/ 77 w 87"/>
                    <a:gd name="T5" fmla="*/ 2 h 33"/>
                    <a:gd name="T6" fmla="*/ 6 w 87"/>
                    <a:gd name="T7" fmla="*/ 10 h 33"/>
                    <a:gd name="T8" fmla="*/ 4 w 87"/>
                    <a:gd name="T9" fmla="*/ 20 h 33"/>
                  </a:gdLst>
                  <a:ahLst/>
                  <a:cxnLst>
                    <a:cxn ang="0">
                      <a:pos x="T0" y="T1"/>
                    </a:cxn>
                    <a:cxn ang="0">
                      <a:pos x="T2" y="T3"/>
                    </a:cxn>
                    <a:cxn ang="0">
                      <a:pos x="T4" y="T5"/>
                    </a:cxn>
                    <a:cxn ang="0">
                      <a:pos x="T6" y="T7"/>
                    </a:cxn>
                    <a:cxn ang="0">
                      <a:pos x="T8" y="T9"/>
                    </a:cxn>
                  </a:cxnLst>
                  <a:rect l="0" t="0" r="r" b="b"/>
                  <a:pathLst>
                    <a:path w="87" h="33">
                      <a:moveTo>
                        <a:pt x="4" y="20"/>
                      </a:moveTo>
                      <a:cubicBezTo>
                        <a:pt x="29" y="33"/>
                        <a:pt x="61" y="33"/>
                        <a:pt x="83" y="12"/>
                      </a:cubicBezTo>
                      <a:cubicBezTo>
                        <a:pt x="87" y="9"/>
                        <a:pt x="83" y="0"/>
                        <a:pt x="77" y="2"/>
                      </a:cubicBezTo>
                      <a:cubicBezTo>
                        <a:pt x="55" y="11"/>
                        <a:pt x="30" y="13"/>
                        <a:pt x="6" y="10"/>
                      </a:cubicBezTo>
                      <a:cubicBezTo>
                        <a:pt x="1" y="10"/>
                        <a:pt x="0" y="17"/>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3" name="Freeform 46"/>
                <p:cNvSpPr/>
                <p:nvPr/>
              </p:nvSpPr>
              <p:spPr bwMode="auto">
                <a:xfrm>
                  <a:off x="4751388" y="4727576"/>
                  <a:ext cx="88900" cy="25400"/>
                </a:xfrm>
                <a:custGeom>
                  <a:avLst/>
                  <a:gdLst>
                    <a:gd name="T0" fmla="*/ 5 w 86"/>
                    <a:gd name="T1" fmla="*/ 24 h 25"/>
                    <a:gd name="T2" fmla="*/ 79 w 86"/>
                    <a:gd name="T3" fmla="*/ 11 h 25"/>
                    <a:gd name="T4" fmla="*/ 76 w 86"/>
                    <a:gd name="T5" fmla="*/ 1 h 25"/>
                    <a:gd name="T6" fmla="*/ 41 w 86"/>
                    <a:gd name="T7" fmla="*/ 8 h 25"/>
                    <a:gd name="T8" fmla="*/ 5 w 86"/>
                    <a:gd name="T9" fmla="*/ 17 h 25"/>
                    <a:gd name="T10" fmla="*/ 5 w 86"/>
                    <a:gd name="T11" fmla="*/ 24 h 25"/>
                  </a:gdLst>
                  <a:ahLst/>
                  <a:cxnLst>
                    <a:cxn ang="0">
                      <a:pos x="T0" y="T1"/>
                    </a:cxn>
                    <a:cxn ang="0">
                      <a:pos x="T2" y="T3"/>
                    </a:cxn>
                    <a:cxn ang="0">
                      <a:pos x="T4" y="T5"/>
                    </a:cxn>
                    <a:cxn ang="0">
                      <a:pos x="T6" y="T7"/>
                    </a:cxn>
                    <a:cxn ang="0">
                      <a:pos x="T8" y="T9"/>
                    </a:cxn>
                    <a:cxn ang="0">
                      <a:pos x="T10" y="T11"/>
                    </a:cxn>
                  </a:cxnLst>
                  <a:rect l="0" t="0" r="r" b="b"/>
                  <a:pathLst>
                    <a:path w="86" h="25">
                      <a:moveTo>
                        <a:pt x="5" y="24"/>
                      </a:moveTo>
                      <a:cubicBezTo>
                        <a:pt x="32" y="25"/>
                        <a:pt x="54" y="20"/>
                        <a:pt x="79" y="11"/>
                      </a:cubicBezTo>
                      <a:cubicBezTo>
                        <a:pt x="86" y="9"/>
                        <a:pt x="83" y="0"/>
                        <a:pt x="76" y="1"/>
                      </a:cubicBezTo>
                      <a:cubicBezTo>
                        <a:pt x="64" y="3"/>
                        <a:pt x="53" y="5"/>
                        <a:pt x="41" y="8"/>
                      </a:cubicBezTo>
                      <a:cubicBezTo>
                        <a:pt x="30" y="11"/>
                        <a:pt x="17" y="16"/>
                        <a:pt x="5" y="17"/>
                      </a:cubicBezTo>
                      <a:cubicBezTo>
                        <a:pt x="0" y="17"/>
                        <a:pt x="0" y="24"/>
                        <a:pt x="5"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4" name="Freeform 47"/>
                <p:cNvSpPr/>
                <p:nvPr/>
              </p:nvSpPr>
              <p:spPr bwMode="auto">
                <a:xfrm>
                  <a:off x="4892676" y="4657726"/>
                  <a:ext cx="92075" cy="52388"/>
                </a:xfrm>
                <a:custGeom>
                  <a:avLst/>
                  <a:gdLst>
                    <a:gd name="T0" fmla="*/ 9 w 89"/>
                    <a:gd name="T1" fmla="*/ 48 h 50"/>
                    <a:gd name="T2" fmla="*/ 43 w 89"/>
                    <a:gd name="T3" fmla="*/ 32 h 50"/>
                    <a:gd name="T4" fmla="*/ 81 w 89"/>
                    <a:gd name="T5" fmla="*/ 15 h 50"/>
                    <a:gd name="T6" fmla="*/ 77 w 89"/>
                    <a:gd name="T7" fmla="*/ 1 h 50"/>
                    <a:gd name="T8" fmla="*/ 38 w 89"/>
                    <a:gd name="T9" fmla="*/ 14 h 50"/>
                    <a:gd name="T10" fmla="*/ 4 w 89"/>
                    <a:gd name="T11" fmla="*/ 41 h 50"/>
                    <a:gd name="T12" fmla="*/ 9 w 89"/>
                    <a:gd name="T13" fmla="*/ 48 h 50"/>
                  </a:gdLst>
                  <a:ahLst/>
                  <a:cxnLst>
                    <a:cxn ang="0">
                      <a:pos x="T0" y="T1"/>
                    </a:cxn>
                    <a:cxn ang="0">
                      <a:pos x="T2" y="T3"/>
                    </a:cxn>
                    <a:cxn ang="0">
                      <a:pos x="T4" y="T5"/>
                    </a:cxn>
                    <a:cxn ang="0">
                      <a:pos x="T6" y="T7"/>
                    </a:cxn>
                    <a:cxn ang="0">
                      <a:pos x="T8" y="T9"/>
                    </a:cxn>
                    <a:cxn ang="0">
                      <a:pos x="T10" y="T11"/>
                    </a:cxn>
                    <a:cxn ang="0">
                      <a:pos x="T12" y="T13"/>
                    </a:cxn>
                  </a:cxnLst>
                  <a:rect l="0" t="0" r="r" b="b"/>
                  <a:pathLst>
                    <a:path w="89" h="50">
                      <a:moveTo>
                        <a:pt x="9" y="48"/>
                      </a:moveTo>
                      <a:cubicBezTo>
                        <a:pt x="20" y="42"/>
                        <a:pt x="32" y="37"/>
                        <a:pt x="43" y="32"/>
                      </a:cubicBezTo>
                      <a:cubicBezTo>
                        <a:pt x="55" y="26"/>
                        <a:pt x="68" y="20"/>
                        <a:pt x="81" y="15"/>
                      </a:cubicBezTo>
                      <a:cubicBezTo>
                        <a:pt x="89" y="11"/>
                        <a:pt x="86" y="0"/>
                        <a:pt x="77" y="1"/>
                      </a:cubicBezTo>
                      <a:cubicBezTo>
                        <a:pt x="62" y="4"/>
                        <a:pt x="51" y="7"/>
                        <a:pt x="38" y="14"/>
                      </a:cubicBezTo>
                      <a:cubicBezTo>
                        <a:pt x="25" y="22"/>
                        <a:pt x="15" y="32"/>
                        <a:pt x="4" y="41"/>
                      </a:cubicBezTo>
                      <a:cubicBezTo>
                        <a:pt x="0" y="44"/>
                        <a:pt x="5" y="50"/>
                        <a:pt x="9"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5" name="Freeform 48"/>
                <p:cNvSpPr/>
                <p:nvPr/>
              </p:nvSpPr>
              <p:spPr bwMode="auto">
                <a:xfrm>
                  <a:off x="4024313" y="4714876"/>
                  <a:ext cx="93663" cy="31750"/>
                </a:xfrm>
                <a:custGeom>
                  <a:avLst/>
                  <a:gdLst>
                    <a:gd name="T0" fmla="*/ 3 w 91"/>
                    <a:gd name="T1" fmla="*/ 6 h 31"/>
                    <a:gd name="T2" fmla="*/ 83 w 91"/>
                    <a:gd name="T3" fmla="*/ 30 h 31"/>
                    <a:gd name="T4" fmla="*/ 85 w 91"/>
                    <a:gd name="T5" fmla="*/ 21 h 31"/>
                    <a:gd name="T6" fmla="*/ 5 w 91"/>
                    <a:gd name="T7" fmla="*/ 1 h 31"/>
                    <a:gd name="T8" fmla="*/ 3 w 91"/>
                    <a:gd name="T9" fmla="*/ 6 h 31"/>
                  </a:gdLst>
                  <a:ahLst/>
                  <a:cxnLst>
                    <a:cxn ang="0">
                      <a:pos x="T0" y="T1"/>
                    </a:cxn>
                    <a:cxn ang="0">
                      <a:pos x="T2" y="T3"/>
                    </a:cxn>
                    <a:cxn ang="0">
                      <a:pos x="T4" y="T5"/>
                    </a:cxn>
                    <a:cxn ang="0">
                      <a:pos x="T6" y="T7"/>
                    </a:cxn>
                    <a:cxn ang="0">
                      <a:pos x="T8" y="T9"/>
                    </a:cxn>
                  </a:cxnLst>
                  <a:rect l="0" t="0" r="r" b="b"/>
                  <a:pathLst>
                    <a:path w="91" h="31">
                      <a:moveTo>
                        <a:pt x="3" y="6"/>
                      </a:moveTo>
                      <a:cubicBezTo>
                        <a:pt x="29" y="18"/>
                        <a:pt x="55" y="25"/>
                        <a:pt x="83" y="30"/>
                      </a:cubicBezTo>
                      <a:cubicBezTo>
                        <a:pt x="89" y="31"/>
                        <a:pt x="91" y="23"/>
                        <a:pt x="85" y="21"/>
                      </a:cubicBezTo>
                      <a:cubicBezTo>
                        <a:pt x="59" y="12"/>
                        <a:pt x="33" y="6"/>
                        <a:pt x="5"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6" name="Freeform 49"/>
                <p:cNvSpPr/>
                <p:nvPr/>
              </p:nvSpPr>
              <p:spPr bwMode="auto">
                <a:xfrm>
                  <a:off x="3851276" y="4625976"/>
                  <a:ext cx="98425" cy="63500"/>
                </a:xfrm>
                <a:custGeom>
                  <a:avLst/>
                  <a:gdLst>
                    <a:gd name="T0" fmla="*/ 2 w 94"/>
                    <a:gd name="T1" fmla="*/ 4 h 61"/>
                    <a:gd name="T2" fmla="*/ 82 w 94"/>
                    <a:gd name="T3" fmla="*/ 60 h 61"/>
                    <a:gd name="T4" fmla="*/ 88 w 94"/>
                    <a:gd name="T5" fmla="*/ 49 h 61"/>
                    <a:gd name="T6" fmla="*/ 5 w 94"/>
                    <a:gd name="T7" fmla="*/ 1 h 61"/>
                    <a:gd name="T8" fmla="*/ 2 w 94"/>
                    <a:gd name="T9" fmla="*/ 4 h 61"/>
                  </a:gdLst>
                  <a:ahLst/>
                  <a:cxnLst>
                    <a:cxn ang="0">
                      <a:pos x="T0" y="T1"/>
                    </a:cxn>
                    <a:cxn ang="0">
                      <a:pos x="T2" y="T3"/>
                    </a:cxn>
                    <a:cxn ang="0">
                      <a:pos x="T4" y="T5"/>
                    </a:cxn>
                    <a:cxn ang="0">
                      <a:pos x="T6" y="T7"/>
                    </a:cxn>
                    <a:cxn ang="0">
                      <a:pos x="T8" y="T9"/>
                    </a:cxn>
                  </a:cxnLst>
                  <a:rect l="0" t="0" r="r" b="b"/>
                  <a:pathLst>
                    <a:path w="94" h="61">
                      <a:moveTo>
                        <a:pt x="2" y="4"/>
                      </a:moveTo>
                      <a:cubicBezTo>
                        <a:pt x="26" y="27"/>
                        <a:pt x="50" y="51"/>
                        <a:pt x="82" y="60"/>
                      </a:cubicBezTo>
                      <a:cubicBezTo>
                        <a:pt x="88" y="61"/>
                        <a:pt x="94" y="53"/>
                        <a:pt x="88" y="49"/>
                      </a:cubicBezTo>
                      <a:cubicBezTo>
                        <a:pt x="64" y="28"/>
                        <a:pt x="35" y="13"/>
                        <a:pt x="5" y="1"/>
                      </a:cubicBezTo>
                      <a:cubicBezTo>
                        <a:pt x="3"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7" name="Freeform 50"/>
                <p:cNvSpPr/>
                <p:nvPr/>
              </p:nvSpPr>
              <p:spPr bwMode="auto">
                <a:xfrm>
                  <a:off x="3706813" y="4486276"/>
                  <a:ext cx="82550" cy="73025"/>
                </a:xfrm>
                <a:custGeom>
                  <a:avLst/>
                  <a:gdLst>
                    <a:gd name="T0" fmla="*/ 2 w 79"/>
                    <a:gd name="T1" fmla="*/ 9 h 71"/>
                    <a:gd name="T2" fmla="*/ 68 w 79"/>
                    <a:gd name="T3" fmla="*/ 69 h 71"/>
                    <a:gd name="T4" fmla="*/ 75 w 79"/>
                    <a:gd name="T5" fmla="*/ 61 h 71"/>
                    <a:gd name="T6" fmla="*/ 9 w 79"/>
                    <a:gd name="T7" fmla="*/ 4 h 71"/>
                    <a:gd name="T8" fmla="*/ 2 w 79"/>
                    <a:gd name="T9" fmla="*/ 9 h 71"/>
                  </a:gdLst>
                  <a:ahLst/>
                  <a:cxnLst>
                    <a:cxn ang="0">
                      <a:pos x="T0" y="T1"/>
                    </a:cxn>
                    <a:cxn ang="0">
                      <a:pos x="T2" y="T3"/>
                    </a:cxn>
                    <a:cxn ang="0">
                      <a:pos x="T4" y="T5"/>
                    </a:cxn>
                    <a:cxn ang="0">
                      <a:pos x="T6" y="T7"/>
                    </a:cxn>
                    <a:cxn ang="0">
                      <a:pos x="T8" y="T9"/>
                    </a:cxn>
                  </a:cxnLst>
                  <a:rect l="0" t="0" r="r" b="b"/>
                  <a:pathLst>
                    <a:path w="79" h="71">
                      <a:moveTo>
                        <a:pt x="2" y="9"/>
                      </a:moveTo>
                      <a:cubicBezTo>
                        <a:pt x="15" y="34"/>
                        <a:pt x="42" y="57"/>
                        <a:pt x="68" y="69"/>
                      </a:cubicBezTo>
                      <a:cubicBezTo>
                        <a:pt x="73" y="71"/>
                        <a:pt x="79" y="65"/>
                        <a:pt x="75" y="61"/>
                      </a:cubicBezTo>
                      <a:cubicBezTo>
                        <a:pt x="53" y="40"/>
                        <a:pt x="28" y="25"/>
                        <a:pt x="9" y="4"/>
                      </a:cubicBezTo>
                      <a:cubicBezTo>
                        <a:pt x="5" y="0"/>
                        <a:pt x="0" y="5"/>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8" name="Freeform 51"/>
                <p:cNvSpPr/>
                <p:nvPr/>
              </p:nvSpPr>
              <p:spPr bwMode="auto">
                <a:xfrm>
                  <a:off x="3595688" y="4313238"/>
                  <a:ext cx="57150" cy="82550"/>
                </a:xfrm>
                <a:custGeom>
                  <a:avLst/>
                  <a:gdLst>
                    <a:gd name="T0" fmla="*/ 1 w 56"/>
                    <a:gd name="T1" fmla="*/ 6 h 79"/>
                    <a:gd name="T2" fmla="*/ 45 w 56"/>
                    <a:gd name="T3" fmla="*/ 75 h 79"/>
                    <a:gd name="T4" fmla="*/ 52 w 56"/>
                    <a:gd name="T5" fmla="*/ 68 h 79"/>
                    <a:gd name="T6" fmla="*/ 9 w 56"/>
                    <a:gd name="T7" fmla="*/ 4 h 79"/>
                    <a:gd name="T8" fmla="*/ 1 w 56"/>
                    <a:gd name="T9" fmla="*/ 6 h 79"/>
                  </a:gdLst>
                  <a:ahLst/>
                  <a:cxnLst>
                    <a:cxn ang="0">
                      <a:pos x="T0" y="T1"/>
                    </a:cxn>
                    <a:cxn ang="0">
                      <a:pos x="T2" y="T3"/>
                    </a:cxn>
                    <a:cxn ang="0">
                      <a:pos x="T4" y="T5"/>
                    </a:cxn>
                    <a:cxn ang="0">
                      <a:pos x="T6" y="T7"/>
                    </a:cxn>
                    <a:cxn ang="0">
                      <a:pos x="T8" y="T9"/>
                    </a:cxn>
                  </a:cxnLst>
                  <a:rect l="0" t="0" r="r" b="b"/>
                  <a:pathLst>
                    <a:path w="56" h="79">
                      <a:moveTo>
                        <a:pt x="1" y="6"/>
                      </a:moveTo>
                      <a:cubicBezTo>
                        <a:pt x="5" y="35"/>
                        <a:pt x="24" y="56"/>
                        <a:pt x="45" y="75"/>
                      </a:cubicBezTo>
                      <a:cubicBezTo>
                        <a:pt x="50" y="79"/>
                        <a:pt x="56" y="73"/>
                        <a:pt x="52" y="68"/>
                      </a:cubicBezTo>
                      <a:cubicBezTo>
                        <a:pt x="35" y="48"/>
                        <a:pt x="22" y="26"/>
                        <a:pt x="9" y="4"/>
                      </a:cubicBezTo>
                      <a:cubicBezTo>
                        <a:pt x="7" y="0"/>
                        <a:pt x="0" y="2"/>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29" name="Freeform 52"/>
                <p:cNvSpPr/>
                <p:nvPr/>
              </p:nvSpPr>
              <p:spPr bwMode="auto">
                <a:xfrm>
                  <a:off x="3533776" y="4113213"/>
                  <a:ext cx="42863" cy="101600"/>
                </a:xfrm>
                <a:custGeom>
                  <a:avLst/>
                  <a:gdLst>
                    <a:gd name="T0" fmla="*/ 2 w 42"/>
                    <a:gd name="T1" fmla="*/ 5 h 99"/>
                    <a:gd name="T2" fmla="*/ 31 w 42"/>
                    <a:gd name="T3" fmla="*/ 94 h 99"/>
                    <a:gd name="T4" fmla="*/ 39 w 42"/>
                    <a:gd name="T5" fmla="*/ 89 h 99"/>
                    <a:gd name="T6" fmla="*/ 10 w 42"/>
                    <a:gd name="T7" fmla="*/ 5 h 99"/>
                    <a:gd name="T8" fmla="*/ 2 w 42"/>
                    <a:gd name="T9" fmla="*/ 5 h 99"/>
                  </a:gdLst>
                  <a:ahLst/>
                  <a:cxnLst>
                    <a:cxn ang="0">
                      <a:pos x="T0" y="T1"/>
                    </a:cxn>
                    <a:cxn ang="0">
                      <a:pos x="T2" y="T3"/>
                    </a:cxn>
                    <a:cxn ang="0">
                      <a:pos x="T4" y="T5"/>
                    </a:cxn>
                    <a:cxn ang="0">
                      <a:pos x="T6" y="T7"/>
                    </a:cxn>
                    <a:cxn ang="0">
                      <a:pos x="T8" y="T9"/>
                    </a:cxn>
                  </a:cxnLst>
                  <a:rect l="0" t="0" r="r" b="b"/>
                  <a:pathLst>
                    <a:path w="42" h="99">
                      <a:moveTo>
                        <a:pt x="2" y="5"/>
                      </a:moveTo>
                      <a:cubicBezTo>
                        <a:pt x="0" y="37"/>
                        <a:pt x="13" y="68"/>
                        <a:pt x="31" y="94"/>
                      </a:cubicBezTo>
                      <a:cubicBezTo>
                        <a:pt x="35" y="99"/>
                        <a:pt x="42" y="94"/>
                        <a:pt x="39" y="89"/>
                      </a:cubicBezTo>
                      <a:cubicBezTo>
                        <a:pt x="24" y="64"/>
                        <a:pt x="14" y="34"/>
                        <a:pt x="10" y="5"/>
                      </a:cubicBezTo>
                      <a:cubicBezTo>
                        <a:pt x="9" y="0"/>
                        <a:pt x="3" y="0"/>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0" name="Freeform 53"/>
                <p:cNvSpPr/>
                <p:nvPr/>
              </p:nvSpPr>
              <p:spPr bwMode="auto">
                <a:xfrm>
                  <a:off x="3517901" y="3932238"/>
                  <a:ext cx="20638" cy="79375"/>
                </a:xfrm>
                <a:custGeom>
                  <a:avLst/>
                  <a:gdLst>
                    <a:gd name="T0" fmla="*/ 4 w 19"/>
                    <a:gd name="T1" fmla="*/ 4 h 76"/>
                    <a:gd name="T2" fmla="*/ 10 w 19"/>
                    <a:gd name="T3" fmla="*/ 71 h 76"/>
                    <a:gd name="T4" fmla="*/ 18 w 19"/>
                    <a:gd name="T5" fmla="*/ 68 h 76"/>
                    <a:gd name="T6" fmla="*/ 10 w 19"/>
                    <a:gd name="T7" fmla="*/ 4 h 76"/>
                    <a:gd name="T8" fmla="*/ 4 w 19"/>
                    <a:gd name="T9" fmla="*/ 4 h 76"/>
                  </a:gdLst>
                  <a:ahLst/>
                  <a:cxnLst>
                    <a:cxn ang="0">
                      <a:pos x="T0" y="T1"/>
                    </a:cxn>
                    <a:cxn ang="0">
                      <a:pos x="T2" y="T3"/>
                    </a:cxn>
                    <a:cxn ang="0">
                      <a:pos x="T4" y="T5"/>
                    </a:cxn>
                    <a:cxn ang="0">
                      <a:pos x="T6" y="T7"/>
                    </a:cxn>
                    <a:cxn ang="0">
                      <a:pos x="T8" y="T9"/>
                    </a:cxn>
                  </a:cxnLst>
                  <a:rect l="0" t="0" r="r" b="b"/>
                  <a:pathLst>
                    <a:path w="19" h="76">
                      <a:moveTo>
                        <a:pt x="4" y="4"/>
                      </a:moveTo>
                      <a:cubicBezTo>
                        <a:pt x="2" y="27"/>
                        <a:pt x="0" y="50"/>
                        <a:pt x="10" y="71"/>
                      </a:cubicBezTo>
                      <a:cubicBezTo>
                        <a:pt x="13" y="76"/>
                        <a:pt x="19" y="72"/>
                        <a:pt x="18" y="68"/>
                      </a:cubicBezTo>
                      <a:cubicBezTo>
                        <a:pt x="15" y="47"/>
                        <a:pt x="12" y="25"/>
                        <a:pt x="10" y="4"/>
                      </a:cubicBezTo>
                      <a:cubicBezTo>
                        <a:pt x="10" y="0"/>
                        <a:pt x="4" y="0"/>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1" name="Freeform 54"/>
                <p:cNvSpPr/>
                <p:nvPr/>
              </p:nvSpPr>
              <p:spPr bwMode="auto">
                <a:xfrm>
                  <a:off x="3522663" y="3695701"/>
                  <a:ext cx="47625" cy="131763"/>
                </a:xfrm>
                <a:custGeom>
                  <a:avLst/>
                  <a:gdLst>
                    <a:gd name="T0" fmla="*/ 4 w 46"/>
                    <a:gd name="T1" fmla="*/ 125 h 127"/>
                    <a:gd name="T2" fmla="*/ 43 w 46"/>
                    <a:gd name="T3" fmla="*/ 12 h 127"/>
                    <a:gd name="T4" fmla="*/ 33 w 46"/>
                    <a:gd name="T5" fmla="*/ 6 h 127"/>
                    <a:gd name="T6" fmla="*/ 0 w 46"/>
                    <a:gd name="T7" fmla="*/ 124 h 127"/>
                    <a:gd name="T8" fmla="*/ 4 w 46"/>
                    <a:gd name="T9" fmla="*/ 125 h 127"/>
                  </a:gdLst>
                  <a:ahLst/>
                  <a:cxnLst>
                    <a:cxn ang="0">
                      <a:pos x="T0" y="T1"/>
                    </a:cxn>
                    <a:cxn ang="0">
                      <a:pos x="T2" y="T3"/>
                    </a:cxn>
                    <a:cxn ang="0">
                      <a:pos x="T4" y="T5"/>
                    </a:cxn>
                    <a:cxn ang="0">
                      <a:pos x="T6" y="T7"/>
                    </a:cxn>
                    <a:cxn ang="0">
                      <a:pos x="T8" y="T9"/>
                    </a:cxn>
                  </a:cxnLst>
                  <a:rect l="0" t="0" r="r" b="b"/>
                  <a:pathLst>
                    <a:path w="46" h="127">
                      <a:moveTo>
                        <a:pt x="4" y="125"/>
                      </a:moveTo>
                      <a:cubicBezTo>
                        <a:pt x="17" y="88"/>
                        <a:pt x="25" y="47"/>
                        <a:pt x="43" y="12"/>
                      </a:cubicBezTo>
                      <a:cubicBezTo>
                        <a:pt x="46" y="5"/>
                        <a:pt x="37" y="0"/>
                        <a:pt x="33" y="6"/>
                      </a:cubicBezTo>
                      <a:cubicBezTo>
                        <a:pt x="10" y="43"/>
                        <a:pt x="6" y="82"/>
                        <a:pt x="0" y="124"/>
                      </a:cubicBezTo>
                      <a:cubicBezTo>
                        <a:pt x="0" y="126"/>
                        <a:pt x="3" y="127"/>
                        <a:pt x="4" y="1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2" name="Freeform 55"/>
                <p:cNvSpPr/>
                <p:nvPr/>
              </p:nvSpPr>
              <p:spPr bwMode="auto">
                <a:xfrm>
                  <a:off x="3586163" y="3575051"/>
                  <a:ext cx="50800" cy="66675"/>
                </a:xfrm>
                <a:custGeom>
                  <a:avLst/>
                  <a:gdLst>
                    <a:gd name="T0" fmla="*/ 9 w 48"/>
                    <a:gd name="T1" fmla="*/ 61 h 64"/>
                    <a:gd name="T2" fmla="*/ 21 w 48"/>
                    <a:gd name="T3" fmla="*/ 53 h 64"/>
                    <a:gd name="T4" fmla="*/ 31 w 48"/>
                    <a:gd name="T5" fmla="*/ 40 h 64"/>
                    <a:gd name="T6" fmla="*/ 47 w 48"/>
                    <a:gd name="T7" fmla="*/ 9 h 64"/>
                    <a:gd name="T8" fmla="*/ 39 w 48"/>
                    <a:gd name="T9" fmla="*/ 3 h 64"/>
                    <a:gd name="T10" fmla="*/ 18 w 48"/>
                    <a:gd name="T11" fmla="*/ 29 h 64"/>
                    <a:gd name="T12" fmla="*/ 11 w 48"/>
                    <a:gd name="T13" fmla="*/ 41 h 64"/>
                    <a:gd name="T14" fmla="*/ 3 w 48"/>
                    <a:gd name="T15" fmla="*/ 57 h 64"/>
                    <a:gd name="T16" fmla="*/ 9 w 48"/>
                    <a:gd name="T17" fmla="*/ 6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4">
                      <a:moveTo>
                        <a:pt x="9" y="61"/>
                      </a:moveTo>
                      <a:cubicBezTo>
                        <a:pt x="13" y="58"/>
                        <a:pt x="17" y="56"/>
                        <a:pt x="21" y="53"/>
                      </a:cubicBezTo>
                      <a:cubicBezTo>
                        <a:pt x="25" y="49"/>
                        <a:pt x="28" y="45"/>
                        <a:pt x="31" y="40"/>
                      </a:cubicBezTo>
                      <a:cubicBezTo>
                        <a:pt x="39" y="31"/>
                        <a:pt x="44" y="21"/>
                        <a:pt x="47" y="9"/>
                      </a:cubicBezTo>
                      <a:cubicBezTo>
                        <a:pt x="48" y="5"/>
                        <a:pt x="43" y="0"/>
                        <a:pt x="39" y="3"/>
                      </a:cubicBezTo>
                      <a:cubicBezTo>
                        <a:pt x="30" y="11"/>
                        <a:pt x="24" y="19"/>
                        <a:pt x="18" y="29"/>
                      </a:cubicBezTo>
                      <a:cubicBezTo>
                        <a:pt x="15" y="33"/>
                        <a:pt x="13" y="37"/>
                        <a:pt x="11" y="41"/>
                      </a:cubicBezTo>
                      <a:cubicBezTo>
                        <a:pt x="8" y="46"/>
                        <a:pt x="6" y="52"/>
                        <a:pt x="3" y="57"/>
                      </a:cubicBezTo>
                      <a:cubicBezTo>
                        <a:pt x="0" y="60"/>
                        <a:pt x="5" y="64"/>
                        <a:pt x="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3" name="Freeform 56"/>
                <p:cNvSpPr/>
                <p:nvPr/>
              </p:nvSpPr>
              <p:spPr bwMode="auto">
                <a:xfrm>
                  <a:off x="3698876" y="3435351"/>
                  <a:ext cx="66675" cy="74613"/>
                </a:xfrm>
                <a:custGeom>
                  <a:avLst/>
                  <a:gdLst>
                    <a:gd name="T0" fmla="*/ 11 w 64"/>
                    <a:gd name="T1" fmla="*/ 66 h 71"/>
                    <a:gd name="T2" fmla="*/ 60 w 64"/>
                    <a:gd name="T3" fmla="*/ 9 h 71"/>
                    <a:gd name="T4" fmla="*/ 56 w 64"/>
                    <a:gd name="T5" fmla="*/ 1 h 71"/>
                    <a:gd name="T6" fmla="*/ 2 w 64"/>
                    <a:gd name="T7" fmla="*/ 62 h 71"/>
                    <a:gd name="T8" fmla="*/ 11 w 64"/>
                    <a:gd name="T9" fmla="*/ 66 h 71"/>
                  </a:gdLst>
                  <a:ahLst/>
                  <a:cxnLst>
                    <a:cxn ang="0">
                      <a:pos x="T0" y="T1"/>
                    </a:cxn>
                    <a:cxn ang="0">
                      <a:pos x="T2" y="T3"/>
                    </a:cxn>
                    <a:cxn ang="0">
                      <a:pos x="T4" y="T5"/>
                    </a:cxn>
                    <a:cxn ang="0">
                      <a:pos x="T6" y="T7"/>
                    </a:cxn>
                    <a:cxn ang="0">
                      <a:pos x="T8" y="T9"/>
                    </a:cxn>
                  </a:cxnLst>
                  <a:rect l="0" t="0" r="r" b="b"/>
                  <a:pathLst>
                    <a:path w="64" h="71">
                      <a:moveTo>
                        <a:pt x="11" y="66"/>
                      </a:moveTo>
                      <a:cubicBezTo>
                        <a:pt x="22" y="42"/>
                        <a:pt x="41" y="26"/>
                        <a:pt x="60" y="9"/>
                      </a:cubicBezTo>
                      <a:cubicBezTo>
                        <a:pt x="64" y="6"/>
                        <a:pt x="60" y="0"/>
                        <a:pt x="56" y="1"/>
                      </a:cubicBezTo>
                      <a:cubicBezTo>
                        <a:pt x="26" y="8"/>
                        <a:pt x="8" y="34"/>
                        <a:pt x="2" y="62"/>
                      </a:cubicBezTo>
                      <a:cubicBezTo>
                        <a:pt x="0" y="67"/>
                        <a:pt x="8" y="71"/>
                        <a:pt x="11"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4" name="Freeform 57"/>
                <p:cNvSpPr/>
                <p:nvPr/>
              </p:nvSpPr>
              <p:spPr bwMode="auto">
                <a:xfrm>
                  <a:off x="3798888" y="3357563"/>
                  <a:ext cx="57150" cy="34925"/>
                </a:xfrm>
                <a:custGeom>
                  <a:avLst/>
                  <a:gdLst>
                    <a:gd name="T0" fmla="*/ 5 w 56"/>
                    <a:gd name="T1" fmla="*/ 33 h 34"/>
                    <a:gd name="T2" fmla="*/ 16 w 56"/>
                    <a:gd name="T3" fmla="*/ 32 h 34"/>
                    <a:gd name="T4" fmla="*/ 29 w 56"/>
                    <a:gd name="T5" fmla="*/ 28 h 34"/>
                    <a:gd name="T6" fmla="*/ 51 w 56"/>
                    <a:gd name="T7" fmla="*/ 13 h 34"/>
                    <a:gd name="T8" fmla="*/ 46 w 56"/>
                    <a:gd name="T9" fmla="*/ 2 h 34"/>
                    <a:gd name="T10" fmla="*/ 22 w 56"/>
                    <a:gd name="T11" fmla="*/ 11 h 34"/>
                    <a:gd name="T12" fmla="*/ 10 w 56"/>
                    <a:gd name="T13" fmla="*/ 19 h 34"/>
                    <a:gd name="T14" fmla="*/ 3 w 56"/>
                    <a:gd name="T15" fmla="*/ 27 h 34"/>
                    <a:gd name="T16" fmla="*/ 5 w 56"/>
                    <a:gd name="T17"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34">
                      <a:moveTo>
                        <a:pt x="5" y="33"/>
                      </a:moveTo>
                      <a:cubicBezTo>
                        <a:pt x="9" y="32"/>
                        <a:pt x="12" y="33"/>
                        <a:pt x="16" y="32"/>
                      </a:cubicBezTo>
                      <a:cubicBezTo>
                        <a:pt x="20" y="31"/>
                        <a:pt x="24" y="29"/>
                        <a:pt x="29" y="28"/>
                      </a:cubicBezTo>
                      <a:cubicBezTo>
                        <a:pt x="38" y="24"/>
                        <a:pt x="43" y="19"/>
                        <a:pt x="51" y="13"/>
                      </a:cubicBezTo>
                      <a:cubicBezTo>
                        <a:pt x="56" y="10"/>
                        <a:pt x="53" y="0"/>
                        <a:pt x="46" y="2"/>
                      </a:cubicBezTo>
                      <a:cubicBezTo>
                        <a:pt x="37" y="5"/>
                        <a:pt x="30" y="7"/>
                        <a:pt x="22" y="11"/>
                      </a:cubicBezTo>
                      <a:cubicBezTo>
                        <a:pt x="18" y="14"/>
                        <a:pt x="14" y="16"/>
                        <a:pt x="10" y="19"/>
                      </a:cubicBezTo>
                      <a:cubicBezTo>
                        <a:pt x="7" y="21"/>
                        <a:pt x="5" y="25"/>
                        <a:pt x="3" y="27"/>
                      </a:cubicBezTo>
                      <a:cubicBezTo>
                        <a:pt x="0" y="29"/>
                        <a:pt x="1" y="34"/>
                        <a:pt x="5"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5" name="Freeform 58"/>
                <p:cNvSpPr/>
                <p:nvPr/>
              </p:nvSpPr>
              <p:spPr bwMode="auto">
                <a:xfrm>
                  <a:off x="3725863" y="3227388"/>
                  <a:ext cx="76200" cy="69850"/>
                </a:xfrm>
                <a:custGeom>
                  <a:avLst/>
                  <a:gdLst>
                    <a:gd name="T0" fmla="*/ 69 w 74"/>
                    <a:gd name="T1" fmla="*/ 58 h 68"/>
                    <a:gd name="T2" fmla="*/ 42 w 74"/>
                    <a:gd name="T3" fmla="*/ 36 h 68"/>
                    <a:gd name="T4" fmla="*/ 14 w 74"/>
                    <a:gd name="T5" fmla="*/ 6 h 68"/>
                    <a:gd name="T6" fmla="*/ 3 w 74"/>
                    <a:gd name="T7" fmla="*/ 15 h 68"/>
                    <a:gd name="T8" fmla="*/ 66 w 74"/>
                    <a:gd name="T9" fmla="*/ 66 h 68"/>
                    <a:gd name="T10" fmla="*/ 69 w 74"/>
                    <a:gd name="T11" fmla="*/ 58 h 68"/>
                  </a:gdLst>
                  <a:ahLst/>
                  <a:cxnLst>
                    <a:cxn ang="0">
                      <a:pos x="T0" y="T1"/>
                    </a:cxn>
                    <a:cxn ang="0">
                      <a:pos x="T2" y="T3"/>
                    </a:cxn>
                    <a:cxn ang="0">
                      <a:pos x="T4" y="T5"/>
                    </a:cxn>
                    <a:cxn ang="0">
                      <a:pos x="T6" y="T7"/>
                    </a:cxn>
                    <a:cxn ang="0">
                      <a:pos x="T8" y="T9"/>
                    </a:cxn>
                    <a:cxn ang="0">
                      <a:pos x="T10" y="T11"/>
                    </a:cxn>
                  </a:cxnLst>
                  <a:rect l="0" t="0" r="r" b="b"/>
                  <a:pathLst>
                    <a:path w="74" h="68">
                      <a:moveTo>
                        <a:pt x="69" y="58"/>
                      </a:moveTo>
                      <a:cubicBezTo>
                        <a:pt x="59" y="53"/>
                        <a:pt x="50" y="44"/>
                        <a:pt x="42" y="36"/>
                      </a:cubicBezTo>
                      <a:cubicBezTo>
                        <a:pt x="32" y="26"/>
                        <a:pt x="23" y="16"/>
                        <a:pt x="14" y="6"/>
                      </a:cubicBezTo>
                      <a:cubicBezTo>
                        <a:pt x="9" y="0"/>
                        <a:pt x="0" y="8"/>
                        <a:pt x="3" y="15"/>
                      </a:cubicBezTo>
                      <a:cubicBezTo>
                        <a:pt x="17" y="41"/>
                        <a:pt x="38" y="58"/>
                        <a:pt x="66" y="66"/>
                      </a:cubicBezTo>
                      <a:cubicBezTo>
                        <a:pt x="71" y="68"/>
                        <a:pt x="74" y="60"/>
                        <a:pt x="69"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6" name="Freeform 59"/>
                <p:cNvSpPr/>
                <p:nvPr/>
              </p:nvSpPr>
              <p:spPr bwMode="auto">
                <a:xfrm>
                  <a:off x="3622676" y="3065463"/>
                  <a:ext cx="60325" cy="96838"/>
                </a:xfrm>
                <a:custGeom>
                  <a:avLst/>
                  <a:gdLst>
                    <a:gd name="T0" fmla="*/ 54 w 58"/>
                    <a:gd name="T1" fmla="*/ 85 h 94"/>
                    <a:gd name="T2" fmla="*/ 12 w 58"/>
                    <a:gd name="T3" fmla="*/ 6 h 94"/>
                    <a:gd name="T4" fmla="*/ 2 w 58"/>
                    <a:gd name="T5" fmla="*/ 9 h 94"/>
                    <a:gd name="T6" fmla="*/ 47 w 58"/>
                    <a:gd name="T7" fmla="*/ 91 h 94"/>
                    <a:gd name="T8" fmla="*/ 54 w 58"/>
                    <a:gd name="T9" fmla="*/ 85 h 94"/>
                  </a:gdLst>
                  <a:ahLst/>
                  <a:cxnLst>
                    <a:cxn ang="0">
                      <a:pos x="T0" y="T1"/>
                    </a:cxn>
                    <a:cxn ang="0">
                      <a:pos x="T2" y="T3"/>
                    </a:cxn>
                    <a:cxn ang="0">
                      <a:pos x="T4" y="T5"/>
                    </a:cxn>
                    <a:cxn ang="0">
                      <a:pos x="T6" y="T7"/>
                    </a:cxn>
                    <a:cxn ang="0">
                      <a:pos x="T8" y="T9"/>
                    </a:cxn>
                  </a:cxnLst>
                  <a:rect l="0" t="0" r="r" b="b"/>
                  <a:pathLst>
                    <a:path w="58" h="94">
                      <a:moveTo>
                        <a:pt x="54" y="85"/>
                      </a:moveTo>
                      <a:cubicBezTo>
                        <a:pt x="37" y="61"/>
                        <a:pt x="23" y="35"/>
                        <a:pt x="12" y="6"/>
                      </a:cubicBezTo>
                      <a:cubicBezTo>
                        <a:pt x="10" y="0"/>
                        <a:pt x="0" y="2"/>
                        <a:pt x="2" y="9"/>
                      </a:cubicBezTo>
                      <a:cubicBezTo>
                        <a:pt x="7" y="41"/>
                        <a:pt x="22" y="71"/>
                        <a:pt x="47" y="91"/>
                      </a:cubicBezTo>
                      <a:cubicBezTo>
                        <a:pt x="51" y="94"/>
                        <a:pt x="58" y="90"/>
                        <a:pt x="54"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7" name="Freeform 60"/>
                <p:cNvSpPr/>
                <p:nvPr/>
              </p:nvSpPr>
              <p:spPr bwMode="auto">
                <a:xfrm>
                  <a:off x="3565526" y="2909888"/>
                  <a:ext cx="22225" cy="68263"/>
                </a:xfrm>
                <a:custGeom>
                  <a:avLst/>
                  <a:gdLst>
                    <a:gd name="T0" fmla="*/ 22 w 22"/>
                    <a:gd name="T1" fmla="*/ 62 h 66"/>
                    <a:gd name="T2" fmla="*/ 9 w 22"/>
                    <a:gd name="T3" fmla="*/ 4 h 66"/>
                    <a:gd name="T4" fmla="*/ 1 w 22"/>
                    <a:gd name="T5" fmla="*/ 6 h 66"/>
                    <a:gd name="T6" fmla="*/ 18 w 22"/>
                    <a:gd name="T7" fmla="*/ 64 h 66"/>
                    <a:gd name="T8" fmla="*/ 22 w 22"/>
                    <a:gd name="T9" fmla="*/ 62 h 66"/>
                  </a:gdLst>
                  <a:ahLst/>
                  <a:cxnLst>
                    <a:cxn ang="0">
                      <a:pos x="T0" y="T1"/>
                    </a:cxn>
                    <a:cxn ang="0">
                      <a:pos x="T2" y="T3"/>
                    </a:cxn>
                    <a:cxn ang="0">
                      <a:pos x="T4" y="T5"/>
                    </a:cxn>
                    <a:cxn ang="0">
                      <a:pos x="T6" y="T7"/>
                    </a:cxn>
                    <a:cxn ang="0">
                      <a:pos x="T8" y="T9"/>
                    </a:cxn>
                  </a:cxnLst>
                  <a:rect l="0" t="0" r="r" b="b"/>
                  <a:pathLst>
                    <a:path w="22" h="66">
                      <a:moveTo>
                        <a:pt x="22" y="62"/>
                      </a:moveTo>
                      <a:cubicBezTo>
                        <a:pt x="17" y="43"/>
                        <a:pt x="16" y="23"/>
                        <a:pt x="9" y="4"/>
                      </a:cubicBezTo>
                      <a:cubicBezTo>
                        <a:pt x="7" y="0"/>
                        <a:pt x="0" y="1"/>
                        <a:pt x="1" y="6"/>
                      </a:cubicBezTo>
                      <a:cubicBezTo>
                        <a:pt x="6" y="25"/>
                        <a:pt x="6" y="47"/>
                        <a:pt x="18" y="64"/>
                      </a:cubicBezTo>
                      <a:cubicBezTo>
                        <a:pt x="19" y="66"/>
                        <a:pt x="22" y="65"/>
                        <a:pt x="2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8" name="Freeform 61"/>
                <p:cNvSpPr/>
                <p:nvPr/>
              </p:nvSpPr>
              <p:spPr bwMode="auto">
                <a:xfrm>
                  <a:off x="3538538" y="2741613"/>
                  <a:ext cx="28575" cy="100013"/>
                </a:xfrm>
                <a:custGeom>
                  <a:avLst/>
                  <a:gdLst>
                    <a:gd name="T0" fmla="*/ 22 w 27"/>
                    <a:gd name="T1" fmla="*/ 89 h 96"/>
                    <a:gd name="T2" fmla="*/ 15 w 27"/>
                    <a:gd name="T3" fmla="*/ 8 h 96"/>
                    <a:gd name="T4" fmla="*/ 2 w 27"/>
                    <a:gd name="T5" fmla="*/ 8 h 96"/>
                    <a:gd name="T6" fmla="*/ 9 w 27"/>
                    <a:gd name="T7" fmla="*/ 89 h 96"/>
                    <a:gd name="T8" fmla="*/ 22 w 27"/>
                    <a:gd name="T9" fmla="*/ 89 h 96"/>
                  </a:gdLst>
                  <a:ahLst/>
                  <a:cxnLst>
                    <a:cxn ang="0">
                      <a:pos x="T0" y="T1"/>
                    </a:cxn>
                    <a:cxn ang="0">
                      <a:pos x="T2" y="T3"/>
                    </a:cxn>
                    <a:cxn ang="0">
                      <a:pos x="T4" y="T5"/>
                    </a:cxn>
                    <a:cxn ang="0">
                      <a:pos x="T6" y="T7"/>
                    </a:cxn>
                    <a:cxn ang="0">
                      <a:pos x="T8" y="T9"/>
                    </a:cxn>
                  </a:cxnLst>
                  <a:rect l="0" t="0" r="r" b="b"/>
                  <a:pathLst>
                    <a:path w="27" h="96">
                      <a:moveTo>
                        <a:pt x="22" y="89"/>
                      </a:moveTo>
                      <a:cubicBezTo>
                        <a:pt x="27" y="62"/>
                        <a:pt x="18" y="35"/>
                        <a:pt x="15" y="8"/>
                      </a:cubicBezTo>
                      <a:cubicBezTo>
                        <a:pt x="14" y="0"/>
                        <a:pt x="3" y="0"/>
                        <a:pt x="2" y="8"/>
                      </a:cubicBezTo>
                      <a:cubicBezTo>
                        <a:pt x="0" y="35"/>
                        <a:pt x="4" y="62"/>
                        <a:pt x="9" y="89"/>
                      </a:cubicBezTo>
                      <a:cubicBezTo>
                        <a:pt x="10" y="96"/>
                        <a:pt x="21" y="96"/>
                        <a:pt x="22"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39" name="Freeform 62"/>
                <p:cNvSpPr/>
                <p:nvPr/>
              </p:nvSpPr>
              <p:spPr bwMode="auto">
                <a:xfrm>
                  <a:off x="3546476" y="2592388"/>
                  <a:ext cx="22225" cy="73025"/>
                </a:xfrm>
                <a:custGeom>
                  <a:avLst/>
                  <a:gdLst>
                    <a:gd name="T0" fmla="*/ 13 w 22"/>
                    <a:gd name="T1" fmla="*/ 66 h 70"/>
                    <a:gd name="T2" fmla="*/ 21 w 22"/>
                    <a:gd name="T3" fmla="*/ 8 h 70"/>
                    <a:gd name="T4" fmla="*/ 11 w 22"/>
                    <a:gd name="T5" fmla="*/ 6 h 70"/>
                    <a:gd name="T6" fmla="*/ 5 w 22"/>
                    <a:gd name="T7" fmla="*/ 66 h 70"/>
                    <a:gd name="T8" fmla="*/ 13 w 22"/>
                    <a:gd name="T9" fmla="*/ 66 h 70"/>
                  </a:gdLst>
                  <a:ahLst/>
                  <a:cxnLst>
                    <a:cxn ang="0">
                      <a:pos x="T0" y="T1"/>
                    </a:cxn>
                    <a:cxn ang="0">
                      <a:pos x="T2" y="T3"/>
                    </a:cxn>
                    <a:cxn ang="0">
                      <a:pos x="T4" y="T5"/>
                    </a:cxn>
                    <a:cxn ang="0">
                      <a:pos x="T6" y="T7"/>
                    </a:cxn>
                    <a:cxn ang="0">
                      <a:pos x="T8" y="T9"/>
                    </a:cxn>
                  </a:cxnLst>
                  <a:rect l="0" t="0" r="r" b="b"/>
                  <a:pathLst>
                    <a:path w="22" h="70">
                      <a:moveTo>
                        <a:pt x="13" y="66"/>
                      </a:moveTo>
                      <a:cubicBezTo>
                        <a:pt x="17" y="47"/>
                        <a:pt x="16" y="27"/>
                        <a:pt x="21" y="8"/>
                      </a:cubicBezTo>
                      <a:cubicBezTo>
                        <a:pt x="22" y="2"/>
                        <a:pt x="13" y="0"/>
                        <a:pt x="11" y="6"/>
                      </a:cubicBezTo>
                      <a:cubicBezTo>
                        <a:pt x="4" y="26"/>
                        <a:pt x="0" y="45"/>
                        <a:pt x="5" y="66"/>
                      </a:cubicBezTo>
                      <a:cubicBezTo>
                        <a:pt x="6" y="70"/>
                        <a:pt x="12" y="70"/>
                        <a:pt x="13"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0" name="Freeform 63"/>
                <p:cNvSpPr/>
                <p:nvPr/>
              </p:nvSpPr>
              <p:spPr bwMode="auto">
                <a:xfrm>
                  <a:off x="3595688" y="2397126"/>
                  <a:ext cx="49213" cy="103188"/>
                </a:xfrm>
                <a:custGeom>
                  <a:avLst/>
                  <a:gdLst>
                    <a:gd name="T0" fmla="*/ 7 w 47"/>
                    <a:gd name="T1" fmla="*/ 96 h 99"/>
                    <a:gd name="T2" fmla="*/ 45 w 47"/>
                    <a:gd name="T3" fmla="*/ 8 h 99"/>
                    <a:gd name="T4" fmla="*/ 36 w 47"/>
                    <a:gd name="T5" fmla="*/ 5 h 99"/>
                    <a:gd name="T6" fmla="*/ 0 w 47"/>
                    <a:gd name="T7" fmla="*/ 94 h 99"/>
                    <a:gd name="T8" fmla="*/ 7 w 47"/>
                    <a:gd name="T9" fmla="*/ 96 h 99"/>
                  </a:gdLst>
                  <a:ahLst/>
                  <a:cxnLst>
                    <a:cxn ang="0">
                      <a:pos x="T0" y="T1"/>
                    </a:cxn>
                    <a:cxn ang="0">
                      <a:pos x="T2" y="T3"/>
                    </a:cxn>
                    <a:cxn ang="0">
                      <a:pos x="T4" y="T5"/>
                    </a:cxn>
                    <a:cxn ang="0">
                      <a:pos x="T6" y="T7"/>
                    </a:cxn>
                    <a:cxn ang="0">
                      <a:pos x="T8" y="T9"/>
                    </a:cxn>
                  </a:cxnLst>
                  <a:rect l="0" t="0" r="r" b="b"/>
                  <a:pathLst>
                    <a:path w="47" h="99">
                      <a:moveTo>
                        <a:pt x="7" y="96"/>
                      </a:moveTo>
                      <a:cubicBezTo>
                        <a:pt x="20" y="67"/>
                        <a:pt x="33" y="38"/>
                        <a:pt x="45" y="8"/>
                      </a:cubicBezTo>
                      <a:cubicBezTo>
                        <a:pt x="47" y="3"/>
                        <a:pt x="39" y="0"/>
                        <a:pt x="36" y="5"/>
                      </a:cubicBezTo>
                      <a:cubicBezTo>
                        <a:pt x="19" y="33"/>
                        <a:pt x="4" y="61"/>
                        <a:pt x="0" y="94"/>
                      </a:cubicBezTo>
                      <a:cubicBezTo>
                        <a:pt x="0" y="97"/>
                        <a:pt x="6" y="99"/>
                        <a:pt x="7"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1" name="Freeform 64"/>
                <p:cNvSpPr/>
                <p:nvPr/>
              </p:nvSpPr>
              <p:spPr bwMode="auto">
                <a:xfrm>
                  <a:off x="3670301" y="2254251"/>
                  <a:ext cx="57150" cy="80963"/>
                </a:xfrm>
                <a:custGeom>
                  <a:avLst/>
                  <a:gdLst>
                    <a:gd name="T0" fmla="*/ 8 w 55"/>
                    <a:gd name="T1" fmla="*/ 74 h 78"/>
                    <a:gd name="T2" fmla="*/ 27 w 55"/>
                    <a:gd name="T3" fmla="*/ 44 h 78"/>
                    <a:gd name="T4" fmla="*/ 52 w 55"/>
                    <a:gd name="T5" fmla="*/ 10 h 78"/>
                    <a:gd name="T6" fmla="*/ 45 w 55"/>
                    <a:gd name="T7" fmla="*/ 3 h 78"/>
                    <a:gd name="T8" fmla="*/ 16 w 55"/>
                    <a:gd name="T9" fmla="*/ 33 h 78"/>
                    <a:gd name="T10" fmla="*/ 1 w 55"/>
                    <a:gd name="T11" fmla="*/ 72 h 78"/>
                    <a:gd name="T12" fmla="*/ 8 w 55"/>
                    <a:gd name="T13" fmla="*/ 74 h 78"/>
                  </a:gdLst>
                  <a:ahLst/>
                  <a:cxnLst>
                    <a:cxn ang="0">
                      <a:pos x="T0" y="T1"/>
                    </a:cxn>
                    <a:cxn ang="0">
                      <a:pos x="T2" y="T3"/>
                    </a:cxn>
                    <a:cxn ang="0">
                      <a:pos x="T4" y="T5"/>
                    </a:cxn>
                    <a:cxn ang="0">
                      <a:pos x="T6" y="T7"/>
                    </a:cxn>
                    <a:cxn ang="0">
                      <a:pos x="T8" y="T9"/>
                    </a:cxn>
                    <a:cxn ang="0">
                      <a:pos x="T10" y="T11"/>
                    </a:cxn>
                    <a:cxn ang="0">
                      <a:pos x="T12" y="T13"/>
                    </a:cxn>
                  </a:cxnLst>
                  <a:rect l="0" t="0" r="r" b="b"/>
                  <a:pathLst>
                    <a:path w="55" h="78">
                      <a:moveTo>
                        <a:pt x="8" y="74"/>
                      </a:moveTo>
                      <a:cubicBezTo>
                        <a:pt x="12" y="63"/>
                        <a:pt x="21" y="53"/>
                        <a:pt x="27" y="44"/>
                      </a:cubicBezTo>
                      <a:cubicBezTo>
                        <a:pt x="35" y="32"/>
                        <a:pt x="45" y="22"/>
                        <a:pt x="52" y="10"/>
                      </a:cubicBezTo>
                      <a:cubicBezTo>
                        <a:pt x="55" y="6"/>
                        <a:pt x="50" y="0"/>
                        <a:pt x="45" y="3"/>
                      </a:cubicBezTo>
                      <a:cubicBezTo>
                        <a:pt x="34" y="11"/>
                        <a:pt x="25" y="21"/>
                        <a:pt x="16" y="33"/>
                      </a:cubicBezTo>
                      <a:cubicBezTo>
                        <a:pt x="7" y="45"/>
                        <a:pt x="5" y="57"/>
                        <a:pt x="1" y="72"/>
                      </a:cubicBezTo>
                      <a:cubicBezTo>
                        <a:pt x="0" y="76"/>
                        <a:pt x="6" y="78"/>
                        <a:pt x="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2" name="Freeform 65"/>
                <p:cNvSpPr/>
                <p:nvPr/>
              </p:nvSpPr>
              <p:spPr bwMode="auto">
                <a:xfrm>
                  <a:off x="3754438" y="2087563"/>
                  <a:ext cx="73025" cy="87313"/>
                </a:xfrm>
                <a:custGeom>
                  <a:avLst/>
                  <a:gdLst>
                    <a:gd name="T0" fmla="*/ 6 w 71"/>
                    <a:gd name="T1" fmla="*/ 84 h 85"/>
                    <a:gd name="T2" fmla="*/ 66 w 71"/>
                    <a:gd name="T3" fmla="*/ 14 h 85"/>
                    <a:gd name="T4" fmla="*/ 58 w 71"/>
                    <a:gd name="T5" fmla="*/ 5 h 85"/>
                    <a:gd name="T6" fmla="*/ 1 w 71"/>
                    <a:gd name="T7" fmla="*/ 81 h 85"/>
                    <a:gd name="T8" fmla="*/ 6 w 71"/>
                    <a:gd name="T9" fmla="*/ 84 h 85"/>
                  </a:gdLst>
                  <a:ahLst/>
                  <a:cxnLst>
                    <a:cxn ang="0">
                      <a:pos x="T0" y="T1"/>
                    </a:cxn>
                    <a:cxn ang="0">
                      <a:pos x="T2" y="T3"/>
                    </a:cxn>
                    <a:cxn ang="0">
                      <a:pos x="T4" y="T5"/>
                    </a:cxn>
                    <a:cxn ang="0">
                      <a:pos x="T6" y="T7"/>
                    </a:cxn>
                    <a:cxn ang="0">
                      <a:pos x="T8" y="T9"/>
                    </a:cxn>
                  </a:cxnLst>
                  <a:rect l="0" t="0" r="r" b="b"/>
                  <a:pathLst>
                    <a:path w="71" h="85">
                      <a:moveTo>
                        <a:pt x="6" y="84"/>
                      </a:moveTo>
                      <a:cubicBezTo>
                        <a:pt x="31" y="64"/>
                        <a:pt x="46" y="37"/>
                        <a:pt x="66" y="14"/>
                      </a:cubicBezTo>
                      <a:cubicBezTo>
                        <a:pt x="71" y="8"/>
                        <a:pt x="64" y="0"/>
                        <a:pt x="58" y="5"/>
                      </a:cubicBezTo>
                      <a:cubicBezTo>
                        <a:pt x="33" y="26"/>
                        <a:pt x="11" y="49"/>
                        <a:pt x="1" y="81"/>
                      </a:cubicBezTo>
                      <a:cubicBezTo>
                        <a:pt x="0" y="84"/>
                        <a:pt x="4" y="85"/>
                        <a:pt x="6"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3" name="Freeform 66"/>
                <p:cNvSpPr/>
                <p:nvPr/>
              </p:nvSpPr>
              <p:spPr bwMode="auto">
                <a:xfrm>
                  <a:off x="3865563" y="1936751"/>
                  <a:ext cx="80963" cy="104775"/>
                </a:xfrm>
                <a:custGeom>
                  <a:avLst/>
                  <a:gdLst>
                    <a:gd name="T0" fmla="*/ 8 w 79"/>
                    <a:gd name="T1" fmla="*/ 98 h 101"/>
                    <a:gd name="T2" fmla="*/ 74 w 79"/>
                    <a:gd name="T3" fmla="*/ 12 h 101"/>
                    <a:gd name="T4" fmla="*/ 67 w 79"/>
                    <a:gd name="T5" fmla="*/ 5 h 101"/>
                    <a:gd name="T6" fmla="*/ 31 w 79"/>
                    <a:gd name="T7" fmla="*/ 43 h 101"/>
                    <a:gd name="T8" fmla="*/ 2 w 79"/>
                    <a:gd name="T9" fmla="*/ 94 h 101"/>
                    <a:gd name="T10" fmla="*/ 8 w 79"/>
                    <a:gd name="T11" fmla="*/ 98 h 101"/>
                  </a:gdLst>
                  <a:ahLst/>
                  <a:cxnLst>
                    <a:cxn ang="0">
                      <a:pos x="T0" y="T1"/>
                    </a:cxn>
                    <a:cxn ang="0">
                      <a:pos x="T2" y="T3"/>
                    </a:cxn>
                    <a:cxn ang="0">
                      <a:pos x="T4" y="T5"/>
                    </a:cxn>
                    <a:cxn ang="0">
                      <a:pos x="T6" y="T7"/>
                    </a:cxn>
                    <a:cxn ang="0">
                      <a:pos x="T8" y="T9"/>
                    </a:cxn>
                    <a:cxn ang="0">
                      <a:pos x="T10" y="T11"/>
                    </a:cxn>
                  </a:cxnLst>
                  <a:rect l="0" t="0" r="r" b="b"/>
                  <a:pathLst>
                    <a:path w="79" h="101">
                      <a:moveTo>
                        <a:pt x="8" y="98"/>
                      </a:moveTo>
                      <a:cubicBezTo>
                        <a:pt x="34" y="72"/>
                        <a:pt x="51" y="41"/>
                        <a:pt x="74" y="12"/>
                      </a:cubicBezTo>
                      <a:cubicBezTo>
                        <a:pt x="79" y="7"/>
                        <a:pt x="72" y="0"/>
                        <a:pt x="67" y="5"/>
                      </a:cubicBezTo>
                      <a:cubicBezTo>
                        <a:pt x="53" y="17"/>
                        <a:pt x="41" y="28"/>
                        <a:pt x="31" y="43"/>
                      </a:cubicBezTo>
                      <a:cubicBezTo>
                        <a:pt x="20" y="59"/>
                        <a:pt x="12" y="76"/>
                        <a:pt x="2" y="94"/>
                      </a:cubicBezTo>
                      <a:cubicBezTo>
                        <a:pt x="0" y="97"/>
                        <a:pt x="5" y="101"/>
                        <a:pt x="8"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4" name="Freeform 67"/>
                <p:cNvSpPr/>
                <p:nvPr/>
              </p:nvSpPr>
              <p:spPr bwMode="auto">
                <a:xfrm>
                  <a:off x="3984626" y="1827213"/>
                  <a:ext cx="87313" cy="65088"/>
                </a:xfrm>
                <a:custGeom>
                  <a:avLst/>
                  <a:gdLst>
                    <a:gd name="T0" fmla="*/ 8 w 85"/>
                    <a:gd name="T1" fmla="*/ 61 h 63"/>
                    <a:gd name="T2" fmla="*/ 23 w 85"/>
                    <a:gd name="T3" fmla="*/ 57 h 63"/>
                    <a:gd name="T4" fmla="*/ 40 w 85"/>
                    <a:gd name="T5" fmla="*/ 47 h 63"/>
                    <a:gd name="T6" fmla="*/ 76 w 85"/>
                    <a:gd name="T7" fmla="*/ 21 h 63"/>
                    <a:gd name="T8" fmla="*/ 67 w 85"/>
                    <a:gd name="T9" fmla="*/ 6 h 63"/>
                    <a:gd name="T10" fmla="*/ 34 w 85"/>
                    <a:gd name="T11" fmla="*/ 26 h 63"/>
                    <a:gd name="T12" fmla="*/ 18 w 85"/>
                    <a:gd name="T13" fmla="*/ 38 h 63"/>
                    <a:gd name="T14" fmla="*/ 3 w 85"/>
                    <a:gd name="T15" fmla="*/ 53 h 63"/>
                    <a:gd name="T16" fmla="*/ 8 w 85"/>
                    <a:gd name="T17" fmla="*/ 6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63">
                      <a:moveTo>
                        <a:pt x="8" y="61"/>
                      </a:moveTo>
                      <a:cubicBezTo>
                        <a:pt x="13" y="59"/>
                        <a:pt x="18" y="59"/>
                        <a:pt x="23" y="57"/>
                      </a:cubicBezTo>
                      <a:cubicBezTo>
                        <a:pt x="29" y="54"/>
                        <a:pt x="35" y="50"/>
                        <a:pt x="40" y="47"/>
                      </a:cubicBezTo>
                      <a:cubicBezTo>
                        <a:pt x="53" y="39"/>
                        <a:pt x="64" y="30"/>
                        <a:pt x="76" y="21"/>
                      </a:cubicBezTo>
                      <a:cubicBezTo>
                        <a:pt x="85" y="14"/>
                        <a:pt x="77" y="0"/>
                        <a:pt x="67" y="6"/>
                      </a:cubicBezTo>
                      <a:cubicBezTo>
                        <a:pt x="56" y="12"/>
                        <a:pt x="44" y="18"/>
                        <a:pt x="34" y="26"/>
                      </a:cubicBezTo>
                      <a:cubicBezTo>
                        <a:pt x="28" y="30"/>
                        <a:pt x="23" y="34"/>
                        <a:pt x="18" y="38"/>
                      </a:cubicBezTo>
                      <a:cubicBezTo>
                        <a:pt x="11" y="42"/>
                        <a:pt x="8" y="48"/>
                        <a:pt x="3" y="53"/>
                      </a:cubicBezTo>
                      <a:cubicBezTo>
                        <a:pt x="0" y="57"/>
                        <a:pt x="3" y="63"/>
                        <a:pt x="8"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5" name="Freeform 68"/>
                <p:cNvSpPr/>
                <p:nvPr/>
              </p:nvSpPr>
              <p:spPr bwMode="auto">
                <a:xfrm>
                  <a:off x="4127501" y="1725613"/>
                  <a:ext cx="109538" cy="76200"/>
                </a:xfrm>
                <a:custGeom>
                  <a:avLst/>
                  <a:gdLst>
                    <a:gd name="T0" fmla="*/ 9 w 105"/>
                    <a:gd name="T1" fmla="*/ 71 h 74"/>
                    <a:gd name="T2" fmla="*/ 96 w 105"/>
                    <a:gd name="T3" fmla="*/ 16 h 74"/>
                    <a:gd name="T4" fmla="*/ 89 w 105"/>
                    <a:gd name="T5" fmla="*/ 4 h 74"/>
                    <a:gd name="T6" fmla="*/ 2 w 105"/>
                    <a:gd name="T7" fmla="*/ 66 h 74"/>
                    <a:gd name="T8" fmla="*/ 9 w 105"/>
                    <a:gd name="T9" fmla="*/ 71 h 74"/>
                  </a:gdLst>
                  <a:ahLst/>
                  <a:cxnLst>
                    <a:cxn ang="0">
                      <a:pos x="T0" y="T1"/>
                    </a:cxn>
                    <a:cxn ang="0">
                      <a:pos x="T2" y="T3"/>
                    </a:cxn>
                    <a:cxn ang="0">
                      <a:pos x="T4" y="T5"/>
                    </a:cxn>
                    <a:cxn ang="0">
                      <a:pos x="T6" y="T7"/>
                    </a:cxn>
                    <a:cxn ang="0">
                      <a:pos x="T8" y="T9"/>
                    </a:cxn>
                  </a:cxnLst>
                  <a:rect l="0" t="0" r="r" b="b"/>
                  <a:pathLst>
                    <a:path w="105" h="74">
                      <a:moveTo>
                        <a:pt x="9" y="71"/>
                      </a:moveTo>
                      <a:cubicBezTo>
                        <a:pt x="33" y="47"/>
                        <a:pt x="67" y="33"/>
                        <a:pt x="96" y="16"/>
                      </a:cubicBezTo>
                      <a:cubicBezTo>
                        <a:pt x="105" y="12"/>
                        <a:pt x="97" y="0"/>
                        <a:pt x="89" y="4"/>
                      </a:cubicBezTo>
                      <a:cubicBezTo>
                        <a:pt x="55" y="19"/>
                        <a:pt x="22" y="32"/>
                        <a:pt x="2" y="66"/>
                      </a:cubicBezTo>
                      <a:cubicBezTo>
                        <a:pt x="0" y="70"/>
                        <a:pt x="5" y="74"/>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6" name="Freeform 69"/>
                <p:cNvSpPr/>
                <p:nvPr/>
              </p:nvSpPr>
              <p:spPr bwMode="auto">
                <a:xfrm>
                  <a:off x="4300538" y="1655763"/>
                  <a:ext cx="87313" cy="47625"/>
                </a:xfrm>
                <a:custGeom>
                  <a:avLst/>
                  <a:gdLst>
                    <a:gd name="T0" fmla="*/ 7 w 84"/>
                    <a:gd name="T1" fmla="*/ 46 h 47"/>
                    <a:gd name="T2" fmla="*/ 80 w 84"/>
                    <a:gd name="T3" fmla="*/ 9 h 47"/>
                    <a:gd name="T4" fmla="*/ 77 w 84"/>
                    <a:gd name="T5" fmla="*/ 3 h 47"/>
                    <a:gd name="T6" fmla="*/ 5 w 84"/>
                    <a:gd name="T7" fmla="*/ 38 h 47"/>
                    <a:gd name="T8" fmla="*/ 7 w 84"/>
                    <a:gd name="T9" fmla="*/ 46 h 47"/>
                  </a:gdLst>
                  <a:ahLst/>
                  <a:cxnLst>
                    <a:cxn ang="0">
                      <a:pos x="T0" y="T1"/>
                    </a:cxn>
                    <a:cxn ang="0">
                      <a:pos x="T2" y="T3"/>
                    </a:cxn>
                    <a:cxn ang="0">
                      <a:pos x="T4" y="T5"/>
                    </a:cxn>
                    <a:cxn ang="0">
                      <a:pos x="T6" y="T7"/>
                    </a:cxn>
                    <a:cxn ang="0">
                      <a:pos x="T8" y="T9"/>
                    </a:cxn>
                  </a:cxnLst>
                  <a:rect l="0" t="0" r="r" b="b"/>
                  <a:pathLst>
                    <a:path w="84" h="47">
                      <a:moveTo>
                        <a:pt x="7" y="46"/>
                      </a:moveTo>
                      <a:cubicBezTo>
                        <a:pt x="36" y="41"/>
                        <a:pt x="58" y="26"/>
                        <a:pt x="80" y="9"/>
                      </a:cubicBezTo>
                      <a:cubicBezTo>
                        <a:pt x="84" y="6"/>
                        <a:pt x="81" y="0"/>
                        <a:pt x="77" y="3"/>
                      </a:cubicBezTo>
                      <a:cubicBezTo>
                        <a:pt x="54" y="16"/>
                        <a:pt x="30" y="29"/>
                        <a:pt x="5" y="38"/>
                      </a:cubicBezTo>
                      <a:cubicBezTo>
                        <a:pt x="0" y="40"/>
                        <a:pt x="2" y="47"/>
                        <a:pt x="7"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7" name="Freeform 70"/>
                <p:cNvSpPr/>
                <p:nvPr/>
              </p:nvSpPr>
              <p:spPr bwMode="auto">
                <a:xfrm>
                  <a:off x="4451351" y="1609726"/>
                  <a:ext cx="103188" cy="31750"/>
                </a:xfrm>
                <a:custGeom>
                  <a:avLst/>
                  <a:gdLst>
                    <a:gd name="T0" fmla="*/ 4 w 100"/>
                    <a:gd name="T1" fmla="*/ 25 h 31"/>
                    <a:gd name="T2" fmla="*/ 95 w 100"/>
                    <a:gd name="T3" fmla="*/ 11 h 31"/>
                    <a:gd name="T4" fmla="*/ 92 w 100"/>
                    <a:gd name="T5" fmla="*/ 1 h 31"/>
                    <a:gd name="T6" fmla="*/ 4 w 100"/>
                    <a:gd name="T7" fmla="*/ 17 h 31"/>
                    <a:gd name="T8" fmla="*/ 4 w 100"/>
                    <a:gd name="T9" fmla="*/ 25 h 31"/>
                  </a:gdLst>
                  <a:ahLst/>
                  <a:cxnLst>
                    <a:cxn ang="0">
                      <a:pos x="T0" y="T1"/>
                    </a:cxn>
                    <a:cxn ang="0">
                      <a:pos x="T2" y="T3"/>
                    </a:cxn>
                    <a:cxn ang="0">
                      <a:pos x="T4" y="T5"/>
                    </a:cxn>
                    <a:cxn ang="0">
                      <a:pos x="T6" y="T7"/>
                    </a:cxn>
                    <a:cxn ang="0">
                      <a:pos x="T8" y="T9"/>
                    </a:cxn>
                  </a:cxnLst>
                  <a:rect l="0" t="0" r="r" b="b"/>
                  <a:pathLst>
                    <a:path w="100" h="31">
                      <a:moveTo>
                        <a:pt x="4" y="25"/>
                      </a:moveTo>
                      <a:cubicBezTo>
                        <a:pt x="34" y="31"/>
                        <a:pt x="67" y="23"/>
                        <a:pt x="95" y="11"/>
                      </a:cubicBezTo>
                      <a:cubicBezTo>
                        <a:pt x="100" y="9"/>
                        <a:pt x="97" y="0"/>
                        <a:pt x="92" y="1"/>
                      </a:cubicBezTo>
                      <a:cubicBezTo>
                        <a:pt x="63" y="3"/>
                        <a:pt x="32" y="9"/>
                        <a:pt x="4" y="17"/>
                      </a:cubicBezTo>
                      <a:cubicBezTo>
                        <a:pt x="0" y="18"/>
                        <a:pt x="0" y="24"/>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8" name="Freeform 71"/>
                <p:cNvSpPr/>
                <p:nvPr/>
              </p:nvSpPr>
              <p:spPr bwMode="auto">
                <a:xfrm>
                  <a:off x="4638676" y="1628776"/>
                  <a:ext cx="109538" cy="19050"/>
                </a:xfrm>
                <a:custGeom>
                  <a:avLst/>
                  <a:gdLst>
                    <a:gd name="T0" fmla="*/ 4 w 105"/>
                    <a:gd name="T1" fmla="*/ 13 h 18"/>
                    <a:gd name="T2" fmla="*/ 99 w 105"/>
                    <a:gd name="T3" fmla="*/ 14 h 18"/>
                    <a:gd name="T4" fmla="*/ 99 w 105"/>
                    <a:gd name="T5" fmla="*/ 4 h 18"/>
                    <a:gd name="T6" fmla="*/ 4 w 105"/>
                    <a:gd name="T7" fmla="*/ 5 h 18"/>
                    <a:gd name="T8" fmla="*/ 4 w 105"/>
                    <a:gd name="T9" fmla="*/ 13 h 18"/>
                  </a:gdLst>
                  <a:ahLst/>
                  <a:cxnLst>
                    <a:cxn ang="0">
                      <a:pos x="T0" y="T1"/>
                    </a:cxn>
                    <a:cxn ang="0">
                      <a:pos x="T2" y="T3"/>
                    </a:cxn>
                    <a:cxn ang="0">
                      <a:pos x="T4" y="T5"/>
                    </a:cxn>
                    <a:cxn ang="0">
                      <a:pos x="T6" y="T7"/>
                    </a:cxn>
                    <a:cxn ang="0">
                      <a:pos x="T8" y="T9"/>
                    </a:cxn>
                  </a:cxnLst>
                  <a:rect l="0" t="0" r="r" b="b"/>
                  <a:pathLst>
                    <a:path w="105" h="18">
                      <a:moveTo>
                        <a:pt x="4" y="13"/>
                      </a:moveTo>
                      <a:cubicBezTo>
                        <a:pt x="35" y="18"/>
                        <a:pt x="67" y="17"/>
                        <a:pt x="99" y="14"/>
                      </a:cubicBezTo>
                      <a:cubicBezTo>
                        <a:pt x="105" y="13"/>
                        <a:pt x="105" y="5"/>
                        <a:pt x="99" y="4"/>
                      </a:cubicBezTo>
                      <a:cubicBezTo>
                        <a:pt x="67" y="1"/>
                        <a:pt x="35" y="0"/>
                        <a:pt x="4" y="5"/>
                      </a:cubicBezTo>
                      <a:cubicBezTo>
                        <a:pt x="0" y="6"/>
                        <a:pt x="0" y="12"/>
                        <a:pt x="4"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49" name="Freeform 72"/>
                <p:cNvSpPr/>
                <p:nvPr/>
              </p:nvSpPr>
              <p:spPr bwMode="auto">
                <a:xfrm>
                  <a:off x="4851401" y="1643063"/>
                  <a:ext cx="68263" cy="30163"/>
                </a:xfrm>
                <a:custGeom>
                  <a:avLst/>
                  <a:gdLst>
                    <a:gd name="T0" fmla="*/ 2 w 65"/>
                    <a:gd name="T1" fmla="*/ 4 h 28"/>
                    <a:gd name="T2" fmla="*/ 59 w 65"/>
                    <a:gd name="T3" fmla="*/ 27 h 28"/>
                    <a:gd name="T4" fmla="*/ 62 w 65"/>
                    <a:gd name="T5" fmla="*/ 21 h 28"/>
                    <a:gd name="T6" fmla="*/ 3 w 65"/>
                    <a:gd name="T7" fmla="*/ 1 h 28"/>
                    <a:gd name="T8" fmla="*/ 2 w 65"/>
                    <a:gd name="T9" fmla="*/ 4 h 28"/>
                  </a:gdLst>
                  <a:ahLst/>
                  <a:cxnLst>
                    <a:cxn ang="0">
                      <a:pos x="T0" y="T1"/>
                    </a:cxn>
                    <a:cxn ang="0">
                      <a:pos x="T2" y="T3"/>
                    </a:cxn>
                    <a:cxn ang="0">
                      <a:pos x="T4" y="T5"/>
                    </a:cxn>
                    <a:cxn ang="0">
                      <a:pos x="T6" y="T7"/>
                    </a:cxn>
                    <a:cxn ang="0">
                      <a:pos x="T8" y="T9"/>
                    </a:cxn>
                  </a:cxnLst>
                  <a:rect l="0" t="0" r="r" b="b"/>
                  <a:pathLst>
                    <a:path w="65" h="28">
                      <a:moveTo>
                        <a:pt x="2" y="4"/>
                      </a:moveTo>
                      <a:cubicBezTo>
                        <a:pt x="19" y="15"/>
                        <a:pt x="40" y="22"/>
                        <a:pt x="59" y="27"/>
                      </a:cubicBezTo>
                      <a:cubicBezTo>
                        <a:pt x="63" y="28"/>
                        <a:pt x="65" y="23"/>
                        <a:pt x="62" y="21"/>
                      </a:cubicBezTo>
                      <a:cubicBezTo>
                        <a:pt x="43" y="13"/>
                        <a:pt x="23" y="7"/>
                        <a:pt x="3" y="1"/>
                      </a:cubicBezTo>
                      <a:cubicBezTo>
                        <a:pt x="1" y="0"/>
                        <a:pt x="0"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0" name="Freeform 73"/>
                <p:cNvSpPr/>
                <p:nvPr/>
              </p:nvSpPr>
              <p:spPr bwMode="auto">
                <a:xfrm>
                  <a:off x="5008563" y="1714501"/>
                  <a:ext cx="71438" cy="33338"/>
                </a:xfrm>
                <a:custGeom>
                  <a:avLst/>
                  <a:gdLst>
                    <a:gd name="T0" fmla="*/ 3 w 68"/>
                    <a:gd name="T1" fmla="*/ 10 h 33"/>
                    <a:gd name="T2" fmla="*/ 59 w 68"/>
                    <a:gd name="T3" fmla="*/ 32 h 33"/>
                    <a:gd name="T4" fmla="*/ 64 w 68"/>
                    <a:gd name="T5" fmla="*/ 26 h 33"/>
                    <a:gd name="T6" fmla="*/ 3 w 68"/>
                    <a:gd name="T7" fmla="*/ 4 h 33"/>
                    <a:gd name="T8" fmla="*/ 3 w 68"/>
                    <a:gd name="T9" fmla="*/ 10 h 33"/>
                  </a:gdLst>
                  <a:ahLst/>
                  <a:cxnLst>
                    <a:cxn ang="0">
                      <a:pos x="T0" y="T1"/>
                    </a:cxn>
                    <a:cxn ang="0">
                      <a:pos x="T2" y="T3"/>
                    </a:cxn>
                    <a:cxn ang="0">
                      <a:pos x="T4" y="T5"/>
                    </a:cxn>
                    <a:cxn ang="0">
                      <a:pos x="T6" y="T7"/>
                    </a:cxn>
                    <a:cxn ang="0">
                      <a:pos x="T8" y="T9"/>
                    </a:cxn>
                  </a:cxnLst>
                  <a:rect l="0" t="0" r="r" b="b"/>
                  <a:pathLst>
                    <a:path w="68" h="33">
                      <a:moveTo>
                        <a:pt x="3" y="10"/>
                      </a:moveTo>
                      <a:cubicBezTo>
                        <a:pt x="23" y="14"/>
                        <a:pt x="40" y="23"/>
                        <a:pt x="59" y="32"/>
                      </a:cubicBezTo>
                      <a:cubicBezTo>
                        <a:pt x="63" y="33"/>
                        <a:pt x="68" y="29"/>
                        <a:pt x="64" y="26"/>
                      </a:cubicBezTo>
                      <a:cubicBezTo>
                        <a:pt x="46" y="10"/>
                        <a:pt x="26" y="0"/>
                        <a:pt x="3" y="4"/>
                      </a:cubicBezTo>
                      <a:cubicBezTo>
                        <a:pt x="0" y="4"/>
                        <a:pt x="0" y="9"/>
                        <a:pt x="3"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1" name="Freeform 74"/>
                <p:cNvSpPr/>
                <p:nvPr/>
              </p:nvSpPr>
              <p:spPr bwMode="auto">
                <a:xfrm>
                  <a:off x="5149851" y="1784351"/>
                  <a:ext cx="85725" cy="47625"/>
                </a:xfrm>
                <a:custGeom>
                  <a:avLst/>
                  <a:gdLst>
                    <a:gd name="T0" fmla="*/ 3 w 83"/>
                    <a:gd name="T1" fmla="*/ 6 h 46"/>
                    <a:gd name="T2" fmla="*/ 75 w 83"/>
                    <a:gd name="T3" fmla="*/ 43 h 46"/>
                    <a:gd name="T4" fmla="*/ 79 w 83"/>
                    <a:gd name="T5" fmla="*/ 37 h 46"/>
                    <a:gd name="T6" fmla="*/ 6 w 83"/>
                    <a:gd name="T7" fmla="*/ 1 h 46"/>
                    <a:gd name="T8" fmla="*/ 3 w 83"/>
                    <a:gd name="T9" fmla="*/ 6 h 46"/>
                  </a:gdLst>
                  <a:ahLst/>
                  <a:cxnLst>
                    <a:cxn ang="0">
                      <a:pos x="T0" y="T1"/>
                    </a:cxn>
                    <a:cxn ang="0">
                      <a:pos x="T2" y="T3"/>
                    </a:cxn>
                    <a:cxn ang="0">
                      <a:pos x="T4" y="T5"/>
                    </a:cxn>
                    <a:cxn ang="0">
                      <a:pos x="T6" y="T7"/>
                    </a:cxn>
                    <a:cxn ang="0">
                      <a:pos x="T8" y="T9"/>
                    </a:cxn>
                  </a:cxnLst>
                  <a:rect l="0" t="0" r="r" b="b"/>
                  <a:pathLst>
                    <a:path w="83" h="46">
                      <a:moveTo>
                        <a:pt x="3" y="6"/>
                      </a:moveTo>
                      <a:cubicBezTo>
                        <a:pt x="28" y="18"/>
                        <a:pt x="52" y="30"/>
                        <a:pt x="75" y="43"/>
                      </a:cubicBezTo>
                      <a:cubicBezTo>
                        <a:pt x="80" y="46"/>
                        <a:pt x="83" y="39"/>
                        <a:pt x="79" y="37"/>
                      </a:cubicBezTo>
                      <a:cubicBezTo>
                        <a:pt x="57" y="20"/>
                        <a:pt x="33" y="7"/>
                        <a:pt x="6" y="1"/>
                      </a:cubicBezTo>
                      <a:cubicBezTo>
                        <a:pt x="2" y="0"/>
                        <a:pt x="0" y="5"/>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2" name="Freeform 75"/>
                <p:cNvSpPr/>
                <p:nvPr/>
              </p:nvSpPr>
              <p:spPr bwMode="auto">
                <a:xfrm>
                  <a:off x="5305426" y="1847851"/>
                  <a:ext cx="66675" cy="61913"/>
                </a:xfrm>
                <a:custGeom>
                  <a:avLst/>
                  <a:gdLst>
                    <a:gd name="T0" fmla="*/ 5 w 65"/>
                    <a:gd name="T1" fmla="*/ 12 h 59"/>
                    <a:gd name="T2" fmla="*/ 55 w 65"/>
                    <a:gd name="T3" fmla="*/ 55 h 59"/>
                    <a:gd name="T4" fmla="*/ 62 w 65"/>
                    <a:gd name="T5" fmla="*/ 49 h 59"/>
                    <a:gd name="T6" fmla="*/ 42 w 65"/>
                    <a:gd name="T7" fmla="*/ 23 h 59"/>
                    <a:gd name="T8" fmla="*/ 10 w 65"/>
                    <a:gd name="T9" fmla="*/ 4 h 59"/>
                    <a:gd name="T10" fmla="*/ 5 w 65"/>
                    <a:gd name="T11" fmla="*/ 12 h 59"/>
                  </a:gdLst>
                  <a:ahLst/>
                  <a:cxnLst>
                    <a:cxn ang="0">
                      <a:pos x="T0" y="T1"/>
                    </a:cxn>
                    <a:cxn ang="0">
                      <a:pos x="T2" y="T3"/>
                    </a:cxn>
                    <a:cxn ang="0">
                      <a:pos x="T4" y="T5"/>
                    </a:cxn>
                    <a:cxn ang="0">
                      <a:pos x="T6" y="T7"/>
                    </a:cxn>
                    <a:cxn ang="0">
                      <a:pos x="T8" y="T9"/>
                    </a:cxn>
                    <a:cxn ang="0">
                      <a:pos x="T10" y="T11"/>
                    </a:cxn>
                  </a:cxnLst>
                  <a:rect l="0" t="0" r="r" b="b"/>
                  <a:pathLst>
                    <a:path w="65" h="59">
                      <a:moveTo>
                        <a:pt x="5" y="12"/>
                      </a:moveTo>
                      <a:cubicBezTo>
                        <a:pt x="23" y="25"/>
                        <a:pt x="42" y="37"/>
                        <a:pt x="55" y="55"/>
                      </a:cubicBezTo>
                      <a:cubicBezTo>
                        <a:pt x="58" y="59"/>
                        <a:pt x="65" y="53"/>
                        <a:pt x="62" y="49"/>
                      </a:cubicBezTo>
                      <a:cubicBezTo>
                        <a:pt x="57" y="39"/>
                        <a:pt x="50" y="31"/>
                        <a:pt x="42" y="23"/>
                      </a:cubicBezTo>
                      <a:cubicBezTo>
                        <a:pt x="33" y="15"/>
                        <a:pt x="21" y="9"/>
                        <a:pt x="10" y="4"/>
                      </a:cubicBezTo>
                      <a:cubicBezTo>
                        <a:pt x="5" y="0"/>
                        <a:pt x="0" y="8"/>
                        <a:pt x="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3" name="Freeform 76"/>
                <p:cNvSpPr/>
                <p:nvPr/>
              </p:nvSpPr>
              <p:spPr bwMode="auto">
                <a:xfrm>
                  <a:off x="5380038" y="1765301"/>
                  <a:ext cx="30163" cy="87313"/>
                </a:xfrm>
                <a:custGeom>
                  <a:avLst/>
                  <a:gdLst>
                    <a:gd name="T0" fmla="*/ 10 w 28"/>
                    <a:gd name="T1" fmla="*/ 81 h 84"/>
                    <a:gd name="T2" fmla="*/ 27 w 28"/>
                    <a:gd name="T3" fmla="*/ 10 h 84"/>
                    <a:gd name="T4" fmla="*/ 17 w 28"/>
                    <a:gd name="T5" fmla="*/ 6 h 84"/>
                    <a:gd name="T6" fmla="*/ 4 w 28"/>
                    <a:gd name="T7" fmla="*/ 81 h 84"/>
                    <a:gd name="T8" fmla="*/ 10 w 28"/>
                    <a:gd name="T9" fmla="*/ 81 h 84"/>
                  </a:gdLst>
                  <a:ahLst/>
                  <a:cxnLst>
                    <a:cxn ang="0">
                      <a:pos x="T0" y="T1"/>
                    </a:cxn>
                    <a:cxn ang="0">
                      <a:pos x="T2" y="T3"/>
                    </a:cxn>
                    <a:cxn ang="0">
                      <a:pos x="T4" y="T5"/>
                    </a:cxn>
                    <a:cxn ang="0">
                      <a:pos x="T6" y="T7"/>
                    </a:cxn>
                    <a:cxn ang="0">
                      <a:pos x="T8" y="T9"/>
                    </a:cxn>
                  </a:cxnLst>
                  <a:rect l="0" t="0" r="r" b="b"/>
                  <a:pathLst>
                    <a:path w="28" h="84">
                      <a:moveTo>
                        <a:pt x="10" y="81"/>
                      </a:moveTo>
                      <a:cubicBezTo>
                        <a:pt x="15" y="57"/>
                        <a:pt x="22" y="34"/>
                        <a:pt x="27" y="10"/>
                      </a:cubicBezTo>
                      <a:cubicBezTo>
                        <a:pt x="28" y="4"/>
                        <a:pt x="20" y="0"/>
                        <a:pt x="17" y="6"/>
                      </a:cubicBezTo>
                      <a:cubicBezTo>
                        <a:pt x="6" y="29"/>
                        <a:pt x="0" y="55"/>
                        <a:pt x="4" y="81"/>
                      </a:cubicBezTo>
                      <a:cubicBezTo>
                        <a:pt x="5" y="84"/>
                        <a:pt x="10" y="84"/>
                        <a:pt x="10"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4" name="Freeform 77"/>
                <p:cNvSpPr/>
                <p:nvPr/>
              </p:nvSpPr>
              <p:spPr bwMode="auto">
                <a:xfrm>
                  <a:off x="5451476" y="1625601"/>
                  <a:ext cx="39688" cy="63500"/>
                </a:xfrm>
                <a:custGeom>
                  <a:avLst/>
                  <a:gdLst>
                    <a:gd name="T0" fmla="*/ 7 w 39"/>
                    <a:gd name="T1" fmla="*/ 58 h 62"/>
                    <a:gd name="T2" fmla="*/ 38 w 39"/>
                    <a:gd name="T3" fmla="*/ 7 h 62"/>
                    <a:gd name="T4" fmla="*/ 29 w 39"/>
                    <a:gd name="T5" fmla="*/ 3 h 62"/>
                    <a:gd name="T6" fmla="*/ 13 w 39"/>
                    <a:gd name="T7" fmla="*/ 25 h 62"/>
                    <a:gd name="T8" fmla="*/ 1 w 39"/>
                    <a:gd name="T9" fmla="*/ 56 h 62"/>
                    <a:gd name="T10" fmla="*/ 7 w 39"/>
                    <a:gd name="T11" fmla="*/ 58 h 62"/>
                  </a:gdLst>
                  <a:ahLst/>
                  <a:cxnLst>
                    <a:cxn ang="0">
                      <a:pos x="T0" y="T1"/>
                    </a:cxn>
                    <a:cxn ang="0">
                      <a:pos x="T2" y="T3"/>
                    </a:cxn>
                    <a:cxn ang="0">
                      <a:pos x="T4" y="T5"/>
                    </a:cxn>
                    <a:cxn ang="0">
                      <a:pos x="T6" y="T7"/>
                    </a:cxn>
                    <a:cxn ang="0">
                      <a:pos x="T8" y="T9"/>
                    </a:cxn>
                    <a:cxn ang="0">
                      <a:pos x="T10" y="T11"/>
                    </a:cxn>
                  </a:cxnLst>
                  <a:rect l="0" t="0" r="r" b="b"/>
                  <a:pathLst>
                    <a:path w="39" h="62">
                      <a:moveTo>
                        <a:pt x="7" y="58"/>
                      </a:moveTo>
                      <a:cubicBezTo>
                        <a:pt x="16" y="40"/>
                        <a:pt x="30" y="26"/>
                        <a:pt x="38" y="7"/>
                      </a:cubicBezTo>
                      <a:cubicBezTo>
                        <a:pt x="39" y="2"/>
                        <a:pt x="32" y="0"/>
                        <a:pt x="29" y="3"/>
                      </a:cubicBezTo>
                      <a:cubicBezTo>
                        <a:pt x="24" y="11"/>
                        <a:pt x="18" y="18"/>
                        <a:pt x="13" y="25"/>
                      </a:cubicBezTo>
                      <a:cubicBezTo>
                        <a:pt x="7" y="34"/>
                        <a:pt x="4" y="45"/>
                        <a:pt x="1" y="56"/>
                      </a:cubicBezTo>
                      <a:cubicBezTo>
                        <a:pt x="0" y="59"/>
                        <a:pt x="5" y="62"/>
                        <a:pt x="7"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5" name="Freeform 78"/>
                <p:cNvSpPr/>
                <p:nvPr/>
              </p:nvSpPr>
              <p:spPr bwMode="auto">
                <a:xfrm>
                  <a:off x="5540376" y="1449388"/>
                  <a:ext cx="88900" cy="112713"/>
                </a:xfrm>
                <a:custGeom>
                  <a:avLst/>
                  <a:gdLst>
                    <a:gd name="T0" fmla="*/ 8 w 86"/>
                    <a:gd name="T1" fmla="*/ 105 h 108"/>
                    <a:gd name="T2" fmla="*/ 81 w 86"/>
                    <a:gd name="T3" fmla="*/ 12 h 108"/>
                    <a:gd name="T4" fmla="*/ 75 w 86"/>
                    <a:gd name="T5" fmla="*/ 4 h 108"/>
                    <a:gd name="T6" fmla="*/ 1 w 86"/>
                    <a:gd name="T7" fmla="*/ 101 h 108"/>
                    <a:gd name="T8" fmla="*/ 8 w 86"/>
                    <a:gd name="T9" fmla="*/ 105 h 108"/>
                  </a:gdLst>
                  <a:ahLst/>
                  <a:cxnLst>
                    <a:cxn ang="0">
                      <a:pos x="T0" y="T1"/>
                    </a:cxn>
                    <a:cxn ang="0">
                      <a:pos x="T2" y="T3"/>
                    </a:cxn>
                    <a:cxn ang="0">
                      <a:pos x="T4" y="T5"/>
                    </a:cxn>
                    <a:cxn ang="0">
                      <a:pos x="T6" y="T7"/>
                    </a:cxn>
                    <a:cxn ang="0">
                      <a:pos x="T8" y="T9"/>
                    </a:cxn>
                  </a:cxnLst>
                  <a:rect l="0" t="0" r="r" b="b"/>
                  <a:pathLst>
                    <a:path w="86" h="108">
                      <a:moveTo>
                        <a:pt x="8" y="105"/>
                      </a:moveTo>
                      <a:cubicBezTo>
                        <a:pt x="34" y="75"/>
                        <a:pt x="53" y="41"/>
                        <a:pt x="81" y="12"/>
                      </a:cubicBezTo>
                      <a:cubicBezTo>
                        <a:pt x="86" y="8"/>
                        <a:pt x="80" y="0"/>
                        <a:pt x="75" y="4"/>
                      </a:cubicBezTo>
                      <a:cubicBezTo>
                        <a:pt x="39" y="25"/>
                        <a:pt x="16" y="63"/>
                        <a:pt x="1" y="101"/>
                      </a:cubicBezTo>
                      <a:cubicBezTo>
                        <a:pt x="0" y="105"/>
                        <a:pt x="5" y="108"/>
                        <a:pt x="8"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6" name="Freeform 79"/>
                <p:cNvSpPr/>
                <p:nvPr/>
              </p:nvSpPr>
              <p:spPr bwMode="auto">
                <a:xfrm>
                  <a:off x="5675313" y="1382713"/>
                  <a:ext cx="88900" cy="57150"/>
                </a:xfrm>
                <a:custGeom>
                  <a:avLst/>
                  <a:gdLst>
                    <a:gd name="T0" fmla="*/ 7 w 86"/>
                    <a:gd name="T1" fmla="*/ 53 h 55"/>
                    <a:gd name="T2" fmla="*/ 79 w 86"/>
                    <a:gd name="T3" fmla="*/ 13 h 55"/>
                    <a:gd name="T4" fmla="*/ 76 w 86"/>
                    <a:gd name="T5" fmla="*/ 2 h 55"/>
                    <a:gd name="T6" fmla="*/ 3 w 86"/>
                    <a:gd name="T7" fmla="*/ 48 h 55"/>
                    <a:gd name="T8" fmla="*/ 7 w 86"/>
                    <a:gd name="T9" fmla="*/ 53 h 55"/>
                  </a:gdLst>
                  <a:ahLst/>
                  <a:cxnLst>
                    <a:cxn ang="0">
                      <a:pos x="T0" y="T1"/>
                    </a:cxn>
                    <a:cxn ang="0">
                      <a:pos x="T2" y="T3"/>
                    </a:cxn>
                    <a:cxn ang="0">
                      <a:pos x="T4" y="T5"/>
                    </a:cxn>
                    <a:cxn ang="0">
                      <a:pos x="T6" y="T7"/>
                    </a:cxn>
                    <a:cxn ang="0">
                      <a:pos x="T8" y="T9"/>
                    </a:cxn>
                  </a:cxnLst>
                  <a:rect l="0" t="0" r="r" b="b"/>
                  <a:pathLst>
                    <a:path w="86" h="55">
                      <a:moveTo>
                        <a:pt x="7" y="53"/>
                      </a:moveTo>
                      <a:cubicBezTo>
                        <a:pt x="32" y="43"/>
                        <a:pt x="53" y="22"/>
                        <a:pt x="79" y="13"/>
                      </a:cubicBezTo>
                      <a:cubicBezTo>
                        <a:pt x="86" y="10"/>
                        <a:pt x="83" y="0"/>
                        <a:pt x="76" y="2"/>
                      </a:cubicBezTo>
                      <a:cubicBezTo>
                        <a:pt x="46" y="8"/>
                        <a:pt x="24" y="27"/>
                        <a:pt x="3" y="48"/>
                      </a:cubicBezTo>
                      <a:cubicBezTo>
                        <a:pt x="0" y="51"/>
                        <a:pt x="4" y="55"/>
                        <a:pt x="7"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7" name="Freeform 80"/>
                <p:cNvSpPr/>
                <p:nvPr/>
              </p:nvSpPr>
              <p:spPr bwMode="auto">
                <a:xfrm>
                  <a:off x="5895976" y="1304926"/>
                  <a:ext cx="57150" cy="28575"/>
                </a:xfrm>
                <a:custGeom>
                  <a:avLst/>
                  <a:gdLst>
                    <a:gd name="T0" fmla="*/ 4 w 56"/>
                    <a:gd name="T1" fmla="*/ 26 h 27"/>
                    <a:gd name="T2" fmla="*/ 55 w 56"/>
                    <a:gd name="T3" fmla="*/ 4 h 27"/>
                    <a:gd name="T4" fmla="*/ 53 w 56"/>
                    <a:gd name="T5" fmla="*/ 2 h 27"/>
                    <a:gd name="T6" fmla="*/ 2 w 56"/>
                    <a:gd name="T7" fmla="*/ 23 h 27"/>
                    <a:gd name="T8" fmla="*/ 4 w 56"/>
                    <a:gd name="T9" fmla="*/ 26 h 27"/>
                  </a:gdLst>
                  <a:ahLst/>
                  <a:cxnLst>
                    <a:cxn ang="0">
                      <a:pos x="T0" y="T1"/>
                    </a:cxn>
                    <a:cxn ang="0">
                      <a:pos x="T2" y="T3"/>
                    </a:cxn>
                    <a:cxn ang="0">
                      <a:pos x="T4" y="T5"/>
                    </a:cxn>
                    <a:cxn ang="0">
                      <a:pos x="T6" y="T7"/>
                    </a:cxn>
                    <a:cxn ang="0">
                      <a:pos x="T8" y="T9"/>
                    </a:cxn>
                  </a:cxnLst>
                  <a:rect l="0" t="0" r="r" b="b"/>
                  <a:pathLst>
                    <a:path w="56" h="27">
                      <a:moveTo>
                        <a:pt x="4" y="26"/>
                      </a:moveTo>
                      <a:cubicBezTo>
                        <a:pt x="21" y="18"/>
                        <a:pt x="41" y="18"/>
                        <a:pt x="55" y="4"/>
                      </a:cubicBezTo>
                      <a:cubicBezTo>
                        <a:pt x="56" y="2"/>
                        <a:pt x="54" y="0"/>
                        <a:pt x="53" y="2"/>
                      </a:cubicBezTo>
                      <a:cubicBezTo>
                        <a:pt x="38" y="14"/>
                        <a:pt x="19" y="15"/>
                        <a:pt x="2" y="23"/>
                      </a:cubicBezTo>
                      <a:cubicBezTo>
                        <a:pt x="0" y="24"/>
                        <a:pt x="2" y="27"/>
                        <a:pt x="4"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8" name="Freeform 81"/>
                <p:cNvSpPr/>
                <p:nvPr/>
              </p:nvSpPr>
              <p:spPr bwMode="auto">
                <a:xfrm>
                  <a:off x="6059488" y="1247776"/>
                  <a:ext cx="125413" cy="41275"/>
                </a:xfrm>
                <a:custGeom>
                  <a:avLst/>
                  <a:gdLst>
                    <a:gd name="T0" fmla="*/ 6 w 121"/>
                    <a:gd name="T1" fmla="*/ 38 h 40"/>
                    <a:gd name="T2" fmla="*/ 115 w 121"/>
                    <a:gd name="T3" fmla="*/ 13 h 40"/>
                    <a:gd name="T4" fmla="*/ 113 w 121"/>
                    <a:gd name="T5" fmla="*/ 0 h 40"/>
                    <a:gd name="T6" fmla="*/ 3 w 121"/>
                    <a:gd name="T7" fmla="*/ 34 h 40"/>
                    <a:gd name="T8" fmla="*/ 6 w 121"/>
                    <a:gd name="T9" fmla="*/ 38 h 40"/>
                  </a:gdLst>
                  <a:ahLst/>
                  <a:cxnLst>
                    <a:cxn ang="0">
                      <a:pos x="T0" y="T1"/>
                    </a:cxn>
                    <a:cxn ang="0">
                      <a:pos x="T2" y="T3"/>
                    </a:cxn>
                    <a:cxn ang="0">
                      <a:pos x="T4" y="T5"/>
                    </a:cxn>
                    <a:cxn ang="0">
                      <a:pos x="T6" y="T7"/>
                    </a:cxn>
                    <a:cxn ang="0">
                      <a:pos x="T8" y="T9"/>
                    </a:cxn>
                  </a:cxnLst>
                  <a:rect l="0" t="0" r="r" b="b"/>
                  <a:pathLst>
                    <a:path w="121" h="40">
                      <a:moveTo>
                        <a:pt x="6" y="38"/>
                      </a:moveTo>
                      <a:cubicBezTo>
                        <a:pt x="40" y="23"/>
                        <a:pt x="79" y="25"/>
                        <a:pt x="115" y="13"/>
                      </a:cubicBezTo>
                      <a:cubicBezTo>
                        <a:pt x="121" y="11"/>
                        <a:pt x="121" y="0"/>
                        <a:pt x="113" y="0"/>
                      </a:cubicBezTo>
                      <a:cubicBezTo>
                        <a:pt x="72" y="3"/>
                        <a:pt x="37" y="11"/>
                        <a:pt x="3" y="34"/>
                      </a:cubicBezTo>
                      <a:cubicBezTo>
                        <a:pt x="0" y="36"/>
                        <a:pt x="3" y="40"/>
                        <a:pt x="6"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59" name="Freeform 82"/>
                <p:cNvSpPr/>
                <p:nvPr/>
              </p:nvSpPr>
              <p:spPr bwMode="auto">
                <a:xfrm>
                  <a:off x="6319838" y="1225551"/>
                  <a:ext cx="120650" cy="30163"/>
                </a:xfrm>
                <a:custGeom>
                  <a:avLst/>
                  <a:gdLst>
                    <a:gd name="T0" fmla="*/ 8 w 116"/>
                    <a:gd name="T1" fmla="*/ 25 h 28"/>
                    <a:gd name="T2" fmla="*/ 108 w 116"/>
                    <a:gd name="T3" fmla="*/ 27 h 28"/>
                    <a:gd name="T4" fmla="*/ 110 w 116"/>
                    <a:gd name="T5" fmla="*/ 15 h 28"/>
                    <a:gd name="T6" fmla="*/ 4 w 116"/>
                    <a:gd name="T7" fmla="*/ 17 h 28"/>
                    <a:gd name="T8" fmla="*/ 8 w 116"/>
                    <a:gd name="T9" fmla="*/ 25 h 28"/>
                  </a:gdLst>
                  <a:ahLst/>
                  <a:cxnLst>
                    <a:cxn ang="0">
                      <a:pos x="T0" y="T1"/>
                    </a:cxn>
                    <a:cxn ang="0">
                      <a:pos x="T2" y="T3"/>
                    </a:cxn>
                    <a:cxn ang="0">
                      <a:pos x="T4" y="T5"/>
                    </a:cxn>
                    <a:cxn ang="0">
                      <a:pos x="T6" y="T7"/>
                    </a:cxn>
                    <a:cxn ang="0">
                      <a:pos x="T8" y="T9"/>
                    </a:cxn>
                  </a:cxnLst>
                  <a:rect l="0" t="0" r="r" b="b"/>
                  <a:pathLst>
                    <a:path w="116" h="28">
                      <a:moveTo>
                        <a:pt x="8" y="25"/>
                      </a:moveTo>
                      <a:cubicBezTo>
                        <a:pt x="41" y="16"/>
                        <a:pt x="74" y="23"/>
                        <a:pt x="108" y="27"/>
                      </a:cubicBezTo>
                      <a:cubicBezTo>
                        <a:pt x="115" y="28"/>
                        <a:pt x="116" y="17"/>
                        <a:pt x="110" y="15"/>
                      </a:cubicBezTo>
                      <a:cubicBezTo>
                        <a:pt x="72" y="4"/>
                        <a:pt x="40" y="0"/>
                        <a:pt x="4" y="17"/>
                      </a:cubicBezTo>
                      <a:cubicBezTo>
                        <a:pt x="0" y="19"/>
                        <a:pt x="3" y="26"/>
                        <a:pt x="8"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0" name="Freeform 83"/>
                <p:cNvSpPr/>
                <p:nvPr/>
              </p:nvSpPr>
              <p:spPr bwMode="auto">
                <a:xfrm>
                  <a:off x="6584951" y="1241426"/>
                  <a:ext cx="109538" cy="19050"/>
                </a:xfrm>
                <a:custGeom>
                  <a:avLst/>
                  <a:gdLst>
                    <a:gd name="T0" fmla="*/ 5 w 106"/>
                    <a:gd name="T1" fmla="*/ 9 h 18"/>
                    <a:gd name="T2" fmla="*/ 98 w 106"/>
                    <a:gd name="T3" fmla="*/ 17 h 18"/>
                    <a:gd name="T4" fmla="*/ 100 w 106"/>
                    <a:gd name="T5" fmla="*/ 9 h 18"/>
                    <a:gd name="T6" fmla="*/ 5 w 106"/>
                    <a:gd name="T7" fmla="*/ 2 h 18"/>
                    <a:gd name="T8" fmla="*/ 5 w 106"/>
                    <a:gd name="T9" fmla="*/ 9 h 18"/>
                  </a:gdLst>
                  <a:ahLst/>
                  <a:cxnLst>
                    <a:cxn ang="0">
                      <a:pos x="T0" y="T1"/>
                    </a:cxn>
                    <a:cxn ang="0">
                      <a:pos x="T2" y="T3"/>
                    </a:cxn>
                    <a:cxn ang="0">
                      <a:pos x="T4" y="T5"/>
                    </a:cxn>
                    <a:cxn ang="0">
                      <a:pos x="T6" y="T7"/>
                    </a:cxn>
                    <a:cxn ang="0">
                      <a:pos x="T8" y="T9"/>
                    </a:cxn>
                  </a:cxnLst>
                  <a:rect l="0" t="0" r="r" b="b"/>
                  <a:pathLst>
                    <a:path w="106" h="18">
                      <a:moveTo>
                        <a:pt x="5" y="9"/>
                      </a:moveTo>
                      <a:cubicBezTo>
                        <a:pt x="35" y="11"/>
                        <a:pt x="68" y="12"/>
                        <a:pt x="98" y="17"/>
                      </a:cubicBezTo>
                      <a:cubicBezTo>
                        <a:pt x="103" y="18"/>
                        <a:pt x="106" y="10"/>
                        <a:pt x="100" y="9"/>
                      </a:cubicBezTo>
                      <a:cubicBezTo>
                        <a:pt x="68" y="0"/>
                        <a:pt x="38" y="1"/>
                        <a:pt x="5" y="2"/>
                      </a:cubicBezTo>
                      <a:cubicBezTo>
                        <a:pt x="0" y="2"/>
                        <a:pt x="0" y="9"/>
                        <a:pt x="5"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1" name="Freeform 84"/>
                <p:cNvSpPr/>
                <p:nvPr/>
              </p:nvSpPr>
              <p:spPr bwMode="auto">
                <a:xfrm>
                  <a:off x="6799263" y="1285876"/>
                  <a:ext cx="117475" cy="47625"/>
                </a:xfrm>
                <a:custGeom>
                  <a:avLst/>
                  <a:gdLst>
                    <a:gd name="T0" fmla="*/ 5 w 112"/>
                    <a:gd name="T1" fmla="*/ 11 h 45"/>
                    <a:gd name="T2" fmla="*/ 100 w 112"/>
                    <a:gd name="T3" fmla="*/ 42 h 45"/>
                    <a:gd name="T4" fmla="*/ 105 w 112"/>
                    <a:gd name="T5" fmla="*/ 29 h 45"/>
                    <a:gd name="T6" fmla="*/ 8 w 112"/>
                    <a:gd name="T7" fmla="*/ 1 h 45"/>
                    <a:gd name="T8" fmla="*/ 5 w 112"/>
                    <a:gd name="T9" fmla="*/ 11 h 45"/>
                  </a:gdLst>
                  <a:ahLst/>
                  <a:cxnLst>
                    <a:cxn ang="0">
                      <a:pos x="T0" y="T1"/>
                    </a:cxn>
                    <a:cxn ang="0">
                      <a:pos x="T2" y="T3"/>
                    </a:cxn>
                    <a:cxn ang="0">
                      <a:pos x="T4" y="T5"/>
                    </a:cxn>
                    <a:cxn ang="0">
                      <a:pos x="T6" y="T7"/>
                    </a:cxn>
                    <a:cxn ang="0">
                      <a:pos x="T8" y="T9"/>
                    </a:cxn>
                  </a:cxnLst>
                  <a:rect l="0" t="0" r="r" b="b"/>
                  <a:pathLst>
                    <a:path w="112" h="45">
                      <a:moveTo>
                        <a:pt x="5" y="11"/>
                      </a:moveTo>
                      <a:cubicBezTo>
                        <a:pt x="35" y="25"/>
                        <a:pt x="69" y="29"/>
                        <a:pt x="100" y="42"/>
                      </a:cubicBezTo>
                      <a:cubicBezTo>
                        <a:pt x="107" y="45"/>
                        <a:pt x="112" y="33"/>
                        <a:pt x="105" y="29"/>
                      </a:cubicBezTo>
                      <a:cubicBezTo>
                        <a:pt x="76" y="13"/>
                        <a:pt x="41" y="2"/>
                        <a:pt x="8" y="1"/>
                      </a:cubicBezTo>
                      <a:cubicBezTo>
                        <a:pt x="2" y="0"/>
                        <a:pt x="0" y="9"/>
                        <a:pt x="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2" name="Freeform 85"/>
                <p:cNvSpPr/>
                <p:nvPr/>
              </p:nvSpPr>
              <p:spPr bwMode="auto">
                <a:xfrm>
                  <a:off x="6962776" y="1343026"/>
                  <a:ext cx="122238" cy="44450"/>
                </a:xfrm>
                <a:custGeom>
                  <a:avLst/>
                  <a:gdLst>
                    <a:gd name="T0" fmla="*/ 3 w 117"/>
                    <a:gd name="T1" fmla="*/ 4 h 43"/>
                    <a:gd name="T2" fmla="*/ 109 w 117"/>
                    <a:gd name="T3" fmla="*/ 41 h 43"/>
                    <a:gd name="T4" fmla="*/ 113 w 117"/>
                    <a:gd name="T5" fmla="*/ 35 h 43"/>
                    <a:gd name="T6" fmla="*/ 3 w 117"/>
                    <a:gd name="T7" fmla="*/ 0 h 43"/>
                    <a:gd name="T8" fmla="*/ 3 w 117"/>
                    <a:gd name="T9" fmla="*/ 4 h 43"/>
                  </a:gdLst>
                  <a:ahLst/>
                  <a:cxnLst>
                    <a:cxn ang="0">
                      <a:pos x="T0" y="T1"/>
                    </a:cxn>
                    <a:cxn ang="0">
                      <a:pos x="T2" y="T3"/>
                    </a:cxn>
                    <a:cxn ang="0">
                      <a:pos x="T4" y="T5"/>
                    </a:cxn>
                    <a:cxn ang="0">
                      <a:pos x="T6" y="T7"/>
                    </a:cxn>
                    <a:cxn ang="0">
                      <a:pos x="T8" y="T9"/>
                    </a:cxn>
                  </a:cxnLst>
                  <a:rect l="0" t="0" r="r" b="b"/>
                  <a:pathLst>
                    <a:path w="117" h="43">
                      <a:moveTo>
                        <a:pt x="3" y="4"/>
                      </a:moveTo>
                      <a:cubicBezTo>
                        <a:pt x="41" y="6"/>
                        <a:pt x="76" y="23"/>
                        <a:pt x="109" y="41"/>
                      </a:cubicBezTo>
                      <a:cubicBezTo>
                        <a:pt x="113" y="43"/>
                        <a:pt x="117" y="37"/>
                        <a:pt x="113" y="35"/>
                      </a:cubicBezTo>
                      <a:cubicBezTo>
                        <a:pt x="79" y="13"/>
                        <a:pt x="43" y="0"/>
                        <a:pt x="3" y="0"/>
                      </a:cubicBezTo>
                      <a:cubicBezTo>
                        <a:pt x="0" y="0"/>
                        <a:pt x="0"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3" name="Freeform 86"/>
                <p:cNvSpPr/>
                <p:nvPr/>
              </p:nvSpPr>
              <p:spPr bwMode="auto">
                <a:xfrm>
                  <a:off x="7148513" y="1409701"/>
                  <a:ext cx="104775" cy="49213"/>
                </a:xfrm>
                <a:custGeom>
                  <a:avLst/>
                  <a:gdLst>
                    <a:gd name="T0" fmla="*/ 3 w 101"/>
                    <a:gd name="T1" fmla="*/ 6 h 47"/>
                    <a:gd name="T2" fmla="*/ 90 w 101"/>
                    <a:gd name="T3" fmla="*/ 45 h 47"/>
                    <a:gd name="T4" fmla="*/ 96 w 101"/>
                    <a:gd name="T5" fmla="*/ 35 h 47"/>
                    <a:gd name="T6" fmla="*/ 4 w 101"/>
                    <a:gd name="T7" fmla="*/ 0 h 47"/>
                    <a:gd name="T8" fmla="*/ 3 w 101"/>
                    <a:gd name="T9" fmla="*/ 6 h 47"/>
                  </a:gdLst>
                  <a:ahLst/>
                  <a:cxnLst>
                    <a:cxn ang="0">
                      <a:pos x="T0" y="T1"/>
                    </a:cxn>
                    <a:cxn ang="0">
                      <a:pos x="T2" y="T3"/>
                    </a:cxn>
                    <a:cxn ang="0">
                      <a:pos x="T4" y="T5"/>
                    </a:cxn>
                    <a:cxn ang="0">
                      <a:pos x="T6" y="T7"/>
                    </a:cxn>
                    <a:cxn ang="0">
                      <a:pos x="T8" y="T9"/>
                    </a:cxn>
                  </a:cxnLst>
                  <a:rect l="0" t="0" r="r" b="b"/>
                  <a:pathLst>
                    <a:path w="101" h="47">
                      <a:moveTo>
                        <a:pt x="3" y="6"/>
                      </a:moveTo>
                      <a:cubicBezTo>
                        <a:pt x="31" y="18"/>
                        <a:pt x="59" y="37"/>
                        <a:pt x="90" y="45"/>
                      </a:cubicBezTo>
                      <a:cubicBezTo>
                        <a:pt x="95" y="47"/>
                        <a:pt x="101" y="39"/>
                        <a:pt x="96" y="35"/>
                      </a:cubicBezTo>
                      <a:cubicBezTo>
                        <a:pt x="70" y="15"/>
                        <a:pt x="36" y="3"/>
                        <a:pt x="4" y="0"/>
                      </a:cubicBezTo>
                      <a:cubicBezTo>
                        <a:pt x="1" y="0"/>
                        <a:pt x="0" y="4"/>
                        <a:pt x="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4" name="Freeform 87"/>
                <p:cNvSpPr/>
                <p:nvPr/>
              </p:nvSpPr>
              <p:spPr bwMode="auto">
                <a:xfrm>
                  <a:off x="7273926" y="1504951"/>
                  <a:ext cx="114300" cy="74613"/>
                </a:xfrm>
                <a:custGeom>
                  <a:avLst/>
                  <a:gdLst>
                    <a:gd name="T0" fmla="*/ 6 w 110"/>
                    <a:gd name="T1" fmla="*/ 10 h 71"/>
                    <a:gd name="T2" fmla="*/ 55 w 110"/>
                    <a:gd name="T3" fmla="*/ 40 h 71"/>
                    <a:gd name="T4" fmla="*/ 99 w 110"/>
                    <a:gd name="T5" fmla="*/ 67 h 71"/>
                    <a:gd name="T6" fmla="*/ 104 w 110"/>
                    <a:gd name="T7" fmla="*/ 58 h 71"/>
                    <a:gd name="T8" fmla="*/ 9 w 110"/>
                    <a:gd name="T9" fmla="*/ 0 h 71"/>
                    <a:gd name="T10" fmla="*/ 6 w 110"/>
                    <a:gd name="T11" fmla="*/ 10 h 71"/>
                  </a:gdLst>
                  <a:ahLst/>
                  <a:cxnLst>
                    <a:cxn ang="0">
                      <a:pos x="T0" y="T1"/>
                    </a:cxn>
                    <a:cxn ang="0">
                      <a:pos x="T2" y="T3"/>
                    </a:cxn>
                    <a:cxn ang="0">
                      <a:pos x="T4" y="T5"/>
                    </a:cxn>
                    <a:cxn ang="0">
                      <a:pos x="T6" y="T7"/>
                    </a:cxn>
                    <a:cxn ang="0">
                      <a:pos x="T8" y="T9"/>
                    </a:cxn>
                    <a:cxn ang="0">
                      <a:pos x="T10" y="T11"/>
                    </a:cxn>
                  </a:cxnLst>
                  <a:rect l="0" t="0" r="r" b="b"/>
                  <a:pathLst>
                    <a:path w="110" h="71">
                      <a:moveTo>
                        <a:pt x="6" y="10"/>
                      </a:moveTo>
                      <a:cubicBezTo>
                        <a:pt x="24" y="16"/>
                        <a:pt x="41" y="28"/>
                        <a:pt x="55" y="40"/>
                      </a:cubicBezTo>
                      <a:cubicBezTo>
                        <a:pt x="69" y="51"/>
                        <a:pt x="83" y="59"/>
                        <a:pt x="99" y="67"/>
                      </a:cubicBezTo>
                      <a:cubicBezTo>
                        <a:pt x="105" y="71"/>
                        <a:pt x="110" y="62"/>
                        <a:pt x="104" y="58"/>
                      </a:cubicBezTo>
                      <a:cubicBezTo>
                        <a:pt x="73" y="35"/>
                        <a:pt x="49" y="6"/>
                        <a:pt x="9" y="0"/>
                      </a:cubicBezTo>
                      <a:cubicBezTo>
                        <a:pt x="3" y="0"/>
                        <a:pt x="0" y="8"/>
                        <a:pt x="6"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5" name="Freeform 88"/>
                <p:cNvSpPr/>
                <p:nvPr/>
              </p:nvSpPr>
              <p:spPr bwMode="auto">
                <a:xfrm>
                  <a:off x="7424738" y="1631951"/>
                  <a:ext cx="88900" cy="96838"/>
                </a:xfrm>
                <a:custGeom>
                  <a:avLst/>
                  <a:gdLst>
                    <a:gd name="T0" fmla="*/ 3 w 85"/>
                    <a:gd name="T1" fmla="*/ 9 h 93"/>
                    <a:gd name="T2" fmla="*/ 75 w 85"/>
                    <a:gd name="T3" fmla="*/ 89 h 93"/>
                    <a:gd name="T4" fmla="*/ 83 w 85"/>
                    <a:gd name="T5" fmla="*/ 83 h 93"/>
                    <a:gd name="T6" fmla="*/ 8 w 85"/>
                    <a:gd name="T7" fmla="*/ 2 h 93"/>
                    <a:gd name="T8" fmla="*/ 3 w 85"/>
                    <a:gd name="T9" fmla="*/ 9 h 93"/>
                  </a:gdLst>
                  <a:ahLst/>
                  <a:cxnLst>
                    <a:cxn ang="0">
                      <a:pos x="T0" y="T1"/>
                    </a:cxn>
                    <a:cxn ang="0">
                      <a:pos x="T2" y="T3"/>
                    </a:cxn>
                    <a:cxn ang="0">
                      <a:pos x="T4" y="T5"/>
                    </a:cxn>
                    <a:cxn ang="0">
                      <a:pos x="T6" y="T7"/>
                    </a:cxn>
                    <a:cxn ang="0">
                      <a:pos x="T8" y="T9"/>
                    </a:cxn>
                  </a:cxnLst>
                  <a:rect l="0" t="0" r="r" b="b"/>
                  <a:pathLst>
                    <a:path w="85" h="93">
                      <a:moveTo>
                        <a:pt x="3" y="9"/>
                      </a:moveTo>
                      <a:cubicBezTo>
                        <a:pt x="28" y="35"/>
                        <a:pt x="50" y="63"/>
                        <a:pt x="75" y="89"/>
                      </a:cubicBezTo>
                      <a:cubicBezTo>
                        <a:pt x="79" y="93"/>
                        <a:pt x="85" y="88"/>
                        <a:pt x="83" y="83"/>
                      </a:cubicBezTo>
                      <a:cubicBezTo>
                        <a:pt x="64" y="52"/>
                        <a:pt x="41" y="20"/>
                        <a:pt x="8" y="2"/>
                      </a:cubicBezTo>
                      <a:cubicBezTo>
                        <a:pt x="4" y="0"/>
                        <a:pt x="0" y="5"/>
                        <a:pt x="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6" name="Freeform 89"/>
                <p:cNvSpPr/>
                <p:nvPr/>
              </p:nvSpPr>
              <p:spPr bwMode="auto">
                <a:xfrm>
                  <a:off x="7540626" y="1792288"/>
                  <a:ext cx="53975" cy="84138"/>
                </a:xfrm>
                <a:custGeom>
                  <a:avLst/>
                  <a:gdLst>
                    <a:gd name="T0" fmla="*/ 2 w 52"/>
                    <a:gd name="T1" fmla="*/ 4 h 81"/>
                    <a:gd name="T2" fmla="*/ 22 w 52"/>
                    <a:gd name="T3" fmla="*/ 44 h 81"/>
                    <a:gd name="T4" fmla="*/ 45 w 52"/>
                    <a:gd name="T5" fmla="*/ 78 h 81"/>
                    <a:gd name="T6" fmla="*/ 50 w 52"/>
                    <a:gd name="T7" fmla="*/ 74 h 81"/>
                    <a:gd name="T8" fmla="*/ 32 w 52"/>
                    <a:gd name="T9" fmla="*/ 39 h 81"/>
                    <a:gd name="T10" fmla="*/ 6 w 52"/>
                    <a:gd name="T11" fmla="*/ 2 h 81"/>
                    <a:gd name="T12" fmla="*/ 2 w 52"/>
                    <a:gd name="T13" fmla="*/ 4 h 81"/>
                  </a:gdLst>
                  <a:ahLst/>
                  <a:cxnLst>
                    <a:cxn ang="0">
                      <a:pos x="T0" y="T1"/>
                    </a:cxn>
                    <a:cxn ang="0">
                      <a:pos x="T2" y="T3"/>
                    </a:cxn>
                    <a:cxn ang="0">
                      <a:pos x="T4" y="T5"/>
                    </a:cxn>
                    <a:cxn ang="0">
                      <a:pos x="T6" y="T7"/>
                    </a:cxn>
                    <a:cxn ang="0">
                      <a:pos x="T8" y="T9"/>
                    </a:cxn>
                    <a:cxn ang="0">
                      <a:pos x="T10" y="T11"/>
                    </a:cxn>
                    <a:cxn ang="0">
                      <a:pos x="T12" y="T13"/>
                    </a:cxn>
                  </a:cxnLst>
                  <a:rect l="0" t="0" r="r" b="b"/>
                  <a:pathLst>
                    <a:path w="52" h="81">
                      <a:moveTo>
                        <a:pt x="2" y="4"/>
                      </a:moveTo>
                      <a:cubicBezTo>
                        <a:pt x="9" y="17"/>
                        <a:pt x="15" y="31"/>
                        <a:pt x="22" y="44"/>
                      </a:cubicBezTo>
                      <a:cubicBezTo>
                        <a:pt x="29" y="56"/>
                        <a:pt x="36" y="67"/>
                        <a:pt x="45" y="78"/>
                      </a:cubicBezTo>
                      <a:cubicBezTo>
                        <a:pt x="47" y="81"/>
                        <a:pt x="52" y="77"/>
                        <a:pt x="50" y="74"/>
                      </a:cubicBezTo>
                      <a:cubicBezTo>
                        <a:pt x="44" y="62"/>
                        <a:pt x="38" y="50"/>
                        <a:pt x="32" y="39"/>
                      </a:cubicBezTo>
                      <a:cubicBezTo>
                        <a:pt x="24" y="25"/>
                        <a:pt x="14" y="14"/>
                        <a:pt x="6" y="2"/>
                      </a:cubicBezTo>
                      <a:cubicBezTo>
                        <a:pt x="4" y="0"/>
                        <a:pt x="0" y="2"/>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7" name="Freeform 90"/>
                <p:cNvSpPr/>
                <p:nvPr/>
              </p:nvSpPr>
              <p:spPr bwMode="auto">
                <a:xfrm>
                  <a:off x="7627938" y="1963738"/>
                  <a:ext cx="57150" cy="109538"/>
                </a:xfrm>
                <a:custGeom>
                  <a:avLst/>
                  <a:gdLst>
                    <a:gd name="T0" fmla="*/ 2 w 55"/>
                    <a:gd name="T1" fmla="*/ 6 h 106"/>
                    <a:gd name="T2" fmla="*/ 45 w 55"/>
                    <a:gd name="T3" fmla="*/ 102 h 106"/>
                    <a:gd name="T4" fmla="*/ 53 w 55"/>
                    <a:gd name="T5" fmla="*/ 98 h 106"/>
                    <a:gd name="T6" fmla="*/ 9 w 55"/>
                    <a:gd name="T7" fmla="*/ 3 h 106"/>
                    <a:gd name="T8" fmla="*/ 2 w 55"/>
                    <a:gd name="T9" fmla="*/ 6 h 106"/>
                  </a:gdLst>
                  <a:ahLst/>
                  <a:cxnLst>
                    <a:cxn ang="0">
                      <a:pos x="T0" y="T1"/>
                    </a:cxn>
                    <a:cxn ang="0">
                      <a:pos x="T2" y="T3"/>
                    </a:cxn>
                    <a:cxn ang="0">
                      <a:pos x="T4" y="T5"/>
                    </a:cxn>
                    <a:cxn ang="0">
                      <a:pos x="T6" y="T7"/>
                    </a:cxn>
                    <a:cxn ang="0">
                      <a:pos x="T8" y="T9"/>
                    </a:cxn>
                  </a:cxnLst>
                  <a:rect l="0" t="0" r="r" b="b"/>
                  <a:pathLst>
                    <a:path w="55" h="106">
                      <a:moveTo>
                        <a:pt x="2" y="6"/>
                      </a:moveTo>
                      <a:cubicBezTo>
                        <a:pt x="14" y="39"/>
                        <a:pt x="30" y="70"/>
                        <a:pt x="45" y="102"/>
                      </a:cubicBezTo>
                      <a:cubicBezTo>
                        <a:pt x="47" y="106"/>
                        <a:pt x="55" y="103"/>
                        <a:pt x="53" y="98"/>
                      </a:cubicBezTo>
                      <a:cubicBezTo>
                        <a:pt x="42" y="65"/>
                        <a:pt x="28" y="33"/>
                        <a:pt x="9" y="3"/>
                      </a:cubicBezTo>
                      <a:cubicBezTo>
                        <a:pt x="7" y="0"/>
                        <a:pt x="0" y="2"/>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8" name="Freeform 91"/>
                <p:cNvSpPr/>
                <p:nvPr/>
              </p:nvSpPr>
              <p:spPr bwMode="auto">
                <a:xfrm>
                  <a:off x="7700963" y="2119313"/>
                  <a:ext cx="49213" cy="73025"/>
                </a:xfrm>
                <a:custGeom>
                  <a:avLst/>
                  <a:gdLst>
                    <a:gd name="T0" fmla="*/ 2 w 47"/>
                    <a:gd name="T1" fmla="*/ 9 h 70"/>
                    <a:gd name="T2" fmla="*/ 32 w 47"/>
                    <a:gd name="T3" fmla="*/ 63 h 70"/>
                    <a:gd name="T4" fmla="*/ 43 w 47"/>
                    <a:gd name="T5" fmla="*/ 54 h 70"/>
                    <a:gd name="T6" fmla="*/ 13 w 47"/>
                    <a:gd name="T7" fmla="*/ 4 h 70"/>
                    <a:gd name="T8" fmla="*/ 2 w 47"/>
                    <a:gd name="T9" fmla="*/ 9 h 70"/>
                  </a:gdLst>
                  <a:ahLst/>
                  <a:cxnLst>
                    <a:cxn ang="0">
                      <a:pos x="T0" y="T1"/>
                    </a:cxn>
                    <a:cxn ang="0">
                      <a:pos x="T2" y="T3"/>
                    </a:cxn>
                    <a:cxn ang="0">
                      <a:pos x="T4" y="T5"/>
                    </a:cxn>
                    <a:cxn ang="0">
                      <a:pos x="T6" y="T7"/>
                    </a:cxn>
                    <a:cxn ang="0">
                      <a:pos x="T8" y="T9"/>
                    </a:cxn>
                  </a:cxnLst>
                  <a:rect l="0" t="0" r="r" b="b"/>
                  <a:pathLst>
                    <a:path w="47" h="70">
                      <a:moveTo>
                        <a:pt x="2" y="9"/>
                      </a:moveTo>
                      <a:cubicBezTo>
                        <a:pt x="9" y="29"/>
                        <a:pt x="18" y="47"/>
                        <a:pt x="32" y="63"/>
                      </a:cubicBezTo>
                      <a:cubicBezTo>
                        <a:pt x="37" y="70"/>
                        <a:pt x="47" y="61"/>
                        <a:pt x="43" y="54"/>
                      </a:cubicBezTo>
                      <a:cubicBezTo>
                        <a:pt x="34" y="37"/>
                        <a:pt x="24" y="20"/>
                        <a:pt x="13" y="4"/>
                      </a:cubicBezTo>
                      <a:cubicBezTo>
                        <a:pt x="9" y="0"/>
                        <a:pt x="0" y="2"/>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sp>
              <p:nvSpPr>
                <p:cNvPr id="369" name="Freeform 92"/>
                <p:cNvSpPr/>
                <p:nvPr/>
              </p:nvSpPr>
              <p:spPr bwMode="auto">
                <a:xfrm>
                  <a:off x="8164513" y="3827463"/>
                  <a:ext cx="123825" cy="60325"/>
                </a:xfrm>
                <a:custGeom>
                  <a:avLst/>
                  <a:gdLst>
                    <a:gd name="T0" fmla="*/ 1 w 118"/>
                    <a:gd name="T1" fmla="*/ 59 h 59"/>
                    <a:gd name="T2" fmla="*/ 115 w 118"/>
                    <a:gd name="T3" fmla="*/ 6 h 59"/>
                    <a:gd name="T4" fmla="*/ 112 w 118"/>
                    <a:gd name="T5" fmla="*/ 0 h 59"/>
                    <a:gd name="T6" fmla="*/ 0 w 118"/>
                    <a:gd name="T7" fmla="*/ 58 h 59"/>
                    <a:gd name="T8" fmla="*/ 1 w 118"/>
                    <a:gd name="T9" fmla="*/ 59 h 59"/>
                  </a:gdLst>
                  <a:ahLst/>
                  <a:cxnLst>
                    <a:cxn ang="0">
                      <a:pos x="T0" y="T1"/>
                    </a:cxn>
                    <a:cxn ang="0">
                      <a:pos x="T2" y="T3"/>
                    </a:cxn>
                    <a:cxn ang="0">
                      <a:pos x="T4" y="T5"/>
                    </a:cxn>
                    <a:cxn ang="0">
                      <a:pos x="T6" y="T7"/>
                    </a:cxn>
                    <a:cxn ang="0">
                      <a:pos x="T8" y="T9"/>
                    </a:cxn>
                  </a:cxnLst>
                  <a:rect l="0" t="0" r="r" b="b"/>
                  <a:pathLst>
                    <a:path w="118" h="59">
                      <a:moveTo>
                        <a:pt x="1" y="59"/>
                      </a:moveTo>
                      <a:cubicBezTo>
                        <a:pt x="41" y="56"/>
                        <a:pt x="81" y="26"/>
                        <a:pt x="115" y="6"/>
                      </a:cubicBezTo>
                      <a:cubicBezTo>
                        <a:pt x="118" y="4"/>
                        <a:pt x="116" y="0"/>
                        <a:pt x="112" y="0"/>
                      </a:cubicBezTo>
                      <a:cubicBezTo>
                        <a:pt x="73" y="9"/>
                        <a:pt x="33" y="35"/>
                        <a:pt x="0" y="58"/>
                      </a:cubicBezTo>
                      <a:cubicBezTo>
                        <a:pt x="0" y="58"/>
                        <a:pt x="0" y="59"/>
                        <a:pt x="1"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fontAlgn="auto"/>
                  <a:endParaRPr lang="zh-CN" altLang="en-US" sz="1800" noProof="1">
                    <a:solidFill>
                      <a:schemeClr val="tx1">
                        <a:lumMod val="65000"/>
                        <a:lumOff val="35000"/>
                      </a:schemeClr>
                    </a:solidFill>
                    <a:latin typeface="+mn-lt"/>
                    <a:ea typeface="+mn-ea"/>
                    <a:cs typeface="+mn-ea"/>
                    <a:sym typeface="+mn-lt"/>
                  </a:endParaRPr>
                </a:p>
              </p:txBody>
            </p:sp>
          </p:grpSp>
        </p:grpSp>
        <p:sp>
          <p:nvSpPr>
            <p:cNvPr id="280" name="文本框 49"/>
            <p:cNvSpPr txBox="1">
              <a:spLocks noChangeArrowheads="1"/>
            </p:cNvSpPr>
            <p:nvPr/>
          </p:nvSpPr>
          <p:spPr bwMode="auto">
            <a:xfrm>
              <a:off x="8918214" y="4471333"/>
              <a:ext cx="21717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lvl="0"/>
              <a:r>
                <a:rPr lang="zh-CN" altLang="en-US" sz="1800" dirty="0">
                  <a:solidFill>
                    <a:srgbClr val="595959"/>
                  </a:solidFill>
                  <a:latin typeface="方正静蕾简体"/>
                  <a:ea typeface="方正静蕾简体"/>
                  <a:cs typeface="+mn-ea"/>
                </a:rPr>
                <a:t>为客户提供有效服务，是我们工作的方向</a:t>
              </a:r>
              <a:endParaRPr lang="zh-CN" altLang="en-US" sz="1800" dirty="0">
                <a:solidFill>
                  <a:srgbClr val="595959"/>
                </a:solidFill>
                <a:latin typeface="方正静蕾简体"/>
                <a:ea typeface="方正静蕾简体"/>
                <a:cs typeface="+mn-ea"/>
                <a:sym typeface="+mn-lt"/>
              </a:endParaRPr>
            </a:p>
          </p:txBody>
        </p:sp>
      </p:grpSp>
      <p:grpSp>
        <p:nvGrpSpPr>
          <p:cNvPr id="370" name="组合 369"/>
          <p:cNvGrpSpPr/>
          <p:nvPr/>
        </p:nvGrpSpPr>
        <p:grpSpPr>
          <a:xfrm rot="1281456">
            <a:off x="4575766" y="3229692"/>
            <a:ext cx="3123048" cy="3313358"/>
            <a:chOff x="5768976" y="2852738"/>
            <a:chExt cx="1016000" cy="1077913"/>
          </a:xfrm>
        </p:grpSpPr>
        <p:sp>
          <p:nvSpPr>
            <p:cNvPr id="371" name="Freeform 609"/>
            <p:cNvSpPr>
              <a:spLocks noEditPoints="1"/>
            </p:cNvSpPr>
            <p:nvPr/>
          </p:nvSpPr>
          <p:spPr bwMode="auto">
            <a:xfrm>
              <a:off x="5768976" y="2852738"/>
              <a:ext cx="1016000" cy="1069975"/>
            </a:xfrm>
            <a:custGeom>
              <a:avLst/>
              <a:gdLst>
                <a:gd name="T0" fmla="*/ 90 w 269"/>
                <a:gd name="T1" fmla="*/ 282 h 283"/>
                <a:gd name="T2" fmla="*/ 113 w 269"/>
                <a:gd name="T3" fmla="*/ 276 h 283"/>
                <a:gd name="T4" fmla="*/ 135 w 269"/>
                <a:gd name="T5" fmla="*/ 269 h 283"/>
                <a:gd name="T6" fmla="*/ 179 w 269"/>
                <a:gd name="T7" fmla="*/ 254 h 283"/>
                <a:gd name="T8" fmla="*/ 223 w 269"/>
                <a:gd name="T9" fmla="*/ 238 h 283"/>
                <a:gd name="T10" fmla="*/ 266 w 269"/>
                <a:gd name="T11" fmla="*/ 221 h 283"/>
                <a:gd name="T12" fmla="*/ 266 w 269"/>
                <a:gd name="T13" fmla="*/ 223 h 283"/>
                <a:gd name="T14" fmla="*/ 258 w 269"/>
                <a:gd name="T15" fmla="*/ 195 h 283"/>
                <a:gd name="T16" fmla="*/ 250 w 269"/>
                <a:gd name="T17" fmla="*/ 167 h 283"/>
                <a:gd name="T18" fmla="*/ 231 w 269"/>
                <a:gd name="T19" fmla="*/ 111 h 283"/>
                <a:gd name="T20" fmla="*/ 210 w 269"/>
                <a:gd name="T21" fmla="*/ 56 h 283"/>
                <a:gd name="T22" fmla="*/ 198 w 269"/>
                <a:gd name="T23" fmla="*/ 29 h 283"/>
                <a:gd name="T24" fmla="*/ 186 w 269"/>
                <a:gd name="T25" fmla="*/ 2 h 283"/>
                <a:gd name="T26" fmla="*/ 187 w 269"/>
                <a:gd name="T27" fmla="*/ 3 h 283"/>
                <a:gd name="T28" fmla="*/ 175 w 269"/>
                <a:gd name="T29" fmla="*/ 4 h 283"/>
                <a:gd name="T30" fmla="*/ 163 w 269"/>
                <a:gd name="T31" fmla="*/ 7 h 283"/>
                <a:gd name="T32" fmla="*/ 140 w 269"/>
                <a:gd name="T33" fmla="*/ 13 h 283"/>
                <a:gd name="T34" fmla="*/ 94 w 269"/>
                <a:gd name="T35" fmla="*/ 29 h 283"/>
                <a:gd name="T36" fmla="*/ 48 w 269"/>
                <a:gd name="T37" fmla="*/ 45 h 283"/>
                <a:gd name="T38" fmla="*/ 3 w 269"/>
                <a:gd name="T39" fmla="*/ 62 h 283"/>
                <a:gd name="T40" fmla="*/ 4 w 269"/>
                <a:gd name="T41" fmla="*/ 60 h 283"/>
                <a:gd name="T42" fmla="*/ 13 w 269"/>
                <a:gd name="T43" fmla="*/ 88 h 283"/>
                <a:gd name="T44" fmla="*/ 23 w 269"/>
                <a:gd name="T45" fmla="*/ 117 h 283"/>
                <a:gd name="T46" fmla="*/ 43 w 269"/>
                <a:gd name="T47" fmla="*/ 173 h 283"/>
                <a:gd name="T48" fmla="*/ 54 w 269"/>
                <a:gd name="T49" fmla="*/ 201 h 283"/>
                <a:gd name="T50" fmla="*/ 65 w 269"/>
                <a:gd name="T51" fmla="*/ 229 h 283"/>
                <a:gd name="T52" fmla="*/ 77 w 269"/>
                <a:gd name="T53" fmla="*/ 256 h 283"/>
                <a:gd name="T54" fmla="*/ 90 w 269"/>
                <a:gd name="T55" fmla="*/ 282 h 283"/>
                <a:gd name="T56" fmla="*/ 90 w 269"/>
                <a:gd name="T57" fmla="*/ 283 h 283"/>
                <a:gd name="T58" fmla="*/ 75 w 269"/>
                <a:gd name="T59" fmla="*/ 257 h 283"/>
                <a:gd name="T60" fmla="*/ 63 w 269"/>
                <a:gd name="T61" fmla="*/ 230 h 283"/>
                <a:gd name="T62" fmla="*/ 51 w 269"/>
                <a:gd name="T63" fmla="*/ 202 h 283"/>
                <a:gd name="T64" fmla="*/ 40 w 269"/>
                <a:gd name="T65" fmla="*/ 174 h 283"/>
                <a:gd name="T66" fmla="*/ 19 w 269"/>
                <a:gd name="T67" fmla="*/ 118 h 283"/>
                <a:gd name="T68" fmla="*/ 9 w 269"/>
                <a:gd name="T69" fmla="*/ 90 h 283"/>
                <a:gd name="T70" fmla="*/ 0 w 269"/>
                <a:gd name="T71" fmla="*/ 61 h 283"/>
                <a:gd name="T72" fmla="*/ 1 w 269"/>
                <a:gd name="T73" fmla="*/ 59 h 283"/>
                <a:gd name="T74" fmla="*/ 2 w 269"/>
                <a:gd name="T75" fmla="*/ 59 h 283"/>
                <a:gd name="T76" fmla="*/ 47 w 269"/>
                <a:gd name="T77" fmla="*/ 41 h 283"/>
                <a:gd name="T78" fmla="*/ 93 w 269"/>
                <a:gd name="T79" fmla="*/ 25 h 283"/>
                <a:gd name="T80" fmla="*/ 139 w 269"/>
                <a:gd name="T81" fmla="*/ 10 h 283"/>
                <a:gd name="T82" fmla="*/ 163 w 269"/>
                <a:gd name="T83" fmla="*/ 4 h 283"/>
                <a:gd name="T84" fmla="*/ 174 w 269"/>
                <a:gd name="T85" fmla="*/ 2 h 283"/>
                <a:gd name="T86" fmla="*/ 187 w 269"/>
                <a:gd name="T87" fmla="*/ 0 h 283"/>
                <a:gd name="T88" fmla="*/ 188 w 269"/>
                <a:gd name="T89" fmla="*/ 1 h 283"/>
                <a:gd name="T90" fmla="*/ 200 w 269"/>
                <a:gd name="T91" fmla="*/ 28 h 283"/>
                <a:gd name="T92" fmla="*/ 211 w 269"/>
                <a:gd name="T93" fmla="*/ 55 h 283"/>
                <a:gd name="T94" fmla="*/ 232 w 269"/>
                <a:gd name="T95" fmla="*/ 110 h 283"/>
                <a:gd name="T96" fmla="*/ 252 w 269"/>
                <a:gd name="T97" fmla="*/ 166 h 283"/>
                <a:gd name="T98" fmla="*/ 261 w 269"/>
                <a:gd name="T99" fmla="*/ 194 h 283"/>
                <a:gd name="T100" fmla="*/ 269 w 269"/>
                <a:gd name="T101" fmla="*/ 222 h 283"/>
                <a:gd name="T102" fmla="*/ 268 w 269"/>
                <a:gd name="T103" fmla="*/ 224 h 283"/>
                <a:gd name="T104" fmla="*/ 247 w 269"/>
                <a:gd name="T105" fmla="*/ 234 h 283"/>
                <a:gd name="T106" fmla="*/ 225 w 269"/>
                <a:gd name="T107" fmla="*/ 242 h 283"/>
                <a:gd name="T108" fmla="*/ 180 w 269"/>
                <a:gd name="T109" fmla="*/ 257 h 283"/>
                <a:gd name="T110" fmla="*/ 135 w 269"/>
                <a:gd name="T111" fmla="*/ 271 h 283"/>
                <a:gd name="T112" fmla="*/ 113 w 269"/>
                <a:gd name="T113" fmla="*/ 277 h 283"/>
                <a:gd name="T114" fmla="*/ 90 w 269"/>
                <a:gd name="T115" fmla="*/ 283 h 283"/>
                <a:gd name="T116" fmla="*/ 90 w 269"/>
                <a:gd name="T117" fmla="*/ 28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69" h="283">
                  <a:moveTo>
                    <a:pt x="90" y="282"/>
                  </a:moveTo>
                  <a:cubicBezTo>
                    <a:pt x="98" y="281"/>
                    <a:pt x="105" y="279"/>
                    <a:pt x="113" y="276"/>
                  </a:cubicBezTo>
                  <a:cubicBezTo>
                    <a:pt x="120" y="274"/>
                    <a:pt x="127" y="271"/>
                    <a:pt x="135" y="269"/>
                  </a:cubicBezTo>
                  <a:cubicBezTo>
                    <a:pt x="150" y="264"/>
                    <a:pt x="164" y="259"/>
                    <a:pt x="179" y="254"/>
                  </a:cubicBezTo>
                  <a:cubicBezTo>
                    <a:pt x="194" y="249"/>
                    <a:pt x="209" y="244"/>
                    <a:pt x="223" y="238"/>
                  </a:cubicBezTo>
                  <a:cubicBezTo>
                    <a:pt x="238" y="233"/>
                    <a:pt x="253" y="228"/>
                    <a:pt x="266" y="221"/>
                  </a:cubicBezTo>
                  <a:cubicBezTo>
                    <a:pt x="266" y="223"/>
                    <a:pt x="266" y="223"/>
                    <a:pt x="266" y="223"/>
                  </a:cubicBezTo>
                  <a:cubicBezTo>
                    <a:pt x="263" y="214"/>
                    <a:pt x="261" y="204"/>
                    <a:pt x="258" y="195"/>
                  </a:cubicBezTo>
                  <a:cubicBezTo>
                    <a:pt x="255" y="185"/>
                    <a:pt x="253" y="176"/>
                    <a:pt x="250" y="167"/>
                  </a:cubicBezTo>
                  <a:cubicBezTo>
                    <a:pt x="244" y="148"/>
                    <a:pt x="237" y="129"/>
                    <a:pt x="231" y="111"/>
                  </a:cubicBezTo>
                  <a:cubicBezTo>
                    <a:pt x="224" y="92"/>
                    <a:pt x="217" y="74"/>
                    <a:pt x="210" y="56"/>
                  </a:cubicBezTo>
                  <a:cubicBezTo>
                    <a:pt x="206" y="47"/>
                    <a:pt x="202" y="38"/>
                    <a:pt x="198" y="29"/>
                  </a:cubicBezTo>
                  <a:cubicBezTo>
                    <a:pt x="195" y="20"/>
                    <a:pt x="190" y="11"/>
                    <a:pt x="186" y="2"/>
                  </a:cubicBezTo>
                  <a:cubicBezTo>
                    <a:pt x="187" y="3"/>
                    <a:pt x="187" y="3"/>
                    <a:pt x="187" y="3"/>
                  </a:cubicBezTo>
                  <a:cubicBezTo>
                    <a:pt x="183" y="3"/>
                    <a:pt x="179" y="3"/>
                    <a:pt x="175" y="4"/>
                  </a:cubicBezTo>
                  <a:cubicBezTo>
                    <a:pt x="171" y="5"/>
                    <a:pt x="167" y="6"/>
                    <a:pt x="163" y="7"/>
                  </a:cubicBezTo>
                  <a:cubicBezTo>
                    <a:pt x="155" y="9"/>
                    <a:pt x="148" y="11"/>
                    <a:pt x="140" y="13"/>
                  </a:cubicBezTo>
                  <a:cubicBezTo>
                    <a:pt x="125" y="18"/>
                    <a:pt x="109" y="23"/>
                    <a:pt x="94" y="29"/>
                  </a:cubicBezTo>
                  <a:cubicBezTo>
                    <a:pt x="79" y="34"/>
                    <a:pt x="64" y="39"/>
                    <a:pt x="48" y="45"/>
                  </a:cubicBezTo>
                  <a:cubicBezTo>
                    <a:pt x="33" y="51"/>
                    <a:pt x="18" y="56"/>
                    <a:pt x="3" y="62"/>
                  </a:cubicBezTo>
                  <a:cubicBezTo>
                    <a:pt x="4" y="60"/>
                    <a:pt x="4" y="60"/>
                    <a:pt x="4" y="60"/>
                  </a:cubicBezTo>
                  <a:cubicBezTo>
                    <a:pt x="7" y="69"/>
                    <a:pt x="10" y="79"/>
                    <a:pt x="13" y="88"/>
                  </a:cubicBezTo>
                  <a:cubicBezTo>
                    <a:pt x="23" y="117"/>
                    <a:pt x="23" y="117"/>
                    <a:pt x="23" y="117"/>
                  </a:cubicBezTo>
                  <a:cubicBezTo>
                    <a:pt x="30" y="135"/>
                    <a:pt x="36" y="154"/>
                    <a:pt x="43" y="173"/>
                  </a:cubicBezTo>
                  <a:cubicBezTo>
                    <a:pt x="46" y="182"/>
                    <a:pt x="50" y="192"/>
                    <a:pt x="54" y="201"/>
                  </a:cubicBezTo>
                  <a:cubicBezTo>
                    <a:pt x="57" y="210"/>
                    <a:pt x="61" y="220"/>
                    <a:pt x="65" y="229"/>
                  </a:cubicBezTo>
                  <a:cubicBezTo>
                    <a:pt x="77" y="256"/>
                    <a:pt x="77" y="256"/>
                    <a:pt x="77" y="256"/>
                  </a:cubicBezTo>
                  <a:lnTo>
                    <a:pt x="90" y="282"/>
                  </a:lnTo>
                  <a:close/>
                  <a:moveTo>
                    <a:pt x="90" y="283"/>
                  </a:moveTo>
                  <a:cubicBezTo>
                    <a:pt x="75" y="257"/>
                    <a:pt x="75" y="257"/>
                    <a:pt x="75" y="257"/>
                  </a:cubicBezTo>
                  <a:cubicBezTo>
                    <a:pt x="63" y="230"/>
                    <a:pt x="63" y="230"/>
                    <a:pt x="63" y="230"/>
                  </a:cubicBezTo>
                  <a:cubicBezTo>
                    <a:pt x="58" y="221"/>
                    <a:pt x="55" y="211"/>
                    <a:pt x="51" y="202"/>
                  </a:cubicBezTo>
                  <a:cubicBezTo>
                    <a:pt x="47" y="193"/>
                    <a:pt x="43" y="184"/>
                    <a:pt x="40" y="174"/>
                  </a:cubicBezTo>
                  <a:cubicBezTo>
                    <a:pt x="33" y="156"/>
                    <a:pt x="26" y="137"/>
                    <a:pt x="19" y="118"/>
                  </a:cubicBezTo>
                  <a:cubicBezTo>
                    <a:pt x="9" y="90"/>
                    <a:pt x="9" y="90"/>
                    <a:pt x="9" y="90"/>
                  </a:cubicBezTo>
                  <a:cubicBezTo>
                    <a:pt x="6" y="80"/>
                    <a:pt x="3" y="71"/>
                    <a:pt x="0" y="61"/>
                  </a:cubicBezTo>
                  <a:cubicBezTo>
                    <a:pt x="0" y="60"/>
                    <a:pt x="1" y="59"/>
                    <a:pt x="1" y="59"/>
                  </a:cubicBezTo>
                  <a:cubicBezTo>
                    <a:pt x="2" y="59"/>
                    <a:pt x="2" y="59"/>
                    <a:pt x="2" y="59"/>
                  </a:cubicBezTo>
                  <a:cubicBezTo>
                    <a:pt x="17" y="52"/>
                    <a:pt x="32" y="47"/>
                    <a:pt x="47" y="41"/>
                  </a:cubicBezTo>
                  <a:cubicBezTo>
                    <a:pt x="62" y="36"/>
                    <a:pt x="77" y="30"/>
                    <a:pt x="93" y="25"/>
                  </a:cubicBezTo>
                  <a:cubicBezTo>
                    <a:pt x="108" y="20"/>
                    <a:pt x="123" y="15"/>
                    <a:pt x="139" y="10"/>
                  </a:cubicBezTo>
                  <a:cubicBezTo>
                    <a:pt x="147" y="8"/>
                    <a:pt x="155" y="6"/>
                    <a:pt x="163" y="4"/>
                  </a:cubicBezTo>
                  <a:cubicBezTo>
                    <a:pt x="166" y="3"/>
                    <a:pt x="170" y="2"/>
                    <a:pt x="174" y="2"/>
                  </a:cubicBezTo>
                  <a:cubicBezTo>
                    <a:pt x="178" y="1"/>
                    <a:pt x="183" y="1"/>
                    <a:pt x="187" y="0"/>
                  </a:cubicBezTo>
                  <a:cubicBezTo>
                    <a:pt x="187" y="0"/>
                    <a:pt x="188" y="1"/>
                    <a:pt x="188" y="1"/>
                  </a:cubicBezTo>
                  <a:cubicBezTo>
                    <a:pt x="192" y="10"/>
                    <a:pt x="196" y="19"/>
                    <a:pt x="200" y="28"/>
                  </a:cubicBezTo>
                  <a:cubicBezTo>
                    <a:pt x="204" y="37"/>
                    <a:pt x="208" y="46"/>
                    <a:pt x="211" y="55"/>
                  </a:cubicBezTo>
                  <a:cubicBezTo>
                    <a:pt x="232" y="110"/>
                    <a:pt x="232" y="110"/>
                    <a:pt x="232" y="110"/>
                  </a:cubicBezTo>
                  <a:cubicBezTo>
                    <a:pt x="239" y="129"/>
                    <a:pt x="246" y="147"/>
                    <a:pt x="252" y="166"/>
                  </a:cubicBezTo>
                  <a:cubicBezTo>
                    <a:pt x="256" y="175"/>
                    <a:pt x="258" y="184"/>
                    <a:pt x="261" y="194"/>
                  </a:cubicBezTo>
                  <a:cubicBezTo>
                    <a:pt x="265" y="203"/>
                    <a:pt x="267" y="213"/>
                    <a:pt x="269" y="222"/>
                  </a:cubicBezTo>
                  <a:cubicBezTo>
                    <a:pt x="269" y="223"/>
                    <a:pt x="269" y="224"/>
                    <a:pt x="268" y="224"/>
                  </a:cubicBezTo>
                  <a:cubicBezTo>
                    <a:pt x="261" y="228"/>
                    <a:pt x="254" y="231"/>
                    <a:pt x="247" y="234"/>
                  </a:cubicBezTo>
                  <a:cubicBezTo>
                    <a:pt x="239" y="236"/>
                    <a:pt x="232" y="239"/>
                    <a:pt x="225" y="242"/>
                  </a:cubicBezTo>
                  <a:cubicBezTo>
                    <a:pt x="210" y="247"/>
                    <a:pt x="195" y="252"/>
                    <a:pt x="180" y="257"/>
                  </a:cubicBezTo>
                  <a:cubicBezTo>
                    <a:pt x="165" y="262"/>
                    <a:pt x="150" y="266"/>
                    <a:pt x="135" y="271"/>
                  </a:cubicBezTo>
                  <a:cubicBezTo>
                    <a:pt x="128" y="273"/>
                    <a:pt x="120" y="275"/>
                    <a:pt x="113" y="277"/>
                  </a:cubicBezTo>
                  <a:cubicBezTo>
                    <a:pt x="105" y="280"/>
                    <a:pt x="98" y="281"/>
                    <a:pt x="90" y="283"/>
                  </a:cubicBezTo>
                  <a:cubicBezTo>
                    <a:pt x="90" y="283"/>
                    <a:pt x="90" y="283"/>
                    <a:pt x="90" y="283"/>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2" name="Freeform 610"/>
            <p:cNvSpPr>
              <a:spLocks noEditPoints="1"/>
            </p:cNvSpPr>
            <p:nvPr/>
          </p:nvSpPr>
          <p:spPr bwMode="auto">
            <a:xfrm>
              <a:off x="5853113" y="2921001"/>
              <a:ext cx="852488" cy="933450"/>
            </a:xfrm>
            <a:custGeom>
              <a:avLst/>
              <a:gdLst>
                <a:gd name="T0" fmla="*/ 78 w 226"/>
                <a:gd name="T1" fmla="*/ 247 h 247"/>
                <a:gd name="T2" fmla="*/ 114 w 226"/>
                <a:gd name="T3" fmla="*/ 235 h 247"/>
                <a:gd name="T4" fmla="*/ 151 w 226"/>
                <a:gd name="T5" fmla="*/ 223 h 247"/>
                <a:gd name="T6" fmla="*/ 187 w 226"/>
                <a:gd name="T7" fmla="*/ 210 h 247"/>
                <a:gd name="T8" fmla="*/ 222 w 226"/>
                <a:gd name="T9" fmla="*/ 195 h 247"/>
                <a:gd name="T10" fmla="*/ 222 w 226"/>
                <a:gd name="T11" fmla="*/ 197 h 247"/>
                <a:gd name="T12" fmla="*/ 215 w 226"/>
                <a:gd name="T13" fmla="*/ 172 h 247"/>
                <a:gd name="T14" fmla="*/ 208 w 226"/>
                <a:gd name="T15" fmla="*/ 147 h 247"/>
                <a:gd name="T16" fmla="*/ 191 w 226"/>
                <a:gd name="T17" fmla="*/ 98 h 247"/>
                <a:gd name="T18" fmla="*/ 183 w 226"/>
                <a:gd name="T19" fmla="*/ 74 h 247"/>
                <a:gd name="T20" fmla="*/ 173 w 226"/>
                <a:gd name="T21" fmla="*/ 49 h 247"/>
                <a:gd name="T22" fmla="*/ 164 w 226"/>
                <a:gd name="T23" fmla="*/ 26 h 247"/>
                <a:gd name="T24" fmla="*/ 153 w 226"/>
                <a:gd name="T25" fmla="*/ 2 h 247"/>
                <a:gd name="T26" fmla="*/ 154 w 226"/>
                <a:gd name="T27" fmla="*/ 3 h 247"/>
                <a:gd name="T28" fmla="*/ 144 w 226"/>
                <a:gd name="T29" fmla="*/ 4 h 247"/>
                <a:gd name="T30" fmla="*/ 135 w 226"/>
                <a:gd name="T31" fmla="*/ 6 h 247"/>
                <a:gd name="T32" fmla="*/ 115 w 226"/>
                <a:gd name="T33" fmla="*/ 11 h 247"/>
                <a:gd name="T34" fmla="*/ 78 w 226"/>
                <a:gd name="T35" fmla="*/ 24 h 247"/>
                <a:gd name="T36" fmla="*/ 40 w 226"/>
                <a:gd name="T37" fmla="*/ 38 h 247"/>
                <a:gd name="T38" fmla="*/ 3 w 226"/>
                <a:gd name="T39" fmla="*/ 53 h 247"/>
                <a:gd name="T40" fmla="*/ 4 w 226"/>
                <a:gd name="T41" fmla="*/ 50 h 247"/>
                <a:gd name="T42" fmla="*/ 12 w 226"/>
                <a:gd name="T43" fmla="*/ 75 h 247"/>
                <a:gd name="T44" fmla="*/ 20 w 226"/>
                <a:gd name="T45" fmla="*/ 100 h 247"/>
                <a:gd name="T46" fmla="*/ 38 w 226"/>
                <a:gd name="T47" fmla="*/ 150 h 247"/>
                <a:gd name="T48" fmla="*/ 47 w 226"/>
                <a:gd name="T49" fmla="*/ 175 h 247"/>
                <a:gd name="T50" fmla="*/ 56 w 226"/>
                <a:gd name="T51" fmla="*/ 199 h 247"/>
                <a:gd name="T52" fmla="*/ 66 w 226"/>
                <a:gd name="T53" fmla="*/ 223 h 247"/>
                <a:gd name="T54" fmla="*/ 78 w 226"/>
                <a:gd name="T55" fmla="*/ 247 h 247"/>
                <a:gd name="T56" fmla="*/ 78 w 226"/>
                <a:gd name="T57" fmla="*/ 247 h 247"/>
                <a:gd name="T58" fmla="*/ 65 w 226"/>
                <a:gd name="T59" fmla="*/ 224 h 247"/>
                <a:gd name="T60" fmla="*/ 54 w 226"/>
                <a:gd name="T61" fmla="*/ 200 h 247"/>
                <a:gd name="T62" fmla="*/ 44 w 226"/>
                <a:gd name="T63" fmla="*/ 176 h 247"/>
                <a:gd name="T64" fmla="*/ 34 w 226"/>
                <a:gd name="T65" fmla="*/ 151 h 247"/>
                <a:gd name="T66" fmla="*/ 16 w 226"/>
                <a:gd name="T67" fmla="*/ 102 h 247"/>
                <a:gd name="T68" fmla="*/ 8 w 226"/>
                <a:gd name="T69" fmla="*/ 77 h 247"/>
                <a:gd name="T70" fmla="*/ 0 w 226"/>
                <a:gd name="T71" fmla="*/ 51 h 247"/>
                <a:gd name="T72" fmla="*/ 1 w 226"/>
                <a:gd name="T73" fmla="*/ 49 h 247"/>
                <a:gd name="T74" fmla="*/ 2 w 226"/>
                <a:gd name="T75" fmla="*/ 49 h 247"/>
                <a:gd name="T76" fmla="*/ 39 w 226"/>
                <a:gd name="T77" fmla="*/ 34 h 247"/>
                <a:gd name="T78" fmla="*/ 76 w 226"/>
                <a:gd name="T79" fmla="*/ 21 h 247"/>
                <a:gd name="T80" fmla="*/ 115 w 226"/>
                <a:gd name="T81" fmla="*/ 8 h 247"/>
                <a:gd name="T82" fmla="*/ 134 w 226"/>
                <a:gd name="T83" fmla="*/ 3 h 247"/>
                <a:gd name="T84" fmla="*/ 144 w 226"/>
                <a:gd name="T85" fmla="*/ 1 h 247"/>
                <a:gd name="T86" fmla="*/ 154 w 226"/>
                <a:gd name="T87" fmla="*/ 0 h 247"/>
                <a:gd name="T88" fmla="*/ 155 w 226"/>
                <a:gd name="T89" fmla="*/ 1 h 247"/>
                <a:gd name="T90" fmla="*/ 165 w 226"/>
                <a:gd name="T91" fmla="*/ 25 h 247"/>
                <a:gd name="T92" fmla="*/ 175 w 226"/>
                <a:gd name="T93" fmla="*/ 49 h 247"/>
                <a:gd name="T94" fmla="*/ 193 w 226"/>
                <a:gd name="T95" fmla="*/ 97 h 247"/>
                <a:gd name="T96" fmla="*/ 211 w 226"/>
                <a:gd name="T97" fmla="*/ 146 h 247"/>
                <a:gd name="T98" fmla="*/ 218 w 226"/>
                <a:gd name="T99" fmla="*/ 171 h 247"/>
                <a:gd name="T100" fmla="*/ 225 w 226"/>
                <a:gd name="T101" fmla="*/ 196 h 247"/>
                <a:gd name="T102" fmla="*/ 225 w 226"/>
                <a:gd name="T103" fmla="*/ 198 h 247"/>
                <a:gd name="T104" fmla="*/ 207 w 226"/>
                <a:gd name="T105" fmla="*/ 206 h 247"/>
                <a:gd name="T106" fmla="*/ 188 w 226"/>
                <a:gd name="T107" fmla="*/ 213 h 247"/>
                <a:gd name="T108" fmla="*/ 152 w 226"/>
                <a:gd name="T109" fmla="*/ 225 h 247"/>
                <a:gd name="T110" fmla="*/ 115 w 226"/>
                <a:gd name="T111" fmla="*/ 237 h 247"/>
                <a:gd name="T112" fmla="*/ 78 w 226"/>
                <a:gd name="T113" fmla="*/ 247 h 247"/>
                <a:gd name="T114" fmla="*/ 78 w 226"/>
                <a:gd name="T115" fmla="*/ 247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6" h="247">
                  <a:moveTo>
                    <a:pt x="78" y="247"/>
                  </a:moveTo>
                  <a:cubicBezTo>
                    <a:pt x="90" y="244"/>
                    <a:pt x="102" y="239"/>
                    <a:pt x="114" y="235"/>
                  </a:cubicBezTo>
                  <a:cubicBezTo>
                    <a:pt x="127" y="231"/>
                    <a:pt x="139" y="227"/>
                    <a:pt x="151" y="223"/>
                  </a:cubicBezTo>
                  <a:cubicBezTo>
                    <a:pt x="163" y="219"/>
                    <a:pt x="175" y="214"/>
                    <a:pt x="187" y="210"/>
                  </a:cubicBezTo>
                  <a:cubicBezTo>
                    <a:pt x="199" y="205"/>
                    <a:pt x="211" y="200"/>
                    <a:pt x="222" y="195"/>
                  </a:cubicBezTo>
                  <a:cubicBezTo>
                    <a:pt x="222" y="197"/>
                    <a:pt x="222" y="197"/>
                    <a:pt x="222" y="197"/>
                  </a:cubicBezTo>
                  <a:cubicBezTo>
                    <a:pt x="215" y="172"/>
                    <a:pt x="215" y="172"/>
                    <a:pt x="215" y="172"/>
                  </a:cubicBezTo>
                  <a:cubicBezTo>
                    <a:pt x="213" y="164"/>
                    <a:pt x="211" y="155"/>
                    <a:pt x="208" y="147"/>
                  </a:cubicBezTo>
                  <a:cubicBezTo>
                    <a:pt x="191" y="98"/>
                    <a:pt x="191" y="98"/>
                    <a:pt x="191" y="98"/>
                  </a:cubicBezTo>
                  <a:cubicBezTo>
                    <a:pt x="189" y="90"/>
                    <a:pt x="186" y="82"/>
                    <a:pt x="183" y="74"/>
                  </a:cubicBezTo>
                  <a:cubicBezTo>
                    <a:pt x="180" y="66"/>
                    <a:pt x="177" y="58"/>
                    <a:pt x="173" y="49"/>
                  </a:cubicBezTo>
                  <a:cubicBezTo>
                    <a:pt x="170" y="41"/>
                    <a:pt x="167" y="33"/>
                    <a:pt x="164" y="26"/>
                  </a:cubicBezTo>
                  <a:cubicBezTo>
                    <a:pt x="153" y="2"/>
                    <a:pt x="153" y="2"/>
                    <a:pt x="153" y="2"/>
                  </a:cubicBezTo>
                  <a:cubicBezTo>
                    <a:pt x="154" y="3"/>
                    <a:pt x="154" y="3"/>
                    <a:pt x="154" y="3"/>
                  </a:cubicBezTo>
                  <a:cubicBezTo>
                    <a:pt x="151" y="3"/>
                    <a:pt x="147" y="3"/>
                    <a:pt x="144" y="4"/>
                  </a:cubicBezTo>
                  <a:cubicBezTo>
                    <a:pt x="141" y="4"/>
                    <a:pt x="138" y="5"/>
                    <a:pt x="135" y="6"/>
                  </a:cubicBezTo>
                  <a:cubicBezTo>
                    <a:pt x="128" y="7"/>
                    <a:pt x="122" y="9"/>
                    <a:pt x="115" y="11"/>
                  </a:cubicBezTo>
                  <a:cubicBezTo>
                    <a:pt x="103" y="15"/>
                    <a:pt x="90" y="20"/>
                    <a:pt x="78" y="24"/>
                  </a:cubicBezTo>
                  <a:cubicBezTo>
                    <a:pt x="65" y="29"/>
                    <a:pt x="53" y="33"/>
                    <a:pt x="40" y="38"/>
                  </a:cubicBezTo>
                  <a:cubicBezTo>
                    <a:pt x="28" y="43"/>
                    <a:pt x="15" y="48"/>
                    <a:pt x="3" y="53"/>
                  </a:cubicBezTo>
                  <a:cubicBezTo>
                    <a:pt x="4" y="50"/>
                    <a:pt x="4" y="50"/>
                    <a:pt x="4" y="50"/>
                  </a:cubicBezTo>
                  <a:cubicBezTo>
                    <a:pt x="7" y="58"/>
                    <a:pt x="10" y="67"/>
                    <a:pt x="12" y="75"/>
                  </a:cubicBezTo>
                  <a:cubicBezTo>
                    <a:pt x="20" y="100"/>
                    <a:pt x="20" y="100"/>
                    <a:pt x="20" y="100"/>
                  </a:cubicBezTo>
                  <a:cubicBezTo>
                    <a:pt x="26" y="117"/>
                    <a:pt x="32" y="133"/>
                    <a:pt x="38" y="150"/>
                  </a:cubicBezTo>
                  <a:cubicBezTo>
                    <a:pt x="41" y="158"/>
                    <a:pt x="44" y="166"/>
                    <a:pt x="47" y="175"/>
                  </a:cubicBezTo>
                  <a:cubicBezTo>
                    <a:pt x="50" y="183"/>
                    <a:pt x="53" y="191"/>
                    <a:pt x="56" y="199"/>
                  </a:cubicBezTo>
                  <a:cubicBezTo>
                    <a:pt x="66" y="223"/>
                    <a:pt x="66" y="223"/>
                    <a:pt x="66" y="223"/>
                  </a:cubicBezTo>
                  <a:lnTo>
                    <a:pt x="78" y="247"/>
                  </a:lnTo>
                  <a:close/>
                  <a:moveTo>
                    <a:pt x="78" y="247"/>
                  </a:moveTo>
                  <a:cubicBezTo>
                    <a:pt x="65" y="224"/>
                    <a:pt x="65" y="224"/>
                    <a:pt x="65" y="224"/>
                  </a:cubicBezTo>
                  <a:cubicBezTo>
                    <a:pt x="54" y="200"/>
                    <a:pt x="54" y="200"/>
                    <a:pt x="54" y="200"/>
                  </a:cubicBezTo>
                  <a:cubicBezTo>
                    <a:pt x="50" y="192"/>
                    <a:pt x="47" y="184"/>
                    <a:pt x="44" y="176"/>
                  </a:cubicBezTo>
                  <a:cubicBezTo>
                    <a:pt x="41" y="167"/>
                    <a:pt x="37" y="159"/>
                    <a:pt x="34" y="151"/>
                  </a:cubicBezTo>
                  <a:cubicBezTo>
                    <a:pt x="28" y="135"/>
                    <a:pt x="22" y="118"/>
                    <a:pt x="16" y="102"/>
                  </a:cubicBezTo>
                  <a:cubicBezTo>
                    <a:pt x="8" y="77"/>
                    <a:pt x="8" y="77"/>
                    <a:pt x="8" y="77"/>
                  </a:cubicBezTo>
                  <a:cubicBezTo>
                    <a:pt x="6" y="68"/>
                    <a:pt x="3" y="60"/>
                    <a:pt x="0" y="51"/>
                  </a:cubicBezTo>
                  <a:cubicBezTo>
                    <a:pt x="0" y="50"/>
                    <a:pt x="1" y="49"/>
                    <a:pt x="1" y="49"/>
                  </a:cubicBezTo>
                  <a:cubicBezTo>
                    <a:pt x="2" y="49"/>
                    <a:pt x="2" y="49"/>
                    <a:pt x="2" y="49"/>
                  </a:cubicBezTo>
                  <a:cubicBezTo>
                    <a:pt x="14" y="44"/>
                    <a:pt x="26" y="39"/>
                    <a:pt x="39" y="34"/>
                  </a:cubicBezTo>
                  <a:cubicBezTo>
                    <a:pt x="51" y="30"/>
                    <a:pt x="64" y="25"/>
                    <a:pt x="76" y="21"/>
                  </a:cubicBezTo>
                  <a:cubicBezTo>
                    <a:pt x="89" y="16"/>
                    <a:pt x="102" y="12"/>
                    <a:pt x="115" y="8"/>
                  </a:cubicBezTo>
                  <a:cubicBezTo>
                    <a:pt x="121" y="6"/>
                    <a:pt x="127" y="5"/>
                    <a:pt x="134" y="3"/>
                  </a:cubicBezTo>
                  <a:cubicBezTo>
                    <a:pt x="137" y="2"/>
                    <a:pt x="140" y="2"/>
                    <a:pt x="144" y="1"/>
                  </a:cubicBezTo>
                  <a:cubicBezTo>
                    <a:pt x="147" y="0"/>
                    <a:pt x="151" y="0"/>
                    <a:pt x="154" y="0"/>
                  </a:cubicBezTo>
                  <a:cubicBezTo>
                    <a:pt x="154" y="0"/>
                    <a:pt x="155" y="1"/>
                    <a:pt x="155" y="1"/>
                  </a:cubicBezTo>
                  <a:cubicBezTo>
                    <a:pt x="165" y="25"/>
                    <a:pt x="165" y="25"/>
                    <a:pt x="165" y="25"/>
                  </a:cubicBezTo>
                  <a:cubicBezTo>
                    <a:pt x="169" y="33"/>
                    <a:pt x="172" y="41"/>
                    <a:pt x="175" y="49"/>
                  </a:cubicBezTo>
                  <a:cubicBezTo>
                    <a:pt x="181" y="65"/>
                    <a:pt x="187" y="81"/>
                    <a:pt x="193" y="97"/>
                  </a:cubicBezTo>
                  <a:cubicBezTo>
                    <a:pt x="211" y="146"/>
                    <a:pt x="211" y="146"/>
                    <a:pt x="211" y="146"/>
                  </a:cubicBezTo>
                  <a:cubicBezTo>
                    <a:pt x="214" y="154"/>
                    <a:pt x="216" y="163"/>
                    <a:pt x="218" y="171"/>
                  </a:cubicBezTo>
                  <a:cubicBezTo>
                    <a:pt x="225" y="196"/>
                    <a:pt x="225" y="196"/>
                    <a:pt x="225" y="196"/>
                  </a:cubicBezTo>
                  <a:cubicBezTo>
                    <a:pt x="226" y="197"/>
                    <a:pt x="225" y="198"/>
                    <a:pt x="225" y="198"/>
                  </a:cubicBezTo>
                  <a:cubicBezTo>
                    <a:pt x="219" y="201"/>
                    <a:pt x="213" y="204"/>
                    <a:pt x="207" y="206"/>
                  </a:cubicBezTo>
                  <a:cubicBezTo>
                    <a:pt x="201" y="208"/>
                    <a:pt x="194" y="211"/>
                    <a:pt x="188" y="213"/>
                  </a:cubicBezTo>
                  <a:cubicBezTo>
                    <a:pt x="176" y="217"/>
                    <a:pt x="164" y="221"/>
                    <a:pt x="152" y="225"/>
                  </a:cubicBezTo>
                  <a:cubicBezTo>
                    <a:pt x="140" y="229"/>
                    <a:pt x="127" y="234"/>
                    <a:pt x="115" y="237"/>
                  </a:cubicBezTo>
                  <a:cubicBezTo>
                    <a:pt x="103" y="241"/>
                    <a:pt x="90" y="245"/>
                    <a:pt x="78" y="247"/>
                  </a:cubicBezTo>
                  <a:cubicBezTo>
                    <a:pt x="78" y="247"/>
                    <a:pt x="78" y="247"/>
                    <a:pt x="78" y="247"/>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3" name="Freeform 611"/>
            <p:cNvSpPr>
              <a:spLocks noEditPoints="1"/>
            </p:cNvSpPr>
            <p:nvPr/>
          </p:nvSpPr>
          <p:spPr bwMode="auto">
            <a:xfrm>
              <a:off x="5957888" y="2882901"/>
              <a:ext cx="331788" cy="188913"/>
            </a:xfrm>
            <a:custGeom>
              <a:avLst/>
              <a:gdLst>
                <a:gd name="T0" fmla="*/ 3 w 88"/>
                <a:gd name="T1" fmla="*/ 28 h 50"/>
                <a:gd name="T2" fmla="*/ 2 w 88"/>
                <a:gd name="T3" fmla="*/ 30 h 50"/>
                <a:gd name="T4" fmla="*/ 1 w 88"/>
                <a:gd name="T5" fmla="*/ 37 h 50"/>
                <a:gd name="T6" fmla="*/ 6 w 88"/>
                <a:gd name="T7" fmla="*/ 45 h 50"/>
                <a:gd name="T8" fmla="*/ 11 w 88"/>
                <a:gd name="T9" fmla="*/ 47 h 50"/>
                <a:gd name="T10" fmla="*/ 18 w 88"/>
                <a:gd name="T11" fmla="*/ 47 h 50"/>
                <a:gd name="T12" fmla="*/ 33 w 88"/>
                <a:gd name="T13" fmla="*/ 44 h 50"/>
                <a:gd name="T14" fmla="*/ 50 w 88"/>
                <a:gd name="T15" fmla="*/ 40 h 50"/>
                <a:gd name="T16" fmla="*/ 67 w 88"/>
                <a:gd name="T17" fmla="*/ 33 h 50"/>
                <a:gd name="T18" fmla="*/ 81 w 88"/>
                <a:gd name="T19" fmla="*/ 22 h 50"/>
                <a:gd name="T20" fmla="*/ 79 w 88"/>
                <a:gd name="T21" fmla="*/ 7 h 50"/>
                <a:gd name="T22" fmla="*/ 75 w 88"/>
                <a:gd name="T23" fmla="*/ 5 h 50"/>
                <a:gd name="T24" fmla="*/ 73 w 88"/>
                <a:gd name="T25" fmla="*/ 4 h 50"/>
                <a:gd name="T26" fmla="*/ 71 w 88"/>
                <a:gd name="T27" fmla="*/ 5 h 50"/>
                <a:gd name="T28" fmla="*/ 63 w 88"/>
                <a:gd name="T29" fmla="*/ 6 h 50"/>
                <a:gd name="T30" fmla="*/ 31 w 88"/>
                <a:gd name="T31" fmla="*/ 15 h 50"/>
                <a:gd name="T32" fmla="*/ 10 w 88"/>
                <a:gd name="T33" fmla="*/ 23 h 50"/>
                <a:gd name="T34" fmla="*/ 3 w 88"/>
                <a:gd name="T35" fmla="*/ 28 h 50"/>
                <a:gd name="T36" fmla="*/ 2 w 88"/>
                <a:gd name="T37" fmla="*/ 28 h 50"/>
                <a:gd name="T38" fmla="*/ 4 w 88"/>
                <a:gd name="T39" fmla="*/ 26 h 50"/>
                <a:gd name="T40" fmla="*/ 9 w 88"/>
                <a:gd name="T41" fmla="*/ 22 h 50"/>
                <a:gd name="T42" fmla="*/ 30 w 88"/>
                <a:gd name="T43" fmla="*/ 12 h 50"/>
                <a:gd name="T44" fmla="*/ 62 w 88"/>
                <a:gd name="T45" fmla="*/ 2 h 50"/>
                <a:gd name="T46" fmla="*/ 71 w 88"/>
                <a:gd name="T47" fmla="*/ 0 h 50"/>
                <a:gd name="T48" fmla="*/ 77 w 88"/>
                <a:gd name="T49" fmla="*/ 1 h 50"/>
                <a:gd name="T50" fmla="*/ 81 w 88"/>
                <a:gd name="T51" fmla="*/ 4 h 50"/>
                <a:gd name="T52" fmla="*/ 84 w 88"/>
                <a:gd name="T53" fmla="*/ 23 h 50"/>
                <a:gd name="T54" fmla="*/ 67 w 88"/>
                <a:gd name="T55" fmla="*/ 34 h 50"/>
                <a:gd name="T56" fmla="*/ 50 w 88"/>
                <a:gd name="T57" fmla="*/ 42 h 50"/>
                <a:gd name="T58" fmla="*/ 34 w 88"/>
                <a:gd name="T59" fmla="*/ 48 h 50"/>
                <a:gd name="T60" fmla="*/ 18 w 88"/>
                <a:gd name="T61" fmla="*/ 50 h 50"/>
                <a:gd name="T62" fmla="*/ 11 w 88"/>
                <a:gd name="T63" fmla="*/ 49 h 50"/>
                <a:gd name="T64" fmla="*/ 5 w 88"/>
                <a:gd name="T65" fmla="*/ 46 h 50"/>
                <a:gd name="T66" fmla="*/ 0 w 88"/>
                <a:gd name="T67" fmla="*/ 37 h 50"/>
                <a:gd name="T68" fmla="*/ 1 w 88"/>
                <a:gd name="T69" fmla="*/ 30 h 50"/>
                <a:gd name="T70" fmla="*/ 2 w 88"/>
                <a:gd name="T71"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50">
                  <a:moveTo>
                    <a:pt x="3" y="28"/>
                  </a:moveTo>
                  <a:cubicBezTo>
                    <a:pt x="3" y="28"/>
                    <a:pt x="2" y="29"/>
                    <a:pt x="2" y="30"/>
                  </a:cubicBezTo>
                  <a:cubicBezTo>
                    <a:pt x="1" y="32"/>
                    <a:pt x="1" y="34"/>
                    <a:pt x="1" y="37"/>
                  </a:cubicBezTo>
                  <a:cubicBezTo>
                    <a:pt x="1" y="39"/>
                    <a:pt x="3" y="43"/>
                    <a:pt x="6" y="45"/>
                  </a:cubicBezTo>
                  <a:cubicBezTo>
                    <a:pt x="8" y="46"/>
                    <a:pt x="9" y="47"/>
                    <a:pt x="11" y="47"/>
                  </a:cubicBezTo>
                  <a:cubicBezTo>
                    <a:pt x="13" y="47"/>
                    <a:pt x="16" y="47"/>
                    <a:pt x="18" y="47"/>
                  </a:cubicBezTo>
                  <a:cubicBezTo>
                    <a:pt x="23" y="46"/>
                    <a:pt x="27" y="45"/>
                    <a:pt x="33" y="44"/>
                  </a:cubicBezTo>
                  <a:cubicBezTo>
                    <a:pt x="38" y="43"/>
                    <a:pt x="44" y="41"/>
                    <a:pt x="50" y="40"/>
                  </a:cubicBezTo>
                  <a:cubicBezTo>
                    <a:pt x="55" y="38"/>
                    <a:pt x="61" y="36"/>
                    <a:pt x="67" y="33"/>
                  </a:cubicBezTo>
                  <a:cubicBezTo>
                    <a:pt x="72" y="30"/>
                    <a:pt x="78" y="27"/>
                    <a:pt x="81" y="22"/>
                  </a:cubicBezTo>
                  <a:cubicBezTo>
                    <a:pt x="85" y="17"/>
                    <a:pt x="83" y="10"/>
                    <a:pt x="79" y="7"/>
                  </a:cubicBezTo>
                  <a:cubicBezTo>
                    <a:pt x="78" y="6"/>
                    <a:pt x="76" y="5"/>
                    <a:pt x="75" y="5"/>
                  </a:cubicBezTo>
                  <a:cubicBezTo>
                    <a:pt x="75" y="5"/>
                    <a:pt x="74" y="4"/>
                    <a:pt x="73" y="4"/>
                  </a:cubicBezTo>
                  <a:cubicBezTo>
                    <a:pt x="71" y="5"/>
                    <a:pt x="71" y="5"/>
                    <a:pt x="71" y="5"/>
                  </a:cubicBezTo>
                  <a:cubicBezTo>
                    <a:pt x="69" y="5"/>
                    <a:pt x="66" y="6"/>
                    <a:pt x="63" y="6"/>
                  </a:cubicBezTo>
                  <a:cubicBezTo>
                    <a:pt x="51" y="9"/>
                    <a:pt x="40" y="12"/>
                    <a:pt x="31" y="15"/>
                  </a:cubicBezTo>
                  <a:cubicBezTo>
                    <a:pt x="22" y="18"/>
                    <a:pt x="15" y="21"/>
                    <a:pt x="10" y="23"/>
                  </a:cubicBezTo>
                  <a:cubicBezTo>
                    <a:pt x="4" y="26"/>
                    <a:pt x="3" y="28"/>
                    <a:pt x="3" y="28"/>
                  </a:cubicBezTo>
                  <a:close/>
                  <a:moveTo>
                    <a:pt x="2" y="28"/>
                  </a:moveTo>
                  <a:cubicBezTo>
                    <a:pt x="2" y="28"/>
                    <a:pt x="3" y="27"/>
                    <a:pt x="4" y="26"/>
                  </a:cubicBezTo>
                  <a:cubicBezTo>
                    <a:pt x="5" y="25"/>
                    <a:pt x="7" y="24"/>
                    <a:pt x="9" y="22"/>
                  </a:cubicBezTo>
                  <a:cubicBezTo>
                    <a:pt x="14" y="20"/>
                    <a:pt x="21" y="16"/>
                    <a:pt x="30" y="12"/>
                  </a:cubicBezTo>
                  <a:cubicBezTo>
                    <a:pt x="39" y="8"/>
                    <a:pt x="50" y="5"/>
                    <a:pt x="62" y="2"/>
                  </a:cubicBezTo>
                  <a:cubicBezTo>
                    <a:pt x="65" y="1"/>
                    <a:pt x="68" y="1"/>
                    <a:pt x="71" y="0"/>
                  </a:cubicBezTo>
                  <a:cubicBezTo>
                    <a:pt x="73" y="0"/>
                    <a:pt x="75" y="0"/>
                    <a:pt x="77" y="1"/>
                  </a:cubicBezTo>
                  <a:cubicBezTo>
                    <a:pt x="78" y="2"/>
                    <a:pt x="80" y="3"/>
                    <a:pt x="81" y="4"/>
                  </a:cubicBezTo>
                  <a:cubicBezTo>
                    <a:pt x="87" y="9"/>
                    <a:pt x="88" y="18"/>
                    <a:pt x="84" y="23"/>
                  </a:cubicBezTo>
                  <a:cubicBezTo>
                    <a:pt x="79" y="29"/>
                    <a:pt x="73" y="32"/>
                    <a:pt x="67" y="34"/>
                  </a:cubicBezTo>
                  <a:cubicBezTo>
                    <a:pt x="62" y="37"/>
                    <a:pt x="56" y="40"/>
                    <a:pt x="50" y="42"/>
                  </a:cubicBezTo>
                  <a:cubicBezTo>
                    <a:pt x="45" y="44"/>
                    <a:pt x="39" y="46"/>
                    <a:pt x="34" y="48"/>
                  </a:cubicBezTo>
                  <a:cubicBezTo>
                    <a:pt x="28" y="49"/>
                    <a:pt x="23" y="50"/>
                    <a:pt x="18" y="50"/>
                  </a:cubicBezTo>
                  <a:cubicBezTo>
                    <a:pt x="15" y="50"/>
                    <a:pt x="13" y="50"/>
                    <a:pt x="11" y="49"/>
                  </a:cubicBezTo>
                  <a:cubicBezTo>
                    <a:pt x="8" y="49"/>
                    <a:pt x="6" y="48"/>
                    <a:pt x="5" y="46"/>
                  </a:cubicBezTo>
                  <a:cubicBezTo>
                    <a:pt x="2" y="43"/>
                    <a:pt x="1" y="40"/>
                    <a:pt x="0" y="37"/>
                  </a:cubicBezTo>
                  <a:cubicBezTo>
                    <a:pt x="0" y="34"/>
                    <a:pt x="1" y="32"/>
                    <a:pt x="1" y="30"/>
                  </a:cubicBezTo>
                  <a:cubicBezTo>
                    <a:pt x="2" y="29"/>
                    <a:pt x="2" y="28"/>
                    <a:pt x="2" y="28"/>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4" name="Freeform 612"/>
            <p:cNvSpPr>
              <a:spLocks/>
            </p:cNvSpPr>
            <p:nvPr/>
          </p:nvSpPr>
          <p:spPr bwMode="auto">
            <a:xfrm>
              <a:off x="6034088" y="2867026"/>
              <a:ext cx="123825" cy="95250"/>
            </a:xfrm>
            <a:custGeom>
              <a:avLst/>
              <a:gdLst>
                <a:gd name="T0" fmla="*/ 2 w 33"/>
                <a:gd name="T1" fmla="*/ 25 h 25"/>
                <a:gd name="T2" fmla="*/ 1 w 33"/>
                <a:gd name="T3" fmla="*/ 23 h 25"/>
                <a:gd name="T4" fmla="*/ 0 w 33"/>
                <a:gd name="T5" fmla="*/ 16 h 25"/>
                <a:gd name="T6" fmla="*/ 0 w 33"/>
                <a:gd name="T7" fmla="*/ 12 h 25"/>
                <a:gd name="T8" fmla="*/ 3 w 33"/>
                <a:gd name="T9" fmla="*/ 8 h 25"/>
                <a:gd name="T10" fmla="*/ 7 w 33"/>
                <a:gd name="T11" fmla="*/ 4 h 25"/>
                <a:gd name="T12" fmla="*/ 11 w 33"/>
                <a:gd name="T13" fmla="*/ 1 h 25"/>
                <a:gd name="T14" fmla="*/ 17 w 33"/>
                <a:gd name="T15" fmla="*/ 0 h 25"/>
                <a:gd name="T16" fmla="*/ 22 w 33"/>
                <a:gd name="T17" fmla="*/ 1 h 25"/>
                <a:gd name="T18" fmla="*/ 27 w 33"/>
                <a:gd name="T19" fmla="*/ 3 h 25"/>
                <a:gd name="T20" fmla="*/ 30 w 33"/>
                <a:gd name="T21" fmla="*/ 7 h 25"/>
                <a:gd name="T22" fmla="*/ 32 w 33"/>
                <a:gd name="T23" fmla="*/ 13 h 25"/>
                <a:gd name="T24" fmla="*/ 33 w 33"/>
                <a:gd name="T25" fmla="*/ 15 h 25"/>
                <a:gd name="T26" fmla="*/ 33 w 33"/>
                <a:gd name="T27" fmla="*/ 15 h 25"/>
                <a:gd name="T28" fmla="*/ 33 w 33"/>
                <a:gd name="T29" fmla="*/ 15 h 25"/>
                <a:gd name="T30" fmla="*/ 27 w 33"/>
                <a:gd name="T31" fmla="*/ 9 h 25"/>
                <a:gd name="T32" fmla="*/ 21 w 33"/>
                <a:gd name="T33" fmla="*/ 5 h 25"/>
                <a:gd name="T34" fmla="*/ 17 w 33"/>
                <a:gd name="T35" fmla="*/ 4 h 25"/>
                <a:gd name="T36" fmla="*/ 12 w 33"/>
                <a:gd name="T37" fmla="*/ 4 h 25"/>
                <a:gd name="T38" fmla="*/ 8 w 33"/>
                <a:gd name="T39" fmla="*/ 5 h 25"/>
                <a:gd name="T40" fmla="*/ 5 w 33"/>
                <a:gd name="T41" fmla="*/ 9 h 25"/>
                <a:gd name="T42" fmla="*/ 3 w 33"/>
                <a:gd name="T43" fmla="*/ 16 h 25"/>
                <a:gd name="T44" fmla="*/ 3 w 33"/>
                <a:gd name="T45" fmla="*/ 22 h 25"/>
                <a:gd name="T46" fmla="*/ 3 w 33"/>
                <a:gd name="T47" fmla="*/ 25 h 25"/>
                <a:gd name="T48" fmla="*/ 3 w 33"/>
                <a:gd name="T49" fmla="*/ 25 h 25"/>
                <a:gd name="T50" fmla="*/ 2 w 33"/>
                <a:gd name="T5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 h="25">
                  <a:moveTo>
                    <a:pt x="2" y="25"/>
                  </a:moveTo>
                  <a:cubicBezTo>
                    <a:pt x="2" y="25"/>
                    <a:pt x="2" y="24"/>
                    <a:pt x="1" y="23"/>
                  </a:cubicBezTo>
                  <a:cubicBezTo>
                    <a:pt x="1" y="21"/>
                    <a:pt x="0" y="19"/>
                    <a:pt x="0" y="16"/>
                  </a:cubicBezTo>
                  <a:cubicBezTo>
                    <a:pt x="0" y="15"/>
                    <a:pt x="0" y="13"/>
                    <a:pt x="0" y="12"/>
                  </a:cubicBezTo>
                  <a:cubicBezTo>
                    <a:pt x="1" y="10"/>
                    <a:pt x="2" y="9"/>
                    <a:pt x="3" y="8"/>
                  </a:cubicBezTo>
                  <a:cubicBezTo>
                    <a:pt x="4" y="6"/>
                    <a:pt x="5" y="5"/>
                    <a:pt x="7" y="4"/>
                  </a:cubicBezTo>
                  <a:cubicBezTo>
                    <a:pt x="8" y="3"/>
                    <a:pt x="10" y="2"/>
                    <a:pt x="11" y="1"/>
                  </a:cubicBezTo>
                  <a:cubicBezTo>
                    <a:pt x="13" y="1"/>
                    <a:pt x="15" y="0"/>
                    <a:pt x="17" y="0"/>
                  </a:cubicBezTo>
                  <a:cubicBezTo>
                    <a:pt x="19" y="0"/>
                    <a:pt x="21" y="0"/>
                    <a:pt x="22" y="1"/>
                  </a:cubicBezTo>
                  <a:cubicBezTo>
                    <a:pt x="24" y="1"/>
                    <a:pt x="25" y="2"/>
                    <a:pt x="27" y="3"/>
                  </a:cubicBezTo>
                  <a:cubicBezTo>
                    <a:pt x="28" y="4"/>
                    <a:pt x="29" y="6"/>
                    <a:pt x="30" y="7"/>
                  </a:cubicBezTo>
                  <a:cubicBezTo>
                    <a:pt x="31" y="9"/>
                    <a:pt x="32" y="11"/>
                    <a:pt x="32" y="13"/>
                  </a:cubicBezTo>
                  <a:cubicBezTo>
                    <a:pt x="33" y="14"/>
                    <a:pt x="33" y="15"/>
                    <a:pt x="33" y="15"/>
                  </a:cubicBezTo>
                  <a:cubicBezTo>
                    <a:pt x="33" y="15"/>
                    <a:pt x="33" y="15"/>
                    <a:pt x="33" y="15"/>
                  </a:cubicBezTo>
                  <a:cubicBezTo>
                    <a:pt x="33" y="15"/>
                    <a:pt x="33" y="15"/>
                    <a:pt x="33" y="15"/>
                  </a:cubicBezTo>
                  <a:cubicBezTo>
                    <a:pt x="33" y="15"/>
                    <a:pt x="30" y="12"/>
                    <a:pt x="27" y="9"/>
                  </a:cubicBezTo>
                  <a:cubicBezTo>
                    <a:pt x="25" y="8"/>
                    <a:pt x="23" y="6"/>
                    <a:pt x="21" y="5"/>
                  </a:cubicBezTo>
                  <a:cubicBezTo>
                    <a:pt x="19" y="4"/>
                    <a:pt x="18" y="4"/>
                    <a:pt x="17" y="4"/>
                  </a:cubicBezTo>
                  <a:cubicBezTo>
                    <a:pt x="16" y="3"/>
                    <a:pt x="13" y="4"/>
                    <a:pt x="12" y="4"/>
                  </a:cubicBezTo>
                  <a:cubicBezTo>
                    <a:pt x="11" y="4"/>
                    <a:pt x="9" y="4"/>
                    <a:pt x="8" y="5"/>
                  </a:cubicBezTo>
                  <a:cubicBezTo>
                    <a:pt x="6" y="6"/>
                    <a:pt x="6" y="8"/>
                    <a:pt x="5" y="9"/>
                  </a:cubicBezTo>
                  <a:cubicBezTo>
                    <a:pt x="4" y="12"/>
                    <a:pt x="4" y="14"/>
                    <a:pt x="3" y="16"/>
                  </a:cubicBezTo>
                  <a:cubicBezTo>
                    <a:pt x="3" y="19"/>
                    <a:pt x="3" y="21"/>
                    <a:pt x="3" y="22"/>
                  </a:cubicBezTo>
                  <a:cubicBezTo>
                    <a:pt x="3" y="24"/>
                    <a:pt x="3" y="25"/>
                    <a:pt x="3" y="25"/>
                  </a:cubicBezTo>
                  <a:cubicBezTo>
                    <a:pt x="3" y="25"/>
                    <a:pt x="3" y="25"/>
                    <a:pt x="3" y="25"/>
                  </a:cubicBezTo>
                  <a:cubicBezTo>
                    <a:pt x="2" y="25"/>
                    <a:pt x="2" y="25"/>
                    <a:pt x="2" y="25"/>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5" name="Freeform 613"/>
            <p:cNvSpPr>
              <a:spLocks noEditPoints="1"/>
            </p:cNvSpPr>
            <p:nvPr/>
          </p:nvSpPr>
          <p:spPr bwMode="auto">
            <a:xfrm>
              <a:off x="5999163" y="3181351"/>
              <a:ext cx="117475" cy="144463"/>
            </a:xfrm>
            <a:custGeom>
              <a:avLst/>
              <a:gdLst>
                <a:gd name="T0" fmla="*/ 0 w 31"/>
                <a:gd name="T1" fmla="*/ 8 h 38"/>
                <a:gd name="T2" fmla="*/ 1 w 31"/>
                <a:gd name="T3" fmla="*/ 12 h 38"/>
                <a:gd name="T4" fmla="*/ 1 w 31"/>
                <a:gd name="T5" fmla="*/ 16 h 38"/>
                <a:gd name="T6" fmla="*/ 4 w 31"/>
                <a:gd name="T7" fmla="*/ 23 h 38"/>
                <a:gd name="T8" fmla="*/ 9 w 31"/>
                <a:gd name="T9" fmla="*/ 37 h 38"/>
                <a:gd name="T10" fmla="*/ 8 w 31"/>
                <a:gd name="T11" fmla="*/ 36 h 38"/>
                <a:gd name="T12" fmla="*/ 20 w 31"/>
                <a:gd name="T13" fmla="*/ 33 h 38"/>
                <a:gd name="T14" fmla="*/ 25 w 31"/>
                <a:gd name="T15" fmla="*/ 30 h 38"/>
                <a:gd name="T16" fmla="*/ 29 w 31"/>
                <a:gd name="T17" fmla="*/ 27 h 38"/>
                <a:gd name="T18" fmla="*/ 29 w 31"/>
                <a:gd name="T19" fmla="*/ 28 h 38"/>
                <a:gd name="T20" fmla="*/ 26 w 31"/>
                <a:gd name="T21" fmla="*/ 14 h 38"/>
                <a:gd name="T22" fmla="*/ 23 w 31"/>
                <a:gd name="T23" fmla="*/ 7 h 38"/>
                <a:gd name="T24" fmla="*/ 20 w 31"/>
                <a:gd name="T25" fmla="*/ 1 h 38"/>
                <a:gd name="T26" fmla="*/ 20 w 31"/>
                <a:gd name="T27" fmla="*/ 1 h 38"/>
                <a:gd name="T28" fmla="*/ 0 w 31"/>
                <a:gd name="T29" fmla="*/ 8 h 38"/>
                <a:gd name="T30" fmla="*/ 0 w 31"/>
                <a:gd name="T31" fmla="*/ 8 h 38"/>
                <a:gd name="T32" fmla="*/ 20 w 31"/>
                <a:gd name="T33" fmla="*/ 0 h 38"/>
                <a:gd name="T34" fmla="*/ 21 w 31"/>
                <a:gd name="T35" fmla="*/ 0 h 38"/>
                <a:gd name="T36" fmla="*/ 24 w 31"/>
                <a:gd name="T37" fmla="*/ 6 h 38"/>
                <a:gd name="T38" fmla="*/ 27 w 31"/>
                <a:gd name="T39" fmla="*/ 13 h 38"/>
                <a:gd name="T40" fmla="*/ 31 w 31"/>
                <a:gd name="T41" fmla="*/ 28 h 38"/>
                <a:gd name="T42" fmla="*/ 31 w 31"/>
                <a:gd name="T43" fmla="*/ 28 h 38"/>
                <a:gd name="T44" fmla="*/ 26 w 31"/>
                <a:gd name="T45" fmla="*/ 32 h 38"/>
                <a:gd name="T46" fmla="*/ 20 w 31"/>
                <a:gd name="T47" fmla="*/ 34 h 38"/>
                <a:gd name="T48" fmla="*/ 9 w 31"/>
                <a:gd name="T49" fmla="*/ 38 h 38"/>
                <a:gd name="T50" fmla="*/ 8 w 31"/>
                <a:gd name="T51" fmla="*/ 37 h 38"/>
                <a:gd name="T52" fmla="*/ 3 w 31"/>
                <a:gd name="T53" fmla="*/ 23 h 38"/>
                <a:gd name="T54" fmla="*/ 1 w 31"/>
                <a:gd name="T55" fmla="*/ 16 h 38"/>
                <a:gd name="T56" fmla="*/ 0 w 31"/>
                <a:gd name="T57" fmla="*/ 12 h 38"/>
                <a:gd name="T58" fmla="*/ 0 w 31"/>
                <a:gd name="T5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8">
                  <a:moveTo>
                    <a:pt x="0" y="8"/>
                  </a:moveTo>
                  <a:cubicBezTo>
                    <a:pt x="1" y="12"/>
                    <a:pt x="1" y="12"/>
                    <a:pt x="1" y="12"/>
                  </a:cubicBezTo>
                  <a:cubicBezTo>
                    <a:pt x="1" y="13"/>
                    <a:pt x="1" y="14"/>
                    <a:pt x="1" y="16"/>
                  </a:cubicBezTo>
                  <a:cubicBezTo>
                    <a:pt x="2" y="18"/>
                    <a:pt x="3" y="20"/>
                    <a:pt x="4" y="23"/>
                  </a:cubicBezTo>
                  <a:cubicBezTo>
                    <a:pt x="9" y="37"/>
                    <a:pt x="9" y="37"/>
                    <a:pt x="9" y="37"/>
                  </a:cubicBezTo>
                  <a:cubicBezTo>
                    <a:pt x="8" y="36"/>
                    <a:pt x="8" y="36"/>
                    <a:pt x="8" y="36"/>
                  </a:cubicBezTo>
                  <a:cubicBezTo>
                    <a:pt x="12" y="35"/>
                    <a:pt x="16" y="34"/>
                    <a:pt x="20" y="33"/>
                  </a:cubicBezTo>
                  <a:cubicBezTo>
                    <a:pt x="25" y="30"/>
                    <a:pt x="25" y="30"/>
                    <a:pt x="25" y="30"/>
                  </a:cubicBezTo>
                  <a:cubicBezTo>
                    <a:pt x="29" y="27"/>
                    <a:pt x="29" y="27"/>
                    <a:pt x="29" y="27"/>
                  </a:cubicBezTo>
                  <a:cubicBezTo>
                    <a:pt x="29" y="28"/>
                    <a:pt x="29" y="28"/>
                    <a:pt x="29" y="28"/>
                  </a:cubicBezTo>
                  <a:cubicBezTo>
                    <a:pt x="28" y="23"/>
                    <a:pt x="27" y="18"/>
                    <a:pt x="26" y="14"/>
                  </a:cubicBezTo>
                  <a:cubicBezTo>
                    <a:pt x="23" y="7"/>
                    <a:pt x="23" y="7"/>
                    <a:pt x="23" y="7"/>
                  </a:cubicBezTo>
                  <a:cubicBezTo>
                    <a:pt x="22" y="5"/>
                    <a:pt x="21" y="3"/>
                    <a:pt x="20" y="1"/>
                  </a:cubicBezTo>
                  <a:cubicBezTo>
                    <a:pt x="20" y="1"/>
                    <a:pt x="20" y="1"/>
                    <a:pt x="20" y="1"/>
                  </a:cubicBezTo>
                  <a:cubicBezTo>
                    <a:pt x="14" y="3"/>
                    <a:pt x="7" y="5"/>
                    <a:pt x="0" y="8"/>
                  </a:cubicBezTo>
                  <a:close/>
                  <a:moveTo>
                    <a:pt x="0" y="8"/>
                  </a:moveTo>
                  <a:cubicBezTo>
                    <a:pt x="7" y="5"/>
                    <a:pt x="13" y="2"/>
                    <a:pt x="20" y="0"/>
                  </a:cubicBezTo>
                  <a:cubicBezTo>
                    <a:pt x="20" y="0"/>
                    <a:pt x="20" y="0"/>
                    <a:pt x="21" y="0"/>
                  </a:cubicBezTo>
                  <a:cubicBezTo>
                    <a:pt x="22" y="2"/>
                    <a:pt x="23" y="4"/>
                    <a:pt x="24" y="6"/>
                  </a:cubicBezTo>
                  <a:cubicBezTo>
                    <a:pt x="27" y="13"/>
                    <a:pt x="27" y="13"/>
                    <a:pt x="27" y="13"/>
                  </a:cubicBezTo>
                  <a:cubicBezTo>
                    <a:pt x="29" y="18"/>
                    <a:pt x="30" y="23"/>
                    <a:pt x="31" y="28"/>
                  </a:cubicBezTo>
                  <a:cubicBezTo>
                    <a:pt x="31" y="28"/>
                    <a:pt x="31" y="28"/>
                    <a:pt x="31" y="28"/>
                  </a:cubicBezTo>
                  <a:cubicBezTo>
                    <a:pt x="29" y="30"/>
                    <a:pt x="27" y="31"/>
                    <a:pt x="26" y="32"/>
                  </a:cubicBezTo>
                  <a:cubicBezTo>
                    <a:pt x="20" y="34"/>
                    <a:pt x="20" y="34"/>
                    <a:pt x="20" y="34"/>
                  </a:cubicBezTo>
                  <a:cubicBezTo>
                    <a:pt x="16" y="36"/>
                    <a:pt x="13" y="37"/>
                    <a:pt x="9" y="38"/>
                  </a:cubicBezTo>
                  <a:cubicBezTo>
                    <a:pt x="8" y="38"/>
                    <a:pt x="8" y="38"/>
                    <a:pt x="8" y="37"/>
                  </a:cubicBezTo>
                  <a:cubicBezTo>
                    <a:pt x="3" y="23"/>
                    <a:pt x="3" y="23"/>
                    <a:pt x="3" y="23"/>
                  </a:cubicBezTo>
                  <a:cubicBezTo>
                    <a:pt x="2" y="21"/>
                    <a:pt x="1" y="18"/>
                    <a:pt x="1" y="16"/>
                  </a:cubicBezTo>
                  <a:cubicBezTo>
                    <a:pt x="0" y="14"/>
                    <a:pt x="0" y="13"/>
                    <a:pt x="0" y="12"/>
                  </a:cubicBezTo>
                  <a:lnTo>
                    <a:pt x="0" y="8"/>
                  </a:lnTo>
                  <a:close/>
                </a:path>
              </a:pathLst>
            </a:custGeom>
            <a:blipFill>
              <a:blip r:embed="rId3"/>
              <a:stretch>
                <a:fillRect b="-14000"/>
              </a:stretch>
            </a:bli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6" name="Freeform 614"/>
            <p:cNvSpPr>
              <a:spLocks noEditPoints="1"/>
            </p:cNvSpPr>
            <p:nvPr/>
          </p:nvSpPr>
          <p:spPr bwMode="auto">
            <a:xfrm>
              <a:off x="6067426" y="3386138"/>
              <a:ext cx="117475" cy="142875"/>
            </a:xfrm>
            <a:custGeom>
              <a:avLst/>
              <a:gdLst>
                <a:gd name="T0" fmla="*/ 0 w 31"/>
                <a:gd name="T1" fmla="*/ 8 h 38"/>
                <a:gd name="T2" fmla="*/ 1 w 31"/>
                <a:gd name="T3" fmla="*/ 12 h 38"/>
                <a:gd name="T4" fmla="*/ 1 w 31"/>
                <a:gd name="T5" fmla="*/ 16 h 38"/>
                <a:gd name="T6" fmla="*/ 4 w 31"/>
                <a:gd name="T7" fmla="*/ 23 h 38"/>
                <a:gd name="T8" fmla="*/ 9 w 31"/>
                <a:gd name="T9" fmla="*/ 37 h 38"/>
                <a:gd name="T10" fmla="*/ 8 w 31"/>
                <a:gd name="T11" fmla="*/ 36 h 38"/>
                <a:gd name="T12" fmla="*/ 19 w 31"/>
                <a:gd name="T13" fmla="*/ 33 h 38"/>
                <a:gd name="T14" fmla="*/ 25 w 31"/>
                <a:gd name="T15" fmla="*/ 31 h 38"/>
                <a:gd name="T16" fmla="*/ 29 w 31"/>
                <a:gd name="T17" fmla="*/ 27 h 38"/>
                <a:gd name="T18" fmla="*/ 29 w 31"/>
                <a:gd name="T19" fmla="*/ 28 h 38"/>
                <a:gd name="T20" fmla="*/ 26 w 31"/>
                <a:gd name="T21" fmla="*/ 14 h 38"/>
                <a:gd name="T22" fmla="*/ 23 w 31"/>
                <a:gd name="T23" fmla="*/ 7 h 38"/>
                <a:gd name="T24" fmla="*/ 20 w 31"/>
                <a:gd name="T25" fmla="*/ 1 h 38"/>
                <a:gd name="T26" fmla="*/ 20 w 31"/>
                <a:gd name="T27" fmla="*/ 1 h 38"/>
                <a:gd name="T28" fmla="*/ 0 w 31"/>
                <a:gd name="T29" fmla="*/ 8 h 38"/>
                <a:gd name="T30" fmla="*/ 0 w 31"/>
                <a:gd name="T31" fmla="*/ 8 h 38"/>
                <a:gd name="T32" fmla="*/ 20 w 31"/>
                <a:gd name="T33" fmla="*/ 0 h 38"/>
                <a:gd name="T34" fmla="*/ 21 w 31"/>
                <a:gd name="T35" fmla="*/ 0 h 38"/>
                <a:gd name="T36" fmla="*/ 25 w 31"/>
                <a:gd name="T37" fmla="*/ 7 h 38"/>
                <a:gd name="T38" fmla="*/ 27 w 31"/>
                <a:gd name="T39" fmla="*/ 14 h 38"/>
                <a:gd name="T40" fmla="*/ 31 w 31"/>
                <a:gd name="T41" fmla="*/ 28 h 38"/>
                <a:gd name="T42" fmla="*/ 31 w 31"/>
                <a:gd name="T43" fmla="*/ 29 h 38"/>
                <a:gd name="T44" fmla="*/ 26 w 31"/>
                <a:gd name="T45" fmla="*/ 32 h 38"/>
                <a:gd name="T46" fmla="*/ 20 w 31"/>
                <a:gd name="T47" fmla="*/ 35 h 38"/>
                <a:gd name="T48" fmla="*/ 9 w 31"/>
                <a:gd name="T49" fmla="*/ 38 h 38"/>
                <a:gd name="T50" fmla="*/ 8 w 31"/>
                <a:gd name="T51" fmla="*/ 37 h 38"/>
                <a:gd name="T52" fmla="*/ 3 w 31"/>
                <a:gd name="T53" fmla="*/ 23 h 38"/>
                <a:gd name="T54" fmla="*/ 1 w 31"/>
                <a:gd name="T55" fmla="*/ 16 h 38"/>
                <a:gd name="T56" fmla="*/ 0 w 31"/>
                <a:gd name="T57" fmla="*/ 12 h 38"/>
                <a:gd name="T58" fmla="*/ 0 w 31"/>
                <a:gd name="T5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8">
                  <a:moveTo>
                    <a:pt x="0" y="8"/>
                  </a:moveTo>
                  <a:cubicBezTo>
                    <a:pt x="1" y="12"/>
                    <a:pt x="1" y="12"/>
                    <a:pt x="1" y="12"/>
                  </a:cubicBezTo>
                  <a:cubicBezTo>
                    <a:pt x="1" y="13"/>
                    <a:pt x="1" y="14"/>
                    <a:pt x="1" y="16"/>
                  </a:cubicBezTo>
                  <a:cubicBezTo>
                    <a:pt x="2" y="18"/>
                    <a:pt x="3" y="20"/>
                    <a:pt x="4" y="23"/>
                  </a:cubicBezTo>
                  <a:cubicBezTo>
                    <a:pt x="9" y="37"/>
                    <a:pt x="9" y="37"/>
                    <a:pt x="9" y="37"/>
                  </a:cubicBezTo>
                  <a:cubicBezTo>
                    <a:pt x="8" y="36"/>
                    <a:pt x="8" y="36"/>
                    <a:pt x="8" y="36"/>
                  </a:cubicBezTo>
                  <a:cubicBezTo>
                    <a:pt x="12" y="36"/>
                    <a:pt x="16" y="34"/>
                    <a:pt x="19" y="33"/>
                  </a:cubicBezTo>
                  <a:cubicBezTo>
                    <a:pt x="25" y="31"/>
                    <a:pt x="25" y="31"/>
                    <a:pt x="25" y="31"/>
                  </a:cubicBezTo>
                  <a:cubicBezTo>
                    <a:pt x="29" y="27"/>
                    <a:pt x="29" y="27"/>
                    <a:pt x="29" y="27"/>
                  </a:cubicBezTo>
                  <a:cubicBezTo>
                    <a:pt x="29" y="28"/>
                    <a:pt x="29" y="28"/>
                    <a:pt x="29" y="28"/>
                  </a:cubicBezTo>
                  <a:cubicBezTo>
                    <a:pt x="28" y="23"/>
                    <a:pt x="27" y="19"/>
                    <a:pt x="26" y="14"/>
                  </a:cubicBezTo>
                  <a:cubicBezTo>
                    <a:pt x="23" y="7"/>
                    <a:pt x="23" y="7"/>
                    <a:pt x="23" y="7"/>
                  </a:cubicBezTo>
                  <a:cubicBezTo>
                    <a:pt x="22" y="5"/>
                    <a:pt x="21" y="3"/>
                    <a:pt x="20" y="1"/>
                  </a:cubicBezTo>
                  <a:cubicBezTo>
                    <a:pt x="20" y="1"/>
                    <a:pt x="20" y="1"/>
                    <a:pt x="20" y="1"/>
                  </a:cubicBezTo>
                  <a:cubicBezTo>
                    <a:pt x="14" y="3"/>
                    <a:pt x="7" y="6"/>
                    <a:pt x="0" y="8"/>
                  </a:cubicBezTo>
                  <a:close/>
                  <a:moveTo>
                    <a:pt x="0" y="8"/>
                  </a:moveTo>
                  <a:cubicBezTo>
                    <a:pt x="7" y="5"/>
                    <a:pt x="13" y="2"/>
                    <a:pt x="20" y="0"/>
                  </a:cubicBezTo>
                  <a:cubicBezTo>
                    <a:pt x="20" y="0"/>
                    <a:pt x="21" y="0"/>
                    <a:pt x="21" y="0"/>
                  </a:cubicBezTo>
                  <a:cubicBezTo>
                    <a:pt x="22" y="2"/>
                    <a:pt x="23" y="5"/>
                    <a:pt x="25" y="7"/>
                  </a:cubicBezTo>
                  <a:cubicBezTo>
                    <a:pt x="27" y="14"/>
                    <a:pt x="27" y="14"/>
                    <a:pt x="27" y="14"/>
                  </a:cubicBezTo>
                  <a:cubicBezTo>
                    <a:pt x="29" y="18"/>
                    <a:pt x="30" y="23"/>
                    <a:pt x="31" y="28"/>
                  </a:cubicBezTo>
                  <a:cubicBezTo>
                    <a:pt x="31" y="28"/>
                    <a:pt x="31" y="29"/>
                    <a:pt x="31" y="29"/>
                  </a:cubicBezTo>
                  <a:cubicBezTo>
                    <a:pt x="29" y="30"/>
                    <a:pt x="27" y="31"/>
                    <a:pt x="26" y="32"/>
                  </a:cubicBezTo>
                  <a:cubicBezTo>
                    <a:pt x="20" y="35"/>
                    <a:pt x="20" y="35"/>
                    <a:pt x="20" y="35"/>
                  </a:cubicBezTo>
                  <a:cubicBezTo>
                    <a:pt x="16" y="36"/>
                    <a:pt x="12" y="37"/>
                    <a:pt x="9" y="38"/>
                  </a:cubicBezTo>
                  <a:cubicBezTo>
                    <a:pt x="8" y="38"/>
                    <a:pt x="8" y="38"/>
                    <a:pt x="8" y="37"/>
                  </a:cubicBezTo>
                  <a:cubicBezTo>
                    <a:pt x="3" y="23"/>
                    <a:pt x="3" y="23"/>
                    <a:pt x="3" y="23"/>
                  </a:cubicBezTo>
                  <a:cubicBezTo>
                    <a:pt x="2" y="21"/>
                    <a:pt x="1" y="18"/>
                    <a:pt x="1" y="16"/>
                  </a:cubicBezTo>
                  <a:cubicBezTo>
                    <a:pt x="0" y="14"/>
                    <a:pt x="0" y="13"/>
                    <a:pt x="0" y="12"/>
                  </a:cubicBezTo>
                  <a:lnTo>
                    <a:pt x="0" y="8"/>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7" name="Freeform 615"/>
            <p:cNvSpPr>
              <a:spLocks noEditPoints="1"/>
            </p:cNvSpPr>
            <p:nvPr/>
          </p:nvSpPr>
          <p:spPr bwMode="auto">
            <a:xfrm>
              <a:off x="6143626" y="3575051"/>
              <a:ext cx="115888" cy="142875"/>
            </a:xfrm>
            <a:custGeom>
              <a:avLst/>
              <a:gdLst>
                <a:gd name="T0" fmla="*/ 0 w 31"/>
                <a:gd name="T1" fmla="*/ 8 h 38"/>
                <a:gd name="T2" fmla="*/ 1 w 31"/>
                <a:gd name="T3" fmla="*/ 12 h 38"/>
                <a:gd name="T4" fmla="*/ 1 w 31"/>
                <a:gd name="T5" fmla="*/ 15 h 38"/>
                <a:gd name="T6" fmla="*/ 4 w 31"/>
                <a:gd name="T7" fmla="*/ 23 h 38"/>
                <a:gd name="T8" fmla="*/ 9 w 31"/>
                <a:gd name="T9" fmla="*/ 37 h 38"/>
                <a:gd name="T10" fmla="*/ 9 w 31"/>
                <a:gd name="T11" fmla="*/ 36 h 38"/>
                <a:gd name="T12" fmla="*/ 20 w 31"/>
                <a:gd name="T13" fmla="*/ 33 h 38"/>
                <a:gd name="T14" fmla="*/ 25 w 31"/>
                <a:gd name="T15" fmla="*/ 30 h 38"/>
                <a:gd name="T16" fmla="*/ 30 w 31"/>
                <a:gd name="T17" fmla="*/ 27 h 38"/>
                <a:gd name="T18" fmla="*/ 29 w 31"/>
                <a:gd name="T19" fmla="*/ 28 h 38"/>
                <a:gd name="T20" fmla="*/ 26 w 31"/>
                <a:gd name="T21" fmla="*/ 14 h 38"/>
                <a:gd name="T22" fmla="*/ 23 w 31"/>
                <a:gd name="T23" fmla="*/ 7 h 38"/>
                <a:gd name="T24" fmla="*/ 20 w 31"/>
                <a:gd name="T25" fmla="*/ 1 h 38"/>
                <a:gd name="T26" fmla="*/ 20 w 31"/>
                <a:gd name="T27" fmla="*/ 1 h 38"/>
                <a:gd name="T28" fmla="*/ 0 w 31"/>
                <a:gd name="T29" fmla="*/ 8 h 38"/>
                <a:gd name="T30" fmla="*/ 0 w 31"/>
                <a:gd name="T31" fmla="*/ 8 h 38"/>
                <a:gd name="T32" fmla="*/ 20 w 31"/>
                <a:gd name="T33" fmla="*/ 0 h 38"/>
                <a:gd name="T34" fmla="*/ 21 w 31"/>
                <a:gd name="T35" fmla="*/ 0 h 38"/>
                <a:gd name="T36" fmla="*/ 25 w 31"/>
                <a:gd name="T37" fmla="*/ 6 h 38"/>
                <a:gd name="T38" fmla="*/ 27 w 31"/>
                <a:gd name="T39" fmla="*/ 13 h 38"/>
                <a:gd name="T40" fmla="*/ 31 w 31"/>
                <a:gd name="T41" fmla="*/ 28 h 38"/>
                <a:gd name="T42" fmla="*/ 31 w 31"/>
                <a:gd name="T43" fmla="*/ 28 h 38"/>
                <a:gd name="T44" fmla="*/ 26 w 31"/>
                <a:gd name="T45" fmla="*/ 32 h 38"/>
                <a:gd name="T46" fmla="*/ 20 w 31"/>
                <a:gd name="T47" fmla="*/ 34 h 38"/>
                <a:gd name="T48" fmla="*/ 9 w 31"/>
                <a:gd name="T49" fmla="*/ 38 h 38"/>
                <a:gd name="T50" fmla="*/ 8 w 31"/>
                <a:gd name="T51" fmla="*/ 37 h 38"/>
                <a:gd name="T52" fmla="*/ 3 w 31"/>
                <a:gd name="T53" fmla="*/ 23 h 38"/>
                <a:gd name="T54" fmla="*/ 1 w 31"/>
                <a:gd name="T55" fmla="*/ 16 h 38"/>
                <a:gd name="T56" fmla="*/ 0 w 31"/>
                <a:gd name="T57" fmla="*/ 12 h 38"/>
                <a:gd name="T58" fmla="*/ 0 w 31"/>
                <a:gd name="T5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 h="38">
                  <a:moveTo>
                    <a:pt x="0" y="8"/>
                  </a:moveTo>
                  <a:cubicBezTo>
                    <a:pt x="1" y="12"/>
                    <a:pt x="1" y="12"/>
                    <a:pt x="1" y="12"/>
                  </a:cubicBezTo>
                  <a:cubicBezTo>
                    <a:pt x="1" y="13"/>
                    <a:pt x="1" y="14"/>
                    <a:pt x="1" y="15"/>
                  </a:cubicBezTo>
                  <a:cubicBezTo>
                    <a:pt x="2" y="18"/>
                    <a:pt x="3" y="20"/>
                    <a:pt x="4" y="23"/>
                  </a:cubicBezTo>
                  <a:cubicBezTo>
                    <a:pt x="9" y="37"/>
                    <a:pt x="9" y="37"/>
                    <a:pt x="9" y="37"/>
                  </a:cubicBezTo>
                  <a:cubicBezTo>
                    <a:pt x="9" y="36"/>
                    <a:pt x="9" y="36"/>
                    <a:pt x="9" y="36"/>
                  </a:cubicBezTo>
                  <a:cubicBezTo>
                    <a:pt x="12" y="35"/>
                    <a:pt x="16" y="34"/>
                    <a:pt x="20" y="33"/>
                  </a:cubicBezTo>
                  <a:cubicBezTo>
                    <a:pt x="25" y="30"/>
                    <a:pt x="25" y="30"/>
                    <a:pt x="25" y="30"/>
                  </a:cubicBezTo>
                  <a:cubicBezTo>
                    <a:pt x="30" y="27"/>
                    <a:pt x="30" y="27"/>
                    <a:pt x="30" y="27"/>
                  </a:cubicBezTo>
                  <a:cubicBezTo>
                    <a:pt x="29" y="28"/>
                    <a:pt x="29" y="28"/>
                    <a:pt x="29" y="28"/>
                  </a:cubicBezTo>
                  <a:cubicBezTo>
                    <a:pt x="29" y="23"/>
                    <a:pt x="27" y="18"/>
                    <a:pt x="26" y="14"/>
                  </a:cubicBezTo>
                  <a:cubicBezTo>
                    <a:pt x="23" y="7"/>
                    <a:pt x="23" y="7"/>
                    <a:pt x="23" y="7"/>
                  </a:cubicBezTo>
                  <a:cubicBezTo>
                    <a:pt x="22" y="5"/>
                    <a:pt x="21" y="3"/>
                    <a:pt x="20" y="1"/>
                  </a:cubicBezTo>
                  <a:cubicBezTo>
                    <a:pt x="20" y="1"/>
                    <a:pt x="20" y="1"/>
                    <a:pt x="20" y="1"/>
                  </a:cubicBezTo>
                  <a:cubicBezTo>
                    <a:pt x="14" y="3"/>
                    <a:pt x="7" y="5"/>
                    <a:pt x="0" y="8"/>
                  </a:cubicBezTo>
                  <a:close/>
                  <a:moveTo>
                    <a:pt x="0" y="8"/>
                  </a:moveTo>
                  <a:cubicBezTo>
                    <a:pt x="7" y="5"/>
                    <a:pt x="13" y="2"/>
                    <a:pt x="20" y="0"/>
                  </a:cubicBezTo>
                  <a:cubicBezTo>
                    <a:pt x="20" y="0"/>
                    <a:pt x="21" y="0"/>
                    <a:pt x="21" y="0"/>
                  </a:cubicBezTo>
                  <a:cubicBezTo>
                    <a:pt x="22" y="2"/>
                    <a:pt x="23" y="4"/>
                    <a:pt x="25" y="6"/>
                  </a:cubicBezTo>
                  <a:cubicBezTo>
                    <a:pt x="27" y="13"/>
                    <a:pt x="27" y="13"/>
                    <a:pt x="27" y="13"/>
                  </a:cubicBezTo>
                  <a:cubicBezTo>
                    <a:pt x="29" y="18"/>
                    <a:pt x="30" y="23"/>
                    <a:pt x="31" y="28"/>
                  </a:cubicBezTo>
                  <a:cubicBezTo>
                    <a:pt x="31" y="28"/>
                    <a:pt x="31" y="28"/>
                    <a:pt x="31" y="28"/>
                  </a:cubicBezTo>
                  <a:cubicBezTo>
                    <a:pt x="29" y="30"/>
                    <a:pt x="27" y="31"/>
                    <a:pt x="26" y="32"/>
                  </a:cubicBezTo>
                  <a:cubicBezTo>
                    <a:pt x="20" y="34"/>
                    <a:pt x="20" y="34"/>
                    <a:pt x="20" y="34"/>
                  </a:cubicBezTo>
                  <a:cubicBezTo>
                    <a:pt x="17" y="36"/>
                    <a:pt x="13" y="37"/>
                    <a:pt x="9" y="38"/>
                  </a:cubicBezTo>
                  <a:cubicBezTo>
                    <a:pt x="9" y="38"/>
                    <a:pt x="8" y="37"/>
                    <a:pt x="8" y="37"/>
                  </a:cubicBezTo>
                  <a:cubicBezTo>
                    <a:pt x="3" y="23"/>
                    <a:pt x="3" y="23"/>
                    <a:pt x="3" y="23"/>
                  </a:cubicBezTo>
                  <a:cubicBezTo>
                    <a:pt x="2" y="21"/>
                    <a:pt x="2" y="18"/>
                    <a:pt x="1" y="16"/>
                  </a:cubicBezTo>
                  <a:cubicBezTo>
                    <a:pt x="0" y="14"/>
                    <a:pt x="1" y="13"/>
                    <a:pt x="0" y="12"/>
                  </a:cubicBezTo>
                  <a:lnTo>
                    <a:pt x="0" y="8"/>
                  </a:ln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8" name="Freeform 616"/>
            <p:cNvSpPr>
              <a:spLocks/>
            </p:cNvSpPr>
            <p:nvPr/>
          </p:nvSpPr>
          <p:spPr bwMode="auto">
            <a:xfrm>
              <a:off x="6154738" y="3079751"/>
              <a:ext cx="233363" cy="79375"/>
            </a:xfrm>
            <a:custGeom>
              <a:avLst/>
              <a:gdLst>
                <a:gd name="T0" fmla="*/ 0 w 62"/>
                <a:gd name="T1" fmla="*/ 21 h 21"/>
                <a:gd name="T2" fmla="*/ 10 w 62"/>
                <a:gd name="T3" fmla="*/ 19 h 21"/>
                <a:gd name="T4" fmla="*/ 32 w 62"/>
                <a:gd name="T5" fmla="*/ 12 h 21"/>
                <a:gd name="T6" fmla="*/ 53 w 62"/>
                <a:gd name="T7" fmla="*/ 4 h 21"/>
                <a:gd name="T8" fmla="*/ 60 w 62"/>
                <a:gd name="T9" fmla="*/ 1 h 21"/>
                <a:gd name="T10" fmla="*/ 62 w 62"/>
                <a:gd name="T11" fmla="*/ 0 h 21"/>
                <a:gd name="T12" fmla="*/ 60 w 62"/>
                <a:gd name="T13" fmla="*/ 2 h 21"/>
                <a:gd name="T14" fmla="*/ 53 w 62"/>
                <a:gd name="T15" fmla="*/ 5 h 21"/>
                <a:gd name="T16" fmla="*/ 32 w 62"/>
                <a:gd name="T17" fmla="*/ 13 h 21"/>
                <a:gd name="T18" fmla="*/ 10 w 62"/>
                <a:gd name="T19" fmla="*/ 20 h 21"/>
                <a:gd name="T20" fmla="*/ 3 w 62"/>
                <a:gd name="T21" fmla="*/ 21 h 21"/>
                <a:gd name="T22" fmla="*/ 0 w 62"/>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
                  <a:moveTo>
                    <a:pt x="0" y="21"/>
                  </a:moveTo>
                  <a:cubicBezTo>
                    <a:pt x="0" y="21"/>
                    <a:pt x="4" y="20"/>
                    <a:pt x="10" y="19"/>
                  </a:cubicBezTo>
                  <a:cubicBezTo>
                    <a:pt x="16" y="17"/>
                    <a:pt x="24" y="14"/>
                    <a:pt x="32" y="12"/>
                  </a:cubicBezTo>
                  <a:cubicBezTo>
                    <a:pt x="40" y="9"/>
                    <a:pt x="47" y="6"/>
                    <a:pt x="53" y="4"/>
                  </a:cubicBezTo>
                  <a:cubicBezTo>
                    <a:pt x="56" y="3"/>
                    <a:pt x="58" y="2"/>
                    <a:pt x="60" y="1"/>
                  </a:cubicBezTo>
                  <a:cubicBezTo>
                    <a:pt x="62" y="1"/>
                    <a:pt x="62" y="0"/>
                    <a:pt x="62" y="0"/>
                  </a:cubicBezTo>
                  <a:cubicBezTo>
                    <a:pt x="62" y="0"/>
                    <a:pt x="62" y="1"/>
                    <a:pt x="60" y="2"/>
                  </a:cubicBezTo>
                  <a:cubicBezTo>
                    <a:pt x="59" y="3"/>
                    <a:pt x="56" y="4"/>
                    <a:pt x="53" y="5"/>
                  </a:cubicBezTo>
                  <a:cubicBezTo>
                    <a:pt x="48" y="8"/>
                    <a:pt x="40" y="11"/>
                    <a:pt x="32" y="13"/>
                  </a:cubicBezTo>
                  <a:cubicBezTo>
                    <a:pt x="24" y="16"/>
                    <a:pt x="16" y="18"/>
                    <a:pt x="10" y="20"/>
                  </a:cubicBezTo>
                  <a:cubicBezTo>
                    <a:pt x="7" y="20"/>
                    <a:pt x="5" y="21"/>
                    <a:pt x="3" y="21"/>
                  </a:cubicBezTo>
                  <a:cubicBezTo>
                    <a:pt x="1" y="21"/>
                    <a:pt x="0" y="21"/>
                    <a:pt x="0" y="2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9" name="Freeform 617"/>
            <p:cNvSpPr>
              <a:spLocks/>
            </p:cNvSpPr>
            <p:nvPr/>
          </p:nvSpPr>
          <p:spPr bwMode="auto">
            <a:xfrm>
              <a:off x="6173788" y="3128963"/>
              <a:ext cx="236538" cy="82550"/>
            </a:xfrm>
            <a:custGeom>
              <a:avLst/>
              <a:gdLst>
                <a:gd name="T0" fmla="*/ 0 w 63"/>
                <a:gd name="T1" fmla="*/ 22 h 22"/>
                <a:gd name="T2" fmla="*/ 3 w 63"/>
                <a:gd name="T3" fmla="*/ 21 h 22"/>
                <a:gd name="T4" fmla="*/ 10 w 63"/>
                <a:gd name="T5" fmla="*/ 19 h 22"/>
                <a:gd name="T6" fmla="*/ 31 w 63"/>
                <a:gd name="T7" fmla="*/ 11 h 22"/>
                <a:gd name="T8" fmla="*/ 63 w 63"/>
                <a:gd name="T9" fmla="*/ 0 h 22"/>
                <a:gd name="T10" fmla="*/ 53 w 63"/>
                <a:gd name="T11" fmla="*/ 4 h 22"/>
                <a:gd name="T12" fmla="*/ 32 w 63"/>
                <a:gd name="T13" fmla="*/ 13 h 22"/>
                <a:gd name="T14" fmla="*/ 10 w 63"/>
                <a:gd name="T15" fmla="*/ 20 h 22"/>
                <a:gd name="T16" fmla="*/ 3 w 63"/>
                <a:gd name="T17" fmla="*/ 21 h 22"/>
                <a:gd name="T18" fmla="*/ 0 w 63"/>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22">
                  <a:moveTo>
                    <a:pt x="0" y="22"/>
                  </a:moveTo>
                  <a:cubicBezTo>
                    <a:pt x="0" y="22"/>
                    <a:pt x="1" y="21"/>
                    <a:pt x="3" y="21"/>
                  </a:cubicBezTo>
                  <a:cubicBezTo>
                    <a:pt x="4" y="21"/>
                    <a:pt x="7" y="20"/>
                    <a:pt x="10" y="19"/>
                  </a:cubicBezTo>
                  <a:cubicBezTo>
                    <a:pt x="16" y="17"/>
                    <a:pt x="24" y="15"/>
                    <a:pt x="31" y="11"/>
                  </a:cubicBezTo>
                  <a:cubicBezTo>
                    <a:pt x="47" y="6"/>
                    <a:pt x="63" y="0"/>
                    <a:pt x="63" y="0"/>
                  </a:cubicBezTo>
                  <a:cubicBezTo>
                    <a:pt x="63" y="0"/>
                    <a:pt x="59" y="2"/>
                    <a:pt x="53" y="4"/>
                  </a:cubicBezTo>
                  <a:cubicBezTo>
                    <a:pt x="48" y="7"/>
                    <a:pt x="40" y="10"/>
                    <a:pt x="32" y="13"/>
                  </a:cubicBezTo>
                  <a:cubicBezTo>
                    <a:pt x="24" y="16"/>
                    <a:pt x="16" y="19"/>
                    <a:pt x="10" y="20"/>
                  </a:cubicBezTo>
                  <a:cubicBezTo>
                    <a:pt x="7" y="21"/>
                    <a:pt x="4" y="21"/>
                    <a:pt x="3" y="21"/>
                  </a:cubicBezTo>
                  <a:cubicBezTo>
                    <a:pt x="1" y="22"/>
                    <a:pt x="0" y="22"/>
                    <a:pt x="0"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0" name="Freeform 618"/>
            <p:cNvSpPr>
              <a:spLocks/>
            </p:cNvSpPr>
            <p:nvPr/>
          </p:nvSpPr>
          <p:spPr bwMode="auto">
            <a:xfrm>
              <a:off x="6196013" y="3178176"/>
              <a:ext cx="238125" cy="82550"/>
            </a:xfrm>
            <a:custGeom>
              <a:avLst/>
              <a:gdLst>
                <a:gd name="T0" fmla="*/ 0 w 63"/>
                <a:gd name="T1" fmla="*/ 22 h 22"/>
                <a:gd name="T2" fmla="*/ 3 w 63"/>
                <a:gd name="T3" fmla="*/ 21 h 22"/>
                <a:gd name="T4" fmla="*/ 10 w 63"/>
                <a:gd name="T5" fmla="*/ 19 h 22"/>
                <a:gd name="T6" fmla="*/ 32 w 63"/>
                <a:gd name="T7" fmla="*/ 12 h 22"/>
                <a:gd name="T8" fmla="*/ 63 w 63"/>
                <a:gd name="T9" fmla="*/ 0 h 22"/>
                <a:gd name="T10" fmla="*/ 54 w 63"/>
                <a:gd name="T11" fmla="*/ 4 h 22"/>
                <a:gd name="T12" fmla="*/ 32 w 63"/>
                <a:gd name="T13" fmla="*/ 13 h 22"/>
                <a:gd name="T14" fmla="*/ 10 w 63"/>
                <a:gd name="T15" fmla="*/ 20 h 22"/>
                <a:gd name="T16" fmla="*/ 3 w 63"/>
                <a:gd name="T17" fmla="*/ 22 h 22"/>
                <a:gd name="T18" fmla="*/ 0 w 63"/>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22">
                  <a:moveTo>
                    <a:pt x="0" y="22"/>
                  </a:moveTo>
                  <a:cubicBezTo>
                    <a:pt x="0" y="22"/>
                    <a:pt x="1" y="22"/>
                    <a:pt x="3" y="21"/>
                  </a:cubicBezTo>
                  <a:cubicBezTo>
                    <a:pt x="5" y="21"/>
                    <a:pt x="7" y="20"/>
                    <a:pt x="10" y="19"/>
                  </a:cubicBezTo>
                  <a:cubicBezTo>
                    <a:pt x="16" y="18"/>
                    <a:pt x="24" y="15"/>
                    <a:pt x="32" y="12"/>
                  </a:cubicBezTo>
                  <a:cubicBezTo>
                    <a:pt x="47" y="6"/>
                    <a:pt x="63" y="0"/>
                    <a:pt x="63" y="0"/>
                  </a:cubicBezTo>
                  <a:cubicBezTo>
                    <a:pt x="63" y="0"/>
                    <a:pt x="59" y="2"/>
                    <a:pt x="54" y="4"/>
                  </a:cubicBezTo>
                  <a:cubicBezTo>
                    <a:pt x="48" y="7"/>
                    <a:pt x="40" y="10"/>
                    <a:pt x="32" y="13"/>
                  </a:cubicBezTo>
                  <a:cubicBezTo>
                    <a:pt x="24" y="16"/>
                    <a:pt x="16" y="19"/>
                    <a:pt x="10" y="20"/>
                  </a:cubicBezTo>
                  <a:cubicBezTo>
                    <a:pt x="7" y="21"/>
                    <a:pt x="5" y="22"/>
                    <a:pt x="3" y="22"/>
                  </a:cubicBezTo>
                  <a:cubicBezTo>
                    <a:pt x="1" y="22"/>
                    <a:pt x="0" y="22"/>
                    <a:pt x="0"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1" name="Freeform 619"/>
            <p:cNvSpPr>
              <a:spLocks/>
            </p:cNvSpPr>
            <p:nvPr/>
          </p:nvSpPr>
          <p:spPr bwMode="auto">
            <a:xfrm>
              <a:off x="6226176" y="3282951"/>
              <a:ext cx="233363" cy="79375"/>
            </a:xfrm>
            <a:custGeom>
              <a:avLst/>
              <a:gdLst>
                <a:gd name="T0" fmla="*/ 0 w 62"/>
                <a:gd name="T1" fmla="*/ 21 h 21"/>
                <a:gd name="T2" fmla="*/ 10 w 62"/>
                <a:gd name="T3" fmla="*/ 18 h 21"/>
                <a:gd name="T4" fmla="*/ 31 w 62"/>
                <a:gd name="T5" fmla="*/ 11 h 21"/>
                <a:gd name="T6" fmla="*/ 53 w 62"/>
                <a:gd name="T7" fmla="*/ 4 h 21"/>
                <a:gd name="T8" fmla="*/ 60 w 62"/>
                <a:gd name="T9" fmla="*/ 1 h 21"/>
                <a:gd name="T10" fmla="*/ 62 w 62"/>
                <a:gd name="T11" fmla="*/ 0 h 21"/>
                <a:gd name="T12" fmla="*/ 60 w 62"/>
                <a:gd name="T13" fmla="*/ 1 h 21"/>
                <a:gd name="T14" fmla="*/ 53 w 62"/>
                <a:gd name="T15" fmla="*/ 5 h 21"/>
                <a:gd name="T16" fmla="*/ 32 w 62"/>
                <a:gd name="T17" fmla="*/ 13 h 21"/>
                <a:gd name="T18" fmla="*/ 10 w 62"/>
                <a:gd name="T19" fmla="*/ 19 h 21"/>
                <a:gd name="T20" fmla="*/ 3 w 62"/>
                <a:gd name="T21" fmla="*/ 21 h 21"/>
                <a:gd name="T22" fmla="*/ 0 w 62"/>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
                  <a:moveTo>
                    <a:pt x="0" y="21"/>
                  </a:moveTo>
                  <a:cubicBezTo>
                    <a:pt x="0" y="21"/>
                    <a:pt x="4" y="20"/>
                    <a:pt x="10" y="18"/>
                  </a:cubicBezTo>
                  <a:cubicBezTo>
                    <a:pt x="16" y="17"/>
                    <a:pt x="24" y="14"/>
                    <a:pt x="31" y="11"/>
                  </a:cubicBezTo>
                  <a:cubicBezTo>
                    <a:pt x="39" y="9"/>
                    <a:pt x="47" y="6"/>
                    <a:pt x="53" y="4"/>
                  </a:cubicBezTo>
                  <a:cubicBezTo>
                    <a:pt x="55" y="3"/>
                    <a:pt x="58" y="2"/>
                    <a:pt x="60" y="1"/>
                  </a:cubicBezTo>
                  <a:cubicBezTo>
                    <a:pt x="61" y="0"/>
                    <a:pt x="62" y="0"/>
                    <a:pt x="62" y="0"/>
                  </a:cubicBezTo>
                  <a:cubicBezTo>
                    <a:pt x="62" y="0"/>
                    <a:pt x="61" y="0"/>
                    <a:pt x="60" y="1"/>
                  </a:cubicBezTo>
                  <a:cubicBezTo>
                    <a:pt x="58" y="2"/>
                    <a:pt x="56" y="4"/>
                    <a:pt x="53" y="5"/>
                  </a:cubicBezTo>
                  <a:cubicBezTo>
                    <a:pt x="47" y="7"/>
                    <a:pt x="40" y="10"/>
                    <a:pt x="32" y="13"/>
                  </a:cubicBezTo>
                  <a:cubicBezTo>
                    <a:pt x="24" y="16"/>
                    <a:pt x="16" y="18"/>
                    <a:pt x="10" y="19"/>
                  </a:cubicBezTo>
                  <a:cubicBezTo>
                    <a:pt x="7" y="20"/>
                    <a:pt x="4" y="20"/>
                    <a:pt x="3" y="21"/>
                  </a:cubicBezTo>
                  <a:cubicBezTo>
                    <a:pt x="1" y="21"/>
                    <a:pt x="0" y="21"/>
                    <a:pt x="0" y="2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2" name="Freeform 620"/>
            <p:cNvSpPr>
              <a:spLocks/>
            </p:cNvSpPr>
            <p:nvPr/>
          </p:nvSpPr>
          <p:spPr bwMode="auto">
            <a:xfrm>
              <a:off x="6242051" y="3328988"/>
              <a:ext cx="236538" cy="82550"/>
            </a:xfrm>
            <a:custGeom>
              <a:avLst/>
              <a:gdLst>
                <a:gd name="T0" fmla="*/ 0 w 63"/>
                <a:gd name="T1" fmla="*/ 22 h 22"/>
                <a:gd name="T2" fmla="*/ 3 w 63"/>
                <a:gd name="T3" fmla="*/ 22 h 22"/>
                <a:gd name="T4" fmla="*/ 10 w 63"/>
                <a:gd name="T5" fmla="*/ 20 h 22"/>
                <a:gd name="T6" fmla="*/ 32 w 63"/>
                <a:gd name="T7" fmla="*/ 12 h 22"/>
                <a:gd name="T8" fmla="*/ 63 w 63"/>
                <a:gd name="T9" fmla="*/ 0 h 22"/>
                <a:gd name="T10" fmla="*/ 54 w 63"/>
                <a:gd name="T11" fmla="*/ 5 h 22"/>
                <a:gd name="T12" fmla="*/ 33 w 63"/>
                <a:gd name="T13" fmla="*/ 14 h 22"/>
                <a:gd name="T14" fmla="*/ 11 w 63"/>
                <a:gd name="T15" fmla="*/ 21 h 22"/>
                <a:gd name="T16" fmla="*/ 3 w 63"/>
                <a:gd name="T17" fmla="*/ 22 h 22"/>
                <a:gd name="T18" fmla="*/ 0 w 63"/>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22">
                  <a:moveTo>
                    <a:pt x="0" y="22"/>
                  </a:moveTo>
                  <a:cubicBezTo>
                    <a:pt x="0" y="22"/>
                    <a:pt x="1" y="22"/>
                    <a:pt x="3" y="22"/>
                  </a:cubicBezTo>
                  <a:cubicBezTo>
                    <a:pt x="5" y="22"/>
                    <a:pt x="7" y="21"/>
                    <a:pt x="10" y="20"/>
                  </a:cubicBezTo>
                  <a:cubicBezTo>
                    <a:pt x="16" y="18"/>
                    <a:pt x="24" y="15"/>
                    <a:pt x="32" y="12"/>
                  </a:cubicBezTo>
                  <a:cubicBezTo>
                    <a:pt x="48" y="7"/>
                    <a:pt x="63" y="0"/>
                    <a:pt x="63" y="0"/>
                  </a:cubicBezTo>
                  <a:cubicBezTo>
                    <a:pt x="63" y="0"/>
                    <a:pt x="60" y="2"/>
                    <a:pt x="54" y="5"/>
                  </a:cubicBezTo>
                  <a:cubicBezTo>
                    <a:pt x="48" y="8"/>
                    <a:pt x="40" y="11"/>
                    <a:pt x="33" y="14"/>
                  </a:cubicBezTo>
                  <a:cubicBezTo>
                    <a:pt x="25" y="17"/>
                    <a:pt x="17" y="19"/>
                    <a:pt x="11" y="21"/>
                  </a:cubicBezTo>
                  <a:cubicBezTo>
                    <a:pt x="8" y="22"/>
                    <a:pt x="5" y="22"/>
                    <a:pt x="3" y="22"/>
                  </a:cubicBezTo>
                  <a:cubicBezTo>
                    <a:pt x="1" y="22"/>
                    <a:pt x="0" y="22"/>
                    <a:pt x="0"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3" name="Freeform 621"/>
            <p:cNvSpPr>
              <a:spLocks/>
            </p:cNvSpPr>
            <p:nvPr/>
          </p:nvSpPr>
          <p:spPr bwMode="auto">
            <a:xfrm>
              <a:off x="6267451" y="3378201"/>
              <a:ext cx="234950" cy="87313"/>
            </a:xfrm>
            <a:custGeom>
              <a:avLst/>
              <a:gdLst>
                <a:gd name="T0" fmla="*/ 0 w 62"/>
                <a:gd name="T1" fmla="*/ 23 h 23"/>
                <a:gd name="T2" fmla="*/ 2 w 62"/>
                <a:gd name="T3" fmla="*/ 22 h 23"/>
                <a:gd name="T4" fmla="*/ 10 w 62"/>
                <a:gd name="T5" fmla="*/ 20 h 23"/>
                <a:gd name="T6" fmla="*/ 31 w 62"/>
                <a:gd name="T7" fmla="*/ 12 h 23"/>
                <a:gd name="T8" fmla="*/ 62 w 62"/>
                <a:gd name="T9" fmla="*/ 0 h 23"/>
                <a:gd name="T10" fmla="*/ 53 w 62"/>
                <a:gd name="T11" fmla="*/ 5 h 23"/>
                <a:gd name="T12" fmla="*/ 32 w 62"/>
                <a:gd name="T13" fmla="*/ 14 h 23"/>
                <a:gd name="T14" fmla="*/ 10 w 62"/>
                <a:gd name="T15" fmla="*/ 21 h 23"/>
                <a:gd name="T16" fmla="*/ 2 w 62"/>
                <a:gd name="T17" fmla="*/ 22 h 23"/>
                <a:gd name="T18" fmla="*/ 0 w 62"/>
                <a:gd name="T1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23">
                  <a:moveTo>
                    <a:pt x="0" y="23"/>
                  </a:moveTo>
                  <a:cubicBezTo>
                    <a:pt x="0" y="23"/>
                    <a:pt x="1" y="22"/>
                    <a:pt x="2" y="22"/>
                  </a:cubicBezTo>
                  <a:cubicBezTo>
                    <a:pt x="4" y="22"/>
                    <a:pt x="7" y="21"/>
                    <a:pt x="10" y="20"/>
                  </a:cubicBezTo>
                  <a:cubicBezTo>
                    <a:pt x="16" y="18"/>
                    <a:pt x="23" y="15"/>
                    <a:pt x="31" y="12"/>
                  </a:cubicBezTo>
                  <a:cubicBezTo>
                    <a:pt x="47" y="7"/>
                    <a:pt x="62" y="0"/>
                    <a:pt x="62" y="0"/>
                  </a:cubicBezTo>
                  <a:cubicBezTo>
                    <a:pt x="62" y="0"/>
                    <a:pt x="59" y="3"/>
                    <a:pt x="53" y="5"/>
                  </a:cubicBezTo>
                  <a:cubicBezTo>
                    <a:pt x="47" y="8"/>
                    <a:pt x="40" y="11"/>
                    <a:pt x="32" y="14"/>
                  </a:cubicBezTo>
                  <a:cubicBezTo>
                    <a:pt x="24" y="17"/>
                    <a:pt x="16" y="19"/>
                    <a:pt x="10" y="21"/>
                  </a:cubicBezTo>
                  <a:cubicBezTo>
                    <a:pt x="7" y="22"/>
                    <a:pt x="4" y="22"/>
                    <a:pt x="2" y="22"/>
                  </a:cubicBezTo>
                  <a:cubicBezTo>
                    <a:pt x="1" y="22"/>
                    <a:pt x="0" y="23"/>
                    <a:pt x="0" y="23"/>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4" name="Freeform 622"/>
            <p:cNvSpPr>
              <a:spLocks/>
            </p:cNvSpPr>
            <p:nvPr/>
          </p:nvSpPr>
          <p:spPr bwMode="auto">
            <a:xfrm>
              <a:off x="6302376" y="3484563"/>
              <a:ext cx="233363" cy="79375"/>
            </a:xfrm>
            <a:custGeom>
              <a:avLst/>
              <a:gdLst>
                <a:gd name="T0" fmla="*/ 0 w 62"/>
                <a:gd name="T1" fmla="*/ 21 h 21"/>
                <a:gd name="T2" fmla="*/ 10 w 62"/>
                <a:gd name="T3" fmla="*/ 19 h 21"/>
                <a:gd name="T4" fmla="*/ 31 w 62"/>
                <a:gd name="T5" fmla="*/ 12 h 21"/>
                <a:gd name="T6" fmla="*/ 53 w 62"/>
                <a:gd name="T7" fmla="*/ 4 h 21"/>
                <a:gd name="T8" fmla="*/ 60 w 62"/>
                <a:gd name="T9" fmla="*/ 2 h 21"/>
                <a:gd name="T10" fmla="*/ 62 w 62"/>
                <a:gd name="T11" fmla="*/ 0 h 21"/>
                <a:gd name="T12" fmla="*/ 60 w 62"/>
                <a:gd name="T13" fmla="*/ 2 h 21"/>
                <a:gd name="T14" fmla="*/ 53 w 62"/>
                <a:gd name="T15" fmla="*/ 5 h 21"/>
                <a:gd name="T16" fmla="*/ 32 w 62"/>
                <a:gd name="T17" fmla="*/ 14 h 21"/>
                <a:gd name="T18" fmla="*/ 10 w 62"/>
                <a:gd name="T19" fmla="*/ 20 h 21"/>
                <a:gd name="T20" fmla="*/ 3 w 62"/>
                <a:gd name="T21" fmla="*/ 21 h 21"/>
                <a:gd name="T22" fmla="*/ 0 w 62"/>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21">
                  <a:moveTo>
                    <a:pt x="0" y="21"/>
                  </a:moveTo>
                  <a:cubicBezTo>
                    <a:pt x="0" y="21"/>
                    <a:pt x="4" y="21"/>
                    <a:pt x="10" y="19"/>
                  </a:cubicBezTo>
                  <a:cubicBezTo>
                    <a:pt x="16" y="17"/>
                    <a:pt x="24" y="14"/>
                    <a:pt x="31" y="12"/>
                  </a:cubicBezTo>
                  <a:cubicBezTo>
                    <a:pt x="39" y="9"/>
                    <a:pt x="47" y="7"/>
                    <a:pt x="53" y="4"/>
                  </a:cubicBezTo>
                  <a:cubicBezTo>
                    <a:pt x="56" y="3"/>
                    <a:pt x="58" y="3"/>
                    <a:pt x="60" y="2"/>
                  </a:cubicBezTo>
                  <a:cubicBezTo>
                    <a:pt x="61" y="1"/>
                    <a:pt x="62" y="0"/>
                    <a:pt x="62" y="0"/>
                  </a:cubicBezTo>
                  <a:cubicBezTo>
                    <a:pt x="62" y="0"/>
                    <a:pt x="61" y="1"/>
                    <a:pt x="60" y="2"/>
                  </a:cubicBezTo>
                  <a:cubicBezTo>
                    <a:pt x="58" y="3"/>
                    <a:pt x="56" y="4"/>
                    <a:pt x="53" y="5"/>
                  </a:cubicBezTo>
                  <a:cubicBezTo>
                    <a:pt x="48" y="8"/>
                    <a:pt x="40" y="11"/>
                    <a:pt x="32" y="14"/>
                  </a:cubicBezTo>
                  <a:cubicBezTo>
                    <a:pt x="24" y="16"/>
                    <a:pt x="16" y="18"/>
                    <a:pt x="10" y="20"/>
                  </a:cubicBezTo>
                  <a:cubicBezTo>
                    <a:pt x="7" y="20"/>
                    <a:pt x="5" y="21"/>
                    <a:pt x="3" y="21"/>
                  </a:cubicBezTo>
                  <a:cubicBezTo>
                    <a:pt x="1" y="21"/>
                    <a:pt x="0" y="21"/>
                    <a:pt x="0" y="21"/>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5" name="Freeform 623"/>
            <p:cNvSpPr>
              <a:spLocks/>
            </p:cNvSpPr>
            <p:nvPr/>
          </p:nvSpPr>
          <p:spPr bwMode="auto">
            <a:xfrm>
              <a:off x="6319838" y="3533776"/>
              <a:ext cx="234950" cy="82550"/>
            </a:xfrm>
            <a:custGeom>
              <a:avLst/>
              <a:gdLst>
                <a:gd name="T0" fmla="*/ 0 w 62"/>
                <a:gd name="T1" fmla="*/ 22 h 22"/>
                <a:gd name="T2" fmla="*/ 2 w 62"/>
                <a:gd name="T3" fmla="*/ 21 h 22"/>
                <a:gd name="T4" fmla="*/ 10 w 62"/>
                <a:gd name="T5" fmla="*/ 19 h 22"/>
                <a:gd name="T6" fmla="*/ 31 w 62"/>
                <a:gd name="T7" fmla="*/ 12 h 22"/>
                <a:gd name="T8" fmla="*/ 62 w 62"/>
                <a:gd name="T9" fmla="*/ 0 h 22"/>
                <a:gd name="T10" fmla="*/ 53 w 62"/>
                <a:gd name="T11" fmla="*/ 4 h 22"/>
                <a:gd name="T12" fmla="*/ 32 w 62"/>
                <a:gd name="T13" fmla="*/ 13 h 22"/>
                <a:gd name="T14" fmla="*/ 10 w 62"/>
                <a:gd name="T15" fmla="*/ 20 h 22"/>
                <a:gd name="T16" fmla="*/ 2 w 62"/>
                <a:gd name="T17" fmla="*/ 22 h 22"/>
                <a:gd name="T18" fmla="*/ 0 w 62"/>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22">
                  <a:moveTo>
                    <a:pt x="0" y="22"/>
                  </a:moveTo>
                  <a:cubicBezTo>
                    <a:pt x="0" y="22"/>
                    <a:pt x="1" y="22"/>
                    <a:pt x="2" y="21"/>
                  </a:cubicBezTo>
                  <a:cubicBezTo>
                    <a:pt x="4" y="21"/>
                    <a:pt x="7" y="20"/>
                    <a:pt x="10" y="19"/>
                  </a:cubicBezTo>
                  <a:cubicBezTo>
                    <a:pt x="16" y="18"/>
                    <a:pt x="23" y="15"/>
                    <a:pt x="31" y="12"/>
                  </a:cubicBezTo>
                  <a:cubicBezTo>
                    <a:pt x="47" y="6"/>
                    <a:pt x="62" y="0"/>
                    <a:pt x="62" y="0"/>
                  </a:cubicBezTo>
                  <a:cubicBezTo>
                    <a:pt x="62" y="0"/>
                    <a:pt x="59" y="2"/>
                    <a:pt x="53" y="4"/>
                  </a:cubicBezTo>
                  <a:cubicBezTo>
                    <a:pt x="47" y="7"/>
                    <a:pt x="40" y="10"/>
                    <a:pt x="32" y="13"/>
                  </a:cubicBezTo>
                  <a:cubicBezTo>
                    <a:pt x="24" y="16"/>
                    <a:pt x="16" y="19"/>
                    <a:pt x="10" y="20"/>
                  </a:cubicBezTo>
                  <a:cubicBezTo>
                    <a:pt x="7" y="21"/>
                    <a:pt x="4" y="22"/>
                    <a:pt x="2" y="22"/>
                  </a:cubicBezTo>
                  <a:cubicBezTo>
                    <a:pt x="1" y="22"/>
                    <a:pt x="0" y="22"/>
                    <a:pt x="0"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6" name="Freeform 624"/>
            <p:cNvSpPr>
              <a:spLocks/>
            </p:cNvSpPr>
            <p:nvPr/>
          </p:nvSpPr>
          <p:spPr bwMode="auto">
            <a:xfrm>
              <a:off x="6343651" y="3582988"/>
              <a:ext cx="236538" cy="82550"/>
            </a:xfrm>
            <a:custGeom>
              <a:avLst/>
              <a:gdLst>
                <a:gd name="T0" fmla="*/ 0 w 63"/>
                <a:gd name="T1" fmla="*/ 22 h 22"/>
                <a:gd name="T2" fmla="*/ 3 w 63"/>
                <a:gd name="T3" fmla="*/ 21 h 22"/>
                <a:gd name="T4" fmla="*/ 10 w 63"/>
                <a:gd name="T5" fmla="*/ 19 h 22"/>
                <a:gd name="T6" fmla="*/ 31 w 63"/>
                <a:gd name="T7" fmla="*/ 12 h 22"/>
                <a:gd name="T8" fmla="*/ 63 w 63"/>
                <a:gd name="T9" fmla="*/ 0 h 22"/>
                <a:gd name="T10" fmla="*/ 53 w 63"/>
                <a:gd name="T11" fmla="*/ 5 h 22"/>
                <a:gd name="T12" fmla="*/ 32 w 63"/>
                <a:gd name="T13" fmla="*/ 13 h 22"/>
                <a:gd name="T14" fmla="*/ 10 w 63"/>
                <a:gd name="T15" fmla="*/ 20 h 22"/>
                <a:gd name="T16" fmla="*/ 3 w 63"/>
                <a:gd name="T17" fmla="*/ 22 h 22"/>
                <a:gd name="T18" fmla="*/ 0 w 63"/>
                <a:gd name="T1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22">
                  <a:moveTo>
                    <a:pt x="0" y="22"/>
                  </a:moveTo>
                  <a:cubicBezTo>
                    <a:pt x="0" y="22"/>
                    <a:pt x="1" y="22"/>
                    <a:pt x="3" y="21"/>
                  </a:cubicBezTo>
                  <a:cubicBezTo>
                    <a:pt x="4" y="21"/>
                    <a:pt x="7" y="20"/>
                    <a:pt x="10" y="19"/>
                  </a:cubicBezTo>
                  <a:cubicBezTo>
                    <a:pt x="16" y="18"/>
                    <a:pt x="24" y="15"/>
                    <a:pt x="31" y="12"/>
                  </a:cubicBezTo>
                  <a:cubicBezTo>
                    <a:pt x="47" y="6"/>
                    <a:pt x="63" y="0"/>
                    <a:pt x="63" y="0"/>
                  </a:cubicBezTo>
                  <a:cubicBezTo>
                    <a:pt x="63" y="0"/>
                    <a:pt x="59" y="2"/>
                    <a:pt x="53" y="5"/>
                  </a:cubicBezTo>
                  <a:cubicBezTo>
                    <a:pt x="48" y="7"/>
                    <a:pt x="40" y="10"/>
                    <a:pt x="32" y="13"/>
                  </a:cubicBezTo>
                  <a:cubicBezTo>
                    <a:pt x="24" y="16"/>
                    <a:pt x="16" y="19"/>
                    <a:pt x="10" y="20"/>
                  </a:cubicBezTo>
                  <a:cubicBezTo>
                    <a:pt x="7" y="21"/>
                    <a:pt x="4" y="22"/>
                    <a:pt x="3" y="22"/>
                  </a:cubicBezTo>
                  <a:cubicBezTo>
                    <a:pt x="1" y="22"/>
                    <a:pt x="0" y="22"/>
                    <a:pt x="0" y="22"/>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7" name="Freeform 625"/>
            <p:cNvSpPr>
              <a:spLocks/>
            </p:cNvSpPr>
            <p:nvPr/>
          </p:nvSpPr>
          <p:spPr bwMode="auto">
            <a:xfrm>
              <a:off x="6037263" y="3332163"/>
              <a:ext cx="131763" cy="152400"/>
            </a:xfrm>
            <a:custGeom>
              <a:avLst/>
              <a:gdLst>
                <a:gd name="T0" fmla="*/ 0 w 35"/>
                <a:gd name="T1" fmla="*/ 30 h 40"/>
                <a:gd name="T2" fmla="*/ 11 w 35"/>
                <a:gd name="T3" fmla="*/ 35 h 40"/>
                <a:gd name="T4" fmla="*/ 17 w 35"/>
                <a:gd name="T5" fmla="*/ 37 h 40"/>
                <a:gd name="T6" fmla="*/ 23 w 35"/>
                <a:gd name="T7" fmla="*/ 39 h 40"/>
                <a:gd name="T8" fmla="*/ 22 w 35"/>
                <a:gd name="T9" fmla="*/ 39 h 40"/>
                <a:gd name="T10" fmla="*/ 26 w 35"/>
                <a:gd name="T11" fmla="*/ 30 h 40"/>
                <a:gd name="T12" fmla="*/ 30 w 35"/>
                <a:gd name="T13" fmla="*/ 20 h 40"/>
                <a:gd name="T14" fmla="*/ 35 w 35"/>
                <a:gd name="T15" fmla="*/ 0 h 40"/>
                <a:gd name="T16" fmla="*/ 31 w 35"/>
                <a:gd name="T17" fmla="*/ 20 h 40"/>
                <a:gd name="T18" fmla="*/ 28 w 35"/>
                <a:gd name="T19" fmla="*/ 30 h 40"/>
                <a:gd name="T20" fmla="*/ 26 w 35"/>
                <a:gd name="T21" fmla="*/ 35 h 40"/>
                <a:gd name="T22" fmla="*/ 24 w 35"/>
                <a:gd name="T23" fmla="*/ 40 h 40"/>
                <a:gd name="T24" fmla="*/ 23 w 35"/>
                <a:gd name="T25" fmla="*/ 40 h 40"/>
                <a:gd name="T26" fmla="*/ 17 w 35"/>
                <a:gd name="T27" fmla="*/ 39 h 40"/>
                <a:gd name="T28" fmla="*/ 11 w 35"/>
                <a:gd name="T29" fmla="*/ 36 h 40"/>
                <a:gd name="T30" fmla="*/ 0 w 35"/>
                <a:gd name="T31"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40">
                  <a:moveTo>
                    <a:pt x="0" y="30"/>
                  </a:moveTo>
                  <a:cubicBezTo>
                    <a:pt x="4" y="32"/>
                    <a:pt x="8" y="34"/>
                    <a:pt x="11" y="35"/>
                  </a:cubicBezTo>
                  <a:cubicBezTo>
                    <a:pt x="13" y="36"/>
                    <a:pt x="15" y="37"/>
                    <a:pt x="17" y="37"/>
                  </a:cubicBezTo>
                  <a:cubicBezTo>
                    <a:pt x="19" y="38"/>
                    <a:pt x="21" y="38"/>
                    <a:pt x="23" y="39"/>
                  </a:cubicBezTo>
                  <a:cubicBezTo>
                    <a:pt x="22" y="39"/>
                    <a:pt x="22" y="39"/>
                    <a:pt x="22" y="39"/>
                  </a:cubicBezTo>
                  <a:cubicBezTo>
                    <a:pt x="24" y="36"/>
                    <a:pt x="25" y="33"/>
                    <a:pt x="26" y="30"/>
                  </a:cubicBezTo>
                  <a:cubicBezTo>
                    <a:pt x="30" y="20"/>
                    <a:pt x="30" y="20"/>
                    <a:pt x="30" y="20"/>
                  </a:cubicBezTo>
                  <a:cubicBezTo>
                    <a:pt x="31" y="13"/>
                    <a:pt x="33" y="6"/>
                    <a:pt x="35" y="0"/>
                  </a:cubicBezTo>
                  <a:cubicBezTo>
                    <a:pt x="34" y="6"/>
                    <a:pt x="33" y="13"/>
                    <a:pt x="31" y="20"/>
                  </a:cubicBezTo>
                  <a:cubicBezTo>
                    <a:pt x="28" y="30"/>
                    <a:pt x="28" y="30"/>
                    <a:pt x="28" y="30"/>
                  </a:cubicBezTo>
                  <a:cubicBezTo>
                    <a:pt x="28" y="32"/>
                    <a:pt x="27" y="33"/>
                    <a:pt x="26" y="35"/>
                  </a:cubicBezTo>
                  <a:cubicBezTo>
                    <a:pt x="24" y="40"/>
                    <a:pt x="24" y="40"/>
                    <a:pt x="24" y="40"/>
                  </a:cubicBezTo>
                  <a:cubicBezTo>
                    <a:pt x="23" y="40"/>
                    <a:pt x="23" y="40"/>
                    <a:pt x="23" y="40"/>
                  </a:cubicBezTo>
                  <a:cubicBezTo>
                    <a:pt x="21" y="40"/>
                    <a:pt x="19" y="39"/>
                    <a:pt x="17" y="39"/>
                  </a:cubicBezTo>
                  <a:cubicBezTo>
                    <a:pt x="15" y="38"/>
                    <a:pt x="13" y="37"/>
                    <a:pt x="11" y="36"/>
                  </a:cubicBezTo>
                  <a:cubicBezTo>
                    <a:pt x="7" y="35"/>
                    <a:pt x="4" y="33"/>
                    <a:pt x="0" y="30"/>
                  </a:cubicBezTo>
                  <a:close/>
                </a:path>
              </a:pathLst>
            </a:custGeom>
            <a:solidFill>
              <a:srgbClr val="6666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8" name="Freeform 626"/>
            <p:cNvSpPr>
              <a:spLocks/>
            </p:cNvSpPr>
            <p:nvPr/>
          </p:nvSpPr>
          <p:spPr bwMode="auto">
            <a:xfrm>
              <a:off x="5957888" y="2901951"/>
              <a:ext cx="392113" cy="158750"/>
            </a:xfrm>
            <a:custGeom>
              <a:avLst/>
              <a:gdLst>
                <a:gd name="T0" fmla="*/ 0 w 104"/>
                <a:gd name="T1" fmla="*/ 32 h 42"/>
                <a:gd name="T2" fmla="*/ 11 w 104"/>
                <a:gd name="T3" fmla="*/ 42 h 42"/>
                <a:gd name="T4" fmla="*/ 3 w 104"/>
                <a:gd name="T5" fmla="*/ 32 h 42"/>
                <a:gd name="T6" fmla="*/ 14 w 104"/>
                <a:gd name="T7" fmla="*/ 40 h 42"/>
                <a:gd name="T8" fmla="*/ 1 w 104"/>
                <a:gd name="T9" fmla="*/ 28 h 42"/>
                <a:gd name="T10" fmla="*/ 19 w 104"/>
                <a:gd name="T11" fmla="*/ 40 h 42"/>
                <a:gd name="T12" fmla="*/ 6 w 104"/>
                <a:gd name="T13" fmla="*/ 27 h 42"/>
                <a:gd name="T14" fmla="*/ 24 w 104"/>
                <a:gd name="T15" fmla="*/ 38 h 42"/>
                <a:gd name="T16" fmla="*/ 8 w 104"/>
                <a:gd name="T17" fmla="*/ 24 h 42"/>
                <a:gd name="T18" fmla="*/ 27 w 104"/>
                <a:gd name="T19" fmla="*/ 37 h 42"/>
                <a:gd name="T20" fmla="*/ 5 w 104"/>
                <a:gd name="T21" fmla="*/ 21 h 42"/>
                <a:gd name="T22" fmla="*/ 10 w 104"/>
                <a:gd name="T23" fmla="*/ 18 h 42"/>
                <a:gd name="T24" fmla="*/ 33 w 104"/>
                <a:gd name="T25" fmla="*/ 35 h 42"/>
                <a:gd name="T26" fmla="*/ 14 w 104"/>
                <a:gd name="T27" fmla="*/ 18 h 42"/>
                <a:gd name="T28" fmla="*/ 38 w 104"/>
                <a:gd name="T29" fmla="*/ 31 h 42"/>
                <a:gd name="T30" fmla="*/ 21 w 104"/>
                <a:gd name="T31" fmla="*/ 19 h 42"/>
                <a:gd name="T32" fmla="*/ 43 w 104"/>
                <a:gd name="T33" fmla="*/ 30 h 42"/>
                <a:gd name="T34" fmla="*/ 21 w 104"/>
                <a:gd name="T35" fmla="*/ 16 h 42"/>
                <a:gd name="T36" fmla="*/ 47 w 104"/>
                <a:gd name="T37" fmla="*/ 26 h 42"/>
                <a:gd name="T38" fmla="*/ 27 w 104"/>
                <a:gd name="T39" fmla="*/ 14 h 42"/>
                <a:gd name="T40" fmla="*/ 52 w 104"/>
                <a:gd name="T41" fmla="*/ 23 h 42"/>
                <a:gd name="T42" fmla="*/ 29 w 104"/>
                <a:gd name="T43" fmla="*/ 11 h 42"/>
                <a:gd name="T44" fmla="*/ 54 w 104"/>
                <a:gd name="T45" fmla="*/ 19 h 42"/>
                <a:gd name="T46" fmla="*/ 38 w 104"/>
                <a:gd name="T47" fmla="*/ 9 h 42"/>
                <a:gd name="T48" fmla="*/ 59 w 104"/>
                <a:gd name="T49" fmla="*/ 16 h 42"/>
                <a:gd name="T50" fmla="*/ 46 w 104"/>
                <a:gd name="T51" fmla="*/ 7 h 42"/>
                <a:gd name="T52" fmla="*/ 65 w 104"/>
                <a:gd name="T53" fmla="*/ 14 h 42"/>
                <a:gd name="T54" fmla="*/ 53 w 104"/>
                <a:gd name="T55" fmla="*/ 5 h 42"/>
                <a:gd name="T56" fmla="*/ 67 w 104"/>
                <a:gd name="T57" fmla="*/ 10 h 42"/>
                <a:gd name="T58" fmla="*/ 59 w 104"/>
                <a:gd name="T59" fmla="*/ 2 h 42"/>
                <a:gd name="T60" fmla="*/ 71 w 104"/>
                <a:gd name="T61" fmla="*/ 6 h 42"/>
                <a:gd name="T62" fmla="*/ 69 w 104"/>
                <a:gd name="T63" fmla="*/ 0 h 42"/>
                <a:gd name="T64" fmla="*/ 35 w 104"/>
                <a:gd name="T65" fmla="*/ 36 h 42"/>
                <a:gd name="T66" fmla="*/ 43 w 104"/>
                <a:gd name="T67" fmla="*/ 38 h 42"/>
                <a:gd name="T68" fmla="*/ 30 w 104"/>
                <a:gd name="T69" fmla="*/ 34 h 42"/>
                <a:gd name="T70" fmla="*/ 53 w 104"/>
                <a:gd name="T71" fmla="*/ 32 h 42"/>
                <a:gd name="T72" fmla="*/ 50 w 104"/>
                <a:gd name="T73" fmla="*/ 27 h 42"/>
                <a:gd name="T74" fmla="*/ 58 w 104"/>
                <a:gd name="T75" fmla="*/ 29 h 42"/>
                <a:gd name="T76" fmla="*/ 53 w 104"/>
                <a:gd name="T77" fmla="*/ 22 h 42"/>
                <a:gd name="T78" fmla="*/ 61 w 104"/>
                <a:gd name="T79" fmla="*/ 24 h 42"/>
                <a:gd name="T80" fmla="*/ 59 w 104"/>
                <a:gd name="T81" fmla="*/ 20 h 42"/>
                <a:gd name="T82" fmla="*/ 67 w 104"/>
                <a:gd name="T83" fmla="*/ 23 h 42"/>
                <a:gd name="T84" fmla="*/ 66 w 104"/>
                <a:gd name="T85" fmla="*/ 18 h 42"/>
                <a:gd name="T86" fmla="*/ 72 w 104"/>
                <a:gd name="T87" fmla="*/ 21 h 42"/>
                <a:gd name="T88" fmla="*/ 73 w 104"/>
                <a:gd name="T89" fmla="*/ 14 h 42"/>
                <a:gd name="T90" fmla="*/ 76 w 104"/>
                <a:gd name="T91"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 h="42">
                  <a:moveTo>
                    <a:pt x="0" y="32"/>
                  </a:moveTo>
                  <a:cubicBezTo>
                    <a:pt x="3" y="36"/>
                    <a:pt x="5" y="40"/>
                    <a:pt x="11" y="42"/>
                  </a:cubicBezTo>
                  <a:cubicBezTo>
                    <a:pt x="8" y="39"/>
                    <a:pt x="6" y="35"/>
                    <a:pt x="3" y="32"/>
                  </a:cubicBezTo>
                  <a:cubicBezTo>
                    <a:pt x="7" y="36"/>
                    <a:pt x="10" y="38"/>
                    <a:pt x="14" y="40"/>
                  </a:cubicBezTo>
                  <a:cubicBezTo>
                    <a:pt x="10" y="36"/>
                    <a:pt x="6" y="31"/>
                    <a:pt x="1" y="28"/>
                  </a:cubicBezTo>
                  <a:cubicBezTo>
                    <a:pt x="5" y="36"/>
                    <a:pt x="11" y="39"/>
                    <a:pt x="19" y="40"/>
                  </a:cubicBezTo>
                  <a:cubicBezTo>
                    <a:pt x="15" y="35"/>
                    <a:pt x="12" y="31"/>
                    <a:pt x="6" y="27"/>
                  </a:cubicBezTo>
                  <a:cubicBezTo>
                    <a:pt x="11" y="31"/>
                    <a:pt x="18" y="35"/>
                    <a:pt x="24" y="38"/>
                  </a:cubicBezTo>
                  <a:cubicBezTo>
                    <a:pt x="19" y="32"/>
                    <a:pt x="15" y="28"/>
                    <a:pt x="8" y="24"/>
                  </a:cubicBezTo>
                  <a:cubicBezTo>
                    <a:pt x="13" y="30"/>
                    <a:pt x="19" y="33"/>
                    <a:pt x="27" y="37"/>
                  </a:cubicBezTo>
                  <a:cubicBezTo>
                    <a:pt x="21" y="29"/>
                    <a:pt x="12" y="25"/>
                    <a:pt x="5" y="21"/>
                  </a:cubicBezTo>
                  <a:cubicBezTo>
                    <a:pt x="6" y="20"/>
                    <a:pt x="9" y="19"/>
                    <a:pt x="10" y="18"/>
                  </a:cubicBezTo>
                  <a:cubicBezTo>
                    <a:pt x="16" y="25"/>
                    <a:pt x="24" y="31"/>
                    <a:pt x="33" y="35"/>
                  </a:cubicBezTo>
                  <a:cubicBezTo>
                    <a:pt x="29" y="27"/>
                    <a:pt x="22" y="21"/>
                    <a:pt x="14" y="18"/>
                  </a:cubicBezTo>
                  <a:cubicBezTo>
                    <a:pt x="21" y="24"/>
                    <a:pt x="29" y="29"/>
                    <a:pt x="38" y="31"/>
                  </a:cubicBezTo>
                  <a:cubicBezTo>
                    <a:pt x="32" y="28"/>
                    <a:pt x="26" y="23"/>
                    <a:pt x="21" y="19"/>
                  </a:cubicBezTo>
                  <a:cubicBezTo>
                    <a:pt x="28" y="23"/>
                    <a:pt x="36" y="27"/>
                    <a:pt x="43" y="30"/>
                  </a:cubicBezTo>
                  <a:cubicBezTo>
                    <a:pt x="36" y="25"/>
                    <a:pt x="29" y="20"/>
                    <a:pt x="21" y="16"/>
                  </a:cubicBezTo>
                  <a:cubicBezTo>
                    <a:pt x="30" y="19"/>
                    <a:pt x="39" y="22"/>
                    <a:pt x="47" y="26"/>
                  </a:cubicBezTo>
                  <a:cubicBezTo>
                    <a:pt x="41" y="22"/>
                    <a:pt x="34" y="17"/>
                    <a:pt x="27" y="14"/>
                  </a:cubicBezTo>
                  <a:cubicBezTo>
                    <a:pt x="36" y="16"/>
                    <a:pt x="44" y="20"/>
                    <a:pt x="52" y="23"/>
                  </a:cubicBezTo>
                  <a:cubicBezTo>
                    <a:pt x="44" y="19"/>
                    <a:pt x="36" y="15"/>
                    <a:pt x="29" y="11"/>
                  </a:cubicBezTo>
                  <a:cubicBezTo>
                    <a:pt x="37" y="12"/>
                    <a:pt x="46" y="16"/>
                    <a:pt x="54" y="19"/>
                  </a:cubicBezTo>
                  <a:cubicBezTo>
                    <a:pt x="49" y="16"/>
                    <a:pt x="43" y="12"/>
                    <a:pt x="38" y="9"/>
                  </a:cubicBezTo>
                  <a:cubicBezTo>
                    <a:pt x="45" y="11"/>
                    <a:pt x="52" y="13"/>
                    <a:pt x="59" y="16"/>
                  </a:cubicBezTo>
                  <a:cubicBezTo>
                    <a:pt x="55" y="13"/>
                    <a:pt x="51" y="10"/>
                    <a:pt x="46" y="7"/>
                  </a:cubicBezTo>
                  <a:cubicBezTo>
                    <a:pt x="52" y="9"/>
                    <a:pt x="59" y="11"/>
                    <a:pt x="65" y="14"/>
                  </a:cubicBezTo>
                  <a:cubicBezTo>
                    <a:pt x="61" y="11"/>
                    <a:pt x="57" y="8"/>
                    <a:pt x="53" y="5"/>
                  </a:cubicBezTo>
                  <a:cubicBezTo>
                    <a:pt x="57" y="7"/>
                    <a:pt x="62" y="8"/>
                    <a:pt x="67" y="10"/>
                  </a:cubicBezTo>
                  <a:cubicBezTo>
                    <a:pt x="64" y="7"/>
                    <a:pt x="62" y="4"/>
                    <a:pt x="59" y="2"/>
                  </a:cubicBezTo>
                  <a:cubicBezTo>
                    <a:pt x="63" y="3"/>
                    <a:pt x="68" y="4"/>
                    <a:pt x="71" y="6"/>
                  </a:cubicBezTo>
                  <a:cubicBezTo>
                    <a:pt x="71" y="5"/>
                    <a:pt x="69" y="0"/>
                    <a:pt x="69" y="0"/>
                  </a:cubicBezTo>
                  <a:cubicBezTo>
                    <a:pt x="104" y="10"/>
                    <a:pt x="45" y="31"/>
                    <a:pt x="35" y="36"/>
                  </a:cubicBezTo>
                  <a:cubicBezTo>
                    <a:pt x="38" y="36"/>
                    <a:pt x="41" y="38"/>
                    <a:pt x="43" y="38"/>
                  </a:cubicBezTo>
                  <a:cubicBezTo>
                    <a:pt x="39" y="37"/>
                    <a:pt x="34" y="35"/>
                    <a:pt x="30" y="34"/>
                  </a:cubicBezTo>
                  <a:cubicBezTo>
                    <a:pt x="38" y="33"/>
                    <a:pt x="46" y="33"/>
                    <a:pt x="53" y="32"/>
                  </a:cubicBezTo>
                  <a:cubicBezTo>
                    <a:pt x="54" y="31"/>
                    <a:pt x="51" y="28"/>
                    <a:pt x="50" y="27"/>
                  </a:cubicBezTo>
                  <a:cubicBezTo>
                    <a:pt x="52" y="27"/>
                    <a:pt x="56" y="29"/>
                    <a:pt x="58" y="29"/>
                  </a:cubicBezTo>
                  <a:cubicBezTo>
                    <a:pt x="56" y="26"/>
                    <a:pt x="54" y="25"/>
                    <a:pt x="53" y="22"/>
                  </a:cubicBezTo>
                  <a:cubicBezTo>
                    <a:pt x="56" y="23"/>
                    <a:pt x="58" y="24"/>
                    <a:pt x="61" y="24"/>
                  </a:cubicBezTo>
                  <a:cubicBezTo>
                    <a:pt x="61" y="24"/>
                    <a:pt x="59" y="20"/>
                    <a:pt x="59" y="20"/>
                  </a:cubicBezTo>
                  <a:cubicBezTo>
                    <a:pt x="62" y="21"/>
                    <a:pt x="64" y="23"/>
                    <a:pt x="67" y="23"/>
                  </a:cubicBezTo>
                  <a:cubicBezTo>
                    <a:pt x="68" y="22"/>
                    <a:pt x="65" y="20"/>
                    <a:pt x="66" y="18"/>
                  </a:cubicBezTo>
                  <a:cubicBezTo>
                    <a:pt x="67" y="19"/>
                    <a:pt x="71" y="21"/>
                    <a:pt x="72" y="21"/>
                  </a:cubicBezTo>
                  <a:cubicBezTo>
                    <a:pt x="73" y="19"/>
                    <a:pt x="72" y="16"/>
                    <a:pt x="73" y="14"/>
                  </a:cubicBezTo>
                  <a:cubicBezTo>
                    <a:pt x="78" y="16"/>
                    <a:pt x="76" y="14"/>
                    <a:pt x="76" y="12"/>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89" name="Freeform 627"/>
            <p:cNvSpPr>
              <a:spLocks/>
            </p:cNvSpPr>
            <p:nvPr/>
          </p:nvSpPr>
          <p:spPr bwMode="auto">
            <a:xfrm>
              <a:off x="6157913" y="2921001"/>
              <a:ext cx="106363" cy="63500"/>
            </a:xfrm>
            <a:custGeom>
              <a:avLst/>
              <a:gdLst>
                <a:gd name="T0" fmla="*/ 0 w 28"/>
                <a:gd name="T1" fmla="*/ 15 h 17"/>
                <a:gd name="T2" fmla="*/ 18 w 28"/>
                <a:gd name="T3" fmla="*/ 17 h 17"/>
                <a:gd name="T4" fmla="*/ 7 w 28"/>
                <a:gd name="T5" fmla="*/ 9 h 17"/>
                <a:gd name="T6" fmla="*/ 19 w 28"/>
                <a:gd name="T7" fmla="*/ 14 h 17"/>
                <a:gd name="T8" fmla="*/ 11 w 28"/>
                <a:gd name="T9" fmla="*/ 4 h 17"/>
                <a:gd name="T10" fmla="*/ 23 w 28"/>
                <a:gd name="T11" fmla="*/ 8 h 17"/>
                <a:gd name="T12" fmla="*/ 17 w 28"/>
                <a:gd name="T13" fmla="*/ 0 h 17"/>
                <a:gd name="T14" fmla="*/ 28 w 28"/>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7">
                  <a:moveTo>
                    <a:pt x="0" y="15"/>
                  </a:moveTo>
                  <a:cubicBezTo>
                    <a:pt x="1" y="15"/>
                    <a:pt x="13" y="16"/>
                    <a:pt x="18" y="17"/>
                  </a:cubicBezTo>
                  <a:cubicBezTo>
                    <a:pt x="15" y="15"/>
                    <a:pt x="11" y="11"/>
                    <a:pt x="7" y="9"/>
                  </a:cubicBezTo>
                  <a:cubicBezTo>
                    <a:pt x="11" y="11"/>
                    <a:pt x="16" y="12"/>
                    <a:pt x="19" y="14"/>
                  </a:cubicBezTo>
                  <a:cubicBezTo>
                    <a:pt x="16" y="11"/>
                    <a:pt x="14" y="7"/>
                    <a:pt x="11" y="4"/>
                  </a:cubicBezTo>
                  <a:cubicBezTo>
                    <a:pt x="15" y="6"/>
                    <a:pt x="20" y="6"/>
                    <a:pt x="23" y="8"/>
                  </a:cubicBezTo>
                  <a:cubicBezTo>
                    <a:pt x="21" y="6"/>
                    <a:pt x="20" y="2"/>
                    <a:pt x="17" y="0"/>
                  </a:cubicBezTo>
                  <a:cubicBezTo>
                    <a:pt x="20" y="1"/>
                    <a:pt x="27" y="1"/>
                    <a:pt x="28" y="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0" name="Freeform 628"/>
            <p:cNvSpPr>
              <a:spLocks/>
            </p:cNvSpPr>
            <p:nvPr/>
          </p:nvSpPr>
          <p:spPr bwMode="auto">
            <a:xfrm>
              <a:off x="6165851" y="2992438"/>
              <a:ext cx="41275" cy="26988"/>
            </a:xfrm>
            <a:custGeom>
              <a:avLst/>
              <a:gdLst>
                <a:gd name="T0" fmla="*/ 0 w 11"/>
                <a:gd name="T1" fmla="*/ 1 h 7"/>
                <a:gd name="T2" fmla="*/ 11 w 11"/>
                <a:gd name="T3" fmla="*/ 0 h 7"/>
              </a:gdLst>
              <a:ahLst/>
              <a:cxnLst>
                <a:cxn ang="0">
                  <a:pos x="T0" y="T1"/>
                </a:cxn>
                <a:cxn ang="0">
                  <a:pos x="T2" y="T3"/>
                </a:cxn>
              </a:cxnLst>
              <a:rect l="0" t="0" r="r" b="b"/>
              <a:pathLst>
                <a:path w="11" h="7">
                  <a:moveTo>
                    <a:pt x="0" y="1"/>
                  </a:moveTo>
                  <a:cubicBezTo>
                    <a:pt x="5" y="6"/>
                    <a:pt x="10" y="7"/>
                    <a:pt x="11"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1" name="Freeform 629"/>
            <p:cNvSpPr>
              <a:spLocks/>
            </p:cNvSpPr>
            <p:nvPr/>
          </p:nvSpPr>
          <p:spPr bwMode="auto">
            <a:xfrm>
              <a:off x="5807076" y="3090863"/>
              <a:ext cx="325438" cy="828675"/>
            </a:xfrm>
            <a:custGeom>
              <a:avLst/>
              <a:gdLst>
                <a:gd name="T0" fmla="*/ 0 w 86"/>
                <a:gd name="T1" fmla="*/ 0 h 219"/>
                <a:gd name="T2" fmla="*/ 48 w 86"/>
                <a:gd name="T3" fmla="*/ 120 h 219"/>
                <a:gd name="T4" fmla="*/ 86 w 86"/>
                <a:gd name="T5" fmla="*/ 219 h 219"/>
                <a:gd name="T6" fmla="*/ 29 w 86"/>
                <a:gd name="T7" fmla="*/ 97 h 219"/>
                <a:gd name="T8" fmla="*/ 11 w 86"/>
                <a:gd name="T9" fmla="*/ 4 h 219"/>
                <a:gd name="T10" fmla="*/ 82 w 86"/>
                <a:gd name="T11" fmla="*/ 196 h 219"/>
              </a:gdLst>
              <a:ahLst/>
              <a:cxnLst>
                <a:cxn ang="0">
                  <a:pos x="T0" y="T1"/>
                </a:cxn>
                <a:cxn ang="0">
                  <a:pos x="T2" y="T3"/>
                </a:cxn>
                <a:cxn ang="0">
                  <a:pos x="T4" y="T5"/>
                </a:cxn>
                <a:cxn ang="0">
                  <a:pos x="T6" y="T7"/>
                </a:cxn>
                <a:cxn ang="0">
                  <a:pos x="T8" y="T9"/>
                </a:cxn>
                <a:cxn ang="0">
                  <a:pos x="T10" y="T11"/>
                </a:cxn>
              </a:cxnLst>
              <a:rect l="0" t="0" r="r" b="b"/>
              <a:pathLst>
                <a:path w="86" h="219">
                  <a:moveTo>
                    <a:pt x="0" y="0"/>
                  </a:moveTo>
                  <a:cubicBezTo>
                    <a:pt x="19" y="37"/>
                    <a:pt x="30" y="82"/>
                    <a:pt x="48" y="120"/>
                  </a:cubicBezTo>
                  <a:cubicBezTo>
                    <a:pt x="64" y="153"/>
                    <a:pt x="80" y="185"/>
                    <a:pt x="86" y="219"/>
                  </a:cubicBezTo>
                  <a:cubicBezTo>
                    <a:pt x="64" y="181"/>
                    <a:pt x="41" y="140"/>
                    <a:pt x="29" y="97"/>
                  </a:cubicBezTo>
                  <a:cubicBezTo>
                    <a:pt x="20" y="67"/>
                    <a:pt x="20" y="33"/>
                    <a:pt x="11" y="4"/>
                  </a:cubicBezTo>
                  <a:cubicBezTo>
                    <a:pt x="23" y="72"/>
                    <a:pt x="61" y="132"/>
                    <a:pt x="82" y="196"/>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2" name="Freeform 630"/>
            <p:cNvSpPr>
              <a:spLocks/>
            </p:cNvSpPr>
            <p:nvPr/>
          </p:nvSpPr>
          <p:spPr bwMode="auto">
            <a:xfrm>
              <a:off x="5889626" y="3381376"/>
              <a:ext cx="207963" cy="420688"/>
            </a:xfrm>
            <a:custGeom>
              <a:avLst/>
              <a:gdLst>
                <a:gd name="T0" fmla="*/ 0 w 55"/>
                <a:gd name="T1" fmla="*/ 0 h 111"/>
                <a:gd name="T2" fmla="*/ 55 w 55"/>
                <a:gd name="T3" fmla="*/ 111 h 111"/>
                <a:gd name="T4" fmla="*/ 50 w 55"/>
                <a:gd name="T5" fmla="*/ 106 h 111"/>
              </a:gdLst>
              <a:ahLst/>
              <a:cxnLst>
                <a:cxn ang="0">
                  <a:pos x="T0" y="T1"/>
                </a:cxn>
                <a:cxn ang="0">
                  <a:pos x="T2" y="T3"/>
                </a:cxn>
                <a:cxn ang="0">
                  <a:pos x="T4" y="T5"/>
                </a:cxn>
              </a:cxnLst>
              <a:rect l="0" t="0" r="r" b="b"/>
              <a:pathLst>
                <a:path w="55" h="111">
                  <a:moveTo>
                    <a:pt x="0" y="0"/>
                  </a:moveTo>
                  <a:cubicBezTo>
                    <a:pt x="18" y="38"/>
                    <a:pt x="32" y="75"/>
                    <a:pt x="55" y="111"/>
                  </a:cubicBezTo>
                  <a:cubicBezTo>
                    <a:pt x="53" y="109"/>
                    <a:pt x="52" y="107"/>
                    <a:pt x="50" y="106"/>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3" name="Freeform 631"/>
            <p:cNvSpPr>
              <a:spLocks/>
            </p:cNvSpPr>
            <p:nvPr/>
          </p:nvSpPr>
          <p:spPr bwMode="auto">
            <a:xfrm>
              <a:off x="5803901" y="3033713"/>
              <a:ext cx="147638" cy="76200"/>
            </a:xfrm>
            <a:custGeom>
              <a:avLst/>
              <a:gdLst>
                <a:gd name="T0" fmla="*/ 0 w 39"/>
                <a:gd name="T1" fmla="*/ 15 h 20"/>
                <a:gd name="T2" fmla="*/ 39 w 39"/>
                <a:gd name="T3" fmla="*/ 0 h 20"/>
                <a:gd name="T4" fmla="*/ 8 w 39"/>
                <a:gd name="T5" fmla="*/ 20 h 20"/>
                <a:gd name="T6" fmla="*/ 37 w 39"/>
                <a:gd name="T7" fmla="*/ 4 h 20"/>
              </a:gdLst>
              <a:ahLst/>
              <a:cxnLst>
                <a:cxn ang="0">
                  <a:pos x="T0" y="T1"/>
                </a:cxn>
                <a:cxn ang="0">
                  <a:pos x="T2" y="T3"/>
                </a:cxn>
                <a:cxn ang="0">
                  <a:pos x="T4" y="T5"/>
                </a:cxn>
                <a:cxn ang="0">
                  <a:pos x="T6" y="T7"/>
                </a:cxn>
              </a:cxnLst>
              <a:rect l="0" t="0" r="r" b="b"/>
              <a:pathLst>
                <a:path w="39" h="20">
                  <a:moveTo>
                    <a:pt x="0" y="15"/>
                  </a:moveTo>
                  <a:cubicBezTo>
                    <a:pt x="9" y="13"/>
                    <a:pt x="27" y="5"/>
                    <a:pt x="39" y="0"/>
                  </a:cubicBezTo>
                  <a:cubicBezTo>
                    <a:pt x="31" y="9"/>
                    <a:pt x="18" y="16"/>
                    <a:pt x="8" y="20"/>
                  </a:cubicBezTo>
                  <a:cubicBezTo>
                    <a:pt x="17" y="14"/>
                    <a:pt x="28" y="10"/>
                    <a:pt x="37" y="4"/>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4" name="Freeform 632"/>
            <p:cNvSpPr>
              <a:spLocks/>
            </p:cNvSpPr>
            <p:nvPr/>
          </p:nvSpPr>
          <p:spPr bwMode="auto">
            <a:xfrm>
              <a:off x="5803901" y="3090863"/>
              <a:ext cx="79375" cy="260350"/>
            </a:xfrm>
            <a:custGeom>
              <a:avLst/>
              <a:gdLst>
                <a:gd name="T0" fmla="*/ 0 w 21"/>
                <a:gd name="T1" fmla="*/ 0 h 69"/>
                <a:gd name="T2" fmla="*/ 21 w 21"/>
                <a:gd name="T3" fmla="*/ 69 h 69"/>
              </a:gdLst>
              <a:ahLst/>
              <a:cxnLst>
                <a:cxn ang="0">
                  <a:pos x="T0" y="T1"/>
                </a:cxn>
                <a:cxn ang="0">
                  <a:pos x="T2" y="T3"/>
                </a:cxn>
              </a:cxnLst>
              <a:rect l="0" t="0" r="r" b="b"/>
              <a:pathLst>
                <a:path w="21" h="69">
                  <a:moveTo>
                    <a:pt x="0" y="0"/>
                  </a:moveTo>
                  <a:cubicBezTo>
                    <a:pt x="7" y="21"/>
                    <a:pt x="16" y="47"/>
                    <a:pt x="21" y="69"/>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5" name="Freeform 633"/>
            <p:cNvSpPr>
              <a:spLocks/>
            </p:cNvSpPr>
            <p:nvPr/>
          </p:nvSpPr>
          <p:spPr bwMode="auto">
            <a:xfrm>
              <a:off x="6283326" y="2874963"/>
              <a:ext cx="184150" cy="52388"/>
            </a:xfrm>
            <a:custGeom>
              <a:avLst/>
              <a:gdLst>
                <a:gd name="T0" fmla="*/ 0 w 49"/>
                <a:gd name="T1" fmla="*/ 12 h 14"/>
                <a:gd name="T2" fmla="*/ 49 w 49"/>
                <a:gd name="T3" fmla="*/ 5 h 14"/>
                <a:gd name="T4" fmla="*/ 10 w 49"/>
                <a:gd name="T5" fmla="*/ 9 h 14"/>
                <a:gd name="T6" fmla="*/ 45 w 49"/>
                <a:gd name="T7" fmla="*/ 3 h 14"/>
              </a:gdLst>
              <a:ahLst/>
              <a:cxnLst>
                <a:cxn ang="0">
                  <a:pos x="T0" y="T1"/>
                </a:cxn>
                <a:cxn ang="0">
                  <a:pos x="T2" y="T3"/>
                </a:cxn>
                <a:cxn ang="0">
                  <a:pos x="T4" y="T5"/>
                </a:cxn>
                <a:cxn ang="0">
                  <a:pos x="T6" y="T7"/>
                </a:cxn>
              </a:cxnLst>
              <a:rect l="0" t="0" r="r" b="b"/>
              <a:pathLst>
                <a:path w="49" h="14">
                  <a:moveTo>
                    <a:pt x="0" y="12"/>
                  </a:moveTo>
                  <a:cubicBezTo>
                    <a:pt x="15" y="14"/>
                    <a:pt x="34" y="7"/>
                    <a:pt x="49" y="5"/>
                  </a:cubicBezTo>
                  <a:cubicBezTo>
                    <a:pt x="36" y="6"/>
                    <a:pt x="22" y="9"/>
                    <a:pt x="10" y="9"/>
                  </a:cubicBezTo>
                  <a:cubicBezTo>
                    <a:pt x="20" y="4"/>
                    <a:pt x="35" y="0"/>
                    <a:pt x="45" y="3"/>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6" name="Freeform 634"/>
            <p:cNvSpPr>
              <a:spLocks/>
            </p:cNvSpPr>
            <p:nvPr/>
          </p:nvSpPr>
          <p:spPr bwMode="auto">
            <a:xfrm>
              <a:off x="6434138" y="2916238"/>
              <a:ext cx="312738" cy="771525"/>
            </a:xfrm>
            <a:custGeom>
              <a:avLst/>
              <a:gdLst>
                <a:gd name="T0" fmla="*/ 0 w 83"/>
                <a:gd name="T1" fmla="*/ 0 h 204"/>
                <a:gd name="T2" fmla="*/ 78 w 83"/>
                <a:gd name="T3" fmla="*/ 204 h 204"/>
                <a:gd name="T4" fmla="*/ 42 w 83"/>
                <a:gd name="T5" fmla="*/ 90 h 204"/>
                <a:gd name="T6" fmla="*/ 7 w 83"/>
                <a:gd name="T7" fmla="*/ 2 h 204"/>
                <a:gd name="T8" fmla="*/ 56 w 83"/>
                <a:gd name="T9" fmla="*/ 106 h 204"/>
                <a:gd name="T10" fmla="*/ 83 w 83"/>
                <a:gd name="T11" fmla="*/ 203 h 204"/>
                <a:gd name="T12" fmla="*/ 59 w 83"/>
                <a:gd name="T13" fmla="*/ 131 h 204"/>
              </a:gdLst>
              <a:ahLst/>
              <a:cxnLst>
                <a:cxn ang="0">
                  <a:pos x="T0" y="T1"/>
                </a:cxn>
                <a:cxn ang="0">
                  <a:pos x="T2" y="T3"/>
                </a:cxn>
                <a:cxn ang="0">
                  <a:pos x="T4" y="T5"/>
                </a:cxn>
                <a:cxn ang="0">
                  <a:pos x="T6" y="T7"/>
                </a:cxn>
                <a:cxn ang="0">
                  <a:pos x="T8" y="T9"/>
                </a:cxn>
                <a:cxn ang="0">
                  <a:pos x="T10" y="T11"/>
                </a:cxn>
                <a:cxn ang="0">
                  <a:pos x="T12" y="T13"/>
                </a:cxn>
              </a:cxnLst>
              <a:rect l="0" t="0" r="r" b="b"/>
              <a:pathLst>
                <a:path w="83" h="204">
                  <a:moveTo>
                    <a:pt x="0" y="0"/>
                  </a:moveTo>
                  <a:cubicBezTo>
                    <a:pt x="39" y="63"/>
                    <a:pt x="51" y="137"/>
                    <a:pt x="78" y="204"/>
                  </a:cubicBezTo>
                  <a:cubicBezTo>
                    <a:pt x="68" y="166"/>
                    <a:pt x="54" y="127"/>
                    <a:pt x="42" y="90"/>
                  </a:cubicBezTo>
                  <a:cubicBezTo>
                    <a:pt x="33" y="61"/>
                    <a:pt x="11" y="32"/>
                    <a:pt x="7" y="2"/>
                  </a:cubicBezTo>
                  <a:cubicBezTo>
                    <a:pt x="24" y="38"/>
                    <a:pt x="43" y="68"/>
                    <a:pt x="56" y="106"/>
                  </a:cubicBezTo>
                  <a:cubicBezTo>
                    <a:pt x="67" y="138"/>
                    <a:pt x="73" y="172"/>
                    <a:pt x="83" y="203"/>
                  </a:cubicBezTo>
                  <a:cubicBezTo>
                    <a:pt x="69" y="182"/>
                    <a:pt x="64" y="155"/>
                    <a:pt x="59" y="13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7" name="Freeform 635"/>
            <p:cNvSpPr>
              <a:spLocks/>
            </p:cNvSpPr>
            <p:nvPr/>
          </p:nvSpPr>
          <p:spPr bwMode="auto">
            <a:xfrm>
              <a:off x="6459538" y="2878138"/>
              <a:ext cx="76200" cy="166688"/>
            </a:xfrm>
            <a:custGeom>
              <a:avLst/>
              <a:gdLst>
                <a:gd name="T0" fmla="*/ 0 w 20"/>
                <a:gd name="T1" fmla="*/ 0 h 44"/>
                <a:gd name="T2" fmla="*/ 20 w 20"/>
                <a:gd name="T3" fmla="*/ 44 h 44"/>
              </a:gdLst>
              <a:ahLst/>
              <a:cxnLst>
                <a:cxn ang="0">
                  <a:pos x="T0" y="T1"/>
                </a:cxn>
                <a:cxn ang="0">
                  <a:pos x="T2" y="T3"/>
                </a:cxn>
              </a:cxnLst>
              <a:rect l="0" t="0" r="r" b="b"/>
              <a:pathLst>
                <a:path w="20" h="44">
                  <a:moveTo>
                    <a:pt x="0" y="0"/>
                  </a:moveTo>
                  <a:cubicBezTo>
                    <a:pt x="9" y="12"/>
                    <a:pt x="15" y="30"/>
                    <a:pt x="20" y="44"/>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8" name="Freeform 636"/>
            <p:cNvSpPr>
              <a:spLocks/>
            </p:cNvSpPr>
            <p:nvPr/>
          </p:nvSpPr>
          <p:spPr bwMode="auto">
            <a:xfrm>
              <a:off x="6149976" y="3687763"/>
              <a:ext cx="563563" cy="193675"/>
            </a:xfrm>
            <a:custGeom>
              <a:avLst/>
              <a:gdLst>
                <a:gd name="T0" fmla="*/ 0 w 149"/>
                <a:gd name="T1" fmla="*/ 51 h 51"/>
                <a:gd name="T2" fmla="*/ 149 w 149"/>
                <a:gd name="T3" fmla="*/ 0 h 51"/>
                <a:gd name="T4" fmla="*/ 0 w 149"/>
                <a:gd name="T5" fmla="*/ 48 h 51"/>
                <a:gd name="T6" fmla="*/ 148 w 149"/>
                <a:gd name="T7" fmla="*/ 1 h 51"/>
              </a:gdLst>
              <a:ahLst/>
              <a:cxnLst>
                <a:cxn ang="0">
                  <a:pos x="T0" y="T1"/>
                </a:cxn>
                <a:cxn ang="0">
                  <a:pos x="T2" y="T3"/>
                </a:cxn>
                <a:cxn ang="0">
                  <a:pos x="T4" y="T5"/>
                </a:cxn>
                <a:cxn ang="0">
                  <a:pos x="T6" y="T7"/>
                </a:cxn>
              </a:cxnLst>
              <a:rect l="0" t="0" r="r" b="b"/>
              <a:pathLst>
                <a:path w="149" h="51">
                  <a:moveTo>
                    <a:pt x="0" y="51"/>
                  </a:moveTo>
                  <a:cubicBezTo>
                    <a:pt x="45" y="49"/>
                    <a:pt x="108" y="25"/>
                    <a:pt x="149" y="0"/>
                  </a:cubicBezTo>
                  <a:cubicBezTo>
                    <a:pt x="104" y="29"/>
                    <a:pt x="51" y="39"/>
                    <a:pt x="0" y="48"/>
                  </a:cubicBezTo>
                  <a:cubicBezTo>
                    <a:pt x="46" y="29"/>
                    <a:pt x="106" y="26"/>
                    <a:pt x="148" y="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99" name="Freeform 637"/>
            <p:cNvSpPr>
              <a:spLocks/>
            </p:cNvSpPr>
            <p:nvPr/>
          </p:nvSpPr>
          <p:spPr bwMode="auto">
            <a:xfrm>
              <a:off x="6119813" y="3895726"/>
              <a:ext cx="68263" cy="7938"/>
            </a:xfrm>
            <a:custGeom>
              <a:avLst/>
              <a:gdLst>
                <a:gd name="T0" fmla="*/ 0 w 18"/>
                <a:gd name="T1" fmla="*/ 0 h 2"/>
                <a:gd name="T2" fmla="*/ 18 w 18"/>
                <a:gd name="T3" fmla="*/ 1 h 2"/>
              </a:gdLst>
              <a:ahLst/>
              <a:cxnLst>
                <a:cxn ang="0">
                  <a:pos x="T0" y="T1"/>
                </a:cxn>
                <a:cxn ang="0">
                  <a:pos x="T2" y="T3"/>
                </a:cxn>
              </a:cxnLst>
              <a:rect l="0" t="0" r="r" b="b"/>
              <a:pathLst>
                <a:path w="18" h="2">
                  <a:moveTo>
                    <a:pt x="0" y="0"/>
                  </a:moveTo>
                  <a:cubicBezTo>
                    <a:pt x="2" y="1"/>
                    <a:pt x="12" y="2"/>
                    <a:pt x="18" y="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0" name="Freeform 638"/>
            <p:cNvSpPr>
              <a:spLocks/>
            </p:cNvSpPr>
            <p:nvPr/>
          </p:nvSpPr>
          <p:spPr bwMode="auto">
            <a:xfrm>
              <a:off x="6037263" y="3725863"/>
              <a:ext cx="95250" cy="204788"/>
            </a:xfrm>
            <a:custGeom>
              <a:avLst/>
              <a:gdLst>
                <a:gd name="T0" fmla="*/ 12 w 25"/>
                <a:gd name="T1" fmla="*/ 39 h 54"/>
                <a:gd name="T2" fmla="*/ 22 w 25"/>
                <a:gd name="T3" fmla="*/ 54 h 54"/>
                <a:gd name="T4" fmla="*/ 12 w 25"/>
                <a:gd name="T5" fmla="*/ 34 h 54"/>
                <a:gd name="T6" fmla="*/ 23 w 25"/>
                <a:gd name="T7" fmla="*/ 47 h 54"/>
                <a:gd name="T8" fmla="*/ 10 w 25"/>
                <a:gd name="T9" fmla="*/ 29 h 54"/>
                <a:gd name="T10" fmla="*/ 25 w 25"/>
                <a:gd name="T11" fmla="*/ 42 h 54"/>
                <a:gd name="T12" fmla="*/ 4 w 25"/>
                <a:gd name="T13" fmla="*/ 23 h 54"/>
                <a:gd name="T14" fmla="*/ 17 w 25"/>
                <a:gd name="T15" fmla="*/ 31 h 54"/>
                <a:gd name="T16" fmla="*/ 0 w 25"/>
                <a:gd name="T17" fmla="*/ 13 h 54"/>
                <a:gd name="T18" fmla="*/ 13 w 25"/>
                <a:gd name="T19" fmla="*/ 20 h 54"/>
                <a:gd name="T20" fmla="*/ 2 w 25"/>
                <a:gd name="T21" fmla="*/ 6 h 54"/>
                <a:gd name="T22" fmla="*/ 11 w 25"/>
                <a:gd name="T23" fmla="*/ 13 h 54"/>
                <a:gd name="T24" fmla="*/ 1 w 25"/>
                <a:gd name="T25" fmla="*/ 0 h 54"/>
                <a:gd name="T26" fmla="*/ 7 w 25"/>
                <a:gd name="T27" fmla="*/ 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54">
                  <a:moveTo>
                    <a:pt x="12" y="39"/>
                  </a:moveTo>
                  <a:cubicBezTo>
                    <a:pt x="14" y="44"/>
                    <a:pt x="19" y="49"/>
                    <a:pt x="22" y="54"/>
                  </a:cubicBezTo>
                  <a:cubicBezTo>
                    <a:pt x="20" y="47"/>
                    <a:pt x="15" y="40"/>
                    <a:pt x="12" y="34"/>
                  </a:cubicBezTo>
                  <a:cubicBezTo>
                    <a:pt x="15" y="40"/>
                    <a:pt x="20" y="43"/>
                    <a:pt x="23" y="47"/>
                  </a:cubicBezTo>
                  <a:cubicBezTo>
                    <a:pt x="22" y="41"/>
                    <a:pt x="13" y="35"/>
                    <a:pt x="10" y="29"/>
                  </a:cubicBezTo>
                  <a:cubicBezTo>
                    <a:pt x="13" y="34"/>
                    <a:pt x="20" y="37"/>
                    <a:pt x="25" y="42"/>
                  </a:cubicBezTo>
                  <a:cubicBezTo>
                    <a:pt x="20" y="35"/>
                    <a:pt x="12" y="27"/>
                    <a:pt x="4" y="23"/>
                  </a:cubicBezTo>
                  <a:cubicBezTo>
                    <a:pt x="8" y="26"/>
                    <a:pt x="13" y="28"/>
                    <a:pt x="17" y="31"/>
                  </a:cubicBezTo>
                  <a:cubicBezTo>
                    <a:pt x="14" y="24"/>
                    <a:pt x="5" y="19"/>
                    <a:pt x="0" y="13"/>
                  </a:cubicBezTo>
                  <a:cubicBezTo>
                    <a:pt x="4" y="16"/>
                    <a:pt x="9" y="18"/>
                    <a:pt x="13" y="20"/>
                  </a:cubicBezTo>
                  <a:cubicBezTo>
                    <a:pt x="10" y="15"/>
                    <a:pt x="6" y="10"/>
                    <a:pt x="2" y="6"/>
                  </a:cubicBezTo>
                  <a:cubicBezTo>
                    <a:pt x="5" y="9"/>
                    <a:pt x="8" y="11"/>
                    <a:pt x="11" y="13"/>
                  </a:cubicBezTo>
                  <a:cubicBezTo>
                    <a:pt x="10" y="8"/>
                    <a:pt x="6" y="3"/>
                    <a:pt x="1" y="0"/>
                  </a:cubicBezTo>
                  <a:cubicBezTo>
                    <a:pt x="2" y="4"/>
                    <a:pt x="4" y="6"/>
                    <a:pt x="7" y="8"/>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1" name="Freeform 639"/>
            <p:cNvSpPr>
              <a:spLocks/>
            </p:cNvSpPr>
            <p:nvPr/>
          </p:nvSpPr>
          <p:spPr bwMode="auto">
            <a:xfrm>
              <a:off x="6102351" y="3876676"/>
              <a:ext cx="96838" cy="30163"/>
            </a:xfrm>
            <a:custGeom>
              <a:avLst/>
              <a:gdLst>
                <a:gd name="T0" fmla="*/ 0 w 26"/>
                <a:gd name="T1" fmla="*/ 3 h 8"/>
                <a:gd name="T2" fmla="*/ 18 w 26"/>
                <a:gd name="T3" fmla="*/ 8 h 8"/>
                <a:gd name="T4" fmla="*/ 7 w 26"/>
                <a:gd name="T5" fmla="*/ 0 h 8"/>
                <a:gd name="T6" fmla="*/ 18 w 26"/>
                <a:gd name="T7" fmla="*/ 2 h 8"/>
                <a:gd name="T8" fmla="*/ 16 w 26"/>
                <a:gd name="T9" fmla="*/ 0 h 8"/>
                <a:gd name="T10" fmla="*/ 26 w 26"/>
                <a:gd name="T11" fmla="*/ 2 h 8"/>
              </a:gdLst>
              <a:ahLst/>
              <a:cxnLst>
                <a:cxn ang="0">
                  <a:pos x="T0" y="T1"/>
                </a:cxn>
                <a:cxn ang="0">
                  <a:pos x="T2" y="T3"/>
                </a:cxn>
                <a:cxn ang="0">
                  <a:pos x="T4" y="T5"/>
                </a:cxn>
                <a:cxn ang="0">
                  <a:pos x="T6" y="T7"/>
                </a:cxn>
                <a:cxn ang="0">
                  <a:pos x="T8" y="T9"/>
                </a:cxn>
                <a:cxn ang="0">
                  <a:pos x="T10" y="T11"/>
                </a:cxn>
              </a:cxnLst>
              <a:rect l="0" t="0" r="r" b="b"/>
              <a:pathLst>
                <a:path w="26" h="8">
                  <a:moveTo>
                    <a:pt x="0" y="3"/>
                  </a:moveTo>
                  <a:cubicBezTo>
                    <a:pt x="3" y="4"/>
                    <a:pt x="13" y="8"/>
                    <a:pt x="18" y="8"/>
                  </a:cubicBezTo>
                  <a:cubicBezTo>
                    <a:pt x="15" y="4"/>
                    <a:pt x="11" y="2"/>
                    <a:pt x="7" y="0"/>
                  </a:cubicBezTo>
                  <a:cubicBezTo>
                    <a:pt x="10" y="1"/>
                    <a:pt x="14" y="3"/>
                    <a:pt x="18" y="2"/>
                  </a:cubicBezTo>
                  <a:cubicBezTo>
                    <a:pt x="17" y="2"/>
                    <a:pt x="16" y="1"/>
                    <a:pt x="16" y="0"/>
                  </a:cubicBezTo>
                  <a:cubicBezTo>
                    <a:pt x="19" y="0"/>
                    <a:pt x="23" y="1"/>
                    <a:pt x="26" y="2"/>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2" name="Freeform 640"/>
            <p:cNvSpPr>
              <a:spLocks/>
            </p:cNvSpPr>
            <p:nvPr/>
          </p:nvSpPr>
          <p:spPr bwMode="auto">
            <a:xfrm>
              <a:off x="6573838" y="3673476"/>
              <a:ext cx="184150" cy="63500"/>
            </a:xfrm>
            <a:custGeom>
              <a:avLst/>
              <a:gdLst>
                <a:gd name="T0" fmla="*/ 0 w 49"/>
                <a:gd name="T1" fmla="*/ 17 h 17"/>
                <a:gd name="T2" fmla="*/ 23 w 49"/>
                <a:gd name="T3" fmla="*/ 16 h 17"/>
                <a:gd name="T4" fmla="*/ 13 w 49"/>
                <a:gd name="T5" fmla="*/ 11 h 17"/>
                <a:gd name="T6" fmla="*/ 27 w 49"/>
                <a:gd name="T7" fmla="*/ 14 h 17"/>
                <a:gd name="T8" fmla="*/ 21 w 49"/>
                <a:gd name="T9" fmla="*/ 8 h 17"/>
                <a:gd name="T10" fmla="*/ 35 w 49"/>
                <a:gd name="T11" fmla="*/ 10 h 17"/>
                <a:gd name="T12" fmla="*/ 29 w 49"/>
                <a:gd name="T13" fmla="*/ 4 h 17"/>
                <a:gd name="T14" fmla="*/ 40 w 49"/>
                <a:gd name="T15" fmla="*/ 7 h 17"/>
                <a:gd name="T16" fmla="*/ 33 w 49"/>
                <a:gd name="T17" fmla="*/ 0 h 17"/>
                <a:gd name="T18" fmla="*/ 49 w 49"/>
                <a:gd name="T19"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17">
                  <a:moveTo>
                    <a:pt x="0" y="17"/>
                  </a:moveTo>
                  <a:cubicBezTo>
                    <a:pt x="6" y="17"/>
                    <a:pt x="16" y="16"/>
                    <a:pt x="23" y="16"/>
                  </a:cubicBezTo>
                  <a:cubicBezTo>
                    <a:pt x="20" y="15"/>
                    <a:pt x="16" y="13"/>
                    <a:pt x="13" y="11"/>
                  </a:cubicBezTo>
                  <a:cubicBezTo>
                    <a:pt x="17" y="12"/>
                    <a:pt x="22" y="14"/>
                    <a:pt x="27" y="14"/>
                  </a:cubicBezTo>
                  <a:cubicBezTo>
                    <a:pt x="25" y="12"/>
                    <a:pt x="23" y="10"/>
                    <a:pt x="21" y="8"/>
                  </a:cubicBezTo>
                  <a:cubicBezTo>
                    <a:pt x="25" y="8"/>
                    <a:pt x="30" y="9"/>
                    <a:pt x="35" y="10"/>
                  </a:cubicBezTo>
                  <a:cubicBezTo>
                    <a:pt x="33" y="9"/>
                    <a:pt x="31" y="5"/>
                    <a:pt x="29" y="4"/>
                  </a:cubicBezTo>
                  <a:cubicBezTo>
                    <a:pt x="33" y="4"/>
                    <a:pt x="37" y="5"/>
                    <a:pt x="40" y="7"/>
                  </a:cubicBezTo>
                  <a:cubicBezTo>
                    <a:pt x="38" y="5"/>
                    <a:pt x="35" y="3"/>
                    <a:pt x="33" y="0"/>
                  </a:cubicBezTo>
                  <a:cubicBezTo>
                    <a:pt x="39" y="0"/>
                    <a:pt x="44" y="3"/>
                    <a:pt x="49" y="4"/>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3" name="Freeform 641"/>
            <p:cNvSpPr>
              <a:spLocks/>
            </p:cNvSpPr>
            <p:nvPr/>
          </p:nvSpPr>
          <p:spPr bwMode="auto">
            <a:xfrm>
              <a:off x="6675438" y="3471863"/>
              <a:ext cx="63500" cy="166688"/>
            </a:xfrm>
            <a:custGeom>
              <a:avLst/>
              <a:gdLst>
                <a:gd name="T0" fmla="*/ 3 w 17"/>
                <a:gd name="T1" fmla="*/ 25 h 44"/>
                <a:gd name="T2" fmla="*/ 15 w 17"/>
                <a:gd name="T3" fmla="*/ 44 h 44"/>
                <a:gd name="T4" fmla="*/ 0 w 17"/>
                <a:gd name="T5" fmla="*/ 19 h 44"/>
                <a:gd name="T6" fmla="*/ 17 w 17"/>
                <a:gd name="T7" fmla="*/ 34 h 44"/>
                <a:gd name="T8" fmla="*/ 2 w 17"/>
                <a:gd name="T9" fmla="*/ 9 h 44"/>
                <a:gd name="T10" fmla="*/ 13 w 17"/>
                <a:gd name="T11" fmla="*/ 24 h 44"/>
                <a:gd name="T12" fmla="*/ 1 w 17"/>
                <a:gd name="T13" fmla="*/ 2 h 44"/>
                <a:gd name="T14" fmla="*/ 4 w 17"/>
                <a:gd name="T15" fmla="*/ 1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4">
                  <a:moveTo>
                    <a:pt x="3" y="25"/>
                  </a:moveTo>
                  <a:cubicBezTo>
                    <a:pt x="7" y="32"/>
                    <a:pt x="10" y="38"/>
                    <a:pt x="15" y="44"/>
                  </a:cubicBezTo>
                  <a:cubicBezTo>
                    <a:pt x="12" y="35"/>
                    <a:pt x="5" y="28"/>
                    <a:pt x="0" y="19"/>
                  </a:cubicBezTo>
                  <a:cubicBezTo>
                    <a:pt x="7" y="24"/>
                    <a:pt x="11" y="30"/>
                    <a:pt x="17" y="34"/>
                  </a:cubicBezTo>
                  <a:cubicBezTo>
                    <a:pt x="13" y="26"/>
                    <a:pt x="3" y="17"/>
                    <a:pt x="2" y="9"/>
                  </a:cubicBezTo>
                  <a:cubicBezTo>
                    <a:pt x="7" y="13"/>
                    <a:pt x="10" y="18"/>
                    <a:pt x="13" y="24"/>
                  </a:cubicBezTo>
                  <a:cubicBezTo>
                    <a:pt x="9" y="17"/>
                    <a:pt x="4" y="10"/>
                    <a:pt x="1" y="2"/>
                  </a:cubicBezTo>
                  <a:cubicBezTo>
                    <a:pt x="2" y="0"/>
                    <a:pt x="3" y="2"/>
                    <a:pt x="4" y="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4" name="Freeform 642"/>
            <p:cNvSpPr>
              <a:spLocks/>
            </p:cNvSpPr>
            <p:nvPr/>
          </p:nvSpPr>
          <p:spPr bwMode="auto">
            <a:xfrm>
              <a:off x="6604001" y="3271838"/>
              <a:ext cx="60325" cy="136525"/>
            </a:xfrm>
            <a:custGeom>
              <a:avLst/>
              <a:gdLst>
                <a:gd name="T0" fmla="*/ 5 w 16"/>
                <a:gd name="T1" fmla="*/ 26 h 36"/>
                <a:gd name="T2" fmla="*/ 16 w 16"/>
                <a:gd name="T3" fmla="*/ 36 h 36"/>
                <a:gd name="T4" fmla="*/ 4 w 16"/>
                <a:gd name="T5" fmla="*/ 19 h 36"/>
                <a:gd name="T6" fmla="*/ 16 w 16"/>
                <a:gd name="T7" fmla="*/ 30 h 36"/>
                <a:gd name="T8" fmla="*/ 1 w 16"/>
                <a:gd name="T9" fmla="*/ 9 h 36"/>
                <a:gd name="T10" fmla="*/ 12 w 16"/>
                <a:gd name="T11" fmla="*/ 20 h 36"/>
                <a:gd name="T12" fmla="*/ 0 w 16"/>
                <a:gd name="T13" fmla="*/ 0 h 36"/>
                <a:gd name="T14" fmla="*/ 7 w 16"/>
                <a:gd name="T15" fmla="*/ 8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36">
                  <a:moveTo>
                    <a:pt x="5" y="26"/>
                  </a:moveTo>
                  <a:cubicBezTo>
                    <a:pt x="8" y="30"/>
                    <a:pt x="13" y="32"/>
                    <a:pt x="16" y="36"/>
                  </a:cubicBezTo>
                  <a:cubicBezTo>
                    <a:pt x="14" y="31"/>
                    <a:pt x="7" y="25"/>
                    <a:pt x="4" y="19"/>
                  </a:cubicBezTo>
                  <a:cubicBezTo>
                    <a:pt x="8" y="22"/>
                    <a:pt x="13" y="25"/>
                    <a:pt x="16" y="30"/>
                  </a:cubicBezTo>
                  <a:cubicBezTo>
                    <a:pt x="12" y="23"/>
                    <a:pt x="6" y="16"/>
                    <a:pt x="1" y="9"/>
                  </a:cubicBezTo>
                  <a:cubicBezTo>
                    <a:pt x="5" y="12"/>
                    <a:pt x="8" y="16"/>
                    <a:pt x="12" y="20"/>
                  </a:cubicBezTo>
                  <a:cubicBezTo>
                    <a:pt x="8" y="13"/>
                    <a:pt x="4" y="7"/>
                    <a:pt x="0" y="0"/>
                  </a:cubicBezTo>
                  <a:cubicBezTo>
                    <a:pt x="2" y="3"/>
                    <a:pt x="5" y="6"/>
                    <a:pt x="7" y="8"/>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5" name="Freeform 643"/>
            <p:cNvSpPr>
              <a:spLocks/>
            </p:cNvSpPr>
            <p:nvPr/>
          </p:nvSpPr>
          <p:spPr bwMode="auto">
            <a:xfrm>
              <a:off x="5946776" y="3498851"/>
              <a:ext cx="90488" cy="212725"/>
            </a:xfrm>
            <a:custGeom>
              <a:avLst/>
              <a:gdLst>
                <a:gd name="T0" fmla="*/ 8 w 24"/>
                <a:gd name="T1" fmla="*/ 40 h 56"/>
                <a:gd name="T2" fmla="*/ 24 w 24"/>
                <a:gd name="T3" fmla="*/ 56 h 56"/>
                <a:gd name="T4" fmla="*/ 0 w 24"/>
                <a:gd name="T5" fmla="*/ 26 h 56"/>
                <a:gd name="T6" fmla="*/ 20 w 24"/>
                <a:gd name="T7" fmla="*/ 41 h 56"/>
                <a:gd name="T8" fmla="*/ 1 w 24"/>
                <a:gd name="T9" fmla="*/ 11 h 56"/>
                <a:gd name="T10" fmla="*/ 11 w 24"/>
                <a:gd name="T11" fmla="*/ 25 h 56"/>
                <a:gd name="T12" fmla="*/ 0 w 24"/>
                <a:gd name="T13" fmla="*/ 2 h 56"/>
                <a:gd name="T14" fmla="*/ 1 w 24"/>
                <a:gd name="T15" fmla="*/ 2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56">
                  <a:moveTo>
                    <a:pt x="8" y="40"/>
                  </a:moveTo>
                  <a:cubicBezTo>
                    <a:pt x="10" y="44"/>
                    <a:pt x="19" y="52"/>
                    <a:pt x="24" y="56"/>
                  </a:cubicBezTo>
                  <a:cubicBezTo>
                    <a:pt x="19" y="46"/>
                    <a:pt x="9" y="33"/>
                    <a:pt x="0" y="26"/>
                  </a:cubicBezTo>
                  <a:cubicBezTo>
                    <a:pt x="6" y="31"/>
                    <a:pt x="13" y="37"/>
                    <a:pt x="20" y="41"/>
                  </a:cubicBezTo>
                  <a:cubicBezTo>
                    <a:pt x="17" y="32"/>
                    <a:pt x="8" y="17"/>
                    <a:pt x="1" y="11"/>
                  </a:cubicBezTo>
                  <a:cubicBezTo>
                    <a:pt x="3" y="17"/>
                    <a:pt x="8" y="20"/>
                    <a:pt x="11" y="25"/>
                  </a:cubicBezTo>
                  <a:cubicBezTo>
                    <a:pt x="7" y="18"/>
                    <a:pt x="2" y="10"/>
                    <a:pt x="0" y="2"/>
                  </a:cubicBezTo>
                  <a:cubicBezTo>
                    <a:pt x="0" y="0"/>
                    <a:pt x="0" y="2"/>
                    <a:pt x="1" y="2"/>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6" name="Freeform 644"/>
            <p:cNvSpPr>
              <a:spLocks/>
            </p:cNvSpPr>
            <p:nvPr/>
          </p:nvSpPr>
          <p:spPr bwMode="auto">
            <a:xfrm>
              <a:off x="6138863" y="3101976"/>
              <a:ext cx="204788" cy="68263"/>
            </a:xfrm>
            <a:custGeom>
              <a:avLst/>
              <a:gdLst>
                <a:gd name="T0" fmla="*/ 0 w 54"/>
                <a:gd name="T1" fmla="*/ 15 h 18"/>
                <a:gd name="T2" fmla="*/ 54 w 54"/>
                <a:gd name="T3" fmla="*/ 0 h 18"/>
              </a:gdLst>
              <a:ahLst/>
              <a:cxnLst>
                <a:cxn ang="0">
                  <a:pos x="T0" y="T1"/>
                </a:cxn>
                <a:cxn ang="0">
                  <a:pos x="T2" y="T3"/>
                </a:cxn>
              </a:cxnLst>
              <a:rect l="0" t="0" r="r" b="b"/>
              <a:pathLst>
                <a:path w="54" h="18">
                  <a:moveTo>
                    <a:pt x="0" y="15"/>
                  </a:moveTo>
                  <a:cubicBezTo>
                    <a:pt x="17" y="18"/>
                    <a:pt x="41" y="6"/>
                    <a:pt x="54"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7" name="Freeform 645"/>
            <p:cNvSpPr>
              <a:spLocks/>
            </p:cNvSpPr>
            <p:nvPr/>
          </p:nvSpPr>
          <p:spPr bwMode="auto">
            <a:xfrm>
              <a:off x="6165851" y="3132138"/>
              <a:ext cx="207963" cy="76200"/>
            </a:xfrm>
            <a:custGeom>
              <a:avLst/>
              <a:gdLst>
                <a:gd name="T0" fmla="*/ 0 w 55"/>
                <a:gd name="T1" fmla="*/ 20 h 20"/>
                <a:gd name="T2" fmla="*/ 32 w 55"/>
                <a:gd name="T3" fmla="*/ 10 h 20"/>
                <a:gd name="T4" fmla="*/ 55 w 55"/>
                <a:gd name="T5" fmla="*/ 0 h 20"/>
              </a:gdLst>
              <a:ahLst/>
              <a:cxnLst>
                <a:cxn ang="0">
                  <a:pos x="T0" y="T1"/>
                </a:cxn>
                <a:cxn ang="0">
                  <a:pos x="T2" y="T3"/>
                </a:cxn>
                <a:cxn ang="0">
                  <a:pos x="T4" y="T5"/>
                </a:cxn>
              </a:cxnLst>
              <a:rect l="0" t="0" r="r" b="b"/>
              <a:pathLst>
                <a:path w="55" h="20">
                  <a:moveTo>
                    <a:pt x="0" y="20"/>
                  </a:moveTo>
                  <a:cubicBezTo>
                    <a:pt x="10" y="16"/>
                    <a:pt x="22" y="15"/>
                    <a:pt x="32" y="10"/>
                  </a:cubicBezTo>
                  <a:cubicBezTo>
                    <a:pt x="40" y="7"/>
                    <a:pt x="47" y="3"/>
                    <a:pt x="55"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8" name="Freeform 646"/>
            <p:cNvSpPr>
              <a:spLocks/>
            </p:cNvSpPr>
            <p:nvPr/>
          </p:nvSpPr>
          <p:spPr bwMode="auto">
            <a:xfrm>
              <a:off x="6199188" y="3200401"/>
              <a:ext cx="193675" cy="60325"/>
            </a:xfrm>
            <a:custGeom>
              <a:avLst/>
              <a:gdLst>
                <a:gd name="T0" fmla="*/ 0 w 51"/>
                <a:gd name="T1" fmla="*/ 16 h 16"/>
                <a:gd name="T2" fmla="*/ 51 w 51"/>
                <a:gd name="T3" fmla="*/ 0 h 16"/>
              </a:gdLst>
              <a:ahLst/>
              <a:cxnLst>
                <a:cxn ang="0">
                  <a:pos x="T0" y="T1"/>
                </a:cxn>
                <a:cxn ang="0">
                  <a:pos x="T2" y="T3"/>
                </a:cxn>
              </a:cxnLst>
              <a:rect l="0" t="0" r="r" b="b"/>
              <a:pathLst>
                <a:path w="51" h="16">
                  <a:moveTo>
                    <a:pt x="0" y="16"/>
                  </a:moveTo>
                  <a:cubicBezTo>
                    <a:pt x="15" y="8"/>
                    <a:pt x="35" y="5"/>
                    <a:pt x="51"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09" name="Freeform 647"/>
            <p:cNvSpPr>
              <a:spLocks/>
            </p:cNvSpPr>
            <p:nvPr/>
          </p:nvSpPr>
          <p:spPr bwMode="auto">
            <a:xfrm>
              <a:off x="6237288" y="3290888"/>
              <a:ext cx="200025" cy="65088"/>
            </a:xfrm>
            <a:custGeom>
              <a:avLst/>
              <a:gdLst>
                <a:gd name="T0" fmla="*/ 0 w 53"/>
                <a:gd name="T1" fmla="*/ 17 h 17"/>
                <a:gd name="T2" fmla="*/ 53 w 53"/>
                <a:gd name="T3" fmla="*/ 0 h 17"/>
              </a:gdLst>
              <a:ahLst/>
              <a:cxnLst>
                <a:cxn ang="0">
                  <a:pos x="T0" y="T1"/>
                </a:cxn>
                <a:cxn ang="0">
                  <a:pos x="T2" y="T3"/>
                </a:cxn>
              </a:cxnLst>
              <a:rect l="0" t="0" r="r" b="b"/>
              <a:pathLst>
                <a:path w="53" h="17">
                  <a:moveTo>
                    <a:pt x="0" y="17"/>
                  </a:moveTo>
                  <a:cubicBezTo>
                    <a:pt x="17" y="14"/>
                    <a:pt x="37" y="7"/>
                    <a:pt x="53"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0" name="Freeform 648"/>
            <p:cNvSpPr>
              <a:spLocks/>
            </p:cNvSpPr>
            <p:nvPr/>
          </p:nvSpPr>
          <p:spPr bwMode="auto">
            <a:xfrm>
              <a:off x="6256338" y="3340101"/>
              <a:ext cx="200025" cy="79375"/>
            </a:xfrm>
            <a:custGeom>
              <a:avLst/>
              <a:gdLst>
                <a:gd name="T0" fmla="*/ 0 w 53"/>
                <a:gd name="T1" fmla="*/ 21 h 21"/>
                <a:gd name="T2" fmla="*/ 53 w 53"/>
                <a:gd name="T3" fmla="*/ 0 h 21"/>
              </a:gdLst>
              <a:ahLst/>
              <a:cxnLst>
                <a:cxn ang="0">
                  <a:pos x="T0" y="T1"/>
                </a:cxn>
                <a:cxn ang="0">
                  <a:pos x="T2" y="T3"/>
                </a:cxn>
              </a:cxnLst>
              <a:rect l="0" t="0" r="r" b="b"/>
              <a:pathLst>
                <a:path w="53" h="21">
                  <a:moveTo>
                    <a:pt x="0" y="21"/>
                  </a:moveTo>
                  <a:cubicBezTo>
                    <a:pt x="15" y="14"/>
                    <a:pt x="36" y="6"/>
                    <a:pt x="53"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1" name="Freeform 649"/>
            <p:cNvSpPr>
              <a:spLocks/>
            </p:cNvSpPr>
            <p:nvPr/>
          </p:nvSpPr>
          <p:spPr bwMode="auto">
            <a:xfrm>
              <a:off x="6275388" y="3400426"/>
              <a:ext cx="200025" cy="68263"/>
            </a:xfrm>
            <a:custGeom>
              <a:avLst/>
              <a:gdLst>
                <a:gd name="T0" fmla="*/ 0 w 53"/>
                <a:gd name="T1" fmla="*/ 18 h 18"/>
                <a:gd name="T2" fmla="*/ 53 w 53"/>
                <a:gd name="T3" fmla="*/ 0 h 18"/>
              </a:gdLst>
              <a:ahLst/>
              <a:cxnLst>
                <a:cxn ang="0">
                  <a:pos x="T0" y="T1"/>
                </a:cxn>
                <a:cxn ang="0">
                  <a:pos x="T2" y="T3"/>
                </a:cxn>
              </a:cxnLst>
              <a:rect l="0" t="0" r="r" b="b"/>
              <a:pathLst>
                <a:path w="53" h="18">
                  <a:moveTo>
                    <a:pt x="0" y="18"/>
                  </a:moveTo>
                  <a:cubicBezTo>
                    <a:pt x="19" y="15"/>
                    <a:pt x="36" y="5"/>
                    <a:pt x="53"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2" name="Freeform 650"/>
            <p:cNvSpPr>
              <a:spLocks/>
            </p:cNvSpPr>
            <p:nvPr/>
          </p:nvSpPr>
          <p:spPr bwMode="auto">
            <a:xfrm>
              <a:off x="6308726" y="3498851"/>
              <a:ext cx="204788" cy="65088"/>
            </a:xfrm>
            <a:custGeom>
              <a:avLst/>
              <a:gdLst>
                <a:gd name="T0" fmla="*/ 0 w 54"/>
                <a:gd name="T1" fmla="*/ 17 h 17"/>
                <a:gd name="T2" fmla="*/ 54 w 54"/>
                <a:gd name="T3" fmla="*/ 0 h 17"/>
              </a:gdLst>
              <a:ahLst/>
              <a:cxnLst>
                <a:cxn ang="0">
                  <a:pos x="T0" y="T1"/>
                </a:cxn>
                <a:cxn ang="0">
                  <a:pos x="T2" y="T3"/>
                </a:cxn>
              </a:cxnLst>
              <a:rect l="0" t="0" r="r" b="b"/>
              <a:pathLst>
                <a:path w="54" h="17">
                  <a:moveTo>
                    <a:pt x="0" y="17"/>
                  </a:moveTo>
                  <a:cubicBezTo>
                    <a:pt x="16" y="9"/>
                    <a:pt x="37" y="7"/>
                    <a:pt x="54"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3" name="Freeform 651"/>
            <p:cNvSpPr>
              <a:spLocks/>
            </p:cNvSpPr>
            <p:nvPr/>
          </p:nvSpPr>
          <p:spPr bwMode="auto">
            <a:xfrm>
              <a:off x="6327776" y="3540126"/>
              <a:ext cx="219075" cy="79375"/>
            </a:xfrm>
            <a:custGeom>
              <a:avLst/>
              <a:gdLst>
                <a:gd name="T0" fmla="*/ 0 w 58"/>
                <a:gd name="T1" fmla="*/ 19 h 21"/>
                <a:gd name="T2" fmla="*/ 58 w 58"/>
                <a:gd name="T3" fmla="*/ 0 h 21"/>
              </a:gdLst>
              <a:ahLst/>
              <a:cxnLst>
                <a:cxn ang="0">
                  <a:pos x="T0" y="T1"/>
                </a:cxn>
                <a:cxn ang="0">
                  <a:pos x="T2" y="T3"/>
                </a:cxn>
              </a:cxnLst>
              <a:rect l="0" t="0" r="r" b="b"/>
              <a:pathLst>
                <a:path w="58" h="21">
                  <a:moveTo>
                    <a:pt x="0" y="19"/>
                  </a:moveTo>
                  <a:cubicBezTo>
                    <a:pt x="20" y="21"/>
                    <a:pt x="39" y="1"/>
                    <a:pt x="58"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4" name="Freeform 652"/>
            <p:cNvSpPr>
              <a:spLocks/>
            </p:cNvSpPr>
            <p:nvPr/>
          </p:nvSpPr>
          <p:spPr bwMode="auto">
            <a:xfrm>
              <a:off x="6338888" y="3608388"/>
              <a:ext cx="207963" cy="65088"/>
            </a:xfrm>
            <a:custGeom>
              <a:avLst/>
              <a:gdLst>
                <a:gd name="T0" fmla="*/ 0 w 55"/>
                <a:gd name="T1" fmla="*/ 17 h 17"/>
                <a:gd name="T2" fmla="*/ 55 w 55"/>
                <a:gd name="T3" fmla="*/ 0 h 17"/>
              </a:gdLst>
              <a:ahLst/>
              <a:cxnLst>
                <a:cxn ang="0">
                  <a:pos x="T0" y="T1"/>
                </a:cxn>
                <a:cxn ang="0">
                  <a:pos x="T2" y="T3"/>
                </a:cxn>
              </a:cxnLst>
              <a:rect l="0" t="0" r="r" b="b"/>
              <a:pathLst>
                <a:path w="55" h="17">
                  <a:moveTo>
                    <a:pt x="0" y="17"/>
                  </a:moveTo>
                  <a:cubicBezTo>
                    <a:pt x="20" y="16"/>
                    <a:pt x="37" y="6"/>
                    <a:pt x="55" y="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5" name="Freeform 653"/>
            <p:cNvSpPr>
              <a:spLocks/>
            </p:cNvSpPr>
            <p:nvPr/>
          </p:nvSpPr>
          <p:spPr bwMode="auto">
            <a:xfrm>
              <a:off x="6034088" y="3457576"/>
              <a:ext cx="79375" cy="19050"/>
            </a:xfrm>
            <a:custGeom>
              <a:avLst/>
              <a:gdLst>
                <a:gd name="T0" fmla="*/ 0 w 21"/>
                <a:gd name="T1" fmla="*/ 2 h 5"/>
                <a:gd name="T2" fmla="*/ 20 w 21"/>
                <a:gd name="T3" fmla="*/ 4 h 5"/>
                <a:gd name="T4" fmla="*/ 5 w 21"/>
                <a:gd name="T5" fmla="*/ 0 h 5"/>
                <a:gd name="T6" fmla="*/ 21 w 21"/>
                <a:gd name="T7" fmla="*/ 5 h 5"/>
              </a:gdLst>
              <a:ahLst/>
              <a:cxnLst>
                <a:cxn ang="0">
                  <a:pos x="T0" y="T1"/>
                </a:cxn>
                <a:cxn ang="0">
                  <a:pos x="T2" y="T3"/>
                </a:cxn>
                <a:cxn ang="0">
                  <a:pos x="T4" y="T5"/>
                </a:cxn>
                <a:cxn ang="0">
                  <a:pos x="T6" y="T7"/>
                </a:cxn>
              </a:cxnLst>
              <a:rect l="0" t="0" r="r" b="b"/>
              <a:pathLst>
                <a:path w="21" h="5">
                  <a:moveTo>
                    <a:pt x="0" y="2"/>
                  </a:moveTo>
                  <a:cubicBezTo>
                    <a:pt x="7" y="2"/>
                    <a:pt x="13" y="5"/>
                    <a:pt x="20" y="4"/>
                  </a:cubicBezTo>
                  <a:cubicBezTo>
                    <a:pt x="16" y="2"/>
                    <a:pt x="10" y="0"/>
                    <a:pt x="5" y="0"/>
                  </a:cubicBezTo>
                  <a:cubicBezTo>
                    <a:pt x="10" y="0"/>
                    <a:pt x="17" y="2"/>
                    <a:pt x="21" y="5"/>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6" name="Freeform 654"/>
            <p:cNvSpPr>
              <a:spLocks/>
            </p:cNvSpPr>
            <p:nvPr/>
          </p:nvSpPr>
          <p:spPr bwMode="auto">
            <a:xfrm>
              <a:off x="6119813" y="3332163"/>
              <a:ext cx="46038" cy="155575"/>
            </a:xfrm>
            <a:custGeom>
              <a:avLst/>
              <a:gdLst>
                <a:gd name="T0" fmla="*/ 0 w 12"/>
                <a:gd name="T1" fmla="*/ 37 h 41"/>
                <a:gd name="T2" fmla="*/ 12 w 12"/>
                <a:gd name="T3" fmla="*/ 0 h 41"/>
                <a:gd name="T4" fmla="*/ 1 w 12"/>
                <a:gd name="T5" fmla="*/ 41 h 41"/>
              </a:gdLst>
              <a:ahLst/>
              <a:cxnLst>
                <a:cxn ang="0">
                  <a:pos x="T0" y="T1"/>
                </a:cxn>
                <a:cxn ang="0">
                  <a:pos x="T2" y="T3"/>
                </a:cxn>
                <a:cxn ang="0">
                  <a:pos x="T4" y="T5"/>
                </a:cxn>
              </a:cxnLst>
              <a:rect l="0" t="0" r="r" b="b"/>
              <a:pathLst>
                <a:path w="12" h="41">
                  <a:moveTo>
                    <a:pt x="0" y="37"/>
                  </a:moveTo>
                  <a:cubicBezTo>
                    <a:pt x="2" y="25"/>
                    <a:pt x="9" y="12"/>
                    <a:pt x="12" y="0"/>
                  </a:cubicBezTo>
                  <a:cubicBezTo>
                    <a:pt x="10" y="15"/>
                    <a:pt x="7" y="27"/>
                    <a:pt x="1" y="4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7" name="Freeform 655"/>
            <p:cNvSpPr>
              <a:spLocks/>
            </p:cNvSpPr>
            <p:nvPr/>
          </p:nvSpPr>
          <p:spPr bwMode="auto">
            <a:xfrm>
              <a:off x="5992813" y="3189288"/>
              <a:ext cx="66675" cy="123825"/>
            </a:xfrm>
            <a:custGeom>
              <a:avLst/>
              <a:gdLst>
                <a:gd name="T0" fmla="*/ 18 w 18"/>
                <a:gd name="T1" fmla="*/ 0 h 33"/>
                <a:gd name="T2" fmla="*/ 0 w 18"/>
                <a:gd name="T3" fmla="*/ 12 h 33"/>
                <a:gd name="T4" fmla="*/ 12 w 18"/>
                <a:gd name="T5" fmla="*/ 33 h 33"/>
                <a:gd name="T6" fmla="*/ 3 w 18"/>
                <a:gd name="T7" fmla="*/ 11 h 33"/>
              </a:gdLst>
              <a:ahLst/>
              <a:cxnLst>
                <a:cxn ang="0">
                  <a:pos x="T0" y="T1"/>
                </a:cxn>
                <a:cxn ang="0">
                  <a:pos x="T2" y="T3"/>
                </a:cxn>
                <a:cxn ang="0">
                  <a:pos x="T4" y="T5"/>
                </a:cxn>
                <a:cxn ang="0">
                  <a:pos x="T6" y="T7"/>
                </a:cxn>
              </a:cxnLst>
              <a:rect l="0" t="0" r="r" b="b"/>
              <a:pathLst>
                <a:path w="18" h="33">
                  <a:moveTo>
                    <a:pt x="18" y="0"/>
                  </a:moveTo>
                  <a:cubicBezTo>
                    <a:pt x="12" y="4"/>
                    <a:pt x="6" y="8"/>
                    <a:pt x="0" y="12"/>
                  </a:cubicBezTo>
                  <a:cubicBezTo>
                    <a:pt x="3" y="19"/>
                    <a:pt x="8" y="26"/>
                    <a:pt x="12" y="33"/>
                  </a:cubicBezTo>
                  <a:cubicBezTo>
                    <a:pt x="7" y="27"/>
                    <a:pt x="6" y="19"/>
                    <a:pt x="3" y="11"/>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8" name="Freeform 656"/>
            <p:cNvSpPr>
              <a:spLocks/>
            </p:cNvSpPr>
            <p:nvPr/>
          </p:nvSpPr>
          <p:spPr bwMode="auto">
            <a:xfrm>
              <a:off x="6059488" y="3397251"/>
              <a:ext cx="79375" cy="139700"/>
            </a:xfrm>
            <a:custGeom>
              <a:avLst/>
              <a:gdLst>
                <a:gd name="T0" fmla="*/ 10 w 21"/>
                <a:gd name="T1" fmla="*/ 37 h 37"/>
                <a:gd name="T2" fmla="*/ 2 w 21"/>
                <a:gd name="T3" fmla="*/ 10 h 37"/>
                <a:gd name="T4" fmla="*/ 21 w 21"/>
                <a:gd name="T5" fmla="*/ 0 h 37"/>
                <a:gd name="T6" fmla="*/ 3 w 21"/>
                <a:gd name="T7" fmla="*/ 8 h 37"/>
              </a:gdLst>
              <a:ahLst/>
              <a:cxnLst>
                <a:cxn ang="0">
                  <a:pos x="T0" y="T1"/>
                </a:cxn>
                <a:cxn ang="0">
                  <a:pos x="T2" y="T3"/>
                </a:cxn>
                <a:cxn ang="0">
                  <a:pos x="T4" y="T5"/>
                </a:cxn>
                <a:cxn ang="0">
                  <a:pos x="T6" y="T7"/>
                </a:cxn>
              </a:cxnLst>
              <a:rect l="0" t="0" r="r" b="b"/>
              <a:pathLst>
                <a:path w="21" h="37">
                  <a:moveTo>
                    <a:pt x="10" y="37"/>
                  </a:moveTo>
                  <a:cubicBezTo>
                    <a:pt x="6" y="32"/>
                    <a:pt x="0" y="16"/>
                    <a:pt x="2" y="10"/>
                  </a:cubicBezTo>
                  <a:cubicBezTo>
                    <a:pt x="3" y="5"/>
                    <a:pt x="16" y="1"/>
                    <a:pt x="21" y="0"/>
                  </a:cubicBezTo>
                  <a:cubicBezTo>
                    <a:pt x="15" y="2"/>
                    <a:pt x="9" y="6"/>
                    <a:pt x="3" y="8"/>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419" name="Freeform 657"/>
            <p:cNvSpPr>
              <a:spLocks/>
            </p:cNvSpPr>
            <p:nvPr/>
          </p:nvSpPr>
          <p:spPr bwMode="auto">
            <a:xfrm>
              <a:off x="6138863" y="3578226"/>
              <a:ext cx="84138" cy="128588"/>
            </a:xfrm>
            <a:custGeom>
              <a:avLst/>
              <a:gdLst>
                <a:gd name="T0" fmla="*/ 10 w 22"/>
                <a:gd name="T1" fmla="*/ 34 h 34"/>
                <a:gd name="T2" fmla="*/ 0 w 22"/>
                <a:gd name="T3" fmla="*/ 8 h 34"/>
                <a:gd name="T4" fmla="*/ 22 w 22"/>
                <a:gd name="T5" fmla="*/ 0 h 34"/>
                <a:gd name="T6" fmla="*/ 5 w 22"/>
                <a:gd name="T7" fmla="*/ 9 h 34"/>
                <a:gd name="T8" fmla="*/ 4 w 22"/>
                <a:gd name="T9" fmla="*/ 20 h 34"/>
              </a:gdLst>
              <a:ahLst/>
              <a:cxnLst>
                <a:cxn ang="0">
                  <a:pos x="T0" y="T1"/>
                </a:cxn>
                <a:cxn ang="0">
                  <a:pos x="T2" y="T3"/>
                </a:cxn>
                <a:cxn ang="0">
                  <a:pos x="T4" y="T5"/>
                </a:cxn>
                <a:cxn ang="0">
                  <a:pos x="T6" y="T7"/>
                </a:cxn>
                <a:cxn ang="0">
                  <a:pos x="T8" y="T9"/>
                </a:cxn>
              </a:cxnLst>
              <a:rect l="0" t="0" r="r" b="b"/>
              <a:pathLst>
                <a:path w="22" h="34">
                  <a:moveTo>
                    <a:pt x="10" y="34"/>
                  </a:moveTo>
                  <a:cubicBezTo>
                    <a:pt x="5" y="31"/>
                    <a:pt x="2" y="14"/>
                    <a:pt x="0" y="8"/>
                  </a:cubicBezTo>
                  <a:cubicBezTo>
                    <a:pt x="6" y="4"/>
                    <a:pt x="15" y="2"/>
                    <a:pt x="22" y="0"/>
                  </a:cubicBezTo>
                  <a:cubicBezTo>
                    <a:pt x="17" y="3"/>
                    <a:pt x="9" y="4"/>
                    <a:pt x="5" y="9"/>
                  </a:cubicBezTo>
                  <a:cubicBezTo>
                    <a:pt x="2" y="13"/>
                    <a:pt x="4" y="15"/>
                    <a:pt x="4" y="20"/>
                  </a:cubicBezTo>
                </a:path>
              </a:pathLst>
            </a:custGeom>
            <a:noFill/>
            <a:ln w="3175" cap="rnd">
              <a:solidFill>
                <a:srgbClr val="6666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sp>
        <p:nvSpPr>
          <p:cNvPr id="479" name="TextBox 17">
            <a:extLst>
              <a:ext uri="{FF2B5EF4-FFF2-40B4-BE49-F238E27FC236}">
                <a16:creationId xmlns:a16="http://schemas.microsoft.com/office/drawing/2014/main" id="{F325317F-325B-40EF-B35A-65E7C86CD86E}"/>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1.1</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430884459"/>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70"/>
                                        </p:tgtEl>
                                        <p:attrNameLst>
                                          <p:attrName>style.visibility</p:attrName>
                                        </p:attrNameLst>
                                      </p:cBhvr>
                                      <p:to>
                                        <p:strVal val="visible"/>
                                      </p:to>
                                    </p:set>
                                    <p:animEffect transition="in" filter="fade">
                                      <p:cBhvr>
                                        <p:cTn id="7" dur="1000"/>
                                        <p:tgtEl>
                                          <p:spTgt spid="370"/>
                                        </p:tgtEl>
                                      </p:cBhvr>
                                    </p:animEffect>
                                    <p:anim calcmode="lin" valueType="num">
                                      <p:cBhvr>
                                        <p:cTn id="8" dur="1000" fill="hold"/>
                                        <p:tgtEl>
                                          <p:spTgt spid="370"/>
                                        </p:tgtEl>
                                        <p:attrNameLst>
                                          <p:attrName>ppt_x</p:attrName>
                                        </p:attrNameLst>
                                      </p:cBhvr>
                                      <p:tavLst>
                                        <p:tav tm="0">
                                          <p:val>
                                            <p:strVal val="#ppt_x"/>
                                          </p:val>
                                        </p:tav>
                                        <p:tav tm="100000">
                                          <p:val>
                                            <p:strVal val="#ppt_x"/>
                                          </p:val>
                                        </p:tav>
                                      </p:tavLst>
                                    </p:anim>
                                    <p:anim calcmode="lin" valueType="num">
                                      <p:cBhvr>
                                        <p:cTn id="9" dur="1000" fill="hold"/>
                                        <p:tgtEl>
                                          <p:spTgt spid="37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86"/>
                                        </p:tgtEl>
                                        <p:attrNameLst>
                                          <p:attrName>style.visibility</p:attrName>
                                        </p:attrNameLst>
                                      </p:cBhvr>
                                      <p:to>
                                        <p:strVal val="visible"/>
                                      </p:to>
                                    </p:set>
                                    <p:anim calcmode="lin" valueType="num">
                                      <p:cBhvr>
                                        <p:cTn id="13" dur="500" fill="hold"/>
                                        <p:tgtEl>
                                          <p:spTgt spid="186"/>
                                        </p:tgtEl>
                                        <p:attrNameLst>
                                          <p:attrName>ppt_w</p:attrName>
                                        </p:attrNameLst>
                                      </p:cBhvr>
                                      <p:tavLst>
                                        <p:tav tm="0">
                                          <p:val>
                                            <p:fltVal val="0"/>
                                          </p:val>
                                        </p:tav>
                                        <p:tav tm="100000">
                                          <p:val>
                                            <p:strVal val="#ppt_w"/>
                                          </p:val>
                                        </p:tav>
                                      </p:tavLst>
                                    </p:anim>
                                    <p:anim calcmode="lin" valueType="num">
                                      <p:cBhvr>
                                        <p:cTn id="14" dur="500" fill="hold"/>
                                        <p:tgtEl>
                                          <p:spTgt spid="186"/>
                                        </p:tgtEl>
                                        <p:attrNameLst>
                                          <p:attrName>ppt_h</p:attrName>
                                        </p:attrNameLst>
                                      </p:cBhvr>
                                      <p:tavLst>
                                        <p:tav tm="0">
                                          <p:val>
                                            <p:fltVal val="0"/>
                                          </p:val>
                                        </p:tav>
                                        <p:tav tm="100000">
                                          <p:val>
                                            <p:strVal val="#ppt_h"/>
                                          </p:val>
                                        </p:tav>
                                      </p:tavLst>
                                    </p:anim>
                                    <p:animEffect transition="in" filter="fade">
                                      <p:cBhvr>
                                        <p:cTn id="15" dur="500"/>
                                        <p:tgtEl>
                                          <p:spTgt spid="186"/>
                                        </p:tgtEl>
                                      </p:cBhvr>
                                    </p:animEffect>
                                  </p:childTnLst>
                                </p:cTn>
                              </p:par>
                              <p:par>
                                <p:cTn id="16" presetID="53" presetClass="entr" presetSubtype="16" fill="hold" nodeType="withEffect">
                                  <p:stCondLst>
                                    <p:cond delay="10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par>
                                <p:cTn id="21" presetID="53" presetClass="entr" presetSubtype="16" fill="hold" nodeType="withEffect">
                                  <p:stCondLst>
                                    <p:cond delay="250"/>
                                  </p:stCondLst>
                                  <p:childTnLst>
                                    <p:set>
                                      <p:cBhvr>
                                        <p:cTn id="22" dur="1" fill="hold">
                                          <p:stCondLst>
                                            <p:cond delay="0"/>
                                          </p:stCondLst>
                                        </p:cTn>
                                        <p:tgtEl>
                                          <p:spTgt spid="94"/>
                                        </p:tgtEl>
                                        <p:attrNameLst>
                                          <p:attrName>style.visibility</p:attrName>
                                        </p:attrNameLst>
                                      </p:cBhvr>
                                      <p:to>
                                        <p:strVal val="visible"/>
                                      </p:to>
                                    </p:set>
                                    <p:anim calcmode="lin" valueType="num">
                                      <p:cBhvr>
                                        <p:cTn id="23" dur="500" fill="hold"/>
                                        <p:tgtEl>
                                          <p:spTgt spid="94"/>
                                        </p:tgtEl>
                                        <p:attrNameLst>
                                          <p:attrName>ppt_w</p:attrName>
                                        </p:attrNameLst>
                                      </p:cBhvr>
                                      <p:tavLst>
                                        <p:tav tm="0">
                                          <p:val>
                                            <p:fltVal val="0"/>
                                          </p:val>
                                        </p:tav>
                                        <p:tav tm="100000">
                                          <p:val>
                                            <p:strVal val="#ppt_w"/>
                                          </p:val>
                                        </p:tav>
                                      </p:tavLst>
                                    </p:anim>
                                    <p:anim calcmode="lin" valueType="num">
                                      <p:cBhvr>
                                        <p:cTn id="24" dur="500" fill="hold"/>
                                        <p:tgtEl>
                                          <p:spTgt spid="94"/>
                                        </p:tgtEl>
                                        <p:attrNameLst>
                                          <p:attrName>ppt_h</p:attrName>
                                        </p:attrNameLst>
                                      </p:cBhvr>
                                      <p:tavLst>
                                        <p:tav tm="0">
                                          <p:val>
                                            <p:fltVal val="0"/>
                                          </p:val>
                                        </p:tav>
                                        <p:tav tm="100000">
                                          <p:val>
                                            <p:strVal val="#ppt_h"/>
                                          </p:val>
                                        </p:tav>
                                      </p:tavLst>
                                    </p:anim>
                                    <p:animEffect transition="in" filter="fade">
                                      <p:cBhvr>
                                        <p:cTn id="25" dur="500"/>
                                        <p:tgtEl>
                                          <p:spTgt spid="94"/>
                                        </p:tgtEl>
                                      </p:cBhvr>
                                    </p:animEffect>
                                  </p:childTnLst>
                                </p:cTn>
                              </p:par>
                              <p:par>
                                <p:cTn id="26" presetID="53" presetClass="entr" presetSubtype="16" fill="hold" nodeType="withEffect">
                                  <p:stCondLst>
                                    <p:cond delay="400"/>
                                  </p:stCondLst>
                                  <p:childTnLst>
                                    <p:set>
                                      <p:cBhvr>
                                        <p:cTn id="27" dur="1" fill="hold">
                                          <p:stCondLst>
                                            <p:cond delay="0"/>
                                          </p:stCondLst>
                                        </p:cTn>
                                        <p:tgtEl>
                                          <p:spTgt spid="278"/>
                                        </p:tgtEl>
                                        <p:attrNameLst>
                                          <p:attrName>style.visibility</p:attrName>
                                        </p:attrNameLst>
                                      </p:cBhvr>
                                      <p:to>
                                        <p:strVal val="visible"/>
                                      </p:to>
                                    </p:set>
                                    <p:anim calcmode="lin" valueType="num">
                                      <p:cBhvr>
                                        <p:cTn id="28" dur="500" fill="hold"/>
                                        <p:tgtEl>
                                          <p:spTgt spid="278"/>
                                        </p:tgtEl>
                                        <p:attrNameLst>
                                          <p:attrName>ppt_w</p:attrName>
                                        </p:attrNameLst>
                                      </p:cBhvr>
                                      <p:tavLst>
                                        <p:tav tm="0">
                                          <p:val>
                                            <p:fltVal val="0"/>
                                          </p:val>
                                        </p:tav>
                                        <p:tav tm="100000">
                                          <p:val>
                                            <p:strVal val="#ppt_w"/>
                                          </p:val>
                                        </p:tav>
                                      </p:tavLst>
                                    </p:anim>
                                    <p:anim calcmode="lin" valueType="num">
                                      <p:cBhvr>
                                        <p:cTn id="29" dur="500" fill="hold"/>
                                        <p:tgtEl>
                                          <p:spTgt spid="278"/>
                                        </p:tgtEl>
                                        <p:attrNameLst>
                                          <p:attrName>ppt_h</p:attrName>
                                        </p:attrNameLst>
                                      </p:cBhvr>
                                      <p:tavLst>
                                        <p:tav tm="0">
                                          <p:val>
                                            <p:fltVal val="0"/>
                                          </p:val>
                                        </p:tav>
                                        <p:tav tm="100000">
                                          <p:val>
                                            <p:strVal val="#ppt_h"/>
                                          </p:val>
                                        </p:tav>
                                      </p:tavLst>
                                    </p:anim>
                                    <p:animEffect transition="in" filter="fade">
                                      <p:cBhvr>
                                        <p:cTn id="30" dur="500"/>
                                        <p:tgtEl>
                                          <p:spTgt spid="2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5"/>
          <p:cNvSpPr txBox="1"/>
          <p:nvPr/>
        </p:nvSpPr>
        <p:spPr>
          <a:xfrm>
            <a:off x="2649524" y="2098850"/>
            <a:ext cx="8496944" cy="646331"/>
          </a:xfrm>
          <a:prstGeom prst="rect">
            <a:avLst/>
          </a:prstGeom>
          <a:noFill/>
        </p:spPr>
        <p:txBody>
          <a:bodyPr wrap="square" rtlCol="0">
            <a:spAutoFit/>
          </a:bodyPr>
          <a:lstStyle/>
          <a:p>
            <a:r>
              <a:rPr lang="zh-CN" altLang="en-US" sz="1800" dirty="0">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点击输入简要文字内容，文字内容需概括精炼，不用多余的文字修饰。点击输入简要文字内容，文字内容需</a:t>
            </a:r>
            <a:r>
              <a:rPr lang="zh-CN" altLang="en-US" sz="1800" dirty="0">
                <a:solidFill>
                  <a:schemeClr val="tx1">
                    <a:lumMod val="85000"/>
                    <a:lumOff val="15000"/>
                  </a:schemeClr>
                </a:solidFill>
                <a:latin typeface="方正静蕾简体" panose="02000000000000000000" pitchFamily="2" charset="-122"/>
                <a:ea typeface="方正静蕾简体" panose="02000000000000000000" pitchFamily="2" charset="-122"/>
                <a:sym typeface="+mn-lt"/>
              </a:rPr>
              <a:t>概括精</a:t>
            </a:r>
            <a:r>
              <a:rPr lang="zh-CN" altLang="en-US" sz="1800" dirty="0">
                <a:latin typeface="方正静蕾简体" panose="02000000000000000000" pitchFamily="2" charset="-122"/>
                <a:ea typeface="方正静蕾简体" panose="02000000000000000000" pitchFamily="2" charset="-122"/>
                <a:cs typeface="+mn-ea"/>
                <a:sym typeface="+mn-lt"/>
              </a:rPr>
              <a:t>炼，不用多余的文字修饰。</a:t>
            </a:r>
            <a:endParaRPr lang="en-US" altLang="zh-CN" sz="1800" dirty="0">
              <a:latin typeface="方正静蕾简体" panose="02000000000000000000" pitchFamily="2" charset="-122"/>
              <a:ea typeface="方正静蕾简体" panose="02000000000000000000" pitchFamily="2" charset="-122"/>
              <a:cs typeface="+mn-ea"/>
              <a:sym typeface="+mn-lt"/>
            </a:endParaRPr>
          </a:p>
        </p:txBody>
      </p:sp>
      <p:sp>
        <p:nvSpPr>
          <p:cNvPr id="8" name="TextBox 21"/>
          <p:cNvSpPr txBox="1"/>
          <p:nvPr/>
        </p:nvSpPr>
        <p:spPr>
          <a:xfrm>
            <a:off x="2710830" y="2977998"/>
            <a:ext cx="8496944" cy="646331"/>
          </a:xfrm>
          <a:prstGeom prst="rect">
            <a:avLst/>
          </a:prstGeom>
          <a:noFill/>
        </p:spPr>
        <p:txBody>
          <a:bodyPr wrap="square" rtlCol="0">
            <a:spAutoFit/>
          </a:bodyPr>
          <a:lstStyle/>
          <a:p>
            <a:r>
              <a:rPr lang="zh-CN" altLang="en-US" sz="1800" dirty="0">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点击输入简要文字内容，文字内容需概括精炼，不用多余的文字修饰。点击输入简要文字内容，文字内容需概括精炼，不用多余的文字修饰。</a:t>
            </a:r>
            <a:endParaRPr lang="en-US" altLang="zh-CN" sz="1800" dirty="0">
              <a:latin typeface="方正静蕾简体" panose="02000000000000000000" pitchFamily="2" charset="-122"/>
              <a:ea typeface="方正静蕾简体" panose="02000000000000000000" pitchFamily="2" charset="-122"/>
              <a:cs typeface="+mn-ea"/>
              <a:sym typeface="+mn-lt"/>
            </a:endParaRPr>
          </a:p>
        </p:txBody>
      </p:sp>
      <p:sp>
        <p:nvSpPr>
          <p:cNvPr id="9" name="TextBox 22"/>
          <p:cNvSpPr txBox="1"/>
          <p:nvPr/>
        </p:nvSpPr>
        <p:spPr>
          <a:xfrm>
            <a:off x="2710830" y="3899653"/>
            <a:ext cx="8496944" cy="646331"/>
          </a:xfrm>
          <a:prstGeom prst="rect">
            <a:avLst/>
          </a:prstGeom>
          <a:noFill/>
        </p:spPr>
        <p:txBody>
          <a:bodyPr wrap="square" rtlCol="0">
            <a:spAutoFit/>
          </a:bodyPr>
          <a:lstStyle/>
          <a:p>
            <a:r>
              <a:rPr lang="zh-CN" altLang="en-US" sz="1800" dirty="0">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点击输入简要文字内容，文字内容需概括精炼，不用多余的文字修饰。点击输入简要文字内容，文字内容需概括精炼，不用多余的文字修饰。</a:t>
            </a:r>
            <a:endParaRPr lang="en-US" altLang="zh-CN" sz="1800" dirty="0">
              <a:latin typeface="方正静蕾简体" panose="02000000000000000000" pitchFamily="2" charset="-122"/>
              <a:ea typeface="方正静蕾简体" panose="02000000000000000000" pitchFamily="2" charset="-122"/>
              <a:cs typeface="+mn-ea"/>
              <a:sym typeface="+mn-lt"/>
            </a:endParaRPr>
          </a:p>
        </p:txBody>
      </p:sp>
      <p:sp>
        <p:nvSpPr>
          <p:cNvPr id="10" name="TextBox 23"/>
          <p:cNvSpPr txBox="1"/>
          <p:nvPr/>
        </p:nvSpPr>
        <p:spPr>
          <a:xfrm>
            <a:off x="2710830" y="4806331"/>
            <a:ext cx="8496944" cy="646331"/>
          </a:xfrm>
          <a:prstGeom prst="rect">
            <a:avLst/>
          </a:prstGeom>
          <a:noFill/>
        </p:spPr>
        <p:txBody>
          <a:bodyPr wrap="square" rtlCol="0">
            <a:spAutoFit/>
          </a:bodyPr>
          <a:lstStyle/>
          <a:p>
            <a:r>
              <a:rPr lang="zh-CN" altLang="en-US" sz="1800" dirty="0">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点击输入简要文字内容，文字内容需概括精炼，不用多余的文字修饰。点击输入简要文字内容，文字内容需概括精炼，不用多余的文字修饰。</a:t>
            </a:r>
            <a:endParaRPr lang="en-US" altLang="zh-CN" sz="1800" dirty="0">
              <a:latin typeface="方正静蕾简体" panose="02000000000000000000" pitchFamily="2" charset="-122"/>
              <a:ea typeface="方正静蕾简体" panose="02000000000000000000" pitchFamily="2" charset="-122"/>
              <a:cs typeface="+mn-ea"/>
              <a:sym typeface="+mn-lt"/>
            </a:endParaRPr>
          </a:p>
        </p:txBody>
      </p:sp>
      <p:grpSp>
        <p:nvGrpSpPr>
          <p:cNvPr id="75" name="组合 74"/>
          <p:cNvGrpSpPr/>
          <p:nvPr/>
        </p:nvGrpSpPr>
        <p:grpSpPr>
          <a:xfrm>
            <a:off x="1691269" y="1880800"/>
            <a:ext cx="622446" cy="923330"/>
            <a:chOff x="4931305" y="1039196"/>
            <a:chExt cx="2089858" cy="3100080"/>
          </a:xfrm>
        </p:grpSpPr>
        <p:sp>
          <p:nvSpPr>
            <p:cNvPr id="76" name="文本框 10"/>
            <p:cNvSpPr txBox="1">
              <a:spLocks noChangeArrowheads="1"/>
            </p:cNvSpPr>
            <p:nvPr/>
          </p:nvSpPr>
          <p:spPr bwMode="auto">
            <a:xfrm>
              <a:off x="5131680" y="1039196"/>
              <a:ext cx="1889483" cy="3100080"/>
            </a:xfrm>
            <a:prstGeom prst="rect">
              <a:avLst/>
            </a:prstGeom>
            <a:noFill/>
            <a:extLst/>
          </p:spPr>
          <p:txBody>
            <a:bodyPr wrap="square" rtlCol="0">
              <a:spAutoFit/>
            </a:bodyPr>
            <a:lstStyle>
              <a:defPPr>
                <a:defRPr lang="zh-CN"/>
              </a:defPPr>
              <a:lvl1pPr algn="ctr">
                <a:defRPr sz="2800" b="1">
                  <a:solidFill>
                    <a:schemeClr val="tx1">
                      <a:lumMod val="85000"/>
                      <a:lumOff val="15000"/>
                    </a:schemeClr>
                  </a:solidFill>
                  <a:latin typeface="方正静蕾简体" panose="02000000000000000000" pitchFamily="2" charset="-122"/>
                  <a:ea typeface="方正静蕾简体" panose="02000000000000000000" pitchFamily="2" charset="-122"/>
                </a:defRPr>
              </a:lvl1pPr>
            </a:lstStyle>
            <a:p>
              <a:r>
                <a:rPr lang="en-US" altLang="zh-CN" sz="5400" dirty="0">
                  <a:solidFill>
                    <a:schemeClr val="tx1">
                      <a:lumMod val="75000"/>
                      <a:lumOff val="25000"/>
                    </a:schemeClr>
                  </a:solidFill>
                  <a:sym typeface="+mn-lt"/>
                </a:rPr>
                <a:t>1</a:t>
              </a:r>
              <a:endParaRPr lang="zh-CN" altLang="en-US" sz="5400" dirty="0">
                <a:solidFill>
                  <a:schemeClr val="tx1">
                    <a:lumMod val="75000"/>
                    <a:lumOff val="25000"/>
                  </a:schemeClr>
                </a:solidFill>
                <a:sym typeface="+mn-lt"/>
              </a:endParaRPr>
            </a:p>
          </p:txBody>
        </p:sp>
        <p:sp>
          <p:nvSpPr>
            <p:cNvPr id="77" name="任意多边形 76"/>
            <p:cNvSpPr/>
            <p:nvPr/>
          </p:nvSpPr>
          <p:spPr>
            <a:xfrm>
              <a:off x="4931305" y="1436847"/>
              <a:ext cx="1924761" cy="2262372"/>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78" name="组合 77"/>
          <p:cNvGrpSpPr/>
          <p:nvPr/>
        </p:nvGrpSpPr>
        <p:grpSpPr>
          <a:xfrm>
            <a:off x="1691269" y="2773935"/>
            <a:ext cx="622446" cy="923330"/>
            <a:chOff x="4931305" y="1039196"/>
            <a:chExt cx="2089858" cy="3100080"/>
          </a:xfrm>
        </p:grpSpPr>
        <p:sp>
          <p:nvSpPr>
            <p:cNvPr id="79" name="文本框 10"/>
            <p:cNvSpPr txBox="1">
              <a:spLocks noChangeArrowheads="1"/>
            </p:cNvSpPr>
            <p:nvPr/>
          </p:nvSpPr>
          <p:spPr bwMode="auto">
            <a:xfrm>
              <a:off x="5131680" y="1039196"/>
              <a:ext cx="1889483" cy="3100080"/>
            </a:xfrm>
            <a:prstGeom prst="rect">
              <a:avLst/>
            </a:prstGeom>
            <a:noFill/>
            <a:extLst/>
          </p:spPr>
          <p:txBody>
            <a:bodyPr wrap="square" rtlCol="0">
              <a:spAutoFit/>
            </a:bodyPr>
            <a:lstStyle>
              <a:defPPr>
                <a:defRPr lang="zh-CN"/>
              </a:defPPr>
              <a:lvl1pPr algn="ctr">
                <a:defRPr sz="2800" b="1">
                  <a:solidFill>
                    <a:schemeClr val="tx1">
                      <a:lumMod val="85000"/>
                      <a:lumOff val="15000"/>
                    </a:schemeClr>
                  </a:solidFill>
                  <a:latin typeface="方正静蕾简体" panose="02000000000000000000" pitchFamily="2" charset="-122"/>
                  <a:ea typeface="方正静蕾简体" panose="02000000000000000000" pitchFamily="2" charset="-122"/>
                </a:defRPr>
              </a:lvl1pPr>
            </a:lstStyle>
            <a:p>
              <a:r>
                <a:rPr lang="en-US" altLang="zh-CN" sz="5400" dirty="0">
                  <a:solidFill>
                    <a:schemeClr val="tx1">
                      <a:lumMod val="75000"/>
                      <a:lumOff val="25000"/>
                    </a:schemeClr>
                  </a:solidFill>
                  <a:sym typeface="+mn-lt"/>
                </a:rPr>
                <a:t>2</a:t>
              </a:r>
              <a:endParaRPr lang="zh-CN" altLang="en-US" sz="5400" dirty="0">
                <a:solidFill>
                  <a:schemeClr val="tx1">
                    <a:lumMod val="75000"/>
                    <a:lumOff val="25000"/>
                  </a:schemeClr>
                </a:solidFill>
                <a:sym typeface="+mn-lt"/>
              </a:endParaRPr>
            </a:p>
          </p:txBody>
        </p:sp>
        <p:sp>
          <p:nvSpPr>
            <p:cNvPr id="80" name="任意多边形 79"/>
            <p:cNvSpPr/>
            <p:nvPr/>
          </p:nvSpPr>
          <p:spPr>
            <a:xfrm>
              <a:off x="4931305" y="1436847"/>
              <a:ext cx="1924761" cy="2262372"/>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81" name="组合 80"/>
          <p:cNvGrpSpPr/>
          <p:nvPr/>
        </p:nvGrpSpPr>
        <p:grpSpPr>
          <a:xfrm>
            <a:off x="1691269" y="3645805"/>
            <a:ext cx="622446" cy="923330"/>
            <a:chOff x="4931305" y="1039196"/>
            <a:chExt cx="2089858" cy="3100080"/>
          </a:xfrm>
        </p:grpSpPr>
        <p:sp>
          <p:nvSpPr>
            <p:cNvPr id="82" name="文本框 10"/>
            <p:cNvSpPr txBox="1">
              <a:spLocks noChangeArrowheads="1"/>
            </p:cNvSpPr>
            <p:nvPr/>
          </p:nvSpPr>
          <p:spPr bwMode="auto">
            <a:xfrm>
              <a:off x="5131680" y="1039196"/>
              <a:ext cx="1889483" cy="3100080"/>
            </a:xfrm>
            <a:prstGeom prst="rect">
              <a:avLst/>
            </a:prstGeom>
            <a:noFill/>
            <a:extLst/>
          </p:spPr>
          <p:txBody>
            <a:bodyPr wrap="square" rtlCol="0">
              <a:spAutoFit/>
            </a:bodyPr>
            <a:lstStyle>
              <a:defPPr>
                <a:defRPr lang="zh-CN"/>
              </a:defPPr>
              <a:lvl1pPr algn="ctr">
                <a:defRPr sz="2800" b="1">
                  <a:solidFill>
                    <a:schemeClr val="tx1">
                      <a:lumMod val="85000"/>
                      <a:lumOff val="15000"/>
                    </a:schemeClr>
                  </a:solidFill>
                  <a:latin typeface="方正静蕾简体" panose="02000000000000000000" pitchFamily="2" charset="-122"/>
                  <a:ea typeface="方正静蕾简体" panose="02000000000000000000" pitchFamily="2" charset="-122"/>
                </a:defRPr>
              </a:lvl1pPr>
            </a:lstStyle>
            <a:p>
              <a:r>
                <a:rPr lang="en-US" altLang="zh-CN" sz="5400" dirty="0">
                  <a:solidFill>
                    <a:schemeClr val="tx1">
                      <a:lumMod val="75000"/>
                      <a:lumOff val="25000"/>
                    </a:schemeClr>
                  </a:solidFill>
                  <a:sym typeface="+mn-lt"/>
                </a:rPr>
                <a:t>3</a:t>
              </a:r>
              <a:endParaRPr lang="zh-CN" altLang="en-US" sz="5400" dirty="0">
                <a:solidFill>
                  <a:schemeClr val="tx1">
                    <a:lumMod val="75000"/>
                    <a:lumOff val="25000"/>
                  </a:schemeClr>
                </a:solidFill>
                <a:sym typeface="+mn-lt"/>
              </a:endParaRPr>
            </a:p>
          </p:txBody>
        </p:sp>
        <p:sp>
          <p:nvSpPr>
            <p:cNvPr id="83" name="任意多边形 82"/>
            <p:cNvSpPr/>
            <p:nvPr/>
          </p:nvSpPr>
          <p:spPr>
            <a:xfrm>
              <a:off x="4931305" y="1436847"/>
              <a:ext cx="1924761" cy="2262372"/>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grpSp>
        <p:nvGrpSpPr>
          <p:cNvPr id="84" name="组合 83"/>
          <p:cNvGrpSpPr/>
          <p:nvPr/>
        </p:nvGrpSpPr>
        <p:grpSpPr>
          <a:xfrm>
            <a:off x="1691269" y="4570837"/>
            <a:ext cx="622446" cy="923330"/>
            <a:chOff x="4931305" y="1039196"/>
            <a:chExt cx="2089858" cy="3100080"/>
          </a:xfrm>
        </p:grpSpPr>
        <p:sp>
          <p:nvSpPr>
            <p:cNvPr id="85" name="文本框 10"/>
            <p:cNvSpPr txBox="1">
              <a:spLocks noChangeArrowheads="1"/>
            </p:cNvSpPr>
            <p:nvPr/>
          </p:nvSpPr>
          <p:spPr bwMode="auto">
            <a:xfrm>
              <a:off x="5131680" y="1039196"/>
              <a:ext cx="1889483" cy="3100080"/>
            </a:xfrm>
            <a:prstGeom prst="rect">
              <a:avLst/>
            </a:prstGeom>
            <a:noFill/>
            <a:extLst/>
          </p:spPr>
          <p:txBody>
            <a:bodyPr wrap="square" rtlCol="0">
              <a:spAutoFit/>
            </a:bodyPr>
            <a:lstStyle>
              <a:defPPr>
                <a:defRPr lang="zh-CN"/>
              </a:defPPr>
              <a:lvl1pPr algn="ctr">
                <a:defRPr sz="2800" b="1">
                  <a:solidFill>
                    <a:schemeClr val="tx1">
                      <a:lumMod val="85000"/>
                      <a:lumOff val="15000"/>
                    </a:schemeClr>
                  </a:solidFill>
                  <a:latin typeface="方正静蕾简体" panose="02000000000000000000" pitchFamily="2" charset="-122"/>
                  <a:ea typeface="方正静蕾简体" panose="02000000000000000000" pitchFamily="2" charset="-122"/>
                </a:defRPr>
              </a:lvl1pPr>
            </a:lstStyle>
            <a:p>
              <a:r>
                <a:rPr lang="en-US" altLang="zh-CN" sz="5400" dirty="0">
                  <a:solidFill>
                    <a:schemeClr val="tx1">
                      <a:lumMod val="75000"/>
                      <a:lumOff val="25000"/>
                    </a:schemeClr>
                  </a:solidFill>
                  <a:sym typeface="+mn-lt"/>
                </a:rPr>
                <a:t>4</a:t>
              </a:r>
              <a:endParaRPr lang="zh-CN" altLang="en-US" sz="5400" dirty="0">
                <a:solidFill>
                  <a:schemeClr val="tx1">
                    <a:lumMod val="75000"/>
                    <a:lumOff val="25000"/>
                  </a:schemeClr>
                </a:solidFill>
                <a:sym typeface="+mn-lt"/>
              </a:endParaRPr>
            </a:p>
          </p:txBody>
        </p:sp>
        <p:sp>
          <p:nvSpPr>
            <p:cNvPr id="86" name="任意多边形 85"/>
            <p:cNvSpPr/>
            <p:nvPr/>
          </p:nvSpPr>
          <p:spPr>
            <a:xfrm>
              <a:off x="4931305" y="1436847"/>
              <a:ext cx="1924761" cy="2262372"/>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4761" h="2262372">
                  <a:moveTo>
                    <a:pt x="183903" y="432898"/>
                  </a:moveTo>
                  <a:cubicBezTo>
                    <a:pt x="788976" y="148468"/>
                    <a:pt x="1394050" y="-135962"/>
                    <a:pt x="1668672" y="70759"/>
                  </a:cubicBezTo>
                  <a:cubicBezTo>
                    <a:pt x="1943294" y="277480"/>
                    <a:pt x="1996105" y="1309576"/>
                    <a:pt x="1831634" y="1673223"/>
                  </a:cubicBezTo>
                  <a:cubicBezTo>
                    <a:pt x="1667163" y="2036871"/>
                    <a:pt x="983626" y="2319036"/>
                    <a:pt x="681844" y="2252644"/>
                  </a:cubicBezTo>
                  <a:cubicBezTo>
                    <a:pt x="380062" y="2186252"/>
                    <a:pt x="90351" y="1564581"/>
                    <a:pt x="20941" y="1274870"/>
                  </a:cubicBezTo>
                  <a:cubicBezTo>
                    <a:pt x="-48469" y="985159"/>
                    <a:pt x="60173" y="692430"/>
                    <a:pt x="265385" y="514379"/>
                  </a:cubicBezTo>
                </a:path>
              </a:pathLst>
            </a:cu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grpSp>
      <p:sp>
        <p:nvSpPr>
          <p:cNvPr id="19" name="TextBox 17">
            <a:extLst>
              <a:ext uri="{FF2B5EF4-FFF2-40B4-BE49-F238E27FC236}">
                <a16:creationId xmlns:a16="http://schemas.microsoft.com/office/drawing/2014/main" id="{72027FAE-E59A-479D-8824-1534D24ECF4B}"/>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1.2</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4218422037"/>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 calcmode="lin" valueType="num">
                                      <p:cBhvr>
                                        <p:cTn id="7" dur="500" fill="hold"/>
                                        <p:tgtEl>
                                          <p:spTgt spid="75"/>
                                        </p:tgtEl>
                                        <p:attrNameLst>
                                          <p:attrName>ppt_w</p:attrName>
                                        </p:attrNameLst>
                                      </p:cBhvr>
                                      <p:tavLst>
                                        <p:tav tm="0">
                                          <p:val>
                                            <p:fltVal val="0"/>
                                          </p:val>
                                        </p:tav>
                                        <p:tav tm="100000">
                                          <p:val>
                                            <p:strVal val="#ppt_w"/>
                                          </p:val>
                                        </p:tav>
                                      </p:tavLst>
                                    </p:anim>
                                    <p:anim calcmode="lin" valueType="num">
                                      <p:cBhvr>
                                        <p:cTn id="8" dur="500" fill="hold"/>
                                        <p:tgtEl>
                                          <p:spTgt spid="75"/>
                                        </p:tgtEl>
                                        <p:attrNameLst>
                                          <p:attrName>ppt_h</p:attrName>
                                        </p:attrNameLst>
                                      </p:cBhvr>
                                      <p:tavLst>
                                        <p:tav tm="0">
                                          <p:val>
                                            <p:fltVal val="0"/>
                                          </p:val>
                                        </p:tav>
                                        <p:tav tm="100000">
                                          <p:val>
                                            <p:strVal val="#ppt_h"/>
                                          </p:val>
                                        </p:tav>
                                      </p:tavLst>
                                    </p:anim>
                                    <p:animEffect transition="in" filter="fade">
                                      <p:cBhvr>
                                        <p:cTn id="9" dur="500"/>
                                        <p:tgtEl>
                                          <p:spTgt spid="75"/>
                                        </p:tgtEl>
                                      </p:cBhvr>
                                    </p:animEffect>
                                  </p:childTnLst>
                                </p:cTn>
                              </p:par>
                              <p:par>
                                <p:cTn id="10" presetID="53" presetClass="entr" presetSubtype="16" fill="hold" nodeType="withEffect">
                                  <p:stCondLst>
                                    <p:cond delay="0"/>
                                  </p:stCondLst>
                                  <p:childTnLst>
                                    <p:set>
                                      <p:cBhvr>
                                        <p:cTn id="11" dur="1" fill="hold">
                                          <p:stCondLst>
                                            <p:cond delay="0"/>
                                          </p:stCondLst>
                                        </p:cTn>
                                        <p:tgtEl>
                                          <p:spTgt spid="78"/>
                                        </p:tgtEl>
                                        <p:attrNameLst>
                                          <p:attrName>style.visibility</p:attrName>
                                        </p:attrNameLst>
                                      </p:cBhvr>
                                      <p:to>
                                        <p:strVal val="visible"/>
                                      </p:to>
                                    </p:set>
                                    <p:anim calcmode="lin" valueType="num">
                                      <p:cBhvr>
                                        <p:cTn id="12" dur="500" fill="hold"/>
                                        <p:tgtEl>
                                          <p:spTgt spid="78"/>
                                        </p:tgtEl>
                                        <p:attrNameLst>
                                          <p:attrName>ppt_w</p:attrName>
                                        </p:attrNameLst>
                                      </p:cBhvr>
                                      <p:tavLst>
                                        <p:tav tm="0">
                                          <p:val>
                                            <p:fltVal val="0"/>
                                          </p:val>
                                        </p:tav>
                                        <p:tav tm="100000">
                                          <p:val>
                                            <p:strVal val="#ppt_w"/>
                                          </p:val>
                                        </p:tav>
                                      </p:tavLst>
                                    </p:anim>
                                    <p:anim calcmode="lin" valueType="num">
                                      <p:cBhvr>
                                        <p:cTn id="13" dur="500" fill="hold"/>
                                        <p:tgtEl>
                                          <p:spTgt spid="78"/>
                                        </p:tgtEl>
                                        <p:attrNameLst>
                                          <p:attrName>ppt_h</p:attrName>
                                        </p:attrNameLst>
                                      </p:cBhvr>
                                      <p:tavLst>
                                        <p:tav tm="0">
                                          <p:val>
                                            <p:fltVal val="0"/>
                                          </p:val>
                                        </p:tav>
                                        <p:tav tm="100000">
                                          <p:val>
                                            <p:strVal val="#ppt_h"/>
                                          </p:val>
                                        </p:tav>
                                      </p:tavLst>
                                    </p:anim>
                                    <p:animEffect transition="in" filter="fade">
                                      <p:cBhvr>
                                        <p:cTn id="14" dur="500"/>
                                        <p:tgtEl>
                                          <p:spTgt spid="78"/>
                                        </p:tgtEl>
                                      </p:cBhvr>
                                    </p:animEffect>
                                  </p:childTnLst>
                                </p:cTn>
                              </p:par>
                              <p:par>
                                <p:cTn id="15" presetID="53" presetClass="entr" presetSubtype="16" fill="hold" nodeType="withEffect">
                                  <p:stCondLst>
                                    <p:cond delay="0"/>
                                  </p:stCondLst>
                                  <p:childTnLst>
                                    <p:set>
                                      <p:cBhvr>
                                        <p:cTn id="16" dur="1" fill="hold">
                                          <p:stCondLst>
                                            <p:cond delay="0"/>
                                          </p:stCondLst>
                                        </p:cTn>
                                        <p:tgtEl>
                                          <p:spTgt spid="81"/>
                                        </p:tgtEl>
                                        <p:attrNameLst>
                                          <p:attrName>style.visibility</p:attrName>
                                        </p:attrNameLst>
                                      </p:cBhvr>
                                      <p:to>
                                        <p:strVal val="visible"/>
                                      </p:to>
                                    </p:set>
                                    <p:anim calcmode="lin" valueType="num">
                                      <p:cBhvr>
                                        <p:cTn id="17" dur="500" fill="hold"/>
                                        <p:tgtEl>
                                          <p:spTgt spid="81"/>
                                        </p:tgtEl>
                                        <p:attrNameLst>
                                          <p:attrName>ppt_w</p:attrName>
                                        </p:attrNameLst>
                                      </p:cBhvr>
                                      <p:tavLst>
                                        <p:tav tm="0">
                                          <p:val>
                                            <p:fltVal val="0"/>
                                          </p:val>
                                        </p:tav>
                                        <p:tav tm="100000">
                                          <p:val>
                                            <p:strVal val="#ppt_w"/>
                                          </p:val>
                                        </p:tav>
                                      </p:tavLst>
                                    </p:anim>
                                    <p:anim calcmode="lin" valueType="num">
                                      <p:cBhvr>
                                        <p:cTn id="18" dur="500" fill="hold"/>
                                        <p:tgtEl>
                                          <p:spTgt spid="81"/>
                                        </p:tgtEl>
                                        <p:attrNameLst>
                                          <p:attrName>ppt_h</p:attrName>
                                        </p:attrNameLst>
                                      </p:cBhvr>
                                      <p:tavLst>
                                        <p:tav tm="0">
                                          <p:val>
                                            <p:fltVal val="0"/>
                                          </p:val>
                                        </p:tav>
                                        <p:tav tm="100000">
                                          <p:val>
                                            <p:strVal val="#ppt_h"/>
                                          </p:val>
                                        </p:tav>
                                      </p:tavLst>
                                    </p:anim>
                                    <p:animEffect transition="in" filter="fade">
                                      <p:cBhvr>
                                        <p:cTn id="19" dur="500"/>
                                        <p:tgtEl>
                                          <p:spTgt spid="81"/>
                                        </p:tgtEl>
                                      </p:cBhvr>
                                    </p:animEffect>
                                  </p:childTnLst>
                                </p:cTn>
                              </p:par>
                              <p:par>
                                <p:cTn id="20" presetID="53" presetClass="entr" presetSubtype="16" fill="hold" nodeType="withEffect">
                                  <p:stCondLst>
                                    <p:cond delay="0"/>
                                  </p:stCondLst>
                                  <p:childTnLst>
                                    <p:set>
                                      <p:cBhvr>
                                        <p:cTn id="21" dur="1" fill="hold">
                                          <p:stCondLst>
                                            <p:cond delay="0"/>
                                          </p:stCondLst>
                                        </p:cTn>
                                        <p:tgtEl>
                                          <p:spTgt spid="84"/>
                                        </p:tgtEl>
                                        <p:attrNameLst>
                                          <p:attrName>style.visibility</p:attrName>
                                        </p:attrNameLst>
                                      </p:cBhvr>
                                      <p:to>
                                        <p:strVal val="visible"/>
                                      </p:to>
                                    </p:set>
                                    <p:anim calcmode="lin" valueType="num">
                                      <p:cBhvr>
                                        <p:cTn id="22" dur="500" fill="hold"/>
                                        <p:tgtEl>
                                          <p:spTgt spid="84"/>
                                        </p:tgtEl>
                                        <p:attrNameLst>
                                          <p:attrName>ppt_w</p:attrName>
                                        </p:attrNameLst>
                                      </p:cBhvr>
                                      <p:tavLst>
                                        <p:tav tm="0">
                                          <p:val>
                                            <p:fltVal val="0"/>
                                          </p:val>
                                        </p:tav>
                                        <p:tav tm="100000">
                                          <p:val>
                                            <p:strVal val="#ppt_w"/>
                                          </p:val>
                                        </p:tav>
                                      </p:tavLst>
                                    </p:anim>
                                    <p:anim calcmode="lin" valueType="num">
                                      <p:cBhvr>
                                        <p:cTn id="23" dur="500" fill="hold"/>
                                        <p:tgtEl>
                                          <p:spTgt spid="84"/>
                                        </p:tgtEl>
                                        <p:attrNameLst>
                                          <p:attrName>ppt_h</p:attrName>
                                        </p:attrNameLst>
                                      </p:cBhvr>
                                      <p:tavLst>
                                        <p:tav tm="0">
                                          <p:val>
                                            <p:fltVal val="0"/>
                                          </p:val>
                                        </p:tav>
                                        <p:tav tm="100000">
                                          <p:val>
                                            <p:strVal val="#ppt_h"/>
                                          </p:val>
                                        </p:tav>
                                      </p:tavLst>
                                    </p:anim>
                                    <p:animEffect transition="in" filter="fade">
                                      <p:cBhvr>
                                        <p:cTn id="24" dur="500"/>
                                        <p:tgtEl>
                                          <p:spTgt spid="84"/>
                                        </p:tgtEl>
                                      </p:cBhvr>
                                    </p:animEffect>
                                  </p:childTnLst>
                                </p:cTn>
                              </p:par>
                            </p:childTnLst>
                          </p:cTn>
                        </p:par>
                        <p:par>
                          <p:cTn id="25" fill="hold">
                            <p:stCondLst>
                              <p:cond delay="500"/>
                            </p:stCondLst>
                            <p:childTnLst>
                              <p:par>
                                <p:cTn id="26" presetID="12" presetClass="entr" presetSubtype="8"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 calcmode="lin" valueType="num">
                                      <p:cBhvr additive="base">
                                        <p:cTn id="28" dur="500"/>
                                        <p:tgtEl>
                                          <p:spTgt spid="4"/>
                                        </p:tgtEl>
                                        <p:attrNameLst>
                                          <p:attrName>ppt_x</p:attrName>
                                        </p:attrNameLst>
                                      </p:cBhvr>
                                      <p:tavLst>
                                        <p:tav tm="0">
                                          <p:val>
                                            <p:strVal val="#ppt_x-#ppt_w*1.125000"/>
                                          </p:val>
                                        </p:tav>
                                        <p:tav tm="100000">
                                          <p:val>
                                            <p:strVal val="#ppt_x"/>
                                          </p:val>
                                        </p:tav>
                                      </p:tavLst>
                                    </p:anim>
                                    <p:animEffect transition="in" filter="wipe(right)">
                                      <p:cBhvr>
                                        <p:cTn id="29" dur="500"/>
                                        <p:tgtEl>
                                          <p:spTgt spid="4"/>
                                        </p:tgtEl>
                                      </p:cBhvr>
                                    </p:animEffect>
                                  </p:childTnLst>
                                </p:cTn>
                              </p:par>
                              <p:par>
                                <p:cTn id="30" presetID="12" presetClass="entr" presetSubtype="8" fill="hold" grpId="0" nodeType="withEffect">
                                  <p:stCondLst>
                                    <p:cond delay="10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500"/>
                                        <p:tgtEl>
                                          <p:spTgt spid="8"/>
                                        </p:tgtEl>
                                        <p:attrNameLst>
                                          <p:attrName>ppt_x</p:attrName>
                                        </p:attrNameLst>
                                      </p:cBhvr>
                                      <p:tavLst>
                                        <p:tav tm="0">
                                          <p:val>
                                            <p:strVal val="#ppt_x-#ppt_w*1.125000"/>
                                          </p:val>
                                        </p:tav>
                                        <p:tav tm="100000">
                                          <p:val>
                                            <p:strVal val="#ppt_x"/>
                                          </p:val>
                                        </p:tav>
                                      </p:tavLst>
                                    </p:anim>
                                    <p:animEffect transition="in" filter="wipe(right)">
                                      <p:cBhvr>
                                        <p:cTn id="33" dur="500"/>
                                        <p:tgtEl>
                                          <p:spTgt spid="8"/>
                                        </p:tgtEl>
                                      </p:cBhvr>
                                    </p:animEffect>
                                  </p:childTnLst>
                                </p:cTn>
                              </p:par>
                              <p:par>
                                <p:cTn id="34" presetID="12" presetClass="entr" presetSubtype="8" fill="hold" grpId="0" nodeType="withEffect">
                                  <p:stCondLst>
                                    <p:cond delay="20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p:tgtEl>
                                          <p:spTgt spid="9"/>
                                        </p:tgtEl>
                                        <p:attrNameLst>
                                          <p:attrName>ppt_x</p:attrName>
                                        </p:attrNameLst>
                                      </p:cBhvr>
                                      <p:tavLst>
                                        <p:tav tm="0">
                                          <p:val>
                                            <p:strVal val="#ppt_x-#ppt_w*1.125000"/>
                                          </p:val>
                                        </p:tav>
                                        <p:tav tm="100000">
                                          <p:val>
                                            <p:strVal val="#ppt_x"/>
                                          </p:val>
                                        </p:tav>
                                      </p:tavLst>
                                    </p:anim>
                                    <p:animEffect transition="in" filter="wipe(right)">
                                      <p:cBhvr>
                                        <p:cTn id="37" dur="500"/>
                                        <p:tgtEl>
                                          <p:spTgt spid="9"/>
                                        </p:tgtEl>
                                      </p:cBhvr>
                                    </p:animEffect>
                                  </p:childTnLst>
                                </p:cTn>
                              </p:par>
                              <p:par>
                                <p:cTn id="38" presetID="12" presetClass="entr" presetSubtype="8" fill="hold" grpId="0" nodeType="withEffect">
                                  <p:stCondLst>
                                    <p:cond delay="400"/>
                                  </p:stCondLst>
                                  <p:childTnLst>
                                    <p:set>
                                      <p:cBhvr>
                                        <p:cTn id="39" dur="1" fill="hold">
                                          <p:stCondLst>
                                            <p:cond delay="0"/>
                                          </p:stCondLst>
                                        </p:cTn>
                                        <p:tgtEl>
                                          <p:spTgt spid="10"/>
                                        </p:tgtEl>
                                        <p:attrNameLst>
                                          <p:attrName>style.visibility</p:attrName>
                                        </p:attrNameLst>
                                      </p:cBhvr>
                                      <p:to>
                                        <p:strVal val="visible"/>
                                      </p:to>
                                    </p:set>
                                    <p:anim calcmode="lin" valueType="num">
                                      <p:cBhvr additive="base">
                                        <p:cTn id="40" dur="500"/>
                                        <p:tgtEl>
                                          <p:spTgt spid="10"/>
                                        </p:tgtEl>
                                        <p:attrNameLst>
                                          <p:attrName>ppt_x</p:attrName>
                                        </p:attrNameLst>
                                      </p:cBhvr>
                                      <p:tavLst>
                                        <p:tav tm="0">
                                          <p:val>
                                            <p:strVal val="#ppt_x-#ppt_w*1.125000"/>
                                          </p:val>
                                        </p:tav>
                                        <p:tav tm="100000">
                                          <p:val>
                                            <p:strVal val="#ppt_x"/>
                                          </p:val>
                                        </p:tav>
                                      </p:tavLst>
                                    </p:anim>
                                    <p:animEffect transition="in" filter="wipe(right)">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组合 70"/>
          <p:cNvGrpSpPr/>
          <p:nvPr/>
        </p:nvGrpSpPr>
        <p:grpSpPr>
          <a:xfrm>
            <a:off x="1470499" y="2005053"/>
            <a:ext cx="2764985" cy="1591397"/>
            <a:chOff x="1470499" y="1595070"/>
            <a:chExt cx="2764985" cy="1591397"/>
          </a:xfrm>
          <a:noFill/>
        </p:grpSpPr>
        <p:sp>
          <p:nvSpPr>
            <p:cNvPr id="72" name="椭圆 31"/>
            <p:cNvSpPr/>
            <p:nvPr/>
          </p:nvSpPr>
          <p:spPr>
            <a:xfrm>
              <a:off x="1470499" y="1595070"/>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73" name="TextBox 25"/>
            <p:cNvSpPr txBox="1"/>
            <p:nvPr/>
          </p:nvSpPr>
          <p:spPr>
            <a:xfrm>
              <a:off x="1596630" y="2207738"/>
              <a:ext cx="2516836" cy="978729"/>
            </a:xfrm>
            <a:prstGeom prst="rect">
              <a:avLst/>
            </a:prstGeom>
            <a:grpFill/>
          </p:spPr>
          <p:txBody>
            <a:bodyPr wrap="square" rtlCol="0">
              <a:spAutoFit/>
            </a:bodyPr>
            <a:lstStyle/>
            <a:p>
              <a:pPr lvl="0" algn="ctr">
                <a:lnSpc>
                  <a:spcPct val="120000"/>
                </a:lnSpc>
                <a:defRPr/>
              </a:pPr>
              <a:r>
                <a:rPr lang="zh-CN" altLang="en-US" sz="1600" dirty="0">
                  <a:solidFill>
                    <a:schemeClr val="tx1">
                      <a:lumMod val="75000"/>
                      <a:lumOff val="25000"/>
                    </a:scheme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sz="1400" dirty="0">
                <a:solidFill>
                  <a:schemeClr val="tx1">
                    <a:lumMod val="75000"/>
                    <a:lumOff val="25000"/>
                  </a:schemeClr>
                </a:solidFill>
                <a:latin typeface="+mj-lt"/>
                <a:ea typeface="华文细黑" panose="02010600040101010101" pitchFamily="2" charset="-122"/>
              </a:endParaRPr>
            </a:p>
          </p:txBody>
        </p:sp>
        <p:sp>
          <p:nvSpPr>
            <p:cNvPr id="74" name="TextBox 25"/>
            <p:cNvSpPr txBox="1"/>
            <p:nvPr/>
          </p:nvSpPr>
          <p:spPr>
            <a:xfrm>
              <a:off x="1596630" y="1845169"/>
              <a:ext cx="2516836" cy="400110"/>
            </a:xfrm>
            <a:prstGeom prst="rect">
              <a:avLst/>
            </a:prstGeom>
            <a:grpFill/>
          </p:spPr>
          <p:txBody>
            <a:bodyPr wrap="square" rtlCol="0">
              <a:spAutoFit/>
            </a:bodyPr>
            <a:lstStyle/>
            <a:p>
              <a:pPr algn="ctr"/>
              <a:r>
                <a:rPr lang="zh-CN" altLang="en-US" sz="2000" b="1" dirty="0">
                  <a:solidFill>
                    <a:schemeClr val="tx1">
                      <a:lumMod val="75000"/>
                      <a:lumOff val="25000"/>
                    </a:schemeClr>
                  </a:solidFill>
                  <a:latin typeface="+mj-lt"/>
                  <a:ea typeface="方正静蕾简体" panose="02000000000000000000" pitchFamily="2" charset="-122"/>
                </a:rPr>
                <a:t>活动意义</a:t>
              </a:r>
            </a:p>
          </p:txBody>
        </p:sp>
      </p:grpSp>
      <p:grpSp>
        <p:nvGrpSpPr>
          <p:cNvPr id="75" name="组合 74"/>
          <p:cNvGrpSpPr/>
          <p:nvPr/>
        </p:nvGrpSpPr>
        <p:grpSpPr>
          <a:xfrm>
            <a:off x="4635020" y="2005053"/>
            <a:ext cx="2764985" cy="1569985"/>
            <a:chOff x="4635020" y="1595070"/>
            <a:chExt cx="2764985" cy="1569985"/>
          </a:xfrm>
          <a:noFill/>
        </p:grpSpPr>
        <p:sp>
          <p:nvSpPr>
            <p:cNvPr id="76" name="椭圆 31"/>
            <p:cNvSpPr/>
            <p:nvPr/>
          </p:nvSpPr>
          <p:spPr>
            <a:xfrm>
              <a:off x="4635020" y="1595070"/>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77" name="TextBox 33"/>
            <p:cNvSpPr txBox="1"/>
            <p:nvPr/>
          </p:nvSpPr>
          <p:spPr>
            <a:xfrm>
              <a:off x="4811619" y="2132166"/>
              <a:ext cx="2516836" cy="958404"/>
            </a:xfrm>
            <a:prstGeom prst="rect">
              <a:avLst/>
            </a:prstGeom>
            <a:grpFill/>
            <a:ln>
              <a:noFill/>
            </a:ln>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78" name="TextBox 33"/>
            <p:cNvSpPr txBox="1"/>
            <p:nvPr/>
          </p:nvSpPr>
          <p:spPr>
            <a:xfrm>
              <a:off x="4811619" y="1769597"/>
              <a:ext cx="2516836" cy="400110"/>
            </a:xfrm>
            <a:prstGeom prst="rect">
              <a:avLst/>
            </a:prstGeom>
            <a:grpFill/>
            <a:ln>
              <a:noFill/>
            </a:ln>
          </p:spPr>
          <p:txBody>
            <a:bodyPr wrap="square" rtlCol="0">
              <a:spAutoFit/>
            </a:bodyPr>
            <a:lstStyle/>
            <a:p>
              <a:pPr algn="ctr"/>
              <a:r>
                <a:rPr lang="zh-CN" altLang="en-US" sz="2000" b="1" dirty="0">
                  <a:solidFill>
                    <a:schemeClr val="tx1">
                      <a:lumMod val="75000"/>
                      <a:lumOff val="25000"/>
                    </a:schemeClr>
                  </a:solidFill>
                  <a:ea typeface="方正静蕾简体" panose="02000000000000000000" pitchFamily="2" charset="-122"/>
                </a:rPr>
                <a:t>活动意义</a:t>
              </a:r>
            </a:p>
          </p:txBody>
        </p:sp>
      </p:grpSp>
      <p:grpSp>
        <p:nvGrpSpPr>
          <p:cNvPr id="79" name="组合 78"/>
          <p:cNvGrpSpPr/>
          <p:nvPr/>
        </p:nvGrpSpPr>
        <p:grpSpPr>
          <a:xfrm>
            <a:off x="7823247" y="1976025"/>
            <a:ext cx="2764985" cy="1600100"/>
            <a:chOff x="7823247" y="1566042"/>
            <a:chExt cx="2764985" cy="1600100"/>
          </a:xfrm>
          <a:noFill/>
        </p:grpSpPr>
        <p:sp>
          <p:nvSpPr>
            <p:cNvPr id="80" name="椭圆 31"/>
            <p:cNvSpPr/>
            <p:nvPr/>
          </p:nvSpPr>
          <p:spPr>
            <a:xfrm>
              <a:off x="7823247" y="1566042"/>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81" name="TextBox 38"/>
            <p:cNvSpPr txBox="1"/>
            <p:nvPr/>
          </p:nvSpPr>
          <p:spPr>
            <a:xfrm>
              <a:off x="7948132" y="2207738"/>
              <a:ext cx="2516836" cy="958404"/>
            </a:xfrm>
            <a:prstGeom prst="rect">
              <a:avLst/>
            </a:prstGeom>
            <a:grp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82" name="TextBox 38"/>
            <p:cNvSpPr txBox="1"/>
            <p:nvPr/>
          </p:nvSpPr>
          <p:spPr>
            <a:xfrm>
              <a:off x="7948132" y="1845169"/>
              <a:ext cx="2516836" cy="400110"/>
            </a:xfrm>
            <a:prstGeom prst="rect">
              <a:avLst/>
            </a:prstGeom>
            <a:grpFill/>
          </p:spPr>
          <p:txBody>
            <a:bodyPr wrap="square" rtlCol="0">
              <a:spAutoFit/>
            </a:bodyPr>
            <a:lstStyle/>
            <a:p>
              <a:pPr algn="ctr"/>
              <a:r>
                <a:rPr lang="zh-CN" altLang="en-US" sz="2000" b="1" dirty="0">
                  <a:solidFill>
                    <a:schemeClr val="tx1">
                      <a:lumMod val="75000"/>
                      <a:lumOff val="25000"/>
                    </a:schemeClr>
                  </a:solidFill>
                  <a:ea typeface="方正静蕾简体" panose="02000000000000000000" pitchFamily="2" charset="-122"/>
                </a:rPr>
                <a:t>活动意义</a:t>
              </a:r>
            </a:p>
          </p:txBody>
        </p:sp>
      </p:grpSp>
      <p:grpSp>
        <p:nvGrpSpPr>
          <p:cNvPr id="83" name="组合 82"/>
          <p:cNvGrpSpPr/>
          <p:nvPr/>
        </p:nvGrpSpPr>
        <p:grpSpPr>
          <a:xfrm>
            <a:off x="1470498" y="3974641"/>
            <a:ext cx="2764985" cy="1569985"/>
            <a:chOff x="1470498" y="3566573"/>
            <a:chExt cx="2764985" cy="1569985"/>
          </a:xfrm>
          <a:noFill/>
        </p:grpSpPr>
        <p:sp>
          <p:nvSpPr>
            <p:cNvPr id="84" name="椭圆 31"/>
            <p:cNvSpPr/>
            <p:nvPr/>
          </p:nvSpPr>
          <p:spPr>
            <a:xfrm>
              <a:off x="1470498" y="3566573"/>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85" name="TextBox 41"/>
            <p:cNvSpPr txBox="1"/>
            <p:nvPr/>
          </p:nvSpPr>
          <p:spPr>
            <a:xfrm>
              <a:off x="1582720" y="3741703"/>
              <a:ext cx="2516836" cy="400110"/>
            </a:xfrm>
            <a:prstGeom prst="rect">
              <a:avLst/>
            </a:prstGeom>
            <a:grpFill/>
          </p:spPr>
          <p:txBody>
            <a:bodyPr wrap="square" rtlCol="0">
              <a:spAutoFit/>
            </a:bodyPr>
            <a:lstStyle/>
            <a:p>
              <a:pPr algn="ctr"/>
              <a:r>
                <a:rPr lang="zh-CN" altLang="en-US" sz="2000" b="1" dirty="0">
                  <a:solidFill>
                    <a:schemeClr val="tx1">
                      <a:lumMod val="75000"/>
                      <a:lumOff val="25000"/>
                    </a:schemeClr>
                  </a:solidFill>
                  <a:ea typeface="方正静蕾简体" panose="02000000000000000000" pitchFamily="2" charset="-122"/>
                </a:rPr>
                <a:t>活动意义</a:t>
              </a:r>
            </a:p>
          </p:txBody>
        </p:sp>
        <p:sp>
          <p:nvSpPr>
            <p:cNvPr id="86" name="TextBox 41"/>
            <p:cNvSpPr txBox="1"/>
            <p:nvPr/>
          </p:nvSpPr>
          <p:spPr>
            <a:xfrm>
              <a:off x="1582720" y="4178154"/>
              <a:ext cx="2516836" cy="958404"/>
            </a:xfrm>
            <a:prstGeom prst="rect">
              <a:avLst/>
            </a:prstGeom>
            <a:grp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grpSp>
      <p:grpSp>
        <p:nvGrpSpPr>
          <p:cNvPr id="87" name="组合 86"/>
          <p:cNvGrpSpPr/>
          <p:nvPr/>
        </p:nvGrpSpPr>
        <p:grpSpPr>
          <a:xfrm>
            <a:off x="4635019" y="3976556"/>
            <a:ext cx="2764985" cy="1569985"/>
            <a:chOff x="4635019" y="3566573"/>
            <a:chExt cx="2764985" cy="1569985"/>
          </a:xfrm>
          <a:noFill/>
        </p:grpSpPr>
        <p:sp>
          <p:nvSpPr>
            <p:cNvPr id="88" name="椭圆 31"/>
            <p:cNvSpPr/>
            <p:nvPr/>
          </p:nvSpPr>
          <p:spPr>
            <a:xfrm>
              <a:off x="4635019" y="3566573"/>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89" name="TextBox 44"/>
            <p:cNvSpPr txBox="1"/>
            <p:nvPr/>
          </p:nvSpPr>
          <p:spPr>
            <a:xfrm>
              <a:off x="4770946" y="3705140"/>
              <a:ext cx="2516836" cy="400110"/>
            </a:xfrm>
            <a:prstGeom prst="rect">
              <a:avLst/>
            </a:prstGeom>
            <a:grpFill/>
          </p:spPr>
          <p:txBody>
            <a:bodyPr wrap="square" rtlCol="0">
              <a:spAutoFit/>
            </a:bodyPr>
            <a:lstStyle/>
            <a:p>
              <a:pPr algn="ctr"/>
              <a:r>
                <a:rPr lang="zh-CN" altLang="en-US" sz="2000" b="1" dirty="0">
                  <a:solidFill>
                    <a:schemeClr val="tx1">
                      <a:lumMod val="75000"/>
                      <a:lumOff val="25000"/>
                    </a:schemeClr>
                  </a:solidFill>
                  <a:ea typeface="方正静蕾简体" panose="02000000000000000000" pitchFamily="2" charset="-122"/>
                </a:rPr>
                <a:t>活动意义</a:t>
              </a:r>
            </a:p>
          </p:txBody>
        </p:sp>
        <p:sp>
          <p:nvSpPr>
            <p:cNvPr id="90" name="TextBox 44"/>
            <p:cNvSpPr txBox="1"/>
            <p:nvPr/>
          </p:nvSpPr>
          <p:spPr>
            <a:xfrm>
              <a:off x="4770946" y="4141591"/>
              <a:ext cx="2516836" cy="958404"/>
            </a:xfrm>
            <a:prstGeom prst="rect">
              <a:avLst/>
            </a:prstGeom>
            <a:grp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grpSp>
      <p:grpSp>
        <p:nvGrpSpPr>
          <p:cNvPr id="91" name="组合 90"/>
          <p:cNvGrpSpPr/>
          <p:nvPr/>
        </p:nvGrpSpPr>
        <p:grpSpPr>
          <a:xfrm>
            <a:off x="7823246" y="3947528"/>
            <a:ext cx="2764985" cy="1569985"/>
            <a:chOff x="7823246" y="3537545"/>
            <a:chExt cx="2764985" cy="1569985"/>
          </a:xfrm>
          <a:noFill/>
        </p:grpSpPr>
        <p:sp>
          <p:nvSpPr>
            <p:cNvPr id="92" name="椭圆 31"/>
            <p:cNvSpPr/>
            <p:nvPr/>
          </p:nvSpPr>
          <p:spPr>
            <a:xfrm>
              <a:off x="7823246" y="3537545"/>
              <a:ext cx="2764985" cy="156998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grpFill/>
            <a:ln w="25400" cap="rnd">
              <a:solidFill>
                <a:schemeClr val="tx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lumMod val="75000"/>
                    <a:lumOff val="25000"/>
                  </a:schemeClr>
                </a:solidFill>
                <a:latin typeface="+mj-lt"/>
                <a:ea typeface="方正静蕾简体" panose="02000000000000000000" pitchFamily="2" charset="-122"/>
              </a:endParaRPr>
            </a:p>
          </p:txBody>
        </p:sp>
        <p:sp>
          <p:nvSpPr>
            <p:cNvPr id="93" name="TextBox 47"/>
            <p:cNvSpPr txBox="1"/>
            <p:nvPr/>
          </p:nvSpPr>
          <p:spPr>
            <a:xfrm>
              <a:off x="7948132" y="3705140"/>
              <a:ext cx="2516836" cy="400110"/>
            </a:xfrm>
            <a:prstGeom prst="rect">
              <a:avLst/>
            </a:prstGeom>
            <a:grpFill/>
          </p:spPr>
          <p:txBody>
            <a:bodyPr wrap="square" rtlCol="0">
              <a:spAutoFit/>
            </a:bodyPr>
            <a:lstStyle/>
            <a:p>
              <a:pPr algn="ctr"/>
              <a:r>
                <a:rPr lang="zh-CN" altLang="en-US" sz="2000" b="1" dirty="0">
                  <a:solidFill>
                    <a:schemeClr val="tx1">
                      <a:lumMod val="75000"/>
                      <a:lumOff val="25000"/>
                    </a:schemeClr>
                  </a:solidFill>
                  <a:ea typeface="方正静蕾简体" panose="02000000000000000000" pitchFamily="2" charset="-122"/>
                </a:rPr>
                <a:t>活动意义</a:t>
              </a:r>
            </a:p>
          </p:txBody>
        </p:sp>
        <p:sp>
          <p:nvSpPr>
            <p:cNvPr id="94" name="TextBox 47"/>
            <p:cNvSpPr txBox="1"/>
            <p:nvPr/>
          </p:nvSpPr>
          <p:spPr>
            <a:xfrm>
              <a:off x="7948132" y="4141591"/>
              <a:ext cx="2516836" cy="958404"/>
            </a:xfrm>
            <a:prstGeom prst="rect">
              <a:avLst/>
            </a:prstGeom>
            <a:grpFill/>
          </p:spPr>
          <p:txBody>
            <a:bodyPr wrap="square" rtlCol="0">
              <a:spAutoFit/>
            </a:bodyPr>
            <a:lstStyle/>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grpSp>
      <p:sp>
        <p:nvSpPr>
          <p:cNvPr id="27" name="TextBox 17">
            <a:extLst>
              <a:ext uri="{FF2B5EF4-FFF2-40B4-BE49-F238E27FC236}">
                <a16:creationId xmlns:a16="http://schemas.microsoft.com/office/drawing/2014/main" id="{EAECD812-4E63-4C69-B06B-66350578AE54}"/>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1.3</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2741694058"/>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2000"/>
                                        <p:tgtEl>
                                          <p:spTgt spid="71"/>
                                        </p:tgtEl>
                                      </p:cBhvr>
                                    </p:animEffect>
                                    <p:anim calcmode="lin" valueType="num">
                                      <p:cBhvr>
                                        <p:cTn id="8" dur="2000" fill="hold"/>
                                        <p:tgtEl>
                                          <p:spTgt spid="71"/>
                                        </p:tgtEl>
                                        <p:attrNameLst>
                                          <p:attrName>ppt_w</p:attrName>
                                        </p:attrNameLst>
                                      </p:cBhvr>
                                      <p:tavLst>
                                        <p:tav tm="0" fmla="#ppt_w*sin(2.5*pi*$)">
                                          <p:val>
                                            <p:fltVal val="0"/>
                                          </p:val>
                                        </p:tav>
                                        <p:tav tm="100000">
                                          <p:val>
                                            <p:fltVal val="1"/>
                                          </p:val>
                                        </p:tav>
                                      </p:tavLst>
                                    </p:anim>
                                    <p:anim calcmode="lin" valueType="num">
                                      <p:cBhvr>
                                        <p:cTn id="9" dur="2000" fill="hold"/>
                                        <p:tgtEl>
                                          <p:spTgt spid="71"/>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0"/>
                                  </p:stCondLst>
                                  <p:childTnLst>
                                    <p:set>
                                      <p:cBhvr>
                                        <p:cTn id="11" dur="1" fill="hold">
                                          <p:stCondLst>
                                            <p:cond delay="0"/>
                                          </p:stCondLst>
                                        </p:cTn>
                                        <p:tgtEl>
                                          <p:spTgt spid="75"/>
                                        </p:tgtEl>
                                        <p:attrNameLst>
                                          <p:attrName>style.visibility</p:attrName>
                                        </p:attrNameLst>
                                      </p:cBhvr>
                                      <p:to>
                                        <p:strVal val="visible"/>
                                      </p:to>
                                    </p:set>
                                    <p:animEffect transition="in" filter="fade">
                                      <p:cBhvr>
                                        <p:cTn id="12" dur="2000"/>
                                        <p:tgtEl>
                                          <p:spTgt spid="75"/>
                                        </p:tgtEl>
                                      </p:cBhvr>
                                    </p:animEffect>
                                    <p:anim calcmode="lin" valueType="num">
                                      <p:cBhvr>
                                        <p:cTn id="13" dur="2000" fill="hold"/>
                                        <p:tgtEl>
                                          <p:spTgt spid="75"/>
                                        </p:tgtEl>
                                        <p:attrNameLst>
                                          <p:attrName>ppt_w</p:attrName>
                                        </p:attrNameLst>
                                      </p:cBhvr>
                                      <p:tavLst>
                                        <p:tav tm="0" fmla="#ppt_w*sin(2.5*pi*$)">
                                          <p:val>
                                            <p:fltVal val="0"/>
                                          </p:val>
                                        </p:tav>
                                        <p:tav tm="100000">
                                          <p:val>
                                            <p:fltVal val="1"/>
                                          </p:val>
                                        </p:tav>
                                      </p:tavLst>
                                    </p:anim>
                                    <p:anim calcmode="lin" valueType="num">
                                      <p:cBhvr>
                                        <p:cTn id="14" dur="2000" fill="hold"/>
                                        <p:tgtEl>
                                          <p:spTgt spid="75"/>
                                        </p:tgtEl>
                                        <p:attrNameLst>
                                          <p:attrName>ppt_h</p:attrName>
                                        </p:attrNameLst>
                                      </p:cBhvr>
                                      <p:tavLst>
                                        <p:tav tm="0">
                                          <p:val>
                                            <p:strVal val="#ppt_h"/>
                                          </p:val>
                                        </p:tav>
                                        <p:tav tm="100000">
                                          <p:val>
                                            <p:strVal val="#ppt_h"/>
                                          </p:val>
                                        </p:tav>
                                      </p:tavLst>
                                    </p:anim>
                                  </p:childTnLst>
                                </p:cTn>
                              </p:par>
                              <p:par>
                                <p:cTn id="15" presetID="45" presetClass="entr" presetSubtype="0" fill="hold" nodeType="with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fade">
                                      <p:cBhvr>
                                        <p:cTn id="17" dur="2000"/>
                                        <p:tgtEl>
                                          <p:spTgt spid="79"/>
                                        </p:tgtEl>
                                      </p:cBhvr>
                                    </p:animEffect>
                                    <p:anim calcmode="lin" valueType="num">
                                      <p:cBhvr>
                                        <p:cTn id="18" dur="2000" fill="hold"/>
                                        <p:tgtEl>
                                          <p:spTgt spid="79"/>
                                        </p:tgtEl>
                                        <p:attrNameLst>
                                          <p:attrName>ppt_w</p:attrName>
                                        </p:attrNameLst>
                                      </p:cBhvr>
                                      <p:tavLst>
                                        <p:tav tm="0" fmla="#ppt_w*sin(2.5*pi*$)">
                                          <p:val>
                                            <p:fltVal val="0"/>
                                          </p:val>
                                        </p:tav>
                                        <p:tav tm="100000">
                                          <p:val>
                                            <p:fltVal val="1"/>
                                          </p:val>
                                        </p:tav>
                                      </p:tavLst>
                                    </p:anim>
                                    <p:anim calcmode="lin" valueType="num">
                                      <p:cBhvr>
                                        <p:cTn id="19" dur="2000" fill="hold"/>
                                        <p:tgtEl>
                                          <p:spTgt spid="79"/>
                                        </p:tgtEl>
                                        <p:attrNameLst>
                                          <p:attrName>ppt_h</p:attrName>
                                        </p:attrNameLst>
                                      </p:cBhvr>
                                      <p:tavLst>
                                        <p:tav tm="0">
                                          <p:val>
                                            <p:strVal val="#ppt_h"/>
                                          </p:val>
                                        </p:tav>
                                        <p:tav tm="100000">
                                          <p:val>
                                            <p:strVal val="#ppt_h"/>
                                          </p:val>
                                        </p:tav>
                                      </p:tavLst>
                                    </p:anim>
                                  </p:childTnLst>
                                </p:cTn>
                              </p:par>
                              <p:par>
                                <p:cTn id="20" presetID="45" presetClass="entr" presetSubtype="0" fill="hold" nodeType="withEffect">
                                  <p:stCondLst>
                                    <p:cond delay="0"/>
                                  </p:stCondLst>
                                  <p:childTnLst>
                                    <p:set>
                                      <p:cBhvr>
                                        <p:cTn id="21" dur="1" fill="hold">
                                          <p:stCondLst>
                                            <p:cond delay="0"/>
                                          </p:stCondLst>
                                        </p:cTn>
                                        <p:tgtEl>
                                          <p:spTgt spid="83"/>
                                        </p:tgtEl>
                                        <p:attrNameLst>
                                          <p:attrName>style.visibility</p:attrName>
                                        </p:attrNameLst>
                                      </p:cBhvr>
                                      <p:to>
                                        <p:strVal val="visible"/>
                                      </p:to>
                                    </p:set>
                                    <p:animEffect transition="in" filter="fade">
                                      <p:cBhvr>
                                        <p:cTn id="22" dur="2000"/>
                                        <p:tgtEl>
                                          <p:spTgt spid="83"/>
                                        </p:tgtEl>
                                      </p:cBhvr>
                                    </p:animEffect>
                                    <p:anim calcmode="lin" valueType="num">
                                      <p:cBhvr>
                                        <p:cTn id="23" dur="2000" fill="hold"/>
                                        <p:tgtEl>
                                          <p:spTgt spid="83"/>
                                        </p:tgtEl>
                                        <p:attrNameLst>
                                          <p:attrName>ppt_w</p:attrName>
                                        </p:attrNameLst>
                                      </p:cBhvr>
                                      <p:tavLst>
                                        <p:tav tm="0" fmla="#ppt_w*sin(2.5*pi*$)">
                                          <p:val>
                                            <p:fltVal val="0"/>
                                          </p:val>
                                        </p:tav>
                                        <p:tav tm="100000">
                                          <p:val>
                                            <p:fltVal val="1"/>
                                          </p:val>
                                        </p:tav>
                                      </p:tavLst>
                                    </p:anim>
                                    <p:anim calcmode="lin" valueType="num">
                                      <p:cBhvr>
                                        <p:cTn id="24" dur="2000" fill="hold"/>
                                        <p:tgtEl>
                                          <p:spTgt spid="83"/>
                                        </p:tgtEl>
                                        <p:attrNameLst>
                                          <p:attrName>ppt_h</p:attrName>
                                        </p:attrNameLst>
                                      </p:cBhvr>
                                      <p:tavLst>
                                        <p:tav tm="0">
                                          <p:val>
                                            <p:strVal val="#ppt_h"/>
                                          </p:val>
                                        </p:tav>
                                        <p:tav tm="100000">
                                          <p:val>
                                            <p:strVal val="#ppt_h"/>
                                          </p:val>
                                        </p:tav>
                                      </p:tavLst>
                                    </p:anim>
                                  </p:childTnLst>
                                </p:cTn>
                              </p:par>
                              <p:par>
                                <p:cTn id="25" presetID="45" presetClass="entr" presetSubtype="0" fill="hold" nodeType="with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fade">
                                      <p:cBhvr>
                                        <p:cTn id="27" dur="2000"/>
                                        <p:tgtEl>
                                          <p:spTgt spid="87"/>
                                        </p:tgtEl>
                                      </p:cBhvr>
                                    </p:animEffect>
                                    <p:anim calcmode="lin" valueType="num">
                                      <p:cBhvr>
                                        <p:cTn id="28" dur="2000" fill="hold"/>
                                        <p:tgtEl>
                                          <p:spTgt spid="87"/>
                                        </p:tgtEl>
                                        <p:attrNameLst>
                                          <p:attrName>ppt_w</p:attrName>
                                        </p:attrNameLst>
                                      </p:cBhvr>
                                      <p:tavLst>
                                        <p:tav tm="0" fmla="#ppt_w*sin(2.5*pi*$)">
                                          <p:val>
                                            <p:fltVal val="0"/>
                                          </p:val>
                                        </p:tav>
                                        <p:tav tm="100000">
                                          <p:val>
                                            <p:fltVal val="1"/>
                                          </p:val>
                                        </p:tav>
                                      </p:tavLst>
                                    </p:anim>
                                    <p:anim calcmode="lin" valueType="num">
                                      <p:cBhvr>
                                        <p:cTn id="29" dur="2000" fill="hold"/>
                                        <p:tgtEl>
                                          <p:spTgt spid="87"/>
                                        </p:tgtEl>
                                        <p:attrNameLst>
                                          <p:attrName>ppt_h</p:attrName>
                                        </p:attrNameLst>
                                      </p:cBhvr>
                                      <p:tavLst>
                                        <p:tav tm="0">
                                          <p:val>
                                            <p:strVal val="#ppt_h"/>
                                          </p:val>
                                        </p:tav>
                                        <p:tav tm="100000">
                                          <p:val>
                                            <p:strVal val="#ppt_h"/>
                                          </p:val>
                                        </p:tav>
                                      </p:tavLst>
                                    </p:anim>
                                  </p:childTnLst>
                                </p:cTn>
                              </p:par>
                              <p:par>
                                <p:cTn id="30" presetID="45" presetClass="entr" presetSubtype="0" fill="hold" nodeType="withEffect">
                                  <p:stCondLst>
                                    <p:cond delay="0"/>
                                  </p:stCondLst>
                                  <p:childTnLst>
                                    <p:set>
                                      <p:cBhvr>
                                        <p:cTn id="31" dur="1" fill="hold">
                                          <p:stCondLst>
                                            <p:cond delay="0"/>
                                          </p:stCondLst>
                                        </p:cTn>
                                        <p:tgtEl>
                                          <p:spTgt spid="91"/>
                                        </p:tgtEl>
                                        <p:attrNameLst>
                                          <p:attrName>style.visibility</p:attrName>
                                        </p:attrNameLst>
                                      </p:cBhvr>
                                      <p:to>
                                        <p:strVal val="visible"/>
                                      </p:to>
                                    </p:set>
                                    <p:animEffect transition="in" filter="fade">
                                      <p:cBhvr>
                                        <p:cTn id="32" dur="2000"/>
                                        <p:tgtEl>
                                          <p:spTgt spid="91"/>
                                        </p:tgtEl>
                                      </p:cBhvr>
                                    </p:animEffect>
                                    <p:anim calcmode="lin" valueType="num">
                                      <p:cBhvr>
                                        <p:cTn id="33" dur="2000" fill="hold"/>
                                        <p:tgtEl>
                                          <p:spTgt spid="91"/>
                                        </p:tgtEl>
                                        <p:attrNameLst>
                                          <p:attrName>ppt_w</p:attrName>
                                        </p:attrNameLst>
                                      </p:cBhvr>
                                      <p:tavLst>
                                        <p:tav tm="0" fmla="#ppt_w*sin(2.5*pi*$)">
                                          <p:val>
                                            <p:fltVal val="0"/>
                                          </p:val>
                                        </p:tav>
                                        <p:tav tm="100000">
                                          <p:val>
                                            <p:fltVal val="1"/>
                                          </p:val>
                                        </p:tav>
                                      </p:tavLst>
                                    </p:anim>
                                    <p:anim calcmode="lin" valueType="num">
                                      <p:cBhvr>
                                        <p:cTn id="34" dur="2000" fill="hold"/>
                                        <p:tgtEl>
                                          <p:spTgt spid="9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组合 64"/>
          <p:cNvGrpSpPr/>
          <p:nvPr/>
        </p:nvGrpSpPr>
        <p:grpSpPr>
          <a:xfrm>
            <a:off x="1319213" y="1889564"/>
            <a:ext cx="4232275" cy="3679825"/>
            <a:chOff x="1319213" y="1998663"/>
            <a:chExt cx="4232275" cy="3679825"/>
          </a:xfrm>
        </p:grpSpPr>
        <p:sp>
          <p:nvSpPr>
            <p:cNvPr id="109" name="任意多边形 108"/>
            <p:cNvSpPr/>
            <p:nvPr/>
          </p:nvSpPr>
          <p:spPr>
            <a:xfrm>
              <a:off x="1628775" y="2222396"/>
              <a:ext cx="3600450" cy="2759180"/>
            </a:xfrm>
            <a:custGeom>
              <a:avLst/>
              <a:gdLst>
                <a:gd name="connsiteX0" fmla="*/ 276225 w 3600450"/>
                <a:gd name="connsiteY0" fmla="*/ 0 h 2733675"/>
                <a:gd name="connsiteX1" fmla="*/ 171450 w 3600450"/>
                <a:gd name="connsiteY1" fmla="*/ 19050 h 2733675"/>
                <a:gd name="connsiteX2" fmla="*/ 114300 w 3600450"/>
                <a:gd name="connsiteY2" fmla="*/ 114300 h 2733675"/>
                <a:gd name="connsiteX3" fmla="*/ 19050 w 3600450"/>
                <a:gd name="connsiteY3" fmla="*/ 381000 h 2733675"/>
                <a:gd name="connsiteX4" fmla="*/ 0 w 3600450"/>
                <a:gd name="connsiteY4" fmla="*/ 1066800 h 2733675"/>
                <a:gd name="connsiteX5" fmla="*/ 47625 w 3600450"/>
                <a:gd name="connsiteY5" fmla="*/ 2219325 h 2733675"/>
                <a:gd name="connsiteX6" fmla="*/ 76200 w 3600450"/>
                <a:gd name="connsiteY6" fmla="*/ 2505075 h 2733675"/>
                <a:gd name="connsiteX7" fmla="*/ 180975 w 3600450"/>
                <a:gd name="connsiteY7" fmla="*/ 2619375 h 2733675"/>
                <a:gd name="connsiteX8" fmla="*/ 600075 w 3600450"/>
                <a:gd name="connsiteY8" fmla="*/ 2686050 h 2733675"/>
                <a:gd name="connsiteX9" fmla="*/ 2266950 w 3600450"/>
                <a:gd name="connsiteY9" fmla="*/ 2733675 h 2733675"/>
                <a:gd name="connsiteX10" fmla="*/ 3162300 w 3600450"/>
                <a:gd name="connsiteY10" fmla="*/ 2724150 h 2733675"/>
                <a:gd name="connsiteX11" fmla="*/ 3381375 w 3600450"/>
                <a:gd name="connsiteY11" fmla="*/ 2686050 h 2733675"/>
                <a:gd name="connsiteX12" fmla="*/ 3495675 w 3600450"/>
                <a:gd name="connsiteY12" fmla="*/ 2533650 h 2733675"/>
                <a:gd name="connsiteX13" fmla="*/ 3581400 w 3600450"/>
                <a:gd name="connsiteY13" fmla="*/ 1885950 h 2733675"/>
                <a:gd name="connsiteX14" fmla="*/ 3600450 w 3600450"/>
                <a:gd name="connsiteY14" fmla="*/ 581025 h 2733675"/>
                <a:gd name="connsiteX15" fmla="*/ 3562350 w 3600450"/>
                <a:gd name="connsiteY15" fmla="*/ 238125 h 2733675"/>
                <a:gd name="connsiteX16" fmla="*/ 3457575 w 3600450"/>
                <a:gd name="connsiteY16" fmla="*/ 76200 h 2733675"/>
                <a:gd name="connsiteX17" fmla="*/ 3295650 w 3600450"/>
                <a:gd name="connsiteY17" fmla="*/ 38100 h 2733675"/>
                <a:gd name="connsiteX18" fmla="*/ 2981325 w 3600450"/>
                <a:gd name="connsiteY18" fmla="*/ 9525 h 2733675"/>
                <a:gd name="connsiteX19" fmla="*/ 1038225 w 3600450"/>
                <a:gd name="connsiteY19" fmla="*/ 9525 h 2733675"/>
                <a:gd name="connsiteX20" fmla="*/ 276225 w 3600450"/>
                <a:gd name="connsiteY20" fmla="*/ 0 h 2733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00450" h="2733675">
                  <a:moveTo>
                    <a:pt x="276225" y="0"/>
                  </a:moveTo>
                  <a:lnTo>
                    <a:pt x="171450" y="19050"/>
                  </a:lnTo>
                  <a:lnTo>
                    <a:pt x="114300" y="114300"/>
                  </a:lnTo>
                  <a:lnTo>
                    <a:pt x="19050" y="381000"/>
                  </a:lnTo>
                  <a:lnTo>
                    <a:pt x="0" y="1066800"/>
                  </a:lnTo>
                  <a:lnTo>
                    <a:pt x="47625" y="2219325"/>
                  </a:lnTo>
                  <a:lnTo>
                    <a:pt x="76200" y="2505075"/>
                  </a:lnTo>
                  <a:lnTo>
                    <a:pt x="180975" y="2619375"/>
                  </a:lnTo>
                  <a:lnTo>
                    <a:pt x="600075" y="2686050"/>
                  </a:lnTo>
                  <a:lnTo>
                    <a:pt x="2266950" y="2733675"/>
                  </a:lnTo>
                  <a:lnTo>
                    <a:pt x="3162300" y="2724150"/>
                  </a:lnTo>
                  <a:lnTo>
                    <a:pt x="3381375" y="2686050"/>
                  </a:lnTo>
                  <a:lnTo>
                    <a:pt x="3495675" y="2533650"/>
                  </a:lnTo>
                  <a:lnTo>
                    <a:pt x="3581400" y="1885950"/>
                  </a:lnTo>
                  <a:lnTo>
                    <a:pt x="3600450" y="581025"/>
                  </a:lnTo>
                  <a:lnTo>
                    <a:pt x="3562350" y="238125"/>
                  </a:lnTo>
                  <a:lnTo>
                    <a:pt x="3457575" y="76200"/>
                  </a:lnTo>
                  <a:lnTo>
                    <a:pt x="3295650" y="38100"/>
                  </a:lnTo>
                  <a:lnTo>
                    <a:pt x="2981325" y="9525"/>
                  </a:lnTo>
                  <a:lnTo>
                    <a:pt x="1038225" y="9525"/>
                  </a:lnTo>
                  <a:lnTo>
                    <a:pt x="276225" y="0"/>
                  </a:lnTo>
                  <a:close/>
                </a:path>
              </a:pathLst>
            </a:custGeom>
            <a:blipFill dpi="0" rotWithShape="1">
              <a:blip r:embed="rId3"/>
              <a:srcRect/>
              <a:stretch>
                <a:fillRect r="-21000"/>
              </a:stretch>
            </a:blip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1">
                <a:ln>
                  <a:noFill/>
                </a:ln>
                <a:solidFill>
                  <a:srgbClr val="605448"/>
                </a:solidFill>
                <a:effectLst/>
                <a:uLnTx/>
                <a:uFillTx/>
                <a:latin typeface="方正静蕾简体"/>
                <a:ea typeface="方正静蕾简体"/>
                <a:cs typeface="+mn-ea"/>
                <a:sym typeface="+mn-lt"/>
              </a:endParaRPr>
            </a:p>
          </p:txBody>
        </p:sp>
        <p:sp>
          <p:nvSpPr>
            <p:cNvPr id="110" name="任意多边形 109"/>
            <p:cNvSpPr/>
            <p:nvPr/>
          </p:nvSpPr>
          <p:spPr>
            <a:xfrm>
              <a:off x="1319213" y="1998663"/>
              <a:ext cx="4232275" cy="3227387"/>
            </a:xfrm>
            <a:custGeom>
              <a:avLst/>
              <a:gdLst>
                <a:gd name="connsiteX0" fmla="*/ 692107 w 4233329"/>
                <a:gd name="connsiteY0" fmla="*/ 230189 h 3227560"/>
                <a:gd name="connsiteX1" fmla="*/ 606311 w 4233329"/>
                <a:gd name="connsiteY1" fmla="*/ 232933 h 3227560"/>
                <a:gd name="connsiteX2" fmla="*/ 330515 w 4233329"/>
                <a:gd name="connsiteY2" fmla="*/ 632928 h 3227560"/>
                <a:gd name="connsiteX3" fmla="*/ 403145 w 4233329"/>
                <a:gd name="connsiteY3" fmla="*/ 2772901 h 3227560"/>
                <a:gd name="connsiteX4" fmla="*/ 1440706 w 4233329"/>
                <a:gd name="connsiteY4" fmla="*/ 2952899 h 3227560"/>
                <a:gd name="connsiteX5" fmla="*/ 3703068 w 4233329"/>
                <a:gd name="connsiteY5" fmla="*/ 2920902 h 3227560"/>
                <a:gd name="connsiteX6" fmla="*/ 3906009 w 4233329"/>
                <a:gd name="connsiteY6" fmla="*/ 1782913 h 3227560"/>
                <a:gd name="connsiteX7" fmla="*/ 3775220 w 4233329"/>
                <a:gd name="connsiteY7" fmla="*/ 332932 h 3227560"/>
                <a:gd name="connsiteX8" fmla="*/ 1824604 w 4233329"/>
                <a:gd name="connsiteY8" fmla="*/ 262933 h 3227560"/>
                <a:gd name="connsiteX9" fmla="*/ 692107 w 4233329"/>
                <a:gd name="connsiteY9" fmla="*/ 230189 h 3227560"/>
                <a:gd name="connsiteX10" fmla="*/ 442503 w 4233329"/>
                <a:gd name="connsiteY10" fmla="*/ 300 h 3227560"/>
                <a:gd name="connsiteX11" fmla="*/ 1773431 w 4233329"/>
                <a:gd name="connsiteY11" fmla="*/ 38781 h 3227560"/>
                <a:gd name="connsiteX12" fmla="*/ 4065824 w 4233329"/>
                <a:gd name="connsiteY12" fmla="*/ 121045 h 3227560"/>
                <a:gd name="connsiteX13" fmla="*/ 4219530 w 4233329"/>
                <a:gd name="connsiteY13" fmla="*/ 1825085 h 3227560"/>
                <a:gd name="connsiteX14" fmla="*/ 3981031 w 4233329"/>
                <a:gd name="connsiteY14" fmla="*/ 3162467 h 3227560"/>
                <a:gd name="connsiteX15" fmla="*/ 1322268 w 4233329"/>
                <a:gd name="connsiteY15" fmla="*/ 3200070 h 3227560"/>
                <a:gd name="connsiteX16" fmla="*/ 102910 w 4233329"/>
                <a:gd name="connsiteY16" fmla="*/ 2988535 h 3227560"/>
                <a:gd name="connsiteX17" fmla="*/ 17555 w 4233329"/>
                <a:gd name="connsiteY17" fmla="*/ 473605 h 3227560"/>
                <a:gd name="connsiteX18" fmla="*/ 341674 w 4233329"/>
                <a:gd name="connsiteY18" fmla="*/ 3525 h 3227560"/>
                <a:gd name="connsiteX19" fmla="*/ 442503 w 4233329"/>
                <a:gd name="connsiteY19" fmla="*/ 300 h 3227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233329" h="3227560">
                  <a:moveTo>
                    <a:pt x="692107" y="230189"/>
                  </a:moveTo>
                  <a:cubicBezTo>
                    <a:pt x="659083" y="230589"/>
                    <a:pt x="630305" y="231475"/>
                    <a:pt x="606311" y="232933"/>
                  </a:cubicBezTo>
                  <a:cubicBezTo>
                    <a:pt x="414362" y="244600"/>
                    <a:pt x="374752" y="437931"/>
                    <a:pt x="330515" y="632928"/>
                  </a:cubicBezTo>
                  <a:cubicBezTo>
                    <a:pt x="296654" y="1056256"/>
                    <a:pt x="320155" y="2603079"/>
                    <a:pt x="403145" y="2772901"/>
                  </a:cubicBezTo>
                  <a:cubicBezTo>
                    <a:pt x="486134" y="2942724"/>
                    <a:pt x="890719" y="2928232"/>
                    <a:pt x="1440706" y="2952899"/>
                  </a:cubicBezTo>
                  <a:cubicBezTo>
                    <a:pt x="1990693" y="2977566"/>
                    <a:pt x="3547289" y="3001102"/>
                    <a:pt x="3703068" y="2920902"/>
                  </a:cubicBezTo>
                  <a:cubicBezTo>
                    <a:pt x="3858848" y="2840703"/>
                    <a:pt x="3893984" y="2214242"/>
                    <a:pt x="3906009" y="1782913"/>
                  </a:cubicBezTo>
                  <a:cubicBezTo>
                    <a:pt x="3918035" y="1351585"/>
                    <a:pt x="3956302" y="484220"/>
                    <a:pt x="3775220" y="332932"/>
                  </a:cubicBezTo>
                  <a:cubicBezTo>
                    <a:pt x="3594137" y="181645"/>
                    <a:pt x="2352755" y="279599"/>
                    <a:pt x="1824604" y="262933"/>
                  </a:cubicBezTo>
                  <a:cubicBezTo>
                    <a:pt x="1362472" y="248350"/>
                    <a:pt x="923276" y="227386"/>
                    <a:pt x="692107" y="230189"/>
                  </a:cubicBezTo>
                  <a:close/>
                  <a:moveTo>
                    <a:pt x="442503" y="300"/>
                  </a:moveTo>
                  <a:cubicBezTo>
                    <a:pt x="714176" y="-2994"/>
                    <a:pt x="1230326" y="21643"/>
                    <a:pt x="1773431" y="38781"/>
                  </a:cubicBezTo>
                  <a:cubicBezTo>
                    <a:pt x="2394122" y="58367"/>
                    <a:pt x="3853013" y="-56751"/>
                    <a:pt x="4065824" y="121045"/>
                  </a:cubicBezTo>
                  <a:cubicBezTo>
                    <a:pt x="4278635" y="298840"/>
                    <a:pt x="4233662" y="1318182"/>
                    <a:pt x="4219530" y="1825085"/>
                  </a:cubicBezTo>
                  <a:cubicBezTo>
                    <a:pt x="4205397" y="2331989"/>
                    <a:pt x="4164105" y="3068215"/>
                    <a:pt x="3981031" y="3162467"/>
                  </a:cubicBezTo>
                  <a:cubicBezTo>
                    <a:pt x="3797956" y="3256719"/>
                    <a:pt x="1968621" y="3229059"/>
                    <a:pt x="1322268" y="3200070"/>
                  </a:cubicBezTo>
                  <a:cubicBezTo>
                    <a:pt x="675915" y="3171082"/>
                    <a:pt x="200440" y="3188112"/>
                    <a:pt x="102910" y="2988535"/>
                  </a:cubicBezTo>
                  <a:cubicBezTo>
                    <a:pt x="5380" y="2788957"/>
                    <a:pt x="-22240" y="971107"/>
                    <a:pt x="17555" y="473605"/>
                  </a:cubicBezTo>
                  <a:cubicBezTo>
                    <a:pt x="69542" y="244441"/>
                    <a:pt x="116093" y="17235"/>
                    <a:pt x="341674" y="3525"/>
                  </a:cubicBezTo>
                  <a:cubicBezTo>
                    <a:pt x="369872" y="1811"/>
                    <a:pt x="403693" y="770"/>
                    <a:pt x="442503" y="300"/>
                  </a:cubicBezTo>
                  <a:close/>
                </a:path>
              </a:pathLst>
            </a:custGeom>
            <a:solidFill>
              <a:srgbClr val="C00000"/>
            </a:solidFill>
            <a:ln w="28575" cap="rnd" cmpd="sng" algn="ctr">
              <a:solidFill>
                <a:sysClr val="windowText" lastClr="000000">
                  <a:lumMod val="65000"/>
                  <a:lumOff val="35000"/>
                </a:sysClr>
              </a:solidFill>
              <a:prstDash val="solid"/>
              <a:roun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605448"/>
                </a:solidFill>
                <a:effectLst/>
                <a:uLnTx/>
                <a:uFillTx/>
                <a:latin typeface="方正静蕾简体"/>
                <a:ea typeface="方正静蕾简体"/>
                <a:cs typeface="+mn-ea"/>
                <a:sym typeface="+mn-lt"/>
              </a:endParaRPr>
            </a:p>
          </p:txBody>
        </p:sp>
        <p:sp>
          <p:nvSpPr>
            <p:cNvPr id="111" name="任意多边形 110"/>
            <p:cNvSpPr/>
            <p:nvPr/>
          </p:nvSpPr>
          <p:spPr>
            <a:xfrm>
              <a:off x="2457450" y="5205413"/>
              <a:ext cx="1920875" cy="473075"/>
            </a:xfrm>
            <a:custGeom>
              <a:avLst/>
              <a:gdLst>
                <a:gd name="connsiteX0" fmla="*/ 735217 w 1920382"/>
                <a:gd name="connsiteY0" fmla="*/ 0 h 472541"/>
                <a:gd name="connsiteX1" fmla="*/ 750207 w 1920382"/>
                <a:gd name="connsiteY1" fmla="*/ 254833 h 472541"/>
                <a:gd name="connsiteX2" fmla="*/ 120620 w 1920382"/>
                <a:gd name="connsiteY2" fmla="*/ 254833 h 472541"/>
                <a:gd name="connsiteX3" fmla="*/ 699 w 1920382"/>
                <a:gd name="connsiteY3" fmla="*/ 449705 h 472541"/>
                <a:gd name="connsiteX4" fmla="*/ 1919440 w 1920382"/>
                <a:gd name="connsiteY4" fmla="*/ 464695 h 472541"/>
                <a:gd name="connsiteX5" fmla="*/ 1844489 w 1920382"/>
                <a:gd name="connsiteY5" fmla="*/ 254833 h 472541"/>
                <a:gd name="connsiteX6" fmla="*/ 1154941 w 1920382"/>
                <a:gd name="connsiteY6" fmla="*/ 224852 h 472541"/>
                <a:gd name="connsiteX7" fmla="*/ 1169931 w 1920382"/>
                <a:gd name="connsiteY7" fmla="*/ 14990 h 472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0382" h="472541">
                  <a:moveTo>
                    <a:pt x="735217" y="0"/>
                  </a:moveTo>
                  <a:lnTo>
                    <a:pt x="750207" y="254833"/>
                  </a:lnTo>
                  <a:cubicBezTo>
                    <a:pt x="540345" y="254833"/>
                    <a:pt x="245538" y="222354"/>
                    <a:pt x="120620" y="254833"/>
                  </a:cubicBezTo>
                  <a:cubicBezTo>
                    <a:pt x="-4298" y="287312"/>
                    <a:pt x="-1800" y="368508"/>
                    <a:pt x="699" y="449705"/>
                  </a:cubicBezTo>
                  <a:cubicBezTo>
                    <a:pt x="640279" y="454702"/>
                    <a:pt x="1609643" y="487180"/>
                    <a:pt x="1919440" y="464695"/>
                  </a:cubicBezTo>
                  <a:cubicBezTo>
                    <a:pt x="1894456" y="394741"/>
                    <a:pt x="1971906" y="294807"/>
                    <a:pt x="1844489" y="254833"/>
                  </a:cubicBezTo>
                  <a:lnTo>
                    <a:pt x="1154941" y="224852"/>
                  </a:lnTo>
                  <a:lnTo>
                    <a:pt x="1169931" y="14990"/>
                  </a:lnTo>
                </a:path>
              </a:pathLst>
            </a:custGeom>
            <a:solidFill>
              <a:srgbClr val="FF0000"/>
            </a:solidFill>
            <a:ln w="28575" cap="rnd" cmpd="sng" algn="ctr">
              <a:solidFill>
                <a:sysClr val="windowText" lastClr="000000">
                  <a:lumMod val="65000"/>
                  <a:lumOff val="35000"/>
                </a:sysClr>
              </a:solidFill>
              <a:prstDash val="solid"/>
              <a:round/>
            </a:ln>
            <a:effectLst/>
          </p:spPr>
          <p:txBody>
            <a:bodyPr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a:ln>
                  <a:noFill/>
                </a:ln>
                <a:solidFill>
                  <a:srgbClr val="605448"/>
                </a:solidFill>
                <a:effectLst/>
                <a:uLnTx/>
                <a:uFillTx/>
                <a:latin typeface="方正静蕾简体"/>
                <a:ea typeface="方正静蕾简体"/>
                <a:cs typeface="+mn-ea"/>
                <a:sym typeface="+mn-lt"/>
              </a:endParaRPr>
            </a:p>
          </p:txBody>
        </p:sp>
      </p:grpSp>
      <p:sp>
        <p:nvSpPr>
          <p:cNvPr id="112" name="文本框 111"/>
          <p:cNvSpPr txBox="1"/>
          <p:nvPr/>
        </p:nvSpPr>
        <p:spPr>
          <a:xfrm>
            <a:off x="6681788" y="1979509"/>
            <a:ext cx="2254951" cy="523220"/>
          </a:xfrm>
          <a:prstGeom prst="rect">
            <a:avLst/>
          </a:prstGeom>
          <a:noFill/>
        </p:spPr>
        <p:txBody>
          <a:bodyPr wrap="square">
            <a:spAutoFit/>
          </a:bodyPr>
          <a:lstStyle/>
          <a:p>
            <a:pPr defTabSz="914400" fontAlgn="base">
              <a:spcBef>
                <a:spcPct val="0"/>
              </a:spcBef>
              <a:spcAft>
                <a:spcPct val="0"/>
              </a:spcAft>
            </a:pPr>
            <a:r>
              <a:rPr lang="zh-CN" altLang="en-US" sz="2800" dirty="0">
                <a:solidFill>
                  <a:srgbClr val="605448"/>
                </a:solidFill>
                <a:latin typeface="方正静蕾简体"/>
                <a:ea typeface="方正静蕾简体"/>
                <a:cs typeface="+mn-ea"/>
                <a:sym typeface="+mn-lt"/>
              </a:rPr>
              <a:t>时间</a:t>
            </a:r>
          </a:p>
        </p:txBody>
      </p:sp>
      <p:sp>
        <p:nvSpPr>
          <p:cNvPr id="113" name="文本框 71"/>
          <p:cNvSpPr txBox="1">
            <a:spLocks noChangeArrowheads="1"/>
          </p:cNvSpPr>
          <p:nvPr/>
        </p:nvSpPr>
        <p:spPr bwMode="auto">
          <a:xfrm>
            <a:off x="6681788" y="2589651"/>
            <a:ext cx="4006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defTabSz="914400" fontAlgn="base">
              <a:lnSpc>
                <a:spcPct val="130000"/>
              </a:lnSpc>
              <a:spcBef>
                <a:spcPct val="0"/>
              </a:spcBef>
              <a:spcAft>
                <a:spcPts val="600"/>
              </a:spcAft>
              <a:buClr>
                <a:srgbClr val="009E9F"/>
              </a:buClr>
            </a:pPr>
            <a:r>
              <a:rPr lang="zh-CN" altLang="en-US" sz="1600" dirty="0">
                <a:solidFill>
                  <a:prstClr val="black"/>
                </a:solidFill>
                <a:latin typeface="方正静蕾简体"/>
                <a:ea typeface="方正静蕾简体"/>
                <a:cs typeface="+mn-ea"/>
                <a:sym typeface="+mn-lt"/>
              </a:rPr>
              <a:t>您的内容打在这里，或通过复制您的文本后在此框中选择粘贴并选择只保留文字您的内容打在这里</a:t>
            </a:r>
            <a:endParaRPr lang="en-US" altLang="zh-CN" sz="1600" dirty="0">
              <a:solidFill>
                <a:prstClr val="black"/>
              </a:solidFill>
              <a:latin typeface="方正静蕾简体"/>
              <a:ea typeface="方正静蕾简体"/>
              <a:cs typeface="+mn-ea"/>
              <a:sym typeface="+mn-lt"/>
            </a:endParaRPr>
          </a:p>
        </p:txBody>
      </p:sp>
      <p:sp>
        <p:nvSpPr>
          <p:cNvPr id="114" name="文本框 113"/>
          <p:cNvSpPr txBox="1"/>
          <p:nvPr/>
        </p:nvSpPr>
        <p:spPr>
          <a:xfrm>
            <a:off x="6681787" y="3828426"/>
            <a:ext cx="2254951" cy="523220"/>
          </a:xfrm>
          <a:prstGeom prst="rect">
            <a:avLst/>
          </a:prstGeom>
          <a:noFill/>
        </p:spPr>
        <p:txBody>
          <a:bodyPr wrap="square">
            <a:spAutoFit/>
          </a:bodyPr>
          <a:lstStyle/>
          <a:p>
            <a:pPr defTabSz="914400" fontAlgn="base">
              <a:spcBef>
                <a:spcPct val="0"/>
              </a:spcBef>
              <a:spcAft>
                <a:spcPct val="0"/>
              </a:spcAft>
            </a:pPr>
            <a:r>
              <a:rPr lang="zh-CN" altLang="en-US" sz="2800" dirty="0">
                <a:solidFill>
                  <a:srgbClr val="605448"/>
                </a:solidFill>
                <a:latin typeface="方正静蕾简体"/>
                <a:ea typeface="方正静蕾简体"/>
                <a:cs typeface="+mn-ea"/>
                <a:sym typeface="+mn-lt"/>
              </a:rPr>
              <a:t>地点</a:t>
            </a:r>
          </a:p>
        </p:txBody>
      </p:sp>
      <p:sp>
        <p:nvSpPr>
          <p:cNvPr id="115" name="文本框 82"/>
          <p:cNvSpPr txBox="1">
            <a:spLocks noChangeArrowheads="1"/>
          </p:cNvSpPr>
          <p:nvPr/>
        </p:nvSpPr>
        <p:spPr bwMode="auto">
          <a:xfrm>
            <a:off x="6681788" y="4415276"/>
            <a:ext cx="400685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defTabSz="914400" fontAlgn="base">
              <a:lnSpc>
                <a:spcPct val="130000"/>
              </a:lnSpc>
              <a:spcBef>
                <a:spcPct val="0"/>
              </a:spcBef>
              <a:spcAft>
                <a:spcPts val="600"/>
              </a:spcAft>
              <a:buClr>
                <a:srgbClr val="009E9F"/>
              </a:buClr>
            </a:pPr>
            <a:r>
              <a:rPr lang="zh-CN" altLang="en-US" sz="1600" dirty="0">
                <a:solidFill>
                  <a:prstClr val="black"/>
                </a:solidFill>
                <a:latin typeface="方正静蕾简体"/>
                <a:ea typeface="方正静蕾简体"/>
                <a:cs typeface="+mn-ea"/>
                <a:sym typeface="+mn-lt"/>
              </a:rPr>
              <a:t>您的内容打在这里，或通过复制您的文本后在此框中选择粘贴并选择只保留文字您的内容打在这里</a:t>
            </a:r>
            <a:endParaRPr lang="en-US" altLang="zh-CN" sz="1600" dirty="0">
              <a:solidFill>
                <a:prstClr val="black"/>
              </a:solidFill>
              <a:latin typeface="方正静蕾简体"/>
              <a:ea typeface="方正静蕾简体"/>
              <a:cs typeface="+mn-ea"/>
              <a:sym typeface="+mn-lt"/>
            </a:endParaRPr>
          </a:p>
        </p:txBody>
      </p:sp>
      <p:sp>
        <p:nvSpPr>
          <p:cNvPr id="11" name="TextBox 17">
            <a:extLst>
              <a:ext uri="{FF2B5EF4-FFF2-40B4-BE49-F238E27FC236}">
                <a16:creationId xmlns:a16="http://schemas.microsoft.com/office/drawing/2014/main" id="{F8B91FD2-9579-4432-94A0-4DF8C37EFA4E}"/>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1.4</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3395459998"/>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1000"/>
                                        <p:tgtEl>
                                          <p:spTgt spid="65"/>
                                        </p:tgtEl>
                                      </p:cBhvr>
                                    </p:animEffect>
                                    <p:anim calcmode="lin" valueType="num">
                                      <p:cBhvr>
                                        <p:cTn id="8" dur="1000" fill="hold"/>
                                        <p:tgtEl>
                                          <p:spTgt spid="65"/>
                                        </p:tgtEl>
                                        <p:attrNameLst>
                                          <p:attrName>ppt_x</p:attrName>
                                        </p:attrNameLst>
                                      </p:cBhvr>
                                      <p:tavLst>
                                        <p:tav tm="0">
                                          <p:val>
                                            <p:strVal val="#ppt_x"/>
                                          </p:val>
                                        </p:tav>
                                        <p:tav tm="100000">
                                          <p:val>
                                            <p:strVal val="#ppt_x"/>
                                          </p:val>
                                        </p:tav>
                                      </p:tavLst>
                                    </p:anim>
                                    <p:anim calcmode="lin" valueType="num">
                                      <p:cBhvr>
                                        <p:cTn id="9" dur="1000" fill="hold"/>
                                        <p:tgtEl>
                                          <p:spTgt spid="65"/>
                                        </p:tgtEl>
                                        <p:attrNameLst>
                                          <p:attrName>ppt_y</p:attrName>
                                        </p:attrNameLst>
                                      </p:cBhvr>
                                      <p:tavLst>
                                        <p:tav tm="0">
                                          <p:val>
                                            <p:strVal val="#ppt_y+.1"/>
                                          </p:val>
                                        </p:tav>
                                        <p:tav tm="100000">
                                          <p:val>
                                            <p:strVal val="#ppt_y"/>
                                          </p:val>
                                        </p:tav>
                                      </p:tavLst>
                                    </p:anim>
                                  </p:childTnLst>
                                </p:cTn>
                              </p:par>
                              <p:par>
                                <p:cTn id="10" presetID="2" presetClass="entr" presetSubtype="2" fill="hold" grpId="0" nodeType="withEffect">
                                  <p:stCondLst>
                                    <p:cond delay="0"/>
                                  </p:stCondLst>
                                  <p:iterate type="wd">
                                    <p:tmPct val="10000"/>
                                  </p:iterate>
                                  <p:childTnLst>
                                    <p:set>
                                      <p:cBhvr>
                                        <p:cTn id="11" dur="1" fill="hold">
                                          <p:stCondLst>
                                            <p:cond delay="0"/>
                                          </p:stCondLst>
                                        </p:cTn>
                                        <p:tgtEl>
                                          <p:spTgt spid="112"/>
                                        </p:tgtEl>
                                        <p:attrNameLst>
                                          <p:attrName>style.visibility</p:attrName>
                                        </p:attrNameLst>
                                      </p:cBhvr>
                                      <p:to>
                                        <p:strVal val="visible"/>
                                      </p:to>
                                    </p:set>
                                    <p:anim calcmode="lin" valueType="num">
                                      <p:cBhvr additive="base">
                                        <p:cTn id="12" dur="500" fill="hold"/>
                                        <p:tgtEl>
                                          <p:spTgt spid="112"/>
                                        </p:tgtEl>
                                        <p:attrNameLst>
                                          <p:attrName>ppt_x</p:attrName>
                                        </p:attrNameLst>
                                      </p:cBhvr>
                                      <p:tavLst>
                                        <p:tav tm="0">
                                          <p:val>
                                            <p:strVal val="1+#ppt_w/2"/>
                                          </p:val>
                                        </p:tav>
                                        <p:tav tm="100000">
                                          <p:val>
                                            <p:strVal val="#ppt_x"/>
                                          </p:val>
                                        </p:tav>
                                      </p:tavLst>
                                    </p:anim>
                                    <p:anim calcmode="lin" valueType="num">
                                      <p:cBhvr additive="base">
                                        <p:cTn id="13" dur="500" fill="hold"/>
                                        <p:tgtEl>
                                          <p:spTgt spid="112"/>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iterate type="wd">
                                    <p:tmPct val="10000"/>
                                  </p:iterate>
                                  <p:childTnLst>
                                    <p:set>
                                      <p:cBhvr>
                                        <p:cTn id="15" dur="1" fill="hold">
                                          <p:stCondLst>
                                            <p:cond delay="0"/>
                                          </p:stCondLst>
                                        </p:cTn>
                                        <p:tgtEl>
                                          <p:spTgt spid="114"/>
                                        </p:tgtEl>
                                        <p:attrNameLst>
                                          <p:attrName>style.visibility</p:attrName>
                                        </p:attrNameLst>
                                      </p:cBhvr>
                                      <p:to>
                                        <p:strVal val="visible"/>
                                      </p:to>
                                    </p:set>
                                    <p:anim calcmode="lin" valueType="num">
                                      <p:cBhvr additive="base">
                                        <p:cTn id="16" dur="500" fill="hold"/>
                                        <p:tgtEl>
                                          <p:spTgt spid="114"/>
                                        </p:tgtEl>
                                        <p:attrNameLst>
                                          <p:attrName>ppt_x</p:attrName>
                                        </p:attrNameLst>
                                      </p:cBhvr>
                                      <p:tavLst>
                                        <p:tav tm="0">
                                          <p:val>
                                            <p:strVal val="1+#ppt_w/2"/>
                                          </p:val>
                                        </p:tav>
                                        <p:tav tm="100000">
                                          <p:val>
                                            <p:strVal val="#ppt_x"/>
                                          </p:val>
                                        </p:tav>
                                      </p:tavLst>
                                    </p:anim>
                                    <p:anim calcmode="lin" valueType="num">
                                      <p:cBhvr additive="base">
                                        <p:cTn id="17" dur="500" fill="hold"/>
                                        <p:tgtEl>
                                          <p:spTgt spid="114"/>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2" presetClass="entr" presetSubtype="1" fill="hold" grpId="0" nodeType="afterEffect">
                                  <p:stCondLst>
                                    <p:cond delay="0"/>
                                  </p:stCondLst>
                                  <p:childTnLst>
                                    <p:set>
                                      <p:cBhvr>
                                        <p:cTn id="20" dur="1" fill="hold">
                                          <p:stCondLst>
                                            <p:cond delay="0"/>
                                          </p:stCondLst>
                                        </p:cTn>
                                        <p:tgtEl>
                                          <p:spTgt spid="113"/>
                                        </p:tgtEl>
                                        <p:attrNameLst>
                                          <p:attrName>style.visibility</p:attrName>
                                        </p:attrNameLst>
                                      </p:cBhvr>
                                      <p:to>
                                        <p:strVal val="visible"/>
                                      </p:to>
                                    </p:set>
                                    <p:animEffect transition="in" filter="wipe(up)">
                                      <p:cBhvr>
                                        <p:cTn id="21" dur="500"/>
                                        <p:tgtEl>
                                          <p:spTgt spid="113"/>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115"/>
                                        </p:tgtEl>
                                        <p:attrNameLst>
                                          <p:attrName>style.visibility</p:attrName>
                                        </p:attrNameLst>
                                      </p:cBhvr>
                                      <p:to>
                                        <p:strVal val="visible"/>
                                      </p:to>
                                    </p:set>
                                    <p:animEffect transition="in" filter="wipe(up)">
                                      <p:cBhvr>
                                        <p:cTn id="24" dur="500"/>
                                        <p:tgtEl>
                                          <p:spTgt spid="1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p:bldP spid="113" grpId="0"/>
      <p:bldP spid="114" grpId="0"/>
      <p:bldP spid="1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873B7E6A-9912-4453-A4C9-9BF9E8AC98C7}"/>
              </a:ext>
            </a:extLst>
          </p:cNvPr>
          <p:cNvSpPr/>
          <p:nvPr/>
        </p:nvSpPr>
        <p:spPr>
          <a:xfrm>
            <a:off x="1375567" y="1754738"/>
            <a:ext cx="9440866" cy="369332"/>
          </a:xfrm>
          <a:prstGeom prst="rect">
            <a:avLst/>
          </a:prstGeom>
        </p:spPr>
        <p:txBody>
          <a:bodyPr wrap="square">
            <a:spAutoFit/>
          </a:bodyPr>
          <a:lstStyle/>
          <a:p>
            <a:pPr lvl="0"/>
            <a:r>
              <a:rPr lang="zh-CN" altLang="en-US" dirty="0">
                <a:solidFill>
                  <a:srgbClr val="595959"/>
                </a:solidFill>
                <a:latin typeface="方正静蕾简体"/>
                <a:ea typeface="方正静蕾简体"/>
                <a:cs typeface="+mn-ea"/>
              </a:rPr>
              <a:t>为客户提供有效服务，是我们工作的方向和价值评价的标尺，成就客户就是成就我们自己。</a:t>
            </a:r>
            <a:endParaRPr lang="zh-CN" altLang="en-US" dirty="0">
              <a:solidFill>
                <a:srgbClr val="595959"/>
              </a:solidFill>
              <a:latin typeface="方正静蕾简体"/>
              <a:ea typeface="方正静蕾简体"/>
              <a:cs typeface="+mn-ea"/>
              <a:sym typeface="+mn-lt"/>
            </a:endParaRPr>
          </a:p>
        </p:txBody>
      </p:sp>
      <p:sp>
        <p:nvSpPr>
          <p:cNvPr id="3" name="文本框 7">
            <a:extLst>
              <a:ext uri="{FF2B5EF4-FFF2-40B4-BE49-F238E27FC236}">
                <a16:creationId xmlns:a16="http://schemas.microsoft.com/office/drawing/2014/main" id="{AB75C302-99B1-4371-BC01-CA51CEAE3AB9}"/>
              </a:ext>
            </a:extLst>
          </p:cNvPr>
          <p:cNvSpPr txBox="1">
            <a:spLocks noChangeArrowheads="1"/>
          </p:cNvSpPr>
          <p:nvPr/>
        </p:nvSpPr>
        <p:spPr bwMode="auto">
          <a:xfrm>
            <a:off x="1263452" y="4546069"/>
            <a:ext cx="2864170" cy="1717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zh-CN" altLang="en-US" sz="2000" b="1" dirty="0">
                <a:solidFill>
                  <a:schemeClr val="tx1">
                    <a:lumMod val="75000"/>
                    <a:lumOff val="25000"/>
                  </a:schemeClr>
                </a:solidFill>
                <a:latin typeface="+mj-lt"/>
                <a:ea typeface="方正静蕾简体" panose="02000000000000000000" pitchFamily="2" charset="-122"/>
              </a:rPr>
              <a:t>人员</a:t>
            </a:r>
            <a:r>
              <a:rPr lang="zh-CN" altLang="en-US" sz="2000" b="1" dirty="0">
                <a:solidFill>
                  <a:srgbClr val="595959"/>
                </a:solidFill>
                <a:latin typeface="方正静蕾简体" panose="02000000000000000000" pitchFamily="2" charset="-122"/>
                <a:ea typeface="方正静蕾简体" panose="02000000000000000000" pitchFamily="2" charset="-122"/>
              </a:rPr>
              <a:t>一</a:t>
            </a:r>
            <a:endParaRPr lang="en-US" altLang="zh-CN" sz="2000" b="1" dirty="0">
              <a:solidFill>
                <a:srgbClr val="595959"/>
              </a:solidFill>
              <a:latin typeface="方正静蕾简体" panose="02000000000000000000" pitchFamily="2" charset="-122"/>
              <a:ea typeface="方正静蕾简体" panose="02000000000000000000" pitchFamily="2" charset="-122"/>
            </a:endParaRPr>
          </a:p>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a:p>
            <a:pPr algn="ctr"/>
            <a:endParaRPr lang="zh-CN" altLang="en-US" sz="2800" b="1" dirty="0">
              <a:solidFill>
                <a:srgbClr val="595959"/>
              </a:solidFill>
              <a:latin typeface="方正静蕾简体" panose="02000000000000000000" pitchFamily="2" charset="-122"/>
              <a:ea typeface="方正静蕾简体" panose="02000000000000000000" pitchFamily="2" charset="-122"/>
            </a:endParaRPr>
          </a:p>
        </p:txBody>
      </p:sp>
      <p:sp>
        <p:nvSpPr>
          <p:cNvPr id="4" name="文本框 7">
            <a:extLst>
              <a:ext uri="{FF2B5EF4-FFF2-40B4-BE49-F238E27FC236}">
                <a16:creationId xmlns:a16="http://schemas.microsoft.com/office/drawing/2014/main" id="{0604D81B-1365-41E1-BF79-752E2437B5B0}"/>
              </a:ext>
            </a:extLst>
          </p:cNvPr>
          <p:cNvSpPr txBox="1">
            <a:spLocks noChangeArrowheads="1"/>
          </p:cNvSpPr>
          <p:nvPr/>
        </p:nvSpPr>
        <p:spPr bwMode="auto">
          <a:xfrm>
            <a:off x="4603778" y="4669179"/>
            <a:ext cx="2978158" cy="1286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gn="ctr"/>
            <a:r>
              <a:rPr lang="zh-CN" altLang="en-US" sz="2000" b="1" dirty="0">
                <a:solidFill>
                  <a:prstClr val="black">
                    <a:lumMod val="75000"/>
                    <a:lumOff val="25000"/>
                  </a:prstClr>
                </a:solidFill>
                <a:latin typeface="等线 Light" panose="020F0302020204030204"/>
                <a:ea typeface="方正静蕾简体" panose="02000000000000000000" pitchFamily="2" charset="-122"/>
              </a:rPr>
              <a:t>人员</a:t>
            </a:r>
            <a:r>
              <a:rPr lang="zh-CN" altLang="en-US" sz="2000" b="1" dirty="0">
                <a:solidFill>
                  <a:srgbClr val="595959"/>
                </a:solidFill>
                <a:latin typeface="方正静蕾简体" panose="02000000000000000000" pitchFamily="2" charset="-122"/>
                <a:ea typeface="方正静蕾简体" panose="02000000000000000000" pitchFamily="2" charset="-122"/>
              </a:rPr>
              <a:t>一</a:t>
            </a:r>
            <a:endParaRPr lang="en-US" altLang="zh-CN" sz="2000" b="1" dirty="0">
              <a:solidFill>
                <a:srgbClr val="595959"/>
              </a:solidFill>
              <a:latin typeface="方正静蕾简体" panose="02000000000000000000" pitchFamily="2" charset="-122"/>
              <a:ea typeface="方正静蕾简体" panose="02000000000000000000" pitchFamily="2" charset="-122"/>
            </a:endParaRPr>
          </a:p>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5" name="文本框 7">
            <a:extLst>
              <a:ext uri="{FF2B5EF4-FFF2-40B4-BE49-F238E27FC236}">
                <a16:creationId xmlns:a16="http://schemas.microsoft.com/office/drawing/2014/main" id="{B3E363A2-3CC4-4824-8781-408E478B86CD}"/>
              </a:ext>
            </a:extLst>
          </p:cNvPr>
          <p:cNvSpPr txBox="1">
            <a:spLocks noChangeArrowheads="1"/>
          </p:cNvSpPr>
          <p:nvPr/>
        </p:nvSpPr>
        <p:spPr bwMode="auto">
          <a:xfrm>
            <a:off x="8251656" y="4669179"/>
            <a:ext cx="2856113" cy="1286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0" algn="ctr"/>
            <a:r>
              <a:rPr lang="zh-CN" altLang="en-US" sz="2000" b="1" dirty="0">
                <a:solidFill>
                  <a:prstClr val="black">
                    <a:lumMod val="75000"/>
                    <a:lumOff val="25000"/>
                  </a:prstClr>
                </a:solidFill>
                <a:latin typeface="等线 Light" panose="020F0302020204030204"/>
                <a:ea typeface="方正静蕾简体" panose="02000000000000000000" pitchFamily="2" charset="-122"/>
              </a:rPr>
              <a:t>人员</a:t>
            </a:r>
            <a:r>
              <a:rPr lang="zh-CN" altLang="en-US" sz="2000" b="1" dirty="0">
                <a:solidFill>
                  <a:srgbClr val="595959"/>
                </a:solidFill>
                <a:latin typeface="方正静蕾简体" panose="02000000000000000000" pitchFamily="2" charset="-122"/>
                <a:ea typeface="方正静蕾简体" panose="02000000000000000000" pitchFamily="2" charset="-122"/>
              </a:rPr>
              <a:t>一</a:t>
            </a:r>
            <a:endParaRPr lang="en-US" altLang="zh-CN" sz="2000" b="1" dirty="0">
              <a:solidFill>
                <a:srgbClr val="595959"/>
              </a:solidFill>
              <a:latin typeface="方正静蕾简体" panose="02000000000000000000" pitchFamily="2" charset="-122"/>
              <a:ea typeface="方正静蕾简体" panose="02000000000000000000" pitchFamily="2" charset="-122"/>
            </a:endParaRPr>
          </a:p>
          <a:p>
            <a:pPr lvl="0" algn="ctr">
              <a:lnSpc>
                <a:spcPct val="120000"/>
              </a:lnSpc>
              <a:defRPr/>
            </a:pPr>
            <a:r>
              <a:rPr lang="zh-CN" altLang="en-US" sz="1600" dirty="0">
                <a:solidFill>
                  <a:prstClr val="black">
                    <a:lumMod val="75000"/>
                    <a:lumOff val="25000"/>
                  </a:prstClr>
                </a:solidFill>
                <a:latin typeface="方正静蕾简体" panose="02000000000000000000" pitchFamily="2" charset="-122"/>
                <a:ea typeface="方正静蕾简体" panose="02000000000000000000" pitchFamily="2" charset="-122"/>
                <a:cs typeface="+mn-ea"/>
                <a:sym typeface="+mn-lt"/>
              </a:rPr>
              <a:t>点击输入简要文字内容，文字内容需概括精炼，不用多余的文字修饰</a:t>
            </a:r>
            <a:endParaRPr lang="en-US" altLang="zh-CN" sz="1400" dirty="0">
              <a:solidFill>
                <a:prstClr val="black">
                  <a:lumMod val="75000"/>
                  <a:lumOff val="25000"/>
                </a:prstClr>
              </a:solidFill>
              <a:latin typeface="等线 Light" panose="020F0302020204030204"/>
              <a:ea typeface="华文细黑" panose="02010600040101010101" pitchFamily="2" charset="-122"/>
            </a:endParaRPr>
          </a:p>
        </p:txBody>
      </p:sp>
      <p:sp>
        <p:nvSpPr>
          <p:cNvPr id="6" name="任意多边形 356">
            <a:extLst>
              <a:ext uri="{FF2B5EF4-FFF2-40B4-BE49-F238E27FC236}">
                <a16:creationId xmlns:a16="http://schemas.microsoft.com/office/drawing/2014/main" id="{9DFC3D9E-4BDC-4D59-9A47-9FB61E87F8D2}"/>
              </a:ext>
            </a:extLst>
          </p:cNvPr>
          <p:cNvSpPr/>
          <p:nvPr/>
        </p:nvSpPr>
        <p:spPr>
          <a:xfrm>
            <a:off x="1778940" y="2476425"/>
            <a:ext cx="1854619" cy="1905150"/>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 name="connsiteX0" fmla="*/ 183903 w 1924761"/>
              <a:gd name="connsiteY0" fmla="*/ 445283 h 2274757"/>
              <a:gd name="connsiteX1" fmla="*/ 1668672 w 1924761"/>
              <a:gd name="connsiteY1" fmla="*/ 83144 h 2274757"/>
              <a:gd name="connsiteX2" fmla="*/ 1831634 w 1924761"/>
              <a:gd name="connsiteY2" fmla="*/ 1685608 h 2274757"/>
              <a:gd name="connsiteX3" fmla="*/ 681844 w 1924761"/>
              <a:gd name="connsiteY3" fmla="*/ 2265029 h 2274757"/>
              <a:gd name="connsiteX4" fmla="*/ 20941 w 1924761"/>
              <a:gd name="connsiteY4" fmla="*/ 1287255 h 2274757"/>
              <a:gd name="connsiteX5" fmla="*/ 265385 w 1924761"/>
              <a:gd name="connsiteY5" fmla="*/ 526764 h 2274757"/>
              <a:gd name="connsiteX0" fmla="*/ 197555 w 1938413"/>
              <a:gd name="connsiteY0" fmla="*/ 445284 h 2274758"/>
              <a:gd name="connsiteX1" fmla="*/ 1682324 w 1938413"/>
              <a:gd name="connsiteY1" fmla="*/ 83145 h 2274758"/>
              <a:gd name="connsiteX2" fmla="*/ 1845286 w 1938413"/>
              <a:gd name="connsiteY2" fmla="*/ 1685609 h 2274758"/>
              <a:gd name="connsiteX3" fmla="*/ 695496 w 1938413"/>
              <a:gd name="connsiteY3" fmla="*/ 2265030 h 2274758"/>
              <a:gd name="connsiteX4" fmla="*/ 34593 w 1938413"/>
              <a:gd name="connsiteY4" fmla="*/ 1287256 h 2274758"/>
              <a:gd name="connsiteX5" fmla="*/ 196331 w 1938413"/>
              <a:gd name="connsiteY5" fmla="*/ 526765 h 227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8413" h="2274758">
                <a:moveTo>
                  <a:pt x="197555" y="445284"/>
                </a:moveTo>
                <a:cubicBezTo>
                  <a:pt x="425856" y="76869"/>
                  <a:pt x="1407702" y="-123576"/>
                  <a:pt x="1682324" y="83145"/>
                </a:cubicBezTo>
                <a:cubicBezTo>
                  <a:pt x="1956946" y="289866"/>
                  <a:pt x="2009757" y="1321962"/>
                  <a:pt x="1845286" y="1685609"/>
                </a:cubicBezTo>
                <a:cubicBezTo>
                  <a:pt x="1680815" y="2049257"/>
                  <a:pt x="997278" y="2331422"/>
                  <a:pt x="695496" y="2265030"/>
                </a:cubicBezTo>
                <a:cubicBezTo>
                  <a:pt x="393714" y="2198638"/>
                  <a:pt x="104003" y="1576967"/>
                  <a:pt x="34593" y="1287256"/>
                </a:cubicBezTo>
                <a:cubicBezTo>
                  <a:pt x="-34817" y="997545"/>
                  <a:pt x="-8881" y="704816"/>
                  <a:pt x="196331" y="526765"/>
                </a:cubicBezTo>
              </a:path>
            </a:pathLst>
          </a:custGeom>
          <a:blipFill>
            <a:blip r:embed="rId3"/>
            <a:stretch>
              <a:fillRect/>
            </a:stretch>
          </a:blip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7" name="任意多边形 357">
            <a:extLst>
              <a:ext uri="{FF2B5EF4-FFF2-40B4-BE49-F238E27FC236}">
                <a16:creationId xmlns:a16="http://schemas.microsoft.com/office/drawing/2014/main" id="{30A877A6-52E7-439D-8B9E-6D8307204B77}"/>
              </a:ext>
            </a:extLst>
          </p:cNvPr>
          <p:cNvSpPr/>
          <p:nvPr/>
        </p:nvSpPr>
        <p:spPr>
          <a:xfrm>
            <a:off x="5032094" y="2476425"/>
            <a:ext cx="1854619" cy="1905150"/>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 name="connsiteX0" fmla="*/ 183903 w 1924761"/>
              <a:gd name="connsiteY0" fmla="*/ 445283 h 2274757"/>
              <a:gd name="connsiteX1" fmla="*/ 1668672 w 1924761"/>
              <a:gd name="connsiteY1" fmla="*/ 83144 h 2274757"/>
              <a:gd name="connsiteX2" fmla="*/ 1831634 w 1924761"/>
              <a:gd name="connsiteY2" fmla="*/ 1685608 h 2274757"/>
              <a:gd name="connsiteX3" fmla="*/ 681844 w 1924761"/>
              <a:gd name="connsiteY3" fmla="*/ 2265029 h 2274757"/>
              <a:gd name="connsiteX4" fmla="*/ 20941 w 1924761"/>
              <a:gd name="connsiteY4" fmla="*/ 1287255 h 2274757"/>
              <a:gd name="connsiteX5" fmla="*/ 265385 w 1924761"/>
              <a:gd name="connsiteY5" fmla="*/ 526764 h 2274757"/>
              <a:gd name="connsiteX0" fmla="*/ 197555 w 1938413"/>
              <a:gd name="connsiteY0" fmla="*/ 445284 h 2274758"/>
              <a:gd name="connsiteX1" fmla="*/ 1682324 w 1938413"/>
              <a:gd name="connsiteY1" fmla="*/ 83145 h 2274758"/>
              <a:gd name="connsiteX2" fmla="*/ 1845286 w 1938413"/>
              <a:gd name="connsiteY2" fmla="*/ 1685609 h 2274758"/>
              <a:gd name="connsiteX3" fmla="*/ 695496 w 1938413"/>
              <a:gd name="connsiteY3" fmla="*/ 2265030 h 2274758"/>
              <a:gd name="connsiteX4" fmla="*/ 34593 w 1938413"/>
              <a:gd name="connsiteY4" fmla="*/ 1287256 h 2274758"/>
              <a:gd name="connsiteX5" fmla="*/ 196331 w 1938413"/>
              <a:gd name="connsiteY5" fmla="*/ 526765 h 227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8413" h="2274758">
                <a:moveTo>
                  <a:pt x="197555" y="445284"/>
                </a:moveTo>
                <a:cubicBezTo>
                  <a:pt x="425856" y="76869"/>
                  <a:pt x="1407702" y="-123576"/>
                  <a:pt x="1682324" y="83145"/>
                </a:cubicBezTo>
                <a:cubicBezTo>
                  <a:pt x="1956946" y="289866"/>
                  <a:pt x="2009757" y="1321962"/>
                  <a:pt x="1845286" y="1685609"/>
                </a:cubicBezTo>
                <a:cubicBezTo>
                  <a:pt x="1680815" y="2049257"/>
                  <a:pt x="997278" y="2331422"/>
                  <a:pt x="695496" y="2265030"/>
                </a:cubicBezTo>
                <a:cubicBezTo>
                  <a:pt x="393714" y="2198638"/>
                  <a:pt x="104003" y="1576967"/>
                  <a:pt x="34593" y="1287256"/>
                </a:cubicBezTo>
                <a:cubicBezTo>
                  <a:pt x="-34817" y="997545"/>
                  <a:pt x="-8881" y="704816"/>
                  <a:pt x="196331" y="526765"/>
                </a:cubicBezTo>
              </a:path>
            </a:pathLst>
          </a:custGeom>
          <a:blipFill>
            <a:blip r:embed="rId4"/>
            <a:stretch>
              <a:fillRect/>
            </a:stretch>
          </a:blip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8" name="任意多边形 358">
            <a:extLst>
              <a:ext uri="{FF2B5EF4-FFF2-40B4-BE49-F238E27FC236}">
                <a16:creationId xmlns:a16="http://schemas.microsoft.com/office/drawing/2014/main" id="{55365120-0487-45EC-A2ED-B133DE017FE6}"/>
              </a:ext>
            </a:extLst>
          </p:cNvPr>
          <p:cNvSpPr/>
          <p:nvPr/>
        </p:nvSpPr>
        <p:spPr>
          <a:xfrm>
            <a:off x="8524568" y="2476425"/>
            <a:ext cx="1854619" cy="1905150"/>
          </a:xfrm>
          <a:custGeom>
            <a:avLst/>
            <a:gdLst>
              <a:gd name="connsiteX0" fmla="*/ 183903 w 1924761"/>
              <a:gd name="connsiteY0" fmla="*/ 432898 h 2262372"/>
              <a:gd name="connsiteX1" fmla="*/ 1668672 w 1924761"/>
              <a:gd name="connsiteY1" fmla="*/ 70759 h 2262372"/>
              <a:gd name="connsiteX2" fmla="*/ 1831634 w 1924761"/>
              <a:gd name="connsiteY2" fmla="*/ 1673223 h 2262372"/>
              <a:gd name="connsiteX3" fmla="*/ 681844 w 1924761"/>
              <a:gd name="connsiteY3" fmla="*/ 2252644 h 2262372"/>
              <a:gd name="connsiteX4" fmla="*/ 20941 w 1924761"/>
              <a:gd name="connsiteY4" fmla="*/ 1274870 h 2262372"/>
              <a:gd name="connsiteX5" fmla="*/ 265385 w 1924761"/>
              <a:gd name="connsiteY5" fmla="*/ 514379 h 2262372"/>
              <a:gd name="connsiteX0" fmla="*/ 183903 w 1924761"/>
              <a:gd name="connsiteY0" fmla="*/ 445283 h 2274757"/>
              <a:gd name="connsiteX1" fmla="*/ 1668672 w 1924761"/>
              <a:gd name="connsiteY1" fmla="*/ 83144 h 2274757"/>
              <a:gd name="connsiteX2" fmla="*/ 1831634 w 1924761"/>
              <a:gd name="connsiteY2" fmla="*/ 1685608 h 2274757"/>
              <a:gd name="connsiteX3" fmla="*/ 681844 w 1924761"/>
              <a:gd name="connsiteY3" fmla="*/ 2265029 h 2274757"/>
              <a:gd name="connsiteX4" fmla="*/ 20941 w 1924761"/>
              <a:gd name="connsiteY4" fmla="*/ 1287255 h 2274757"/>
              <a:gd name="connsiteX5" fmla="*/ 265385 w 1924761"/>
              <a:gd name="connsiteY5" fmla="*/ 526764 h 2274757"/>
              <a:gd name="connsiteX0" fmla="*/ 197555 w 1938413"/>
              <a:gd name="connsiteY0" fmla="*/ 445284 h 2274758"/>
              <a:gd name="connsiteX1" fmla="*/ 1682324 w 1938413"/>
              <a:gd name="connsiteY1" fmla="*/ 83145 h 2274758"/>
              <a:gd name="connsiteX2" fmla="*/ 1845286 w 1938413"/>
              <a:gd name="connsiteY2" fmla="*/ 1685609 h 2274758"/>
              <a:gd name="connsiteX3" fmla="*/ 695496 w 1938413"/>
              <a:gd name="connsiteY3" fmla="*/ 2265030 h 2274758"/>
              <a:gd name="connsiteX4" fmla="*/ 34593 w 1938413"/>
              <a:gd name="connsiteY4" fmla="*/ 1287256 h 2274758"/>
              <a:gd name="connsiteX5" fmla="*/ 196331 w 1938413"/>
              <a:gd name="connsiteY5" fmla="*/ 526765 h 227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8413" h="2274758">
                <a:moveTo>
                  <a:pt x="197555" y="445284"/>
                </a:moveTo>
                <a:cubicBezTo>
                  <a:pt x="425856" y="76869"/>
                  <a:pt x="1407702" y="-123576"/>
                  <a:pt x="1682324" y="83145"/>
                </a:cubicBezTo>
                <a:cubicBezTo>
                  <a:pt x="1956946" y="289866"/>
                  <a:pt x="2009757" y="1321962"/>
                  <a:pt x="1845286" y="1685609"/>
                </a:cubicBezTo>
                <a:cubicBezTo>
                  <a:pt x="1680815" y="2049257"/>
                  <a:pt x="997278" y="2331422"/>
                  <a:pt x="695496" y="2265030"/>
                </a:cubicBezTo>
                <a:cubicBezTo>
                  <a:pt x="393714" y="2198638"/>
                  <a:pt x="104003" y="1576967"/>
                  <a:pt x="34593" y="1287256"/>
                </a:cubicBezTo>
                <a:cubicBezTo>
                  <a:pt x="-34817" y="997545"/>
                  <a:pt x="-8881" y="704816"/>
                  <a:pt x="196331" y="526765"/>
                </a:cubicBezTo>
              </a:path>
            </a:pathLst>
          </a:custGeom>
          <a:blipFill>
            <a:blip r:embed="rId5"/>
            <a:stretch>
              <a:fillRect/>
            </a:stretch>
          </a:blipFill>
          <a:ln w="127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a:p>
        </p:txBody>
      </p:sp>
      <p:sp>
        <p:nvSpPr>
          <p:cNvPr id="10" name="TextBox 17">
            <a:extLst>
              <a:ext uri="{FF2B5EF4-FFF2-40B4-BE49-F238E27FC236}">
                <a16:creationId xmlns:a16="http://schemas.microsoft.com/office/drawing/2014/main" id="{2F47A80F-3A67-45CE-A4E1-C5FF4833AFB0}"/>
              </a:ext>
            </a:extLst>
          </p:cNvPr>
          <p:cNvSpPr txBox="1"/>
          <p:nvPr/>
        </p:nvSpPr>
        <p:spPr>
          <a:xfrm>
            <a:off x="1311778" y="489896"/>
            <a:ext cx="3292889" cy="523220"/>
          </a:xfrm>
          <a:prstGeom prst="rect">
            <a:avLst/>
          </a:prstGeom>
          <a:noFill/>
        </p:spPr>
        <p:txBody>
          <a:bodyPr wrap="none" rtlCol="0">
            <a:spAutoFit/>
          </a:bodyPr>
          <a:lstStyle/>
          <a:p>
            <a:pPr algn="ctr"/>
            <a:r>
              <a:rPr lang="en-US" altLang="zh-CN" sz="2800" b="1" spc="300" dirty="0">
                <a:solidFill>
                  <a:srgbClr val="C00000"/>
                </a:solidFill>
                <a:latin typeface="Labtop Secundo Superwide" panose="020B0306040002020203" pitchFamily="34" charset="0"/>
                <a:ea typeface="微软雅黑" panose="020B0503020204020204" pitchFamily="34" charset="-122"/>
                <a:cs typeface="Lato Regular"/>
              </a:rPr>
              <a:t>1.5</a:t>
            </a:r>
            <a:r>
              <a:rPr lang="en-US" altLang="zh-CN" sz="2800" b="1" spc="300" dirty="0">
                <a:latin typeface="微软雅黑" panose="020B0503020204020204" pitchFamily="34" charset="-122"/>
                <a:ea typeface="微软雅黑" panose="020B0503020204020204" pitchFamily="34" charset="-122"/>
                <a:cs typeface="Lato Regular"/>
              </a:rPr>
              <a:t> </a:t>
            </a:r>
            <a:r>
              <a:rPr lang="zh-CN" altLang="en-US" sz="2800" b="1" spc="300" dirty="0">
                <a:latin typeface="微软雅黑" panose="020B0503020204020204" pitchFamily="34" charset="-122"/>
                <a:ea typeface="微软雅黑" panose="020B0503020204020204" pitchFamily="34" charset="-122"/>
                <a:cs typeface="Lato Regular"/>
              </a:rPr>
              <a:t>输入文字内容</a:t>
            </a:r>
            <a:endParaRPr lang="id-ID" sz="2800" b="1" spc="300" dirty="0">
              <a:latin typeface="微软雅黑" panose="020B0503020204020204" pitchFamily="34" charset="-122"/>
              <a:ea typeface="微软雅黑" panose="020B0503020204020204" pitchFamily="34" charset="-122"/>
              <a:cs typeface="Lato Regular"/>
            </a:endParaRPr>
          </a:p>
        </p:txBody>
      </p:sp>
    </p:spTree>
    <p:extLst>
      <p:ext uri="{BB962C8B-B14F-4D97-AF65-F5344CB8AC3E}">
        <p14:creationId xmlns:p14="http://schemas.microsoft.com/office/powerpoint/2010/main" val="3489686320"/>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300"/>
                                        <p:tgtEl>
                                          <p:spTgt spid="2"/>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animEffect transition="in" filter="fade">
                                      <p:cBhvr>
                                        <p:cTn id="12" dur="500"/>
                                        <p:tgtEl>
                                          <p:spTgt spid="6"/>
                                        </p:tgtEl>
                                      </p:cBhvr>
                                    </p:animEffect>
                                  </p:childTnLst>
                                </p:cTn>
                              </p:par>
                              <p:par>
                                <p:cTn id="13" presetID="53" presetClass="entr" presetSubtype="16" fill="hold" grpId="0" nodeType="withEffect">
                                  <p:stCondLst>
                                    <p:cond delay="25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par>
                                <p:cTn id="18" presetID="53" presetClass="entr" presetSubtype="16" fill="hold" grpId="0" nodeType="withEffect">
                                  <p:stCondLst>
                                    <p:cond delay="50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childTnLst>
                          </p:cTn>
                        </p:par>
                        <p:par>
                          <p:cTn id="23" fill="hold">
                            <p:stCondLst>
                              <p:cond delay="1000"/>
                            </p:stCondLst>
                            <p:childTnLst>
                              <p:par>
                                <p:cTn id="24" presetID="2" presetClass="entr" presetSubtype="2" fill="hold" grpId="0" nodeType="afterEffect">
                                  <p:stCondLst>
                                    <p:cond delay="0"/>
                                  </p:stCondLst>
                                  <p:iterate type="lt">
                                    <p:tmPct val="10000"/>
                                  </p:iterate>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fill="hold"/>
                                        <p:tgtEl>
                                          <p:spTgt spid="3"/>
                                        </p:tgtEl>
                                        <p:attrNameLst>
                                          <p:attrName>ppt_x</p:attrName>
                                        </p:attrNameLst>
                                      </p:cBhvr>
                                      <p:tavLst>
                                        <p:tav tm="0">
                                          <p:val>
                                            <p:strVal val="1+#ppt_w/2"/>
                                          </p:val>
                                        </p:tav>
                                        <p:tav tm="100000">
                                          <p:val>
                                            <p:strVal val="#ppt_x"/>
                                          </p:val>
                                        </p:tav>
                                      </p:tavLst>
                                    </p:anim>
                                    <p:anim calcmode="lin" valueType="num">
                                      <p:cBhvr additive="base">
                                        <p:cTn id="27" dur="500" fill="hold"/>
                                        <p:tgtEl>
                                          <p:spTgt spid="3"/>
                                        </p:tgtEl>
                                        <p:attrNameLst>
                                          <p:attrName>ppt_y</p:attrName>
                                        </p:attrNameLst>
                                      </p:cBhvr>
                                      <p:tavLst>
                                        <p:tav tm="0">
                                          <p:val>
                                            <p:strVal val="#ppt_y"/>
                                          </p:val>
                                        </p:tav>
                                        <p:tav tm="100000">
                                          <p:val>
                                            <p:strVal val="#ppt_y"/>
                                          </p:val>
                                        </p:tav>
                                      </p:tavLst>
                                    </p:anim>
                                  </p:childTnLst>
                                </p:cTn>
                              </p:par>
                            </p:childTnLst>
                          </p:cTn>
                        </p:par>
                        <p:par>
                          <p:cTn id="28" fill="hold">
                            <p:stCondLst>
                              <p:cond delay="3100"/>
                            </p:stCondLst>
                            <p:childTnLst>
                              <p:par>
                                <p:cTn id="29" presetID="2" presetClass="entr" presetSubtype="2" fill="hold" grpId="0" nodeType="afterEffect">
                                  <p:stCondLst>
                                    <p:cond delay="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1+#ppt_w/2"/>
                                          </p:val>
                                        </p:tav>
                                        <p:tav tm="100000">
                                          <p:val>
                                            <p:strVal val="#ppt_x"/>
                                          </p:val>
                                        </p:tav>
                                      </p:tavLst>
                                    </p:anim>
                                    <p:anim calcmode="lin" valueType="num">
                                      <p:cBhvr additive="base">
                                        <p:cTn id="32" dur="500" fill="hold"/>
                                        <p:tgtEl>
                                          <p:spTgt spid="4"/>
                                        </p:tgtEl>
                                        <p:attrNameLst>
                                          <p:attrName>ppt_y</p:attrName>
                                        </p:attrNameLst>
                                      </p:cBhvr>
                                      <p:tavLst>
                                        <p:tav tm="0">
                                          <p:val>
                                            <p:strVal val="#ppt_y"/>
                                          </p:val>
                                        </p:tav>
                                        <p:tav tm="100000">
                                          <p:val>
                                            <p:strVal val="#ppt_y"/>
                                          </p:val>
                                        </p:tav>
                                      </p:tavLst>
                                    </p:anim>
                                  </p:childTnLst>
                                </p:cTn>
                              </p:par>
                            </p:childTnLst>
                          </p:cTn>
                        </p:par>
                        <p:par>
                          <p:cTn id="33" fill="hold">
                            <p:stCondLst>
                              <p:cond delay="5200"/>
                            </p:stCondLst>
                            <p:childTnLst>
                              <p:par>
                                <p:cTn id="34" presetID="2" presetClass="entr" presetSubtype="2" fill="hold" grpId="0" nodeType="afterEffect">
                                  <p:stCondLst>
                                    <p:cond delay="0"/>
                                  </p:stCondLst>
                                  <p:iterate type="lt">
                                    <p:tmPct val="10000"/>
                                  </p:iterate>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1+#ppt_w/2"/>
                                          </p:val>
                                        </p:tav>
                                        <p:tav tm="100000">
                                          <p:val>
                                            <p:strVal val="#ppt_x"/>
                                          </p:val>
                                        </p:tav>
                                      </p:tavLst>
                                    </p:anim>
                                    <p:anim calcmode="lin" valueType="num">
                                      <p:cBhvr additive="base">
                                        <p:cTn id="37"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P spid="6"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9" name="组合 218">
            <a:extLst>
              <a:ext uri="{FF2B5EF4-FFF2-40B4-BE49-F238E27FC236}">
                <a16:creationId xmlns:a16="http://schemas.microsoft.com/office/drawing/2014/main" id="{8D977B81-4AF6-45A2-A387-20F4F9E322A6}"/>
              </a:ext>
            </a:extLst>
          </p:cNvPr>
          <p:cNvGrpSpPr/>
          <p:nvPr/>
        </p:nvGrpSpPr>
        <p:grpSpPr>
          <a:xfrm>
            <a:off x="330386" y="331960"/>
            <a:ext cx="11300121" cy="6369343"/>
            <a:chOff x="330386" y="331960"/>
            <a:chExt cx="11300121" cy="6369343"/>
          </a:xfrm>
        </p:grpSpPr>
        <p:grpSp>
          <p:nvGrpSpPr>
            <p:cNvPr id="197" name="组合 196">
              <a:extLst>
                <a:ext uri="{FF2B5EF4-FFF2-40B4-BE49-F238E27FC236}">
                  <a16:creationId xmlns:a16="http://schemas.microsoft.com/office/drawing/2014/main" id="{E16D9D16-DF2E-4E3B-9185-12F93EACA090}"/>
                </a:ext>
              </a:extLst>
            </p:cNvPr>
            <p:cNvGrpSpPr/>
            <p:nvPr/>
          </p:nvGrpSpPr>
          <p:grpSpPr>
            <a:xfrm>
              <a:off x="6786564" y="2285843"/>
              <a:ext cx="1835904" cy="415591"/>
              <a:chOff x="3401700" y="2297261"/>
              <a:chExt cx="1835904" cy="415591"/>
            </a:xfrm>
            <a:solidFill>
              <a:schemeClr val="bg1"/>
            </a:solidFill>
          </p:grpSpPr>
          <p:sp>
            <p:nvSpPr>
              <p:cNvPr id="5" name="Freeform 5">
                <a:extLst>
                  <a:ext uri="{FF2B5EF4-FFF2-40B4-BE49-F238E27FC236}">
                    <a16:creationId xmlns:a16="http://schemas.microsoft.com/office/drawing/2014/main" id="{BAF0DA61-9FF2-44C7-BFFE-7E77D397C9BC}"/>
                  </a:ext>
                </a:extLst>
              </p:cNvPr>
              <p:cNvSpPr>
                <a:spLocks noEditPoints="1"/>
              </p:cNvSpPr>
              <p:nvPr/>
            </p:nvSpPr>
            <p:spPr bwMode="auto">
              <a:xfrm>
                <a:off x="3401700" y="2326185"/>
                <a:ext cx="280105" cy="386667"/>
              </a:xfrm>
              <a:custGeom>
                <a:avLst/>
                <a:gdLst>
                  <a:gd name="T0" fmla="*/ 84 w 125"/>
                  <a:gd name="T1" fmla="*/ 83 h 187"/>
                  <a:gd name="T2" fmla="*/ 83 w 125"/>
                  <a:gd name="T3" fmla="*/ 82 h 187"/>
                  <a:gd name="T4" fmla="*/ 105 w 125"/>
                  <a:gd name="T5" fmla="*/ 40 h 187"/>
                  <a:gd name="T6" fmla="*/ 61 w 125"/>
                  <a:gd name="T7" fmla="*/ 3 h 187"/>
                  <a:gd name="T8" fmla="*/ 19 w 125"/>
                  <a:gd name="T9" fmla="*/ 2 h 187"/>
                  <a:gd name="T10" fmla="*/ 13 w 125"/>
                  <a:gd name="T11" fmla="*/ 5 h 187"/>
                  <a:gd name="T12" fmla="*/ 5 w 125"/>
                  <a:gd name="T13" fmla="*/ 14 h 187"/>
                  <a:gd name="T14" fmla="*/ 3 w 125"/>
                  <a:gd name="T15" fmla="*/ 83 h 187"/>
                  <a:gd name="T16" fmla="*/ 7 w 125"/>
                  <a:gd name="T17" fmla="*/ 152 h 187"/>
                  <a:gd name="T18" fmla="*/ 8 w 125"/>
                  <a:gd name="T19" fmla="*/ 155 h 187"/>
                  <a:gd name="T20" fmla="*/ 18 w 125"/>
                  <a:gd name="T21" fmla="*/ 169 h 187"/>
                  <a:gd name="T22" fmla="*/ 32 w 125"/>
                  <a:gd name="T23" fmla="*/ 181 h 187"/>
                  <a:gd name="T24" fmla="*/ 34 w 125"/>
                  <a:gd name="T25" fmla="*/ 180 h 187"/>
                  <a:gd name="T26" fmla="*/ 113 w 125"/>
                  <a:gd name="T27" fmla="*/ 153 h 187"/>
                  <a:gd name="T28" fmla="*/ 84 w 125"/>
                  <a:gd name="T29" fmla="*/ 83 h 187"/>
                  <a:gd name="T30" fmla="*/ 89 w 125"/>
                  <a:gd name="T31" fmla="*/ 32 h 187"/>
                  <a:gd name="T32" fmla="*/ 78 w 125"/>
                  <a:gd name="T33" fmla="*/ 11 h 187"/>
                  <a:gd name="T34" fmla="*/ 100 w 125"/>
                  <a:gd name="T35" fmla="*/ 36 h 187"/>
                  <a:gd name="T36" fmla="*/ 80 w 125"/>
                  <a:gd name="T37" fmla="*/ 80 h 187"/>
                  <a:gd name="T38" fmla="*/ 64 w 125"/>
                  <a:gd name="T39" fmla="*/ 72 h 187"/>
                  <a:gd name="T40" fmla="*/ 89 w 125"/>
                  <a:gd name="T41" fmla="*/ 32 h 187"/>
                  <a:gd name="T42" fmla="*/ 50 w 125"/>
                  <a:gd name="T43" fmla="*/ 113 h 187"/>
                  <a:gd name="T44" fmla="*/ 64 w 125"/>
                  <a:gd name="T45" fmla="*/ 115 h 187"/>
                  <a:gd name="T46" fmla="*/ 75 w 125"/>
                  <a:gd name="T47" fmla="*/ 122 h 187"/>
                  <a:gd name="T48" fmla="*/ 75 w 125"/>
                  <a:gd name="T49" fmla="*/ 125 h 187"/>
                  <a:gd name="T50" fmla="*/ 50 w 125"/>
                  <a:gd name="T51" fmla="*/ 141 h 187"/>
                  <a:gd name="T52" fmla="*/ 50 w 125"/>
                  <a:gd name="T53" fmla="*/ 113 h 187"/>
                  <a:gd name="T54" fmla="*/ 47 w 125"/>
                  <a:gd name="T55" fmla="*/ 141 h 187"/>
                  <a:gd name="T56" fmla="*/ 32 w 125"/>
                  <a:gd name="T57" fmla="*/ 140 h 187"/>
                  <a:gd name="T58" fmla="*/ 30 w 125"/>
                  <a:gd name="T59" fmla="*/ 96 h 187"/>
                  <a:gd name="T60" fmla="*/ 36 w 125"/>
                  <a:gd name="T61" fmla="*/ 96 h 187"/>
                  <a:gd name="T62" fmla="*/ 74 w 125"/>
                  <a:gd name="T63" fmla="*/ 116 h 187"/>
                  <a:gd name="T64" fmla="*/ 47 w 125"/>
                  <a:gd name="T65" fmla="*/ 110 h 187"/>
                  <a:gd name="T66" fmla="*/ 46 w 125"/>
                  <a:gd name="T67" fmla="*/ 112 h 187"/>
                  <a:gd name="T68" fmla="*/ 47 w 125"/>
                  <a:gd name="T69" fmla="*/ 141 h 187"/>
                  <a:gd name="T70" fmla="*/ 44 w 125"/>
                  <a:gd name="T71" fmla="*/ 49 h 187"/>
                  <a:gd name="T72" fmla="*/ 45 w 125"/>
                  <a:gd name="T73" fmla="*/ 40 h 187"/>
                  <a:gd name="T74" fmla="*/ 54 w 125"/>
                  <a:gd name="T75" fmla="*/ 41 h 187"/>
                  <a:gd name="T76" fmla="*/ 60 w 125"/>
                  <a:gd name="T77" fmla="*/ 43 h 187"/>
                  <a:gd name="T78" fmla="*/ 44 w 125"/>
                  <a:gd name="T79" fmla="*/ 49 h 187"/>
                  <a:gd name="T80" fmla="*/ 30 w 125"/>
                  <a:gd name="T81" fmla="*/ 25 h 187"/>
                  <a:gd name="T82" fmla="*/ 60 w 125"/>
                  <a:gd name="T83" fmla="*/ 32 h 187"/>
                  <a:gd name="T84" fmla="*/ 62 w 125"/>
                  <a:gd name="T85" fmla="*/ 39 h 187"/>
                  <a:gd name="T86" fmla="*/ 44 w 125"/>
                  <a:gd name="T87" fmla="*/ 36 h 187"/>
                  <a:gd name="T88" fmla="*/ 41 w 125"/>
                  <a:gd name="T89" fmla="*/ 38 h 187"/>
                  <a:gd name="T90" fmla="*/ 41 w 125"/>
                  <a:gd name="T91" fmla="*/ 49 h 187"/>
                  <a:gd name="T92" fmla="*/ 29 w 125"/>
                  <a:gd name="T93" fmla="*/ 50 h 187"/>
                  <a:gd name="T94" fmla="*/ 30 w 125"/>
                  <a:gd name="T95" fmla="*/ 25 h 187"/>
                  <a:gd name="T96" fmla="*/ 105 w 125"/>
                  <a:gd name="T97" fmla="*/ 159 h 187"/>
                  <a:gd name="T98" fmla="*/ 34 w 125"/>
                  <a:gd name="T99" fmla="*/ 177 h 187"/>
                  <a:gd name="T100" fmla="*/ 22 w 125"/>
                  <a:gd name="T101" fmla="*/ 166 h 187"/>
                  <a:gd name="T102" fmla="*/ 19 w 125"/>
                  <a:gd name="T103" fmla="*/ 162 h 187"/>
                  <a:gd name="T104" fmla="*/ 72 w 125"/>
                  <a:gd name="T105" fmla="*/ 163 h 187"/>
                  <a:gd name="T106" fmla="*/ 102 w 125"/>
                  <a:gd name="T107" fmla="*/ 123 h 187"/>
                  <a:gd name="T108" fmla="*/ 94 w 125"/>
                  <a:gd name="T109" fmla="*/ 94 h 187"/>
                  <a:gd name="T110" fmla="*/ 105 w 125"/>
                  <a:gd name="T111" fmla="*/ 159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 h="187">
                    <a:moveTo>
                      <a:pt x="84" y="83"/>
                    </a:moveTo>
                    <a:cubicBezTo>
                      <a:pt x="84" y="83"/>
                      <a:pt x="83" y="83"/>
                      <a:pt x="83" y="82"/>
                    </a:cubicBezTo>
                    <a:cubicBezTo>
                      <a:pt x="99" y="78"/>
                      <a:pt x="107" y="55"/>
                      <a:pt x="105" y="40"/>
                    </a:cubicBezTo>
                    <a:cubicBezTo>
                      <a:pt x="102" y="18"/>
                      <a:pt x="82" y="4"/>
                      <a:pt x="61" y="3"/>
                    </a:cubicBezTo>
                    <a:cubicBezTo>
                      <a:pt x="48" y="0"/>
                      <a:pt x="32" y="1"/>
                      <a:pt x="19" y="2"/>
                    </a:cubicBezTo>
                    <a:cubicBezTo>
                      <a:pt x="16" y="3"/>
                      <a:pt x="14" y="4"/>
                      <a:pt x="13" y="5"/>
                    </a:cubicBezTo>
                    <a:cubicBezTo>
                      <a:pt x="9" y="6"/>
                      <a:pt x="6" y="9"/>
                      <a:pt x="5" y="14"/>
                    </a:cubicBezTo>
                    <a:cubicBezTo>
                      <a:pt x="1" y="37"/>
                      <a:pt x="3" y="60"/>
                      <a:pt x="3" y="83"/>
                    </a:cubicBezTo>
                    <a:cubicBezTo>
                      <a:pt x="3" y="104"/>
                      <a:pt x="0" y="131"/>
                      <a:pt x="7" y="152"/>
                    </a:cubicBezTo>
                    <a:cubicBezTo>
                      <a:pt x="7" y="153"/>
                      <a:pt x="8" y="154"/>
                      <a:pt x="8" y="155"/>
                    </a:cubicBezTo>
                    <a:cubicBezTo>
                      <a:pt x="11" y="160"/>
                      <a:pt x="15" y="164"/>
                      <a:pt x="18" y="169"/>
                    </a:cubicBezTo>
                    <a:cubicBezTo>
                      <a:pt x="22" y="173"/>
                      <a:pt x="27" y="178"/>
                      <a:pt x="32" y="181"/>
                    </a:cubicBezTo>
                    <a:cubicBezTo>
                      <a:pt x="33" y="181"/>
                      <a:pt x="34" y="181"/>
                      <a:pt x="34" y="180"/>
                    </a:cubicBezTo>
                    <a:cubicBezTo>
                      <a:pt x="60" y="187"/>
                      <a:pt x="101" y="180"/>
                      <a:pt x="113" y="153"/>
                    </a:cubicBezTo>
                    <a:cubicBezTo>
                      <a:pt x="125" y="126"/>
                      <a:pt x="111" y="94"/>
                      <a:pt x="84" y="83"/>
                    </a:cubicBezTo>
                    <a:close/>
                    <a:moveTo>
                      <a:pt x="89" y="32"/>
                    </a:moveTo>
                    <a:cubicBezTo>
                      <a:pt x="87" y="23"/>
                      <a:pt x="83" y="16"/>
                      <a:pt x="78" y="11"/>
                    </a:cubicBezTo>
                    <a:cubicBezTo>
                      <a:pt x="88" y="16"/>
                      <a:pt x="96" y="24"/>
                      <a:pt x="100" y="36"/>
                    </a:cubicBezTo>
                    <a:cubicBezTo>
                      <a:pt x="104" y="50"/>
                      <a:pt x="97" y="75"/>
                      <a:pt x="80" y="80"/>
                    </a:cubicBezTo>
                    <a:cubicBezTo>
                      <a:pt x="75" y="76"/>
                      <a:pt x="70" y="74"/>
                      <a:pt x="64" y="72"/>
                    </a:cubicBezTo>
                    <a:cubicBezTo>
                      <a:pt x="80" y="65"/>
                      <a:pt x="92" y="52"/>
                      <a:pt x="89" y="32"/>
                    </a:cubicBezTo>
                    <a:close/>
                    <a:moveTo>
                      <a:pt x="50" y="113"/>
                    </a:moveTo>
                    <a:cubicBezTo>
                      <a:pt x="55" y="113"/>
                      <a:pt x="59" y="113"/>
                      <a:pt x="64" y="115"/>
                    </a:cubicBezTo>
                    <a:cubicBezTo>
                      <a:pt x="68" y="117"/>
                      <a:pt x="72" y="120"/>
                      <a:pt x="75" y="122"/>
                    </a:cubicBezTo>
                    <a:cubicBezTo>
                      <a:pt x="75" y="123"/>
                      <a:pt x="75" y="124"/>
                      <a:pt x="75" y="125"/>
                    </a:cubicBezTo>
                    <a:cubicBezTo>
                      <a:pt x="74" y="137"/>
                      <a:pt x="63" y="140"/>
                      <a:pt x="50" y="141"/>
                    </a:cubicBezTo>
                    <a:cubicBezTo>
                      <a:pt x="50" y="132"/>
                      <a:pt x="51" y="122"/>
                      <a:pt x="50" y="113"/>
                    </a:cubicBezTo>
                    <a:close/>
                    <a:moveTo>
                      <a:pt x="47" y="141"/>
                    </a:moveTo>
                    <a:cubicBezTo>
                      <a:pt x="42" y="141"/>
                      <a:pt x="37" y="141"/>
                      <a:pt x="32" y="140"/>
                    </a:cubicBezTo>
                    <a:cubicBezTo>
                      <a:pt x="33" y="126"/>
                      <a:pt x="31" y="111"/>
                      <a:pt x="30" y="96"/>
                    </a:cubicBezTo>
                    <a:cubicBezTo>
                      <a:pt x="32" y="96"/>
                      <a:pt x="34" y="96"/>
                      <a:pt x="36" y="96"/>
                    </a:cubicBezTo>
                    <a:cubicBezTo>
                      <a:pt x="51" y="93"/>
                      <a:pt x="70" y="100"/>
                      <a:pt x="74" y="116"/>
                    </a:cubicBezTo>
                    <a:cubicBezTo>
                      <a:pt x="67" y="110"/>
                      <a:pt x="56" y="108"/>
                      <a:pt x="47" y="110"/>
                    </a:cubicBezTo>
                    <a:cubicBezTo>
                      <a:pt x="45" y="110"/>
                      <a:pt x="45" y="111"/>
                      <a:pt x="46" y="112"/>
                    </a:cubicBezTo>
                    <a:cubicBezTo>
                      <a:pt x="45" y="121"/>
                      <a:pt x="45" y="132"/>
                      <a:pt x="47" y="141"/>
                    </a:cubicBezTo>
                    <a:close/>
                    <a:moveTo>
                      <a:pt x="44" y="49"/>
                    </a:moveTo>
                    <a:cubicBezTo>
                      <a:pt x="45" y="46"/>
                      <a:pt x="45" y="43"/>
                      <a:pt x="45" y="40"/>
                    </a:cubicBezTo>
                    <a:cubicBezTo>
                      <a:pt x="48" y="40"/>
                      <a:pt x="51" y="40"/>
                      <a:pt x="54" y="41"/>
                    </a:cubicBezTo>
                    <a:cubicBezTo>
                      <a:pt x="56" y="41"/>
                      <a:pt x="58" y="42"/>
                      <a:pt x="60" y="43"/>
                    </a:cubicBezTo>
                    <a:cubicBezTo>
                      <a:pt x="57" y="46"/>
                      <a:pt x="51" y="48"/>
                      <a:pt x="44" y="49"/>
                    </a:cubicBezTo>
                    <a:close/>
                    <a:moveTo>
                      <a:pt x="30" y="25"/>
                    </a:moveTo>
                    <a:cubicBezTo>
                      <a:pt x="42" y="25"/>
                      <a:pt x="55" y="24"/>
                      <a:pt x="60" y="32"/>
                    </a:cubicBezTo>
                    <a:cubicBezTo>
                      <a:pt x="62" y="35"/>
                      <a:pt x="63" y="37"/>
                      <a:pt x="62" y="39"/>
                    </a:cubicBezTo>
                    <a:cubicBezTo>
                      <a:pt x="57" y="36"/>
                      <a:pt x="50" y="35"/>
                      <a:pt x="44" y="36"/>
                    </a:cubicBezTo>
                    <a:cubicBezTo>
                      <a:pt x="43" y="35"/>
                      <a:pt x="41" y="36"/>
                      <a:pt x="41" y="38"/>
                    </a:cubicBezTo>
                    <a:cubicBezTo>
                      <a:pt x="41" y="42"/>
                      <a:pt x="41" y="46"/>
                      <a:pt x="41" y="49"/>
                    </a:cubicBezTo>
                    <a:cubicBezTo>
                      <a:pt x="37" y="50"/>
                      <a:pt x="32" y="50"/>
                      <a:pt x="29" y="50"/>
                    </a:cubicBezTo>
                    <a:cubicBezTo>
                      <a:pt x="29" y="42"/>
                      <a:pt x="29" y="33"/>
                      <a:pt x="30" y="25"/>
                    </a:cubicBezTo>
                    <a:close/>
                    <a:moveTo>
                      <a:pt x="105" y="159"/>
                    </a:moveTo>
                    <a:cubicBezTo>
                      <a:pt x="88" y="180"/>
                      <a:pt x="57" y="180"/>
                      <a:pt x="34" y="177"/>
                    </a:cubicBezTo>
                    <a:cubicBezTo>
                      <a:pt x="31" y="173"/>
                      <a:pt x="26" y="170"/>
                      <a:pt x="22" y="166"/>
                    </a:cubicBezTo>
                    <a:cubicBezTo>
                      <a:pt x="21" y="165"/>
                      <a:pt x="20" y="164"/>
                      <a:pt x="19" y="162"/>
                    </a:cubicBezTo>
                    <a:cubicBezTo>
                      <a:pt x="35" y="168"/>
                      <a:pt x="57" y="167"/>
                      <a:pt x="72" y="163"/>
                    </a:cubicBezTo>
                    <a:cubicBezTo>
                      <a:pt x="91" y="159"/>
                      <a:pt x="101" y="142"/>
                      <a:pt x="102" y="123"/>
                    </a:cubicBezTo>
                    <a:cubicBezTo>
                      <a:pt x="102" y="112"/>
                      <a:pt x="99" y="103"/>
                      <a:pt x="94" y="94"/>
                    </a:cubicBezTo>
                    <a:cubicBezTo>
                      <a:pt x="113" y="110"/>
                      <a:pt x="122" y="137"/>
                      <a:pt x="105" y="1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Freeform 6">
                <a:extLst>
                  <a:ext uri="{FF2B5EF4-FFF2-40B4-BE49-F238E27FC236}">
                    <a16:creationId xmlns:a16="http://schemas.microsoft.com/office/drawing/2014/main" id="{8CFEB66B-D2E8-440D-807E-B08E038C0545}"/>
                  </a:ext>
                </a:extLst>
              </p:cNvPr>
              <p:cNvSpPr>
                <a:spLocks noEditPoints="1"/>
              </p:cNvSpPr>
              <p:nvPr/>
            </p:nvSpPr>
            <p:spPr bwMode="auto">
              <a:xfrm>
                <a:off x="3683327" y="2321618"/>
                <a:ext cx="254225" cy="383622"/>
              </a:xfrm>
              <a:custGeom>
                <a:avLst/>
                <a:gdLst>
                  <a:gd name="T0" fmla="*/ 110 w 113"/>
                  <a:gd name="T1" fmla="*/ 21 h 185"/>
                  <a:gd name="T2" fmla="*/ 107 w 113"/>
                  <a:gd name="T3" fmla="*/ 20 h 185"/>
                  <a:gd name="T4" fmla="*/ 91 w 113"/>
                  <a:gd name="T5" fmla="*/ 5 h 185"/>
                  <a:gd name="T6" fmla="*/ 83 w 113"/>
                  <a:gd name="T7" fmla="*/ 1 h 185"/>
                  <a:gd name="T8" fmla="*/ 83 w 113"/>
                  <a:gd name="T9" fmla="*/ 1 h 185"/>
                  <a:gd name="T10" fmla="*/ 83 w 113"/>
                  <a:gd name="T11" fmla="*/ 1 h 185"/>
                  <a:gd name="T12" fmla="*/ 67 w 113"/>
                  <a:gd name="T13" fmla="*/ 14 h 185"/>
                  <a:gd name="T14" fmla="*/ 67 w 113"/>
                  <a:gd name="T15" fmla="*/ 82 h 185"/>
                  <a:gd name="T16" fmla="*/ 55 w 113"/>
                  <a:gd name="T17" fmla="*/ 138 h 185"/>
                  <a:gd name="T18" fmla="*/ 46 w 113"/>
                  <a:gd name="T19" fmla="*/ 31 h 185"/>
                  <a:gd name="T20" fmla="*/ 46 w 113"/>
                  <a:gd name="T21" fmla="*/ 30 h 185"/>
                  <a:gd name="T22" fmla="*/ 46 w 113"/>
                  <a:gd name="T23" fmla="*/ 30 h 185"/>
                  <a:gd name="T24" fmla="*/ 23 w 113"/>
                  <a:gd name="T25" fmla="*/ 3 h 185"/>
                  <a:gd name="T26" fmla="*/ 22 w 113"/>
                  <a:gd name="T27" fmla="*/ 3 h 185"/>
                  <a:gd name="T28" fmla="*/ 4 w 113"/>
                  <a:gd name="T29" fmla="*/ 15 h 185"/>
                  <a:gd name="T30" fmla="*/ 4 w 113"/>
                  <a:gd name="T31" fmla="*/ 119 h 185"/>
                  <a:gd name="T32" fmla="*/ 29 w 113"/>
                  <a:gd name="T33" fmla="*/ 161 h 185"/>
                  <a:gd name="T34" fmla="*/ 97 w 113"/>
                  <a:gd name="T35" fmla="*/ 158 h 185"/>
                  <a:gd name="T36" fmla="*/ 111 w 113"/>
                  <a:gd name="T37" fmla="*/ 104 h 185"/>
                  <a:gd name="T38" fmla="*/ 110 w 113"/>
                  <a:gd name="T39" fmla="*/ 21 h 185"/>
                  <a:gd name="T40" fmla="*/ 30 w 113"/>
                  <a:gd name="T41" fmla="*/ 15 h 185"/>
                  <a:gd name="T42" fmla="*/ 30 w 113"/>
                  <a:gd name="T43" fmla="*/ 14 h 185"/>
                  <a:gd name="T44" fmla="*/ 43 w 113"/>
                  <a:gd name="T45" fmla="*/ 32 h 185"/>
                  <a:gd name="T46" fmla="*/ 44 w 113"/>
                  <a:gd name="T47" fmla="*/ 32 h 185"/>
                  <a:gd name="T48" fmla="*/ 43 w 113"/>
                  <a:gd name="T49" fmla="*/ 86 h 185"/>
                  <a:gd name="T50" fmla="*/ 51 w 113"/>
                  <a:gd name="T51" fmla="*/ 139 h 185"/>
                  <a:gd name="T52" fmla="*/ 29 w 113"/>
                  <a:gd name="T53" fmla="*/ 88 h 185"/>
                  <a:gd name="T54" fmla="*/ 30 w 113"/>
                  <a:gd name="T55" fmla="*/ 15 h 185"/>
                  <a:gd name="T56" fmla="*/ 103 w 113"/>
                  <a:gd name="T57" fmla="*/ 131 h 185"/>
                  <a:gd name="T58" fmla="*/ 73 w 113"/>
                  <a:gd name="T59" fmla="*/ 172 h 185"/>
                  <a:gd name="T60" fmla="*/ 38 w 113"/>
                  <a:gd name="T61" fmla="*/ 165 h 185"/>
                  <a:gd name="T62" fmla="*/ 51 w 113"/>
                  <a:gd name="T63" fmla="*/ 166 h 185"/>
                  <a:gd name="T64" fmla="*/ 93 w 113"/>
                  <a:gd name="T65" fmla="*/ 119 h 185"/>
                  <a:gd name="T66" fmla="*/ 95 w 113"/>
                  <a:gd name="T67" fmla="*/ 14 h 185"/>
                  <a:gd name="T68" fmla="*/ 94 w 113"/>
                  <a:gd name="T69" fmla="*/ 12 h 185"/>
                  <a:gd name="T70" fmla="*/ 104 w 113"/>
                  <a:gd name="T71" fmla="*/ 23 h 185"/>
                  <a:gd name="T72" fmla="*/ 106 w 113"/>
                  <a:gd name="T73" fmla="*/ 24 h 185"/>
                  <a:gd name="T74" fmla="*/ 103 w 113"/>
                  <a:gd name="T75" fmla="*/ 13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 h="185">
                    <a:moveTo>
                      <a:pt x="110" y="21"/>
                    </a:moveTo>
                    <a:cubicBezTo>
                      <a:pt x="110" y="19"/>
                      <a:pt x="108" y="19"/>
                      <a:pt x="107" y="20"/>
                    </a:cubicBezTo>
                    <a:cubicBezTo>
                      <a:pt x="103" y="14"/>
                      <a:pt x="97" y="9"/>
                      <a:pt x="91" y="5"/>
                    </a:cubicBezTo>
                    <a:cubicBezTo>
                      <a:pt x="89" y="3"/>
                      <a:pt x="86" y="1"/>
                      <a:pt x="83" y="1"/>
                    </a:cubicBezTo>
                    <a:cubicBezTo>
                      <a:pt x="83" y="1"/>
                      <a:pt x="83" y="1"/>
                      <a:pt x="83" y="1"/>
                    </a:cubicBezTo>
                    <a:cubicBezTo>
                      <a:pt x="83" y="1"/>
                      <a:pt x="83" y="1"/>
                      <a:pt x="83" y="1"/>
                    </a:cubicBezTo>
                    <a:cubicBezTo>
                      <a:pt x="75" y="0"/>
                      <a:pt x="67" y="5"/>
                      <a:pt x="67" y="14"/>
                    </a:cubicBezTo>
                    <a:cubicBezTo>
                      <a:pt x="68" y="37"/>
                      <a:pt x="68" y="59"/>
                      <a:pt x="67" y="82"/>
                    </a:cubicBezTo>
                    <a:cubicBezTo>
                      <a:pt x="67" y="96"/>
                      <a:pt x="71" y="131"/>
                      <a:pt x="55" y="138"/>
                    </a:cubicBezTo>
                    <a:cubicBezTo>
                      <a:pt x="43" y="102"/>
                      <a:pt x="50" y="67"/>
                      <a:pt x="46" y="31"/>
                    </a:cubicBezTo>
                    <a:cubicBezTo>
                      <a:pt x="46" y="30"/>
                      <a:pt x="46" y="30"/>
                      <a:pt x="46" y="30"/>
                    </a:cubicBezTo>
                    <a:cubicBezTo>
                      <a:pt x="46" y="30"/>
                      <a:pt x="46" y="30"/>
                      <a:pt x="46" y="30"/>
                    </a:cubicBezTo>
                    <a:cubicBezTo>
                      <a:pt x="41" y="19"/>
                      <a:pt x="33" y="10"/>
                      <a:pt x="23" y="3"/>
                    </a:cubicBezTo>
                    <a:cubicBezTo>
                      <a:pt x="23" y="3"/>
                      <a:pt x="22" y="3"/>
                      <a:pt x="22" y="3"/>
                    </a:cubicBezTo>
                    <a:cubicBezTo>
                      <a:pt x="15" y="1"/>
                      <a:pt x="5" y="5"/>
                      <a:pt x="4" y="15"/>
                    </a:cubicBezTo>
                    <a:cubicBezTo>
                      <a:pt x="1" y="50"/>
                      <a:pt x="0" y="85"/>
                      <a:pt x="4" y="119"/>
                    </a:cubicBezTo>
                    <a:cubicBezTo>
                      <a:pt x="6" y="137"/>
                      <a:pt x="14" y="153"/>
                      <a:pt x="29" y="161"/>
                    </a:cubicBezTo>
                    <a:cubicBezTo>
                      <a:pt x="49" y="179"/>
                      <a:pt x="79" y="185"/>
                      <a:pt x="97" y="158"/>
                    </a:cubicBezTo>
                    <a:cubicBezTo>
                      <a:pt x="107" y="142"/>
                      <a:pt x="109" y="122"/>
                      <a:pt x="111" y="104"/>
                    </a:cubicBezTo>
                    <a:cubicBezTo>
                      <a:pt x="113" y="76"/>
                      <a:pt x="113" y="49"/>
                      <a:pt x="110" y="21"/>
                    </a:cubicBezTo>
                    <a:close/>
                    <a:moveTo>
                      <a:pt x="30" y="15"/>
                    </a:moveTo>
                    <a:cubicBezTo>
                      <a:pt x="30" y="15"/>
                      <a:pt x="30" y="15"/>
                      <a:pt x="30" y="14"/>
                    </a:cubicBezTo>
                    <a:cubicBezTo>
                      <a:pt x="35" y="20"/>
                      <a:pt x="39" y="25"/>
                      <a:pt x="43" y="32"/>
                    </a:cubicBezTo>
                    <a:cubicBezTo>
                      <a:pt x="43" y="32"/>
                      <a:pt x="44" y="33"/>
                      <a:pt x="44" y="32"/>
                    </a:cubicBezTo>
                    <a:cubicBezTo>
                      <a:pt x="41" y="50"/>
                      <a:pt x="42" y="68"/>
                      <a:pt x="43" y="86"/>
                    </a:cubicBezTo>
                    <a:cubicBezTo>
                      <a:pt x="43" y="104"/>
                      <a:pt x="45" y="122"/>
                      <a:pt x="51" y="139"/>
                    </a:cubicBezTo>
                    <a:cubicBezTo>
                      <a:pt x="27" y="143"/>
                      <a:pt x="30" y="102"/>
                      <a:pt x="29" y="88"/>
                    </a:cubicBezTo>
                    <a:cubicBezTo>
                      <a:pt x="29" y="64"/>
                      <a:pt x="29" y="40"/>
                      <a:pt x="30" y="15"/>
                    </a:cubicBezTo>
                    <a:close/>
                    <a:moveTo>
                      <a:pt x="103" y="131"/>
                    </a:moveTo>
                    <a:cubicBezTo>
                      <a:pt x="99" y="148"/>
                      <a:pt x="91" y="166"/>
                      <a:pt x="73" y="172"/>
                    </a:cubicBezTo>
                    <a:cubicBezTo>
                      <a:pt x="60" y="175"/>
                      <a:pt x="48" y="172"/>
                      <a:pt x="38" y="165"/>
                    </a:cubicBezTo>
                    <a:cubicBezTo>
                      <a:pt x="42" y="166"/>
                      <a:pt x="46" y="167"/>
                      <a:pt x="51" y="166"/>
                    </a:cubicBezTo>
                    <a:cubicBezTo>
                      <a:pt x="77" y="166"/>
                      <a:pt x="91" y="143"/>
                      <a:pt x="93" y="119"/>
                    </a:cubicBezTo>
                    <a:cubicBezTo>
                      <a:pt x="96" y="84"/>
                      <a:pt x="95" y="49"/>
                      <a:pt x="95" y="14"/>
                    </a:cubicBezTo>
                    <a:cubicBezTo>
                      <a:pt x="95" y="13"/>
                      <a:pt x="95" y="13"/>
                      <a:pt x="94" y="12"/>
                    </a:cubicBezTo>
                    <a:cubicBezTo>
                      <a:pt x="98" y="15"/>
                      <a:pt x="101" y="19"/>
                      <a:pt x="104" y="23"/>
                    </a:cubicBezTo>
                    <a:cubicBezTo>
                      <a:pt x="105" y="24"/>
                      <a:pt x="106" y="24"/>
                      <a:pt x="106" y="24"/>
                    </a:cubicBezTo>
                    <a:cubicBezTo>
                      <a:pt x="109" y="59"/>
                      <a:pt x="110" y="96"/>
                      <a:pt x="103" y="1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a:extLst>
                  <a:ext uri="{FF2B5EF4-FFF2-40B4-BE49-F238E27FC236}">
                    <a16:creationId xmlns:a16="http://schemas.microsoft.com/office/drawing/2014/main" id="{560A7D36-0624-4BAB-A760-749AC48A19EB}"/>
                  </a:ext>
                </a:extLst>
              </p:cNvPr>
              <p:cNvSpPr>
                <a:spLocks noEditPoints="1"/>
              </p:cNvSpPr>
              <p:nvPr/>
            </p:nvSpPr>
            <p:spPr bwMode="auto">
              <a:xfrm>
                <a:off x="3964955" y="2315529"/>
                <a:ext cx="228346" cy="377533"/>
              </a:xfrm>
              <a:custGeom>
                <a:avLst/>
                <a:gdLst>
                  <a:gd name="T0" fmla="*/ 91 w 102"/>
                  <a:gd name="T1" fmla="*/ 108 h 182"/>
                  <a:gd name="T2" fmla="*/ 74 w 102"/>
                  <a:gd name="T3" fmla="*/ 84 h 182"/>
                  <a:gd name="T4" fmla="*/ 61 w 102"/>
                  <a:gd name="T5" fmla="*/ 72 h 182"/>
                  <a:gd name="T6" fmla="*/ 58 w 102"/>
                  <a:gd name="T7" fmla="*/ 41 h 182"/>
                  <a:gd name="T8" fmla="*/ 59 w 102"/>
                  <a:gd name="T9" fmla="*/ 40 h 182"/>
                  <a:gd name="T10" fmla="*/ 65 w 102"/>
                  <a:gd name="T11" fmla="*/ 43 h 182"/>
                  <a:gd name="T12" fmla="*/ 90 w 102"/>
                  <a:gd name="T13" fmla="*/ 22 h 182"/>
                  <a:gd name="T14" fmla="*/ 36 w 102"/>
                  <a:gd name="T15" fmla="*/ 8 h 182"/>
                  <a:gd name="T16" fmla="*/ 5 w 102"/>
                  <a:gd name="T17" fmla="*/ 40 h 182"/>
                  <a:gd name="T18" fmla="*/ 25 w 102"/>
                  <a:gd name="T19" fmla="*/ 93 h 182"/>
                  <a:gd name="T20" fmla="*/ 50 w 102"/>
                  <a:gd name="T21" fmla="*/ 121 h 182"/>
                  <a:gd name="T22" fmla="*/ 50 w 102"/>
                  <a:gd name="T23" fmla="*/ 138 h 182"/>
                  <a:gd name="T24" fmla="*/ 48 w 102"/>
                  <a:gd name="T25" fmla="*/ 136 h 182"/>
                  <a:gd name="T26" fmla="*/ 48 w 102"/>
                  <a:gd name="T27" fmla="*/ 129 h 182"/>
                  <a:gd name="T28" fmla="*/ 48 w 102"/>
                  <a:gd name="T29" fmla="*/ 128 h 182"/>
                  <a:gd name="T30" fmla="*/ 26 w 102"/>
                  <a:gd name="T31" fmla="*/ 112 h 182"/>
                  <a:gd name="T32" fmla="*/ 26 w 102"/>
                  <a:gd name="T33" fmla="*/ 112 h 182"/>
                  <a:gd name="T34" fmla="*/ 9 w 102"/>
                  <a:gd name="T35" fmla="*/ 120 h 182"/>
                  <a:gd name="T36" fmla="*/ 17 w 102"/>
                  <a:gd name="T37" fmla="*/ 155 h 182"/>
                  <a:gd name="T38" fmla="*/ 87 w 102"/>
                  <a:gd name="T39" fmla="*/ 159 h 182"/>
                  <a:gd name="T40" fmla="*/ 91 w 102"/>
                  <a:gd name="T41" fmla="*/ 108 h 182"/>
                  <a:gd name="T42" fmla="*/ 70 w 102"/>
                  <a:gd name="T43" fmla="*/ 10 h 182"/>
                  <a:gd name="T44" fmla="*/ 86 w 102"/>
                  <a:gd name="T45" fmla="*/ 26 h 182"/>
                  <a:gd name="T46" fmla="*/ 75 w 102"/>
                  <a:gd name="T47" fmla="*/ 42 h 182"/>
                  <a:gd name="T48" fmla="*/ 79 w 102"/>
                  <a:gd name="T49" fmla="*/ 34 h 182"/>
                  <a:gd name="T50" fmla="*/ 52 w 102"/>
                  <a:gd name="T51" fmla="*/ 8 h 182"/>
                  <a:gd name="T52" fmla="*/ 70 w 102"/>
                  <a:gd name="T53" fmla="*/ 10 h 182"/>
                  <a:gd name="T54" fmla="*/ 44 w 102"/>
                  <a:gd name="T55" fmla="*/ 130 h 182"/>
                  <a:gd name="T56" fmla="*/ 45 w 102"/>
                  <a:gd name="T57" fmla="*/ 130 h 182"/>
                  <a:gd name="T58" fmla="*/ 45 w 102"/>
                  <a:gd name="T59" fmla="*/ 137 h 182"/>
                  <a:gd name="T60" fmla="*/ 46 w 102"/>
                  <a:gd name="T61" fmla="*/ 140 h 182"/>
                  <a:gd name="T62" fmla="*/ 34 w 102"/>
                  <a:gd name="T63" fmla="*/ 124 h 182"/>
                  <a:gd name="T64" fmla="*/ 33 w 102"/>
                  <a:gd name="T65" fmla="*/ 119 h 182"/>
                  <a:gd name="T66" fmla="*/ 44 w 102"/>
                  <a:gd name="T67" fmla="*/ 130 h 182"/>
                  <a:gd name="T68" fmla="*/ 77 w 102"/>
                  <a:gd name="T69" fmla="*/ 162 h 182"/>
                  <a:gd name="T70" fmla="*/ 33 w 102"/>
                  <a:gd name="T71" fmla="*/ 165 h 182"/>
                  <a:gd name="T72" fmla="*/ 39 w 102"/>
                  <a:gd name="T73" fmla="*/ 166 h 182"/>
                  <a:gd name="T74" fmla="*/ 79 w 102"/>
                  <a:gd name="T75" fmla="*/ 134 h 182"/>
                  <a:gd name="T76" fmla="*/ 45 w 102"/>
                  <a:gd name="T77" fmla="*/ 74 h 182"/>
                  <a:gd name="T78" fmla="*/ 35 w 102"/>
                  <a:gd name="T79" fmla="*/ 39 h 182"/>
                  <a:gd name="T80" fmla="*/ 54 w 102"/>
                  <a:gd name="T81" fmla="*/ 38 h 182"/>
                  <a:gd name="T82" fmla="*/ 44 w 102"/>
                  <a:gd name="T83" fmla="*/ 54 h 182"/>
                  <a:gd name="T84" fmla="*/ 72 w 102"/>
                  <a:gd name="T85" fmla="*/ 89 h 182"/>
                  <a:gd name="T86" fmla="*/ 77 w 102"/>
                  <a:gd name="T87" fmla="*/ 162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2" h="182">
                    <a:moveTo>
                      <a:pt x="91" y="108"/>
                    </a:moveTo>
                    <a:cubicBezTo>
                      <a:pt x="87" y="99"/>
                      <a:pt x="81" y="91"/>
                      <a:pt x="74" y="84"/>
                    </a:cubicBezTo>
                    <a:cubicBezTo>
                      <a:pt x="70" y="80"/>
                      <a:pt x="65" y="76"/>
                      <a:pt x="61" y="72"/>
                    </a:cubicBezTo>
                    <a:cubicBezTo>
                      <a:pt x="56" y="68"/>
                      <a:pt x="35" y="44"/>
                      <a:pt x="58" y="41"/>
                    </a:cubicBezTo>
                    <a:cubicBezTo>
                      <a:pt x="58" y="41"/>
                      <a:pt x="59" y="41"/>
                      <a:pt x="59" y="40"/>
                    </a:cubicBezTo>
                    <a:cubicBezTo>
                      <a:pt x="61" y="42"/>
                      <a:pt x="63" y="43"/>
                      <a:pt x="65" y="43"/>
                    </a:cubicBezTo>
                    <a:cubicBezTo>
                      <a:pt x="79" y="51"/>
                      <a:pt x="95" y="38"/>
                      <a:pt x="90" y="22"/>
                    </a:cubicBezTo>
                    <a:cubicBezTo>
                      <a:pt x="83" y="1"/>
                      <a:pt x="54" y="0"/>
                      <a:pt x="36" y="8"/>
                    </a:cubicBezTo>
                    <a:cubicBezTo>
                      <a:pt x="21" y="11"/>
                      <a:pt x="8" y="24"/>
                      <a:pt x="5" y="40"/>
                    </a:cubicBezTo>
                    <a:cubicBezTo>
                      <a:pt x="0" y="60"/>
                      <a:pt x="12" y="79"/>
                      <a:pt x="25" y="93"/>
                    </a:cubicBezTo>
                    <a:cubicBezTo>
                      <a:pt x="34" y="102"/>
                      <a:pt x="45" y="110"/>
                      <a:pt x="50" y="121"/>
                    </a:cubicBezTo>
                    <a:cubicBezTo>
                      <a:pt x="52" y="126"/>
                      <a:pt x="54" y="134"/>
                      <a:pt x="50" y="138"/>
                    </a:cubicBezTo>
                    <a:cubicBezTo>
                      <a:pt x="49" y="137"/>
                      <a:pt x="49" y="136"/>
                      <a:pt x="48" y="136"/>
                    </a:cubicBezTo>
                    <a:cubicBezTo>
                      <a:pt x="48" y="134"/>
                      <a:pt x="48" y="131"/>
                      <a:pt x="48" y="129"/>
                    </a:cubicBezTo>
                    <a:cubicBezTo>
                      <a:pt x="49" y="129"/>
                      <a:pt x="48" y="128"/>
                      <a:pt x="48" y="128"/>
                    </a:cubicBezTo>
                    <a:cubicBezTo>
                      <a:pt x="42" y="120"/>
                      <a:pt x="35" y="115"/>
                      <a:pt x="26" y="112"/>
                    </a:cubicBezTo>
                    <a:cubicBezTo>
                      <a:pt x="26" y="112"/>
                      <a:pt x="26" y="112"/>
                      <a:pt x="26" y="112"/>
                    </a:cubicBezTo>
                    <a:cubicBezTo>
                      <a:pt x="20" y="110"/>
                      <a:pt x="12" y="112"/>
                      <a:pt x="9" y="120"/>
                    </a:cubicBezTo>
                    <a:cubicBezTo>
                      <a:pt x="5" y="133"/>
                      <a:pt x="9" y="146"/>
                      <a:pt x="17" y="155"/>
                    </a:cubicBezTo>
                    <a:cubicBezTo>
                      <a:pt x="30" y="179"/>
                      <a:pt x="69" y="182"/>
                      <a:pt x="87" y="159"/>
                    </a:cubicBezTo>
                    <a:cubicBezTo>
                      <a:pt x="98" y="144"/>
                      <a:pt x="98" y="124"/>
                      <a:pt x="91" y="108"/>
                    </a:cubicBezTo>
                    <a:close/>
                    <a:moveTo>
                      <a:pt x="70" y="10"/>
                    </a:moveTo>
                    <a:cubicBezTo>
                      <a:pt x="78" y="13"/>
                      <a:pt x="84" y="18"/>
                      <a:pt x="86" y="26"/>
                    </a:cubicBezTo>
                    <a:cubicBezTo>
                      <a:pt x="87" y="35"/>
                      <a:pt x="82" y="41"/>
                      <a:pt x="75" y="42"/>
                    </a:cubicBezTo>
                    <a:cubicBezTo>
                      <a:pt x="77" y="40"/>
                      <a:pt x="79" y="37"/>
                      <a:pt x="79" y="34"/>
                    </a:cubicBezTo>
                    <a:cubicBezTo>
                      <a:pt x="79" y="19"/>
                      <a:pt x="65" y="11"/>
                      <a:pt x="52" y="8"/>
                    </a:cubicBezTo>
                    <a:cubicBezTo>
                      <a:pt x="58" y="7"/>
                      <a:pt x="64" y="7"/>
                      <a:pt x="70" y="10"/>
                    </a:cubicBezTo>
                    <a:close/>
                    <a:moveTo>
                      <a:pt x="44" y="130"/>
                    </a:moveTo>
                    <a:cubicBezTo>
                      <a:pt x="44" y="130"/>
                      <a:pt x="45" y="130"/>
                      <a:pt x="45" y="130"/>
                    </a:cubicBezTo>
                    <a:cubicBezTo>
                      <a:pt x="44" y="132"/>
                      <a:pt x="44" y="135"/>
                      <a:pt x="45" y="137"/>
                    </a:cubicBezTo>
                    <a:cubicBezTo>
                      <a:pt x="45" y="138"/>
                      <a:pt x="45" y="139"/>
                      <a:pt x="46" y="140"/>
                    </a:cubicBezTo>
                    <a:cubicBezTo>
                      <a:pt x="37" y="142"/>
                      <a:pt x="34" y="130"/>
                      <a:pt x="34" y="124"/>
                    </a:cubicBezTo>
                    <a:cubicBezTo>
                      <a:pt x="34" y="122"/>
                      <a:pt x="34" y="120"/>
                      <a:pt x="33" y="119"/>
                    </a:cubicBezTo>
                    <a:cubicBezTo>
                      <a:pt x="37" y="122"/>
                      <a:pt x="41" y="126"/>
                      <a:pt x="44" y="130"/>
                    </a:cubicBezTo>
                    <a:close/>
                    <a:moveTo>
                      <a:pt x="77" y="162"/>
                    </a:moveTo>
                    <a:cubicBezTo>
                      <a:pt x="63" y="175"/>
                      <a:pt x="46" y="173"/>
                      <a:pt x="33" y="165"/>
                    </a:cubicBezTo>
                    <a:cubicBezTo>
                      <a:pt x="35" y="165"/>
                      <a:pt x="37" y="166"/>
                      <a:pt x="39" y="166"/>
                    </a:cubicBezTo>
                    <a:cubicBezTo>
                      <a:pt x="59" y="170"/>
                      <a:pt x="78" y="155"/>
                      <a:pt x="79" y="134"/>
                    </a:cubicBezTo>
                    <a:cubicBezTo>
                      <a:pt x="81" y="108"/>
                      <a:pt x="61" y="91"/>
                      <a:pt x="45" y="74"/>
                    </a:cubicBezTo>
                    <a:cubicBezTo>
                      <a:pt x="37" y="66"/>
                      <a:pt x="24" y="50"/>
                      <a:pt x="35" y="39"/>
                    </a:cubicBezTo>
                    <a:cubicBezTo>
                      <a:pt x="42" y="32"/>
                      <a:pt x="48" y="34"/>
                      <a:pt x="54" y="38"/>
                    </a:cubicBezTo>
                    <a:cubicBezTo>
                      <a:pt x="47" y="40"/>
                      <a:pt x="43" y="45"/>
                      <a:pt x="44" y="54"/>
                    </a:cubicBezTo>
                    <a:cubicBezTo>
                      <a:pt x="46" y="69"/>
                      <a:pt x="63" y="79"/>
                      <a:pt x="72" y="89"/>
                    </a:cubicBezTo>
                    <a:cubicBezTo>
                      <a:pt x="91" y="108"/>
                      <a:pt x="102" y="142"/>
                      <a:pt x="77"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a:extLst>
                  <a:ext uri="{FF2B5EF4-FFF2-40B4-BE49-F238E27FC236}">
                    <a16:creationId xmlns:a16="http://schemas.microsoft.com/office/drawing/2014/main" id="{C4D823DE-3C76-4793-9871-30EB5B5FEC99}"/>
                  </a:ext>
                </a:extLst>
              </p:cNvPr>
              <p:cNvSpPr>
                <a:spLocks noEditPoints="1"/>
              </p:cNvSpPr>
              <p:nvPr/>
            </p:nvSpPr>
            <p:spPr bwMode="auto">
              <a:xfrm>
                <a:off x="4208524" y="2332274"/>
                <a:ext cx="108083" cy="360788"/>
              </a:xfrm>
              <a:custGeom>
                <a:avLst/>
                <a:gdLst>
                  <a:gd name="T0" fmla="*/ 46 w 48"/>
                  <a:gd name="T1" fmla="*/ 91 h 174"/>
                  <a:gd name="T2" fmla="*/ 43 w 48"/>
                  <a:gd name="T3" fmla="*/ 19 h 174"/>
                  <a:gd name="T4" fmla="*/ 41 w 48"/>
                  <a:gd name="T5" fmla="*/ 17 h 174"/>
                  <a:gd name="T6" fmla="*/ 30 w 48"/>
                  <a:gd name="T7" fmla="*/ 7 h 174"/>
                  <a:gd name="T8" fmla="*/ 22 w 48"/>
                  <a:gd name="T9" fmla="*/ 3 h 174"/>
                  <a:gd name="T10" fmla="*/ 5 w 48"/>
                  <a:gd name="T11" fmla="*/ 11 h 174"/>
                  <a:gd name="T12" fmla="*/ 3 w 48"/>
                  <a:gd name="T13" fmla="*/ 80 h 174"/>
                  <a:gd name="T14" fmla="*/ 7 w 48"/>
                  <a:gd name="T15" fmla="*/ 149 h 174"/>
                  <a:gd name="T16" fmla="*/ 7 w 48"/>
                  <a:gd name="T17" fmla="*/ 150 h 174"/>
                  <a:gd name="T18" fmla="*/ 7 w 48"/>
                  <a:gd name="T19" fmla="*/ 151 h 174"/>
                  <a:gd name="T20" fmla="*/ 8 w 48"/>
                  <a:gd name="T21" fmla="*/ 152 h 174"/>
                  <a:gd name="T22" fmla="*/ 45 w 48"/>
                  <a:gd name="T23" fmla="*/ 151 h 174"/>
                  <a:gd name="T24" fmla="*/ 46 w 48"/>
                  <a:gd name="T25" fmla="*/ 91 h 174"/>
                  <a:gd name="T26" fmla="*/ 41 w 48"/>
                  <a:gd name="T27" fmla="*/ 155 h 174"/>
                  <a:gd name="T28" fmla="*/ 17 w 48"/>
                  <a:gd name="T29" fmla="*/ 159 h 174"/>
                  <a:gd name="T30" fmla="*/ 32 w 48"/>
                  <a:gd name="T31" fmla="*/ 150 h 174"/>
                  <a:gd name="T32" fmla="*/ 31 w 48"/>
                  <a:gd name="T33" fmla="*/ 83 h 174"/>
                  <a:gd name="T34" fmla="*/ 30 w 48"/>
                  <a:gd name="T35" fmla="*/ 15 h 174"/>
                  <a:gd name="T36" fmla="*/ 29 w 48"/>
                  <a:gd name="T37" fmla="*/ 10 h 174"/>
                  <a:gd name="T38" fmla="*/ 40 w 48"/>
                  <a:gd name="T39" fmla="*/ 21 h 174"/>
                  <a:gd name="T40" fmla="*/ 42 w 48"/>
                  <a:gd name="T41" fmla="*/ 98 h 174"/>
                  <a:gd name="T42" fmla="*/ 42 w 48"/>
                  <a:gd name="T43" fmla="*/ 134 h 174"/>
                  <a:gd name="T44" fmla="*/ 41 w 48"/>
                  <a:gd name="T45" fmla="*/ 15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174">
                    <a:moveTo>
                      <a:pt x="46" y="91"/>
                    </a:moveTo>
                    <a:cubicBezTo>
                      <a:pt x="46" y="67"/>
                      <a:pt x="45" y="43"/>
                      <a:pt x="43" y="19"/>
                    </a:cubicBezTo>
                    <a:cubicBezTo>
                      <a:pt x="43" y="18"/>
                      <a:pt x="42" y="17"/>
                      <a:pt x="41" y="17"/>
                    </a:cubicBezTo>
                    <a:cubicBezTo>
                      <a:pt x="39" y="13"/>
                      <a:pt x="34" y="9"/>
                      <a:pt x="30" y="7"/>
                    </a:cubicBezTo>
                    <a:cubicBezTo>
                      <a:pt x="28" y="5"/>
                      <a:pt x="25" y="4"/>
                      <a:pt x="22" y="3"/>
                    </a:cubicBezTo>
                    <a:cubicBezTo>
                      <a:pt x="15" y="0"/>
                      <a:pt x="6" y="2"/>
                      <a:pt x="5" y="11"/>
                    </a:cubicBezTo>
                    <a:cubicBezTo>
                      <a:pt x="0" y="34"/>
                      <a:pt x="2" y="57"/>
                      <a:pt x="3" y="80"/>
                    </a:cubicBezTo>
                    <a:cubicBezTo>
                      <a:pt x="4" y="103"/>
                      <a:pt x="4" y="127"/>
                      <a:pt x="7" y="149"/>
                    </a:cubicBezTo>
                    <a:cubicBezTo>
                      <a:pt x="7" y="150"/>
                      <a:pt x="7" y="150"/>
                      <a:pt x="7" y="150"/>
                    </a:cubicBezTo>
                    <a:cubicBezTo>
                      <a:pt x="7" y="150"/>
                      <a:pt x="7" y="151"/>
                      <a:pt x="7" y="151"/>
                    </a:cubicBezTo>
                    <a:cubicBezTo>
                      <a:pt x="8" y="152"/>
                      <a:pt x="8" y="152"/>
                      <a:pt x="8" y="152"/>
                    </a:cubicBezTo>
                    <a:cubicBezTo>
                      <a:pt x="15" y="171"/>
                      <a:pt x="42" y="174"/>
                      <a:pt x="45" y="151"/>
                    </a:cubicBezTo>
                    <a:cubicBezTo>
                      <a:pt x="48" y="132"/>
                      <a:pt x="46" y="111"/>
                      <a:pt x="46" y="91"/>
                    </a:cubicBezTo>
                    <a:close/>
                    <a:moveTo>
                      <a:pt x="41" y="155"/>
                    </a:moveTo>
                    <a:cubicBezTo>
                      <a:pt x="35" y="168"/>
                      <a:pt x="25" y="165"/>
                      <a:pt x="17" y="159"/>
                    </a:cubicBezTo>
                    <a:cubicBezTo>
                      <a:pt x="23" y="160"/>
                      <a:pt x="31" y="157"/>
                      <a:pt x="32" y="150"/>
                    </a:cubicBezTo>
                    <a:cubicBezTo>
                      <a:pt x="35" y="128"/>
                      <a:pt x="32" y="105"/>
                      <a:pt x="31" y="83"/>
                    </a:cubicBezTo>
                    <a:cubicBezTo>
                      <a:pt x="29" y="60"/>
                      <a:pt x="30" y="38"/>
                      <a:pt x="30" y="15"/>
                    </a:cubicBezTo>
                    <a:cubicBezTo>
                      <a:pt x="30" y="13"/>
                      <a:pt x="30" y="12"/>
                      <a:pt x="29" y="10"/>
                    </a:cubicBezTo>
                    <a:cubicBezTo>
                      <a:pt x="34" y="13"/>
                      <a:pt x="36" y="17"/>
                      <a:pt x="40" y="21"/>
                    </a:cubicBezTo>
                    <a:cubicBezTo>
                      <a:pt x="41" y="47"/>
                      <a:pt x="42" y="72"/>
                      <a:pt x="42" y="98"/>
                    </a:cubicBezTo>
                    <a:cubicBezTo>
                      <a:pt x="42" y="110"/>
                      <a:pt x="42" y="122"/>
                      <a:pt x="42" y="134"/>
                    </a:cubicBezTo>
                    <a:cubicBezTo>
                      <a:pt x="42" y="140"/>
                      <a:pt x="43" y="149"/>
                      <a:pt x="41"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9">
                <a:extLst>
                  <a:ext uri="{FF2B5EF4-FFF2-40B4-BE49-F238E27FC236}">
                    <a16:creationId xmlns:a16="http://schemas.microsoft.com/office/drawing/2014/main" id="{5F9E837A-CBB8-4D09-A323-5644F81D4E1E}"/>
                  </a:ext>
                </a:extLst>
              </p:cNvPr>
              <p:cNvSpPr>
                <a:spLocks noEditPoints="1"/>
              </p:cNvSpPr>
              <p:nvPr/>
            </p:nvSpPr>
            <p:spPr bwMode="auto">
              <a:xfrm>
                <a:off x="4325741" y="2327707"/>
                <a:ext cx="237480" cy="360788"/>
              </a:xfrm>
              <a:custGeom>
                <a:avLst/>
                <a:gdLst>
                  <a:gd name="T0" fmla="*/ 98 w 106"/>
                  <a:gd name="T1" fmla="*/ 115 h 174"/>
                  <a:gd name="T2" fmla="*/ 95 w 106"/>
                  <a:gd name="T3" fmla="*/ 30 h 174"/>
                  <a:gd name="T4" fmla="*/ 73 w 106"/>
                  <a:gd name="T5" fmla="*/ 4 h 174"/>
                  <a:gd name="T6" fmla="*/ 54 w 106"/>
                  <a:gd name="T7" fmla="*/ 16 h 174"/>
                  <a:gd name="T8" fmla="*/ 55 w 106"/>
                  <a:gd name="T9" fmla="*/ 37 h 174"/>
                  <a:gd name="T10" fmla="*/ 54 w 106"/>
                  <a:gd name="T11" fmla="*/ 37 h 174"/>
                  <a:gd name="T12" fmla="*/ 50 w 106"/>
                  <a:gd name="T13" fmla="*/ 28 h 174"/>
                  <a:gd name="T14" fmla="*/ 49 w 106"/>
                  <a:gd name="T15" fmla="*/ 27 h 174"/>
                  <a:gd name="T16" fmla="*/ 35 w 106"/>
                  <a:gd name="T17" fmla="*/ 12 h 174"/>
                  <a:gd name="T18" fmla="*/ 19 w 106"/>
                  <a:gd name="T19" fmla="*/ 4 h 174"/>
                  <a:gd name="T20" fmla="*/ 18 w 106"/>
                  <a:gd name="T21" fmla="*/ 4 h 174"/>
                  <a:gd name="T22" fmla="*/ 3 w 106"/>
                  <a:gd name="T23" fmla="*/ 17 h 174"/>
                  <a:gd name="T24" fmla="*/ 2 w 106"/>
                  <a:gd name="T25" fmla="*/ 86 h 174"/>
                  <a:gd name="T26" fmla="*/ 4 w 106"/>
                  <a:gd name="T27" fmla="*/ 152 h 174"/>
                  <a:gd name="T28" fmla="*/ 5 w 106"/>
                  <a:gd name="T29" fmla="*/ 154 h 174"/>
                  <a:gd name="T30" fmla="*/ 35 w 106"/>
                  <a:gd name="T31" fmla="*/ 168 h 174"/>
                  <a:gd name="T32" fmla="*/ 44 w 106"/>
                  <a:gd name="T33" fmla="*/ 152 h 174"/>
                  <a:gd name="T34" fmla="*/ 45 w 106"/>
                  <a:gd name="T35" fmla="*/ 121 h 174"/>
                  <a:gd name="T36" fmla="*/ 58 w 106"/>
                  <a:gd name="T37" fmla="*/ 152 h 174"/>
                  <a:gd name="T38" fmla="*/ 62 w 106"/>
                  <a:gd name="T39" fmla="*/ 158 h 174"/>
                  <a:gd name="T40" fmla="*/ 87 w 106"/>
                  <a:gd name="T41" fmla="*/ 169 h 174"/>
                  <a:gd name="T42" fmla="*/ 98 w 106"/>
                  <a:gd name="T43" fmla="*/ 115 h 174"/>
                  <a:gd name="T44" fmla="*/ 40 w 106"/>
                  <a:gd name="T45" fmla="*/ 144 h 174"/>
                  <a:gd name="T46" fmla="*/ 26 w 106"/>
                  <a:gd name="T47" fmla="*/ 165 h 174"/>
                  <a:gd name="T48" fmla="*/ 13 w 106"/>
                  <a:gd name="T49" fmla="*/ 161 h 174"/>
                  <a:gd name="T50" fmla="*/ 28 w 106"/>
                  <a:gd name="T51" fmla="*/ 152 h 174"/>
                  <a:gd name="T52" fmla="*/ 30 w 106"/>
                  <a:gd name="T53" fmla="*/ 86 h 174"/>
                  <a:gd name="T54" fmla="*/ 30 w 106"/>
                  <a:gd name="T55" fmla="*/ 85 h 174"/>
                  <a:gd name="T56" fmla="*/ 40 w 106"/>
                  <a:gd name="T57" fmla="*/ 110 h 174"/>
                  <a:gd name="T58" fmla="*/ 40 w 106"/>
                  <a:gd name="T59" fmla="*/ 144 h 174"/>
                  <a:gd name="T60" fmla="*/ 29 w 106"/>
                  <a:gd name="T61" fmla="*/ 13 h 174"/>
                  <a:gd name="T62" fmla="*/ 29 w 106"/>
                  <a:gd name="T63" fmla="*/ 12 h 174"/>
                  <a:gd name="T64" fmla="*/ 33 w 106"/>
                  <a:gd name="T65" fmla="*/ 15 h 174"/>
                  <a:gd name="T66" fmla="*/ 46 w 106"/>
                  <a:gd name="T67" fmla="*/ 30 h 174"/>
                  <a:gd name="T68" fmla="*/ 47 w 106"/>
                  <a:gd name="T69" fmla="*/ 31 h 174"/>
                  <a:gd name="T70" fmla="*/ 50 w 106"/>
                  <a:gd name="T71" fmla="*/ 41 h 174"/>
                  <a:gd name="T72" fmla="*/ 55 w 106"/>
                  <a:gd name="T73" fmla="*/ 51 h 174"/>
                  <a:gd name="T74" fmla="*/ 56 w 106"/>
                  <a:gd name="T75" fmla="*/ 78 h 174"/>
                  <a:gd name="T76" fmla="*/ 29 w 106"/>
                  <a:gd name="T77" fmla="*/ 13 h 174"/>
                  <a:gd name="T78" fmla="*/ 95 w 106"/>
                  <a:gd name="T79" fmla="*/ 146 h 174"/>
                  <a:gd name="T80" fmla="*/ 67 w 106"/>
                  <a:gd name="T81" fmla="*/ 161 h 174"/>
                  <a:gd name="T82" fmla="*/ 85 w 106"/>
                  <a:gd name="T83" fmla="*/ 149 h 174"/>
                  <a:gd name="T84" fmla="*/ 81 w 106"/>
                  <a:gd name="T85" fmla="*/ 16 h 174"/>
                  <a:gd name="T86" fmla="*/ 79 w 106"/>
                  <a:gd name="T87" fmla="*/ 10 h 174"/>
                  <a:gd name="T88" fmla="*/ 93 w 106"/>
                  <a:gd name="T89" fmla="*/ 91 h 174"/>
                  <a:gd name="T90" fmla="*/ 95 w 106"/>
                  <a:gd name="T91" fmla="*/ 130 h 174"/>
                  <a:gd name="T92" fmla="*/ 95 w 106"/>
                  <a:gd name="T93" fmla="*/ 14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174">
                    <a:moveTo>
                      <a:pt x="98" y="115"/>
                    </a:moveTo>
                    <a:cubicBezTo>
                      <a:pt x="97" y="87"/>
                      <a:pt x="99" y="58"/>
                      <a:pt x="95" y="30"/>
                    </a:cubicBezTo>
                    <a:cubicBezTo>
                      <a:pt x="93" y="17"/>
                      <a:pt x="86" y="4"/>
                      <a:pt x="73" y="4"/>
                    </a:cubicBezTo>
                    <a:cubicBezTo>
                      <a:pt x="65" y="0"/>
                      <a:pt x="53" y="4"/>
                      <a:pt x="54" y="16"/>
                    </a:cubicBezTo>
                    <a:cubicBezTo>
                      <a:pt x="54" y="23"/>
                      <a:pt x="54" y="30"/>
                      <a:pt x="55" y="37"/>
                    </a:cubicBezTo>
                    <a:cubicBezTo>
                      <a:pt x="55" y="37"/>
                      <a:pt x="54" y="37"/>
                      <a:pt x="54" y="37"/>
                    </a:cubicBezTo>
                    <a:cubicBezTo>
                      <a:pt x="53" y="34"/>
                      <a:pt x="51" y="31"/>
                      <a:pt x="50" y="28"/>
                    </a:cubicBezTo>
                    <a:cubicBezTo>
                      <a:pt x="50" y="27"/>
                      <a:pt x="49" y="27"/>
                      <a:pt x="49" y="27"/>
                    </a:cubicBezTo>
                    <a:cubicBezTo>
                      <a:pt x="45" y="21"/>
                      <a:pt x="41" y="16"/>
                      <a:pt x="35" y="12"/>
                    </a:cubicBezTo>
                    <a:cubicBezTo>
                      <a:pt x="31" y="8"/>
                      <a:pt x="25" y="4"/>
                      <a:pt x="19" y="4"/>
                    </a:cubicBezTo>
                    <a:cubicBezTo>
                      <a:pt x="18" y="4"/>
                      <a:pt x="18" y="4"/>
                      <a:pt x="18" y="4"/>
                    </a:cubicBezTo>
                    <a:cubicBezTo>
                      <a:pt x="11" y="2"/>
                      <a:pt x="3" y="6"/>
                      <a:pt x="3" y="17"/>
                    </a:cubicBezTo>
                    <a:cubicBezTo>
                      <a:pt x="2" y="86"/>
                      <a:pt x="2" y="86"/>
                      <a:pt x="2" y="86"/>
                    </a:cubicBezTo>
                    <a:cubicBezTo>
                      <a:pt x="2" y="108"/>
                      <a:pt x="0" y="131"/>
                      <a:pt x="4" y="152"/>
                    </a:cubicBezTo>
                    <a:cubicBezTo>
                      <a:pt x="4" y="153"/>
                      <a:pt x="4" y="153"/>
                      <a:pt x="5" y="154"/>
                    </a:cubicBezTo>
                    <a:cubicBezTo>
                      <a:pt x="5" y="166"/>
                      <a:pt x="25" y="173"/>
                      <a:pt x="35" y="168"/>
                    </a:cubicBezTo>
                    <a:cubicBezTo>
                      <a:pt x="41" y="165"/>
                      <a:pt x="43" y="159"/>
                      <a:pt x="44" y="152"/>
                    </a:cubicBezTo>
                    <a:cubicBezTo>
                      <a:pt x="45" y="142"/>
                      <a:pt x="45" y="131"/>
                      <a:pt x="45" y="121"/>
                    </a:cubicBezTo>
                    <a:cubicBezTo>
                      <a:pt x="49" y="131"/>
                      <a:pt x="53" y="142"/>
                      <a:pt x="58" y="152"/>
                    </a:cubicBezTo>
                    <a:cubicBezTo>
                      <a:pt x="59" y="155"/>
                      <a:pt x="60" y="156"/>
                      <a:pt x="62" y="158"/>
                    </a:cubicBezTo>
                    <a:cubicBezTo>
                      <a:pt x="65" y="168"/>
                      <a:pt x="76" y="174"/>
                      <a:pt x="87" y="169"/>
                    </a:cubicBezTo>
                    <a:cubicBezTo>
                      <a:pt x="106" y="161"/>
                      <a:pt x="99" y="131"/>
                      <a:pt x="98" y="115"/>
                    </a:cubicBezTo>
                    <a:close/>
                    <a:moveTo>
                      <a:pt x="40" y="144"/>
                    </a:moveTo>
                    <a:cubicBezTo>
                      <a:pt x="40" y="154"/>
                      <a:pt x="39" y="165"/>
                      <a:pt x="26" y="165"/>
                    </a:cubicBezTo>
                    <a:cubicBezTo>
                      <a:pt x="23" y="166"/>
                      <a:pt x="17" y="164"/>
                      <a:pt x="13" y="161"/>
                    </a:cubicBezTo>
                    <a:cubicBezTo>
                      <a:pt x="19" y="162"/>
                      <a:pt x="26" y="159"/>
                      <a:pt x="28" y="152"/>
                    </a:cubicBezTo>
                    <a:cubicBezTo>
                      <a:pt x="32" y="131"/>
                      <a:pt x="30" y="108"/>
                      <a:pt x="30" y="86"/>
                    </a:cubicBezTo>
                    <a:cubicBezTo>
                      <a:pt x="30" y="85"/>
                      <a:pt x="30" y="85"/>
                      <a:pt x="30" y="85"/>
                    </a:cubicBezTo>
                    <a:cubicBezTo>
                      <a:pt x="33" y="93"/>
                      <a:pt x="37" y="102"/>
                      <a:pt x="40" y="110"/>
                    </a:cubicBezTo>
                    <a:cubicBezTo>
                      <a:pt x="40" y="121"/>
                      <a:pt x="40" y="133"/>
                      <a:pt x="40" y="144"/>
                    </a:cubicBezTo>
                    <a:close/>
                    <a:moveTo>
                      <a:pt x="29" y="13"/>
                    </a:moveTo>
                    <a:cubicBezTo>
                      <a:pt x="29" y="13"/>
                      <a:pt x="29" y="12"/>
                      <a:pt x="29" y="12"/>
                    </a:cubicBezTo>
                    <a:cubicBezTo>
                      <a:pt x="30" y="13"/>
                      <a:pt x="32" y="14"/>
                      <a:pt x="33" y="15"/>
                    </a:cubicBezTo>
                    <a:cubicBezTo>
                      <a:pt x="39" y="19"/>
                      <a:pt x="43" y="25"/>
                      <a:pt x="46" y="30"/>
                    </a:cubicBezTo>
                    <a:cubicBezTo>
                      <a:pt x="46" y="31"/>
                      <a:pt x="47" y="31"/>
                      <a:pt x="47" y="31"/>
                    </a:cubicBezTo>
                    <a:cubicBezTo>
                      <a:pt x="48" y="34"/>
                      <a:pt x="49" y="38"/>
                      <a:pt x="50" y="41"/>
                    </a:cubicBezTo>
                    <a:cubicBezTo>
                      <a:pt x="52" y="44"/>
                      <a:pt x="53" y="48"/>
                      <a:pt x="55" y="51"/>
                    </a:cubicBezTo>
                    <a:cubicBezTo>
                      <a:pt x="56" y="60"/>
                      <a:pt x="56" y="69"/>
                      <a:pt x="56" y="78"/>
                    </a:cubicBezTo>
                    <a:cubicBezTo>
                      <a:pt x="47" y="56"/>
                      <a:pt x="38" y="35"/>
                      <a:pt x="29" y="13"/>
                    </a:cubicBezTo>
                    <a:close/>
                    <a:moveTo>
                      <a:pt x="95" y="146"/>
                    </a:moveTo>
                    <a:cubicBezTo>
                      <a:pt x="95" y="162"/>
                      <a:pt x="78" y="170"/>
                      <a:pt x="67" y="161"/>
                    </a:cubicBezTo>
                    <a:cubicBezTo>
                      <a:pt x="75" y="164"/>
                      <a:pt x="85" y="160"/>
                      <a:pt x="85" y="149"/>
                    </a:cubicBezTo>
                    <a:cubicBezTo>
                      <a:pt x="85" y="104"/>
                      <a:pt x="83" y="60"/>
                      <a:pt x="81" y="16"/>
                    </a:cubicBezTo>
                    <a:cubicBezTo>
                      <a:pt x="81" y="13"/>
                      <a:pt x="80" y="11"/>
                      <a:pt x="79" y="10"/>
                    </a:cubicBezTo>
                    <a:cubicBezTo>
                      <a:pt x="98" y="20"/>
                      <a:pt x="93" y="74"/>
                      <a:pt x="93" y="91"/>
                    </a:cubicBezTo>
                    <a:cubicBezTo>
                      <a:pt x="94" y="104"/>
                      <a:pt x="94" y="117"/>
                      <a:pt x="95" y="130"/>
                    </a:cubicBezTo>
                    <a:cubicBezTo>
                      <a:pt x="95" y="135"/>
                      <a:pt x="96" y="141"/>
                      <a:pt x="95"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a:extLst>
                  <a:ext uri="{FF2B5EF4-FFF2-40B4-BE49-F238E27FC236}">
                    <a16:creationId xmlns:a16="http://schemas.microsoft.com/office/drawing/2014/main" id="{61F26322-FFFA-4735-A646-FB6B8506C872}"/>
                  </a:ext>
                </a:extLst>
              </p:cNvPr>
              <p:cNvSpPr>
                <a:spLocks noEditPoints="1"/>
              </p:cNvSpPr>
              <p:nvPr/>
            </p:nvSpPr>
            <p:spPr bwMode="auto">
              <a:xfrm>
                <a:off x="4560177" y="2326185"/>
                <a:ext cx="193333" cy="372966"/>
              </a:xfrm>
              <a:custGeom>
                <a:avLst/>
                <a:gdLst>
                  <a:gd name="T0" fmla="*/ 55 w 86"/>
                  <a:gd name="T1" fmla="*/ 143 h 180"/>
                  <a:gd name="T2" fmla="*/ 55 w 86"/>
                  <a:gd name="T3" fmla="*/ 143 h 180"/>
                  <a:gd name="T4" fmla="*/ 49 w 86"/>
                  <a:gd name="T5" fmla="*/ 142 h 180"/>
                  <a:gd name="T6" fmla="*/ 49 w 86"/>
                  <a:gd name="T7" fmla="*/ 134 h 180"/>
                  <a:gd name="T8" fmla="*/ 49 w 86"/>
                  <a:gd name="T9" fmla="*/ 126 h 180"/>
                  <a:gd name="T10" fmla="*/ 71 w 86"/>
                  <a:gd name="T11" fmla="*/ 105 h 180"/>
                  <a:gd name="T12" fmla="*/ 53 w 86"/>
                  <a:gd name="T13" fmla="*/ 89 h 180"/>
                  <a:gd name="T14" fmla="*/ 50 w 86"/>
                  <a:gd name="T15" fmla="*/ 88 h 180"/>
                  <a:gd name="T16" fmla="*/ 45 w 86"/>
                  <a:gd name="T17" fmla="*/ 88 h 180"/>
                  <a:gd name="T18" fmla="*/ 47 w 86"/>
                  <a:gd name="T19" fmla="*/ 66 h 180"/>
                  <a:gd name="T20" fmla="*/ 46 w 86"/>
                  <a:gd name="T21" fmla="*/ 39 h 180"/>
                  <a:gd name="T22" fmla="*/ 75 w 86"/>
                  <a:gd name="T23" fmla="*/ 23 h 180"/>
                  <a:gd name="T24" fmla="*/ 57 w 86"/>
                  <a:gd name="T25" fmla="*/ 3 h 180"/>
                  <a:gd name="T26" fmla="*/ 29 w 86"/>
                  <a:gd name="T27" fmla="*/ 2 h 180"/>
                  <a:gd name="T28" fmla="*/ 5 w 86"/>
                  <a:gd name="T29" fmla="*/ 16 h 180"/>
                  <a:gd name="T30" fmla="*/ 3 w 86"/>
                  <a:gd name="T31" fmla="*/ 22 h 180"/>
                  <a:gd name="T32" fmla="*/ 7 w 86"/>
                  <a:gd name="T33" fmla="*/ 145 h 180"/>
                  <a:gd name="T34" fmla="*/ 7 w 86"/>
                  <a:gd name="T35" fmla="*/ 148 h 180"/>
                  <a:gd name="T36" fmla="*/ 8 w 86"/>
                  <a:gd name="T37" fmla="*/ 157 h 180"/>
                  <a:gd name="T38" fmla="*/ 10 w 86"/>
                  <a:gd name="T39" fmla="*/ 161 h 180"/>
                  <a:gd name="T40" fmla="*/ 24 w 86"/>
                  <a:gd name="T41" fmla="*/ 178 h 180"/>
                  <a:gd name="T42" fmla="*/ 39 w 86"/>
                  <a:gd name="T43" fmla="*/ 179 h 180"/>
                  <a:gd name="T44" fmla="*/ 64 w 86"/>
                  <a:gd name="T45" fmla="*/ 178 h 180"/>
                  <a:gd name="T46" fmla="*/ 55 w 86"/>
                  <a:gd name="T47" fmla="*/ 143 h 180"/>
                  <a:gd name="T48" fmla="*/ 50 w 86"/>
                  <a:gd name="T49" fmla="*/ 113 h 180"/>
                  <a:gd name="T50" fmla="*/ 62 w 86"/>
                  <a:gd name="T51" fmla="*/ 100 h 180"/>
                  <a:gd name="T52" fmla="*/ 61 w 86"/>
                  <a:gd name="T53" fmla="*/ 95 h 180"/>
                  <a:gd name="T54" fmla="*/ 66 w 86"/>
                  <a:gd name="T55" fmla="*/ 108 h 180"/>
                  <a:gd name="T56" fmla="*/ 46 w 86"/>
                  <a:gd name="T57" fmla="*/ 123 h 180"/>
                  <a:gd name="T58" fmla="*/ 45 w 86"/>
                  <a:gd name="T59" fmla="*/ 126 h 180"/>
                  <a:gd name="T60" fmla="*/ 46 w 86"/>
                  <a:gd name="T61" fmla="*/ 142 h 180"/>
                  <a:gd name="T62" fmla="*/ 35 w 86"/>
                  <a:gd name="T63" fmla="*/ 142 h 180"/>
                  <a:gd name="T64" fmla="*/ 34 w 86"/>
                  <a:gd name="T65" fmla="*/ 142 h 180"/>
                  <a:gd name="T66" fmla="*/ 33 w 86"/>
                  <a:gd name="T67" fmla="*/ 127 h 180"/>
                  <a:gd name="T68" fmla="*/ 33 w 86"/>
                  <a:gd name="T69" fmla="*/ 110 h 180"/>
                  <a:gd name="T70" fmla="*/ 50 w 86"/>
                  <a:gd name="T71" fmla="*/ 113 h 180"/>
                  <a:gd name="T72" fmla="*/ 41 w 86"/>
                  <a:gd name="T73" fmla="*/ 26 h 180"/>
                  <a:gd name="T74" fmla="*/ 64 w 86"/>
                  <a:gd name="T75" fmla="*/ 22 h 180"/>
                  <a:gd name="T76" fmla="*/ 66 w 86"/>
                  <a:gd name="T77" fmla="*/ 10 h 180"/>
                  <a:gd name="T78" fmla="*/ 70 w 86"/>
                  <a:gd name="T79" fmla="*/ 25 h 180"/>
                  <a:gd name="T80" fmla="*/ 45 w 86"/>
                  <a:gd name="T81" fmla="*/ 37 h 180"/>
                  <a:gd name="T82" fmla="*/ 44 w 86"/>
                  <a:gd name="T83" fmla="*/ 37 h 180"/>
                  <a:gd name="T84" fmla="*/ 43 w 86"/>
                  <a:gd name="T85" fmla="*/ 39 h 180"/>
                  <a:gd name="T86" fmla="*/ 43 w 86"/>
                  <a:gd name="T87" fmla="*/ 66 h 180"/>
                  <a:gd name="T88" fmla="*/ 43 w 86"/>
                  <a:gd name="T89" fmla="*/ 88 h 180"/>
                  <a:gd name="T90" fmla="*/ 32 w 86"/>
                  <a:gd name="T91" fmla="*/ 89 h 180"/>
                  <a:gd name="T92" fmla="*/ 30 w 86"/>
                  <a:gd name="T93" fmla="*/ 26 h 180"/>
                  <a:gd name="T94" fmla="*/ 41 w 86"/>
                  <a:gd name="T95" fmla="*/ 26 h 180"/>
                  <a:gd name="T96" fmla="*/ 62 w 86"/>
                  <a:gd name="T97" fmla="*/ 174 h 180"/>
                  <a:gd name="T98" fmla="*/ 41 w 86"/>
                  <a:gd name="T99" fmla="*/ 175 h 180"/>
                  <a:gd name="T100" fmla="*/ 21 w 86"/>
                  <a:gd name="T101" fmla="*/ 171 h 180"/>
                  <a:gd name="T102" fmla="*/ 15 w 86"/>
                  <a:gd name="T103" fmla="*/ 165 h 180"/>
                  <a:gd name="T104" fmla="*/ 35 w 86"/>
                  <a:gd name="T105" fmla="*/ 167 h 180"/>
                  <a:gd name="T106" fmla="*/ 62 w 86"/>
                  <a:gd name="T107" fmla="*/ 165 h 180"/>
                  <a:gd name="T108" fmla="*/ 66 w 86"/>
                  <a:gd name="T109" fmla="*/ 151 h 180"/>
                  <a:gd name="T110" fmla="*/ 62 w 86"/>
                  <a:gd name="T111" fmla="*/ 17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180">
                    <a:moveTo>
                      <a:pt x="55" y="143"/>
                    </a:moveTo>
                    <a:cubicBezTo>
                      <a:pt x="55" y="143"/>
                      <a:pt x="55" y="143"/>
                      <a:pt x="55" y="143"/>
                    </a:cubicBezTo>
                    <a:cubicBezTo>
                      <a:pt x="53" y="143"/>
                      <a:pt x="51" y="143"/>
                      <a:pt x="49" y="142"/>
                    </a:cubicBezTo>
                    <a:cubicBezTo>
                      <a:pt x="49" y="140"/>
                      <a:pt x="49" y="137"/>
                      <a:pt x="49" y="134"/>
                    </a:cubicBezTo>
                    <a:cubicBezTo>
                      <a:pt x="49" y="131"/>
                      <a:pt x="49" y="129"/>
                      <a:pt x="49" y="126"/>
                    </a:cubicBezTo>
                    <a:cubicBezTo>
                      <a:pt x="60" y="126"/>
                      <a:pt x="71" y="118"/>
                      <a:pt x="71" y="105"/>
                    </a:cubicBezTo>
                    <a:cubicBezTo>
                      <a:pt x="70" y="97"/>
                      <a:pt x="62" y="87"/>
                      <a:pt x="53" y="89"/>
                    </a:cubicBezTo>
                    <a:cubicBezTo>
                      <a:pt x="52" y="88"/>
                      <a:pt x="51" y="88"/>
                      <a:pt x="50" y="88"/>
                    </a:cubicBezTo>
                    <a:cubicBezTo>
                      <a:pt x="48" y="88"/>
                      <a:pt x="46" y="88"/>
                      <a:pt x="45" y="88"/>
                    </a:cubicBezTo>
                    <a:cubicBezTo>
                      <a:pt x="47" y="81"/>
                      <a:pt x="46" y="73"/>
                      <a:pt x="47" y="66"/>
                    </a:cubicBezTo>
                    <a:cubicBezTo>
                      <a:pt x="47" y="57"/>
                      <a:pt x="47" y="48"/>
                      <a:pt x="46" y="39"/>
                    </a:cubicBezTo>
                    <a:cubicBezTo>
                      <a:pt x="58" y="45"/>
                      <a:pt x="73" y="36"/>
                      <a:pt x="75" y="23"/>
                    </a:cubicBezTo>
                    <a:cubicBezTo>
                      <a:pt x="76" y="13"/>
                      <a:pt x="67" y="1"/>
                      <a:pt x="57" y="3"/>
                    </a:cubicBezTo>
                    <a:cubicBezTo>
                      <a:pt x="48" y="0"/>
                      <a:pt x="37" y="2"/>
                      <a:pt x="29" y="2"/>
                    </a:cubicBezTo>
                    <a:cubicBezTo>
                      <a:pt x="21" y="1"/>
                      <a:pt x="0" y="1"/>
                      <a:pt x="5" y="16"/>
                    </a:cubicBezTo>
                    <a:cubicBezTo>
                      <a:pt x="4" y="17"/>
                      <a:pt x="3" y="19"/>
                      <a:pt x="3" y="22"/>
                    </a:cubicBezTo>
                    <a:cubicBezTo>
                      <a:pt x="4" y="63"/>
                      <a:pt x="5" y="104"/>
                      <a:pt x="7" y="145"/>
                    </a:cubicBezTo>
                    <a:cubicBezTo>
                      <a:pt x="7" y="146"/>
                      <a:pt x="7" y="147"/>
                      <a:pt x="7" y="148"/>
                    </a:cubicBezTo>
                    <a:cubicBezTo>
                      <a:pt x="6" y="151"/>
                      <a:pt x="7" y="154"/>
                      <a:pt x="8" y="157"/>
                    </a:cubicBezTo>
                    <a:cubicBezTo>
                      <a:pt x="8" y="158"/>
                      <a:pt x="9" y="160"/>
                      <a:pt x="10" y="161"/>
                    </a:cubicBezTo>
                    <a:cubicBezTo>
                      <a:pt x="13" y="168"/>
                      <a:pt x="17" y="175"/>
                      <a:pt x="24" y="178"/>
                    </a:cubicBezTo>
                    <a:cubicBezTo>
                      <a:pt x="28" y="180"/>
                      <a:pt x="34" y="179"/>
                      <a:pt x="39" y="179"/>
                    </a:cubicBezTo>
                    <a:cubicBezTo>
                      <a:pt x="47" y="179"/>
                      <a:pt x="56" y="180"/>
                      <a:pt x="64" y="178"/>
                    </a:cubicBezTo>
                    <a:cubicBezTo>
                      <a:pt x="86" y="170"/>
                      <a:pt x="73" y="144"/>
                      <a:pt x="55" y="143"/>
                    </a:cubicBezTo>
                    <a:close/>
                    <a:moveTo>
                      <a:pt x="50" y="113"/>
                    </a:moveTo>
                    <a:cubicBezTo>
                      <a:pt x="57" y="113"/>
                      <a:pt x="62" y="107"/>
                      <a:pt x="62" y="100"/>
                    </a:cubicBezTo>
                    <a:cubicBezTo>
                      <a:pt x="62" y="98"/>
                      <a:pt x="62" y="97"/>
                      <a:pt x="61" y="95"/>
                    </a:cubicBezTo>
                    <a:cubicBezTo>
                      <a:pt x="65" y="98"/>
                      <a:pt x="67" y="102"/>
                      <a:pt x="66" y="108"/>
                    </a:cubicBezTo>
                    <a:cubicBezTo>
                      <a:pt x="65" y="118"/>
                      <a:pt x="55" y="123"/>
                      <a:pt x="46" y="123"/>
                    </a:cubicBezTo>
                    <a:cubicBezTo>
                      <a:pt x="45" y="123"/>
                      <a:pt x="44" y="125"/>
                      <a:pt x="45" y="126"/>
                    </a:cubicBezTo>
                    <a:cubicBezTo>
                      <a:pt x="44" y="131"/>
                      <a:pt x="45" y="137"/>
                      <a:pt x="46" y="142"/>
                    </a:cubicBezTo>
                    <a:cubicBezTo>
                      <a:pt x="42" y="142"/>
                      <a:pt x="38" y="142"/>
                      <a:pt x="35" y="142"/>
                    </a:cubicBezTo>
                    <a:cubicBezTo>
                      <a:pt x="35" y="142"/>
                      <a:pt x="34" y="142"/>
                      <a:pt x="34" y="142"/>
                    </a:cubicBezTo>
                    <a:cubicBezTo>
                      <a:pt x="34" y="137"/>
                      <a:pt x="33" y="132"/>
                      <a:pt x="33" y="127"/>
                    </a:cubicBezTo>
                    <a:cubicBezTo>
                      <a:pt x="33" y="110"/>
                      <a:pt x="33" y="110"/>
                      <a:pt x="33" y="110"/>
                    </a:cubicBezTo>
                    <a:cubicBezTo>
                      <a:pt x="38" y="112"/>
                      <a:pt x="44" y="112"/>
                      <a:pt x="50" y="113"/>
                    </a:cubicBezTo>
                    <a:close/>
                    <a:moveTo>
                      <a:pt x="41" y="26"/>
                    </a:moveTo>
                    <a:cubicBezTo>
                      <a:pt x="50" y="27"/>
                      <a:pt x="58" y="28"/>
                      <a:pt x="64" y="22"/>
                    </a:cubicBezTo>
                    <a:cubicBezTo>
                      <a:pt x="67" y="19"/>
                      <a:pt x="68" y="14"/>
                      <a:pt x="66" y="10"/>
                    </a:cubicBezTo>
                    <a:cubicBezTo>
                      <a:pt x="70" y="13"/>
                      <a:pt x="73" y="18"/>
                      <a:pt x="70" y="25"/>
                    </a:cubicBezTo>
                    <a:cubicBezTo>
                      <a:pt x="67" y="37"/>
                      <a:pt x="55" y="37"/>
                      <a:pt x="45" y="37"/>
                    </a:cubicBezTo>
                    <a:cubicBezTo>
                      <a:pt x="45" y="37"/>
                      <a:pt x="44" y="37"/>
                      <a:pt x="44" y="37"/>
                    </a:cubicBezTo>
                    <a:cubicBezTo>
                      <a:pt x="44" y="37"/>
                      <a:pt x="43" y="38"/>
                      <a:pt x="43" y="39"/>
                    </a:cubicBezTo>
                    <a:cubicBezTo>
                      <a:pt x="42" y="48"/>
                      <a:pt x="43" y="57"/>
                      <a:pt x="43" y="66"/>
                    </a:cubicBezTo>
                    <a:cubicBezTo>
                      <a:pt x="43" y="73"/>
                      <a:pt x="41" y="81"/>
                      <a:pt x="43" y="88"/>
                    </a:cubicBezTo>
                    <a:cubicBezTo>
                      <a:pt x="39" y="88"/>
                      <a:pt x="36" y="88"/>
                      <a:pt x="32" y="89"/>
                    </a:cubicBezTo>
                    <a:cubicBezTo>
                      <a:pt x="32" y="68"/>
                      <a:pt x="31" y="47"/>
                      <a:pt x="30" y="26"/>
                    </a:cubicBezTo>
                    <a:cubicBezTo>
                      <a:pt x="34" y="26"/>
                      <a:pt x="38" y="26"/>
                      <a:pt x="41" y="26"/>
                    </a:cubicBezTo>
                    <a:close/>
                    <a:moveTo>
                      <a:pt x="62" y="174"/>
                    </a:moveTo>
                    <a:cubicBezTo>
                      <a:pt x="56" y="177"/>
                      <a:pt x="47" y="175"/>
                      <a:pt x="41" y="175"/>
                    </a:cubicBezTo>
                    <a:cubicBezTo>
                      <a:pt x="34" y="175"/>
                      <a:pt x="27" y="176"/>
                      <a:pt x="21" y="171"/>
                    </a:cubicBezTo>
                    <a:cubicBezTo>
                      <a:pt x="19" y="170"/>
                      <a:pt x="17" y="167"/>
                      <a:pt x="15" y="165"/>
                    </a:cubicBezTo>
                    <a:cubicBezTo>
                      <a:pt x="21" y="167"/>
                      <a:pt x="28" y="167"/>
                      <a:pt x="35" y="167"/>
                    </a:cubicBezTo>
                    <a:cubicBezTo>
                      <a:pt x="44" y="168"/>
                      <a:pt x="54" y="169"/>
                      <a:pt x="62" y="165"/>
                    </a:cubicBezTo>
                    <a:cubicBezTo>
                      <a:pt x="67" y="162"/>
                      <a:pt x="68" y="155"/>
                      <a:pt x="66" y="151"/>
                    </a:cubicBezTo>
                    <a:cubicBezTo>
                      <a:pt x="74" y="157"/>
                      <a:pt x="73" y="165"/>
                      <a:pt x="62"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1">
                <a:extLst>
                  <a:ext uri="{FF2B5EF4-FFF2-40B4-BE49-F238E27FC236}">
                    <a16:creationId xmlns:a16="http://schemas.microsoft.com/office/drawing/2014/main" id="{06E4E373-A132-4A1B-9729-175596BF0B46}"/>
                  </a:ext>
                </a:extLst>
              </p:cNvPr>
              <p:cNvSpPr>
                <a:spLocks noEditPoints="1"/>
              </p:cNvSpPr>
              <p:nvPr/>
            </p:nvSpPr>
            <p:spPr bwMode="auto">
              <a:xfrm>
                <a:off x="4773300" y="2297261"/>
                <a:ext cx="229868" cy="415591"/>
              </a:xfrm>
              <a:custGeom>
                <a:avLst/>
                <a:gdLst>
                  <a:gd name="T0" fmla="*/ 92 w 102"/>
                  <a:gd name="T1" fmla="*/ 111 h 201"/>
                  <a:gd name="T2" fmla="*/ 72 w 102"/>
                  <a:gd name="T3" fmla="*/ 83 h 201"/>
                  <a:gd name="T4" fmla="*/ 59 w 102"/>
                  <a:gd name="T5" fmla="*/ 69 h 201"/>
                  <a:gd name="T6" fmla="*/ 51 w 102"/>
                  <a:gd name="T7" fmla="*/ 43 h 201"/>
                  <a:gd name="T8" fmla="*/ 51 w 102"/>
                  <a:gd name="T9" fmla="*/ 42 h 201"/>
                  <a:gd name="T10" fmla="*/ 54 w 102"/>
                  <a:gd name="T11" fmla="*/ 46 h 201"/>
                  <a:gd name="T12" fmla="*/ 72 w 102"/>
                  <a:gd name="T13" fmla="*/ 55 h 201"/>
                  <a:gd name="T14" fmla="*/ 86 w 102"/>
                  <a:gd name="T15" fmla="*/ 30 h 201"/>
                  <a:gd name="T16" fmla="*/ 27 w 102"/>
                  <a:gd name="T17" fmla="*/ 11 h 201"/>
                  <a:gd name="T18" fmla="*/ 1 w 102"/>
                  <a:gd name="T19" fmla="*/ 52 h 201"/>
                  <a:gd name="T20" fmla="*/ 44 w 102"/>
                  <a:gd name="T21" fmla="*/ 111 h 201"/>
                  <a:gd name="T22" fmla="*/ 54 w 102"/>
                  <a:gd name="T23" fmla="*/ 153 h 201"/>
                  <a:gd name="T24" fmla="*/ 49 w 102"/>
                  <a:gd name="T25" fmla="*/ 157 h 201"/>
                  <a:gd name="T26" fmla="*/ 42 w 102"/>
                  <a:gd name="T27" fmla="*/ 135 h 201"/>
                  <a:gd name="T28" fmla="*/ 31 w 102"/>
                  <a:gd name="T29" fmla="*/ 130 h 201"/>
                  <a:gd name="T30" fmla="*/ 27 w 102"/>
                  <a:gd name="T31" fmla="*/ 129 h 201"/>
                  <a:gd name="T32" fmla="*/ 24 w 102"/>
                  <a:gd name="T33" fmla="*/ 130 h 201"/>
                  <a:gd name="T34" fmla="*/ 21 w 102"/>
                  <a:gd name="T35" fmla="*/ 130 h 201"/>
                  <a:gd name="T36" fmla="*/ 12 w 102"/>
                  <a:gd name="T37" fmla="*/ 139 h 201"/>
                  <a:gd name="T38" fmla="*/ 22 w 102"/>
                  <a:gd name="T39" fmla="*/ 176 h 201"/>
                  <a:gd name="T40" fmla="*/ 95 w 102"/>
                  <a:gd name="T41" fmla="*/ 165 h 201"/>
                  <a:gd name="T42" fmla="*/ 92 w 102"/>
                  <a:gd name="T43" fmla="*/ 111 h 201"/>
                  <a:gd name="T44" fmla="*/ 68 w 102"/>
                  <a:gd name="T45" fmla="*/ 13 h 201"/>
                  <a:gd name="T46" fmla="*/ 82 w 102"/>
                  <a:gd name="T47" fmla="*/ 34 h 201"/>
                  <a:gd name="T48" fmla="*/ 77 w 102"/>
                  <a:gd name="T49" fmla="*/ 47 h 201"/>
                  <a:gd name="T50" fmla="*/ 65 w 102"/>
                  <a:gd name="T51" fmla="*/ 51 h 201"/>
                  <a:gd name="T52" fmla="*/ 66 w 102"/>
                  <a:gd name="T53" fmla="*/ 50 h 201"/>
                  <a:gd name="T54" fmla="*/ 43 w 102"/>
                  <a:gd name="T55" fmla="*/ 9 h 201"/>
                  <a:gd name="T56" fmla="*/ 42 w 102"/>
                  <a:gd name="T57" fmla="*/ 9 h 201"/>
                  <a:gd name="T58" fmla="*/ 68 w 102"/>
                  <a:gd name="T59" fmla="*/ 13 h 201"/>
                  <a:gd name="T60" fmla="*/ 37 w 102"/>
                  <a:gd name="T61" fmla="*/ 150 h 201"/>
                  <a:gd name="T62" fmla="*/ 35 w 102"/>
                  <a:gd name="T63" fmla="*/ 135 h 201"/>
                  <a:gd name="T64" fmla="*/ 43 w 102"/>
                  <a:gd name="T65" fmla="*/ 141 h 201"/>
                  <a:gd name="T66" fmla="*/ 45 w 102"/>
                  <a:gd name="T67" fmla="*/ 158 h 201"/>
                  <a:gd name="T68" fmla="*/ 45 w 102"/>
                  <a:gd name="T69" fmla="*/ 158 h 201"/>
                  <a:gd name="T70" fmla="*/ 37 w 102"/>
                  <a:gd name="T71" fmla="*/ 150 h 201"/>
                  <a:gd name="T72" fmla="*/ 89 w 102"/>
                  <a:gd name="T73" fmla="*/ 169 h 201"/>
                  <a:gd name="T74" fmla="*/ 41 w 102"/>
                  <a:gd name="T75" fmla="*/ 185 h 201"/>
                  <a:gd name="T76" fmla="*/ 49 w 102"/>
                  <a:gd name="T77" fmla="*/ 185 h 201"/>
                  <a:gd name="T78" fmla="*/ 81 w 102"/>
                  <a:gd name="T79" fmla="*/ 128 h 201"/>
                  <a:gd name="T80" fmla="*/ 63 w 102"/>
                  <a:gd name="T81" fmla="*/ 91 h 201"/>
                  <a:gd name="T82" fmla="*/ 33 w 102"/>
                  <a:gd name="T83" fmla="*/ 63 h 201"/>
                  <a:gd name="T84" fmla="*/ 28 w 102"/>
                  <a:gd name="T85" fmla="*/ 44 h 201"/>
                  <a:gd name="T86" fmla="*/ 45 w 102"/>
                  <a:gd name="T87" fmla="*/ 36 h 201"/>
                  <a:gd name="T88" fmla="*/ 49 w 102"/>
                  <a:gd name="T89" fmla="*/ 40 h 201"/>
                  <a:gd name="T90" fmla="*/ 44 w 102"/>
                  <a:gd name="T91" fmla="*/ 59 h 201"/>
                  <a:gd name="T92" fmla="*/ 82 w 102"/>
                  <a:gd name="T93" fmla="*/ 103 h 201"/>
                  <a:gd name="T94" fmla="*/ 89 w 102"/>
                  <a:gd name="T95"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201">
                    <a:moveTo>
                      <a:pt x="92" y="111"/>
                    </a:moveTo>
                    <a:cubicBezTo>
                      <a:pt x="87" y="101"/>
                      <a:pt x="80" y="92"/>
                      <a:pt x="72" y="83"/>
                    </a:cubicBezTo>
                    <a:cubicBezTo>
                      <a:pt x="68" y="79"/>
                      <a:pt x="64" y="74"/>
                      <a:pt x="59" y="69"/>
                    </a:cubicBezTo>
                    <a:cubicBezTo>
                      <a:pt x="56" y="66"/>
                      <a:pt x="34" y="47"/>
                      <a:pt x="51" y="43"/>
                    </a:cubicBezTo>
                    <a:cubicBezTo>
                      <a:pt x="51" y="43"/>
                      <a:pt x="51" y="43"/>
                      <a:pt x="51" y="42"/>
                    </a:cubicBezTo>
                    <a:cubicBezTo>
                      <a:pt x="52" y="44"/>
                      <a:pt x="53" y="45"/>
                      <a:pt x="54" y="46"/>
                    </a:cubicBezTo>
                    <a:cubicBezTo>
                      <a:pt x="57" y="53"/>
                      <a:pt x="64" y="56"/>
                      <a:pt x="72" y="55"/>
                    </a:cubicBezTo>
                    <a:cubicBezTo>
                      <a:pt x="82" y="52"/>
                      <a:pt x="87" y="41"/>
                      <a:pt x="86" y="30"/>
                    </a:cubicBezTo>
                    <a:cubicBezTo>
                      <a:pt x="80" y="4"/>
                      <a:pt x="47" y="0"/>
                      <a:pt x="27" y="11"/>
                    </a:cubicBezTo>
                    <a:cubicBezTo>
                      <a:pt x="11" y="16"/>
                      <a:pt x="0" y="34"/>
                      <a:pt x="1" y="52"/>
                    </a:cubicBezTo>
                    <a:cubicBezTo>
                      <a:pt x="2" y="80"/>
                      <a:pt x="29" y="91"/>
                      <a:pt x="44" y="111"/>
                    </a:cubicBezTo>
                    <a:cubicBezTo>
                      <a:pt x="52" y="121"/>
                      <a:pt x="61" y="140"/>
                      <a:pt x="54" y="153"/>
                    </a:cubicBezTo>
                    <a:cubicBezTo>
                      <a:pt x="53" y="155"/>
                      <a:pt x="51" y="157"/>
                      <a:pt x="49" y="157"/>
                    </a:cubicBezTo>
                    <a:cubicBezTo>
                      <a:pt x="52" y="150"/>
                      <a:pt x="48" y="140"/>
                      <a:pt x="42" y="135"/>
                    </a:cubicBezTo>
                    <a:cubicBezTo>
                      <a:pt x="39" y="132"/>
                      <a:pt x="35" y="130"/>
                      <a:pt x="31" y="130"/>
                    </a:cubicBezTo>
                    <a:cubicBezTo>
                      <a:pt x="30" y="129"/>
                      <a:pt x="28" y="129"/>
                      <a:pt x="27" y="129"/>
                    </a:cubicBezTo>
                    <a:cubicBezTo>
                      <a:pt x="26" y="129"/>
                      <a:pt x="25" y="129"/>
                      <a:pt x="24" y="130"/>
                    </a:cubicBezTo>
                    <a:cubicBezTo>
                      <a:pt x="23" y="130"/>
                      <a:pt x="22" y="130"/>
                      <a:pt x="21" y="130"/>
                    </a:cubicBezTo>
                    <a:cubicBezTo>
                      <a:pt x="17" y="131"/>
                      <a:pt x="13" y="135"/>
                      <a:pt x="12" y="139"/>
                    </a:cubicBezTo>
                    <a:cubicBezTo>
                      <a:pt x="8" y="153"/>
                      <a:pt x="12" y="167"/>
                      <a:pt x="22" y="176"/>
                    </a:cubicBezTo>
                    <a:cubicBezTo>
                      <a:pt x="41" y="201"/>
                      <a:pt x="82" y="196"/>
                      <a:pt x="95" y="165"/>
                    </a:cubicBezTo>
                    <a:cubicBezTo>
                      <a:pt x="102" y="148"/>
                      <a:pt x="100" y="128"/>
                      <a:pt x="92" y="111"/>
                    </a:cubicBezTo>
                    <a:close/>
                    <a:moveTo>
                      <a:pt x="68" y="13"/>
                    </a:moveTo>
                    <a:cubicBezTo>
                      <a:pt x="75" y="18"/>
                      <a:pt x="82" y="25"/>
                      <a:pt x="82" y="34"/>
                    </a:cubicBezTo>
                    <a:cubicBezTo>
                      <a:pt x="82" y="38"/>
                      <a:pt x="81" y="44"/>
                      <a:pt x="77" y="47"/>
                    </a:cubicBezTo>
                    <a:cubicBezTo>
                      <a:pt x="74" y="50"/>
                      <a:pt x="69" y="52"/>
                      <a:pt x="65" y="51"/>
                    </a:cubicBezTo>
                    <a:cubicBezTo>
                      <a:pt x="65" y="51"/>
                      <a:pt x="66" y="50"/>
                      <a:pt x="66" y="50"/>
                    </a:cubicBezTo>
                    <a:cubicBezTo>
                      <a:pt x="87" y="36"/>
                      <a:pt x="58" y="12"/>
                      <a:pt x="43" y="9"/>
                    </a:cubicBezTo>
                    <a:cubicBezTo>
                      <a:pt x="43" y="9"/>
                      <a:pt x="43" y="9"/>
                      <a:pt x="42" y="9"/>
                    </a:cubicBezTo>
                    <a:cubicBezTo>
                      <a:pt x="51" y="8"/>
                      <a:pt x="60" y="9"/>
                      <a:pt x="68" y="13"/>
                    </a:cubicBezTo>
                    <a:close/>
                    <a:moveTo>
                      <a:pt x="37" y="150"/>
                    </a:moveTo>
                    <a:cubicBezTo>
                      <a:pt x="36" y="144"/>
                      <a:pt x="38" y="140"/>
                      <a:pt x="35" y="135"/>
                    </a:cubicBezTo>
                    <a:cubicBezTo>
                      <a:pt x="38" y="136"/>
                      <a:pt x="41" y="138"/>
                      <a:pt x="43" y="141"/>
                    </a:cubicBezTo>
                    <a:cubicBezTo>
                      <a:pt x="46" y="146"/>
                      <a:pt x="46" y="152"/>
                      <a:pt x="45" y="158"/>
                    </a:cubicBezTo>
                    <a:cubicBezTo>
                      <a:pt x="45" y="158"/>
                      <a:pt x="45" y="158"/>
                      <a:pt x="45" y="158"/>
                    </a:cubicBezTo>
                    <a:cubicBezTo>
                      <a:pt x="41" y="158"/>
                      <a:pt x="38" y="156"/>
                      <a:pt x="37" y="150"/>
                    </a:cubicBezTo>
                    <a:close/>
                    <a:moveTo>
                      <a:pt x="89" y="169"/>
                    </a:moveTo>
                    <a:cubicBezTo>
                      <a:pt x="78" y="188"/>
                      <a:pt x="58" y="192"/>
                      <a:pt x="41" y="185"/>
                    </a:cubicBezTo>
                    <a:cubicBezTo>
                      <a:pt x="43" y="185"/>
                      <a:pt x="46" y="186"/>
                      <a:pt x="49" y="185"/>
                    </a:cubicBezTo>
                    <a:cubicBezTo>
                      <a:pt x="78" y="182"/>
                      <a:pt x="86" y="152"/>
                      <a:pt x="81" y="128"/>
                    </a:cubicBezTo>
                    <a:cubicBezTo>
                      <a:pt x="78" y="115"/>
                      <a:pt x="72" y="102"/>
                      <a:pt x="63" y="91"/>
                    </a:cubicBezTo>
                    <a:cubicBezTo>
                      <a:pt x="54" y="81"/>
                      <a:pt x="41" y="74"/>
                      <a:pt x="33" y="63"/>
                    </a:cubicBezTo>
                    <a:cubicBezTo>
                      <a:pt x="28" y="57"/>
                      <a:pt x="26" y="51"/>
                      <a:pt x="28" y="44"/>
                    </a:cubicBezTo>
                    <a:cubicBezTo>
                      <a:pt x="31" y="37"/>
                      <a:pt x="38" y="33"/>
                      <a:pt x="45" y="36"/>
                    </a:cubicBezTo>
                    <a:cubicBezTo>
                      <a:pt x="46" y="37"/>
                      <a:pt x="47" y="38"/>
                      <a:pt x="49" y="40"/>
                    </a:cubicBezTo>
                    <a:cubicBezTo>
                      <a:pt x="40" y="42"/>
                      <a:pt x="39" y="52"/>
                      <a:pt x="44" y="59"/>
                    </a:cubicBezTo>
                    <a:cubicBezTo>
                      <a:pt x="55" y="75"/>
                      <a:pt x="72" y="86"/>
                      <a:pt x="82" y="103"/>
                    </a:cubicBezTo>
                    <a:cubicBezTo>
                      <a:pt x="95" y="122"/>
                      <a:pt x="101" y="148"/>
                      <a:pt x="89"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a:extLst>
                  <a:ext uri="{FF2B5EF4-FFF2-40B4-BE49-F238E27FC236}">
                    <a16:creationId xmlns:a16="http://schemas.microsoft.com/office/drawing/2014/main" id="{FDF95CB7-64D5-4D56-80D0-007357D2B392}"/>
                  </a:ext>
                </a:extLst>
              </p:cNvPr>
              <p:cNvSpPr>
                <a:spLocks noEditPoints="1"/>
              </p:cNvSpPr>
              <p:nvPr/>
            </p:nvSpPr>
            <p:spPr bwMode="auto">
              <a:xfrm>
                <a:off x="5016870" y="2303351"/>
                <a:ext cx="220734" cy="379055"/>
              </a:xfrm>
              <a:custGeom>
                <a:avLst/>
                <a:gdLst>
                  <a:gd name="T0" fmla="*/ 92 w 99"/>
                  <a:gd name="T1" fmla="*/ 107 h 183"/>
                  <a:gd name="T2" fmla="*/ 77 w 99"/>
                  <a:gd name="T3" fmla="*/ 79 h 183"/>
                  <a:gd name="T4" fmla="*/ 63 w 99"/>
                  <a:gd name="T5" fmla="*/ 63 h 183"/>
                  <a:gd name="T6" fmla="*/ 56 w 99"/>
                  <a:gd name="T7" fmla="*/ 56 h 183"/>
                  <a:gd name="T8" fmla="*/ 52 w 99"/>
                  <a:gd name="T9" fmla="*/ 38 h 183"/>
                  <a:gd name="T10" fmla="*/ 53 w 99"/>
                  <a:gd name="T11" fmla="*/ 40 h 183"/>
                  <a:gd name="T12" fmla="*/ 56 w 99"/>
                  <a:gd name="T13" fmla="*/ 45 h 183"/>
                  <a:gd name="T14" fmla="*/ 76 w 99"/>
                  <a:gd name="T15" fmla="*/ 55 h 183"/>
                  <a:gd name="T16" fmla="*/ 89 w 99"/>
                  <a:gd name="T17" fmla="*/ 35 h 183"/>
                  <a:gd name="T18" fmla="*/ 38 w 99"/>
                  <a:gd name="T19" fmla="*/ 3 h 183"/>
                  <a:gd name="T20" fmla="*/ 37 w 99"/>
                  <a:gd name="T21" fmla="*/ 4 h 183"/>
                  <a:gd name="T22" fmla="*/ 4 w 99"/>
                  <a:gd name="T23" fmla="*/ 36 h 183"/>
                  <a:gd name="T24" fmla="*/ 33 w 99"/>
                  <a:gd name="T25" fmla="*/ 91 h 183"/>
                  <a:gd name="T26" fmla="*/ 52 w 99"/>
                  <a:gd name="T27" fmla="*/ 121 h 183"/>
                  <a:gd name="T28" fmla="*/ 51 w 99"/>
                  <a:gd name="T29" fmla="*/ 138 h 183"/>
                  <a:gd name="T30" fmla="*/ 50 w 99"/>
                  <a:gd name="T31" fmla="*/ 139 h 183"/>
                  <a:gd name="T32" fmla="*/ 48 w 99"/>
                  <a:gd name="T33" fmla="*/ 130 h 183"/>
                  <a:gd name="T34" fmla="*/ 44 w 99"/>
                  <a:gd name="T35" fmla="*/ 123 h 183"/>
                  <a:gd name="T36" fmla="*/ 25 w 99"/>
                  <a:gd name="T37" fmla="*/ 121 h 183"/>
                  <a:gd name="T38" fmla="*/ 24 w 99"/>
                  <a:gd name="T39" fmla="*/ 122 h 183"/>
                  <a:gd name="T40" fmla="*/ 12 w 99"/>
                  <a:gd name="T41" fmla="*/ 134 h 183"/>
                  <a:gd name="T42" fmla="*/ 18 w 99"/>
                  <a:gd name="T43" fmla="*/ 156 h 183"/>
                  <a:gd name="T44" fmla="*/ 45 w 99"/>
                  <a:gd name="T45" fmla="*/ 180 h 183"/>
                  <a:gd name="T46" fmla="*/ 84 w 99"/>
                  <a:gd name="T47" fmla="*/ 164 h 183"/>
                  <a:gd name="T48" fmla="*/ 92 w 99"/>
                  <a:gd name="T49" fmla="*/ 107 h 183"/>
                  <a:gd name="T50" fmla="*/ 85 w 99"/>
                  <a:gd name="T51" fmla="*/ 36 h 183"/>
                  <a:gd name="T52" fmla="*/ 73 w 99"/>
                  <a:gd name="T53" fmla="*/ 52 h 183"/>
                  <a:gd name="T54" fmla="*/ 62 w 99"/>
                  <a:gd name="T55" fmla="*/ 48 h 183"/>
                  <a:gd name="T56" fmla="*/ 76 w 99"/>
                  <a:gd name="T57" fmla="*/ 37 h 183"/>
                  <a:gd name="T58" fmla="*/ 56 w 99"/>
                  <a:gd name="T59" fmla="*/ 7 h 183"/>
                  <a:gd name="T60" fmla="*/ 78 w 99"/>
                  <a:gd name="T61" fmla="*/ 16 h 183"/>
                  <a:gd name="T62" fmla="*/ 85 w 99"/>
                  <a:gd name="T63" fmla="*/ 36 h 183"/>
                  <a:gd name="T64" fmla="*/ 37 w 99"/>
                  <a:gd name="T65" fmla="*/ 124 h 183"/>
                  <a:gd name="T66" fmla="*/ 45 w 99"/>
                  <a:gd name="T67" fmla="*/ 135 h 183"/>
                  <a:gd name="T68" fmla="*/ 46 w 99"/>
                  <a:gd name="T69" fmla="*/ 142 h 183"/>
                  <a:gd name="T70" fmla="*/ 37 w 99"/>
                  <a:gd name="T71" fmla="*/ 131 h 183"/>
                  <a:gd name="T72" fmla="*/ 32 w 99"/>
                  <a:gd name="T73" fmla="*/ 123 h 183"/>
                  <a:gd name="T74" fmla="*/ 37 w 99"/>
                  <a:gd name="T75" fmla="*/ 124 h 183"/>
                  <a:gd name="T76" fmla="*/ 81 w 99"/>
                  <a:gd name="T77" fmla="*/ 162 h 183"/>
                  <a:gd name="T78" fmla="*/ 28 w 99"/>
                  <a:gd name="T79" fmla="*/ 166 h 183"/>
                  <a:gd name="T80" fmla="*/ 50 w 99"/>
                  <a:gd name="T81" fmla="*/ 171 h 183"/>
                  <a:gd name="T82" fmla="*/ 80 w 99"/>
                  <a:gd name="T83" fmla="*/ 125 h 183"/>
                  <a:gd name="T84" fmla="*/ 49 w 99"/>
                  <a:gd name="T85" fmla="*/ 69 h 183"/>
                  <a:gd name="T86" fmla="*/ 30 w 99"/>
                  <a:gd name="T87" fmla="*/ 39 h 183"/>
                  <a:gd name="T88" fmla="*/ 49 w 99"/>
                  <a:gd name="T89" fmla="*/ 33 h 183"/>
                  <a:gd name="T90" fmla="*/ 43 w 99"/>
                  <a:gd name="T91" fmla="*/ 46 h 183"/>
                  <a:gd name="T92" fmla="*/ 53 w 99"/>
                  <a:gd name="T93" fmla="*/ 59 h 183"/>
                  <a:gd name="T94" fmla="*/ 78 w 99"/>
                  <a:gd name="T95" fmla="*/ 88 h 183"/>
                  <a:gd name="T96" fmla="*/ 81 w 99"/>
                  <a:gd name="T97" fmla="*/ 16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9" h="183">
                    <a:moveTo>
                      <a:pt x="92" y="107"/>
                    </a:moveTo>
                    <a:cubicBezTo>
                      <a:pt x="89" y="97"/>
                      <a:pt x="83" y="87"/>
                      <a:pt x="77" y="79"/>
                    </a:cubicBezTo>
                    <a:cubicBezTo>
                      <a:pt x="73" y="73"/>
                      <a:pt x="68" y="68"/>
                      <a:pt x="63" y="63"/>
                    </a:cubicBezTo>
                    <a:cubicBezTo>
                      <a:pt x="61" y="61"/>
                      <a:pt x="58" y="59"/>
                      <a:pt x="56" y="56"/>
                    </a:cubicBezTo>
                    <a:cubicBezTo>
                      <a:pt x="50" y="52"/>
                      <a:pt x="49" y="46"/>
                      <a:pt x="52" y="38"/>
                    </a:cubicBezTo>
                    <a:cubicBezTo>
                      <a:pt x="52" y="39"/>
                      <a:pt x="53" y="39"/>
                      <a:pt x="53" y="40"/>
                    </a:cubicBezTo>
                    <a:cubicBezTo>
                      <a:pt x="54" y="42"/>
                      <a:pt x="55" y="44"/>
                      <a:pt x="56" y="45"/>
                    </a:cubicBezTo>
                    <a:cubicBezTo>
                      <a:pt x="59" y="52"/>
                      <a:pt x="69" y="57"/>
                      <a:pt x="76" y="55"/>
                    </a:cubicBezTo>
                    <a:cubicBezTo>
                      <a:pt x="86" y="53"/>
                      <a:pt x="89" y="44"/>
                      <a:pt x="89" y="35"/>
                    </a:cubicBezTo>
                    <a:cubicBezTo>
                      <a:pt x="90" y="8"/>
                      <a:pt x="60" y="0"/>
                      <a:pt x="38" y="3"/>
                    </a:cubicBezTo>
                    <a:cubicBezTo>
                      <a:pt x="37" y="3"/>
                      <a:pt x="37" y="3"/>
                      <a:pt x="37" y="4"/>
                    </a:cubicBezTo>
                    <a:cubicBezTo>
                      <a:pt x="20" y="6"/>
                      <a:pt x="7" y="20"/>
                      <a:pt x="4" y="36"/>
                    </a:cubicBezTo>
                    <a:cubicBezTo>
                      <a:pt x="0" y="60"/>
                      <a:pt x="19" y="76"/>
                      <a:pt x="33" y="91"/>
                    </a:cubicBezTo>
                    <a:cubicBezTo>
                      <a:pt x="41" y="100"/>
                      <a:pt x="50" y="109"/>
                      <a:pt x="52" y="121"/>
                    </a:cubicBezTo>
                    <a:cubicBezTo>
                      <a:pt x="53" y="125"/>
                      <a:pt x="54" y="134"/>
                      <a:pt x="51" y="138"/>
                    </a:cubicBezTo>
                    <a:cubicBezTo>
                      <a:pt x="51" y="139"/>
                      <a:pt x="50" y="139"/>
                      <a:pt x="50" y="139"/>
                    </a:cubicBezTo>
                    <a:cubicBezTo>
                      <a:pt x="48" y="137"/>
                      <a:pt x="49" y="133"/>
                      <a:pt x="48" y="130"/>
                    </a:cubicBezTo>
                    <a:cubicBezTo>
                      <a:pt x="48" y="127"/>
                      <a:pt x="46" y="125"/>
                      <a:pt x="44" y="123"/>
                    </a:cubicBezTo>
                    <a:cubicBezTo>
                      <a:pt x="39" y="119"/>
                      <a:pt x="30" y="118"/>
                      <a:pt x="25" y="121"/>
                    </a:cubicBezTo>
                    <a:cubicBezTo>
                      <a:pt x="24" y="121"/>
                      <a:pt x="24" y="121"/>
                      <a:pt x="24" y="122"/>
                    </a:cubicBezTo>
                    <a:cubicBezTo>
                      <a:pt x="18" y="122"/>
                      <a:pt x="13" y="127"/>
                      <a:pt x="12" y="134"/>
                    </a:cubicBezTo>
                    <a:cubicBezTo>
                      <a:pt x="12" y="142"/>
                      <a:pt x="14" y="149"/>
                      <a:pt x="18" y="156"/>
                    </a:cubicBezTo>
                    <a:cubicBezTo>
                      <a:pt x="21" y="168"/>
                      <a:pt x="32" y="177"/>
                      <a:pt x="45" y="180"/>
                    </a:cubicBezTo>
                    <a:cubicBezTo>
                      <a:pt x="60" y="183"/>
                      <a:pt x="75" y="175"/>
                      <a:pt x="84" y="164"/>
                    </a:cubicBezTo>
                    <a:cubicBezTo>
                      <a:pt x="97" y="148"/>
                      <a:pt x="98" y="126"/>
                      <a:pt x="92" y="107"/>
                    </a:cubicBezTo>
                    <a:close/>
                    <a:moveTo>
                      <a:pt x="85" y="36"/>
                    </a:moveTo>
                    <a:cubicBezTo>
                      <a:pt x="85" y="44"/>
                      <a:pt x="83" y="51"/>
                      <a:pt x="73" y="52"/>
                    </a:cubicBezTo>
                    <a:cubicBezTo>
                      <a:pt x="70" y="52"/>
                      <a:pt x="65" y="51"/>
                      <a:pt x="62" y="48"/>
                    </a:cubicBezTo>
                    <a:cubicBezTo>
                      <a:pt x="69" y="49"/>
                      <a:pt x="75" y="45"/>
                      <a:pt x="76" y="37"/>
                    </a:cubicBezTo>
                    <a:cubicBezTo>
                      <a:pt x="77" y="24"/>
                      <a:pt x="68" y="12"/>
                      <a:pt x="56" y="7"/>
                    </a:cubicBezTo>
                    <a:cubicBezTo>
                      <a:pt x="64" y="8"/>
                      <a:pt x="72" y="10"/>
                      <a:pt x="78" y="16"/>
                    </a:cubicBezTo>
                    <a:cubicBezTo>
                      <a:pt x="84" y="22"/>
                      <a:pt x="86" y="29"/>
                      <a:pt x="85" y="36"/>
                    </a:cubicBezTo>
                    <a:close/>
                    <a:moveTo>
                      <a:pt x="37" y="124"/>
                    </a:moveTo>
                    <a:cubicBezTo>
                      <a:pt x="42" y="125"/>
                      <a:pt x="45" y="129"/>
                      <a:pt x="45" y="135"/>
                    </a:cubicBezTo>
                    <a:cubicBezTo>
                      <a:pt x="45" y="137"/>
                      <a:pt x="45" y="140"/>
                      <a:pt x="46" y="142"/>
                    </a:cubicBezTo>
                    <a:cubicBezTo>
                      <a:pt x="42" y="143"/>
                      <a:pt x="39" y="136"/>
                      <a:pt x="37" y="131"/>
                    </a:cubicBezTo>
                    <a:cubicBezTo>
                      <a:pt x="37" y="127"/>
                      <a:pt x="35" y="125"/>
                      <a:pt x="32" y="123"/>
                    </a:cubicBezTo>
                    <a:cubicBezTo>
                      <a:pt x="34" y="123"/>
                      <a:pt x="36" y="123"/>
                      <a:pt x="37" y="124"/>
                    </a:cubicBezTo>
                    <a:close/>
                    <a:moveTo>
                      <a:pt x="81" y="162"/>
                    </a:moveTo>
                    <a:cubicBezTo>
                      <a:pt x="66" y="180"/>
                      <a:pt x="41" y="180"/>
                      <a:pt x="28" y="166"/>
                    </a:cubicBezTo>
                    <a:cubicBezTo>
                      <a:pt x="34" y="170"/>
                      <a:pt x="42" y="173"/>
                      <a:pt x="50" y="171"/>
                    </a:cubicBezTo>
                    <a:cubicBezTo>
                      <a:pt x="71" y="167"/>
                      <a:pt x="81" y="144"/>
                      <a:pt x="80" y="125"/>
                    </a:cubicBezTo>
                    <a:cubicBezTo>
                      <a:pt x="79" y="102"/>
                      <a:pt x="64" y="85"/>
                      <a:pt x="49" y="69"/>
                    </a:cubicBezTo>
                    <a:cubicBezTo>
                      <a:pt x="41" y="61"/>
                      <a:pt x="28" y="52"/>
                      <a:pt x="30" y="39"/>
                    </a:cubicBezTo>
                    <a:cubicBezTo>
                      <a:pt x="32" y="27"/>
                      <a:pt x="42" y="27"/>
                      <a:pt x="49" y="33"/>
                    </a:cubicBezTo>
                    <a:cubicBezTo>
                      <a:pt x="44" y="36"/>
                      <a:pt x="42" y="40"/>
                      <a:pt x="43" y="46"/>
                    </a:cubicBezTo>
                    <a:cubicBezTo>
                      <a:pt x="44" y="51"/>
                      <a:pt x="49" y="55"/>
                      <a:pt x="53" y="59"/>
                    </a:cubicBezTo>
                    <a:cubicBezTo>
                      <a:pt x="62" y="68"/>
                      <a:pt x="71" y="77"/>
                      <a:pt x="78" y="88"/>
                    </a:cubicBezTo>
                    <a:cubicBezTo>
                      <a:pt x="93" y="109"/>
                      <a:pt x="99" y="140"/>
                      <a:pt x="81" y="1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9" name="组合 208">
              <a:extLst>
                <a:ext uri="{FF2B5EF4-FFF2-40B4-BE49-F238E27FC236}">
                  <a16:creationId xmlns:a16="http://schemas.microsoft.com/office/drawing/2014/main" id="{2738C3A4-4F41-4370-AEB8-B2486903099A}"/>
                </a:ext>
              </a:extLst>
            </p:cNvPr>
            <p:cNvGrpSpPr/>
            <p:nvPr/>
          </p:nvGrpSpPr>
          <p:grpSpPr>
            <a:xfrm>
              <a:off x="3288123" y="2763398"/>
              <a:ext cx="1335065" cy="578478"/>
              <a:chOff x="1437921" y="3438993"/>
              <a:chExt cx="1335065" cy="578478"/>
            </a:xfrm>
            <a:solidFill>
              <a:schemeClr val="bg1"/>
            </a:solidFill>
          </p:grpSpPr>
          <p:sp>
            <p:nvSpPr>
              <p:cNvPr id="13" name="Freeform 13">
                <a:extLst>
                  <a:ext uri="{FF2B5EF4-FFF2-40B4-BE49-F238E27FC236}">
                    <a16:creationId xmlns:a16="http://schemas.microsoft.com/office/drawing/2014/main" id="{D9701E38-2407-4223-9EF3-57E380923DB9}"/>
                  </a:ext>
                </a:extLst>
              </p:cNvPr>
              <p:cNvSpPr>
                <a:spLocks noEditPoints="1"/>
              </p:cNvSpPr>
              <p:nvPr/>
            </p:nvSpPr>
            <p:spPr bwMode="auto">
              <a:xfrm>
                <a:off x="1437921" y="3458783"/>
                <a:ext cx="159842" cy="548031"/>
              </a:xfrm>
              <a:custGeom>
                <a:avLst/>
                <a:gdLst>
                  <a:gd name="T0" fmla="*/ 64 w 71"/>
                  <a:gd name="T1" fmla="*/ 11 h 265"/>
                  <a:gd name="T2" fmla="*/ 55 w 71"/>
                  <a:gd name="T3" fmla="*/ 1 h 265"/>
                  <a:gd name="T4" fmla="*/ 5 w 71"/>
                  <a:gd name="T5" fmla="*/ 2 h 265"/>
                  <a:gd name="T6" fmla="*/ 0 w 71"/>
                  <a:gd name="T7" fmla="*/ 122 h 265"/>
                  <a:gd name="T8" fmla="*/ 0 w 71"/>
                  <a:gd name="T9" fmla="*/ 246 h 265"/>
                  <a:gd name="T10" fmla="*/ 16 w 71"/>
                  <a:gd name="T11" fmla="*/ 262 h 265"/>
                  <a:gd name="T12" fmla="*/ 60 w 71"/>
                  <a:gd name="T13" fmla="*/ 264 h 265"/>
                  <a:gd name="T14" fmla="*/ 69 w 71"/>
                  <a:gd name="T15" fmla="*/ 141 h 265"/>
                  <a:gd name="T16" fmla="*/ 69 w 71"/>
                  <a:gd name="T17" fmla="*/ 93 h 265"/>
                  <a:gd name="T18" fmla="*/ 50 w 71"/>
                  <a:gd name="T19" fmla="*/ 17 h 265"/>
                  <a:gd name="T20" fmla="*/ 50 w 71"/>
                  <a:gd name="T21" fmla="*/ 17 h 265"/>
                  <a:gd name="T22" fmla="*/ 46 w 71"/>
                  <a:gd name="T23" fmla="*/ 239 h 265"/>
                  <a:gd name="T24" fmla="*/ 14 w 71"/>
                  <a:gd name="T25" fmla="*/ 209 h 265"/>
                  <a:gd name="T26" fmla="*/ 10 w 71"/>
                  <a:gd name="T27" fmla="*/ 243 h 265"/>
                  <a:gd name="T28" fmla="*/ 14 w 71"/>
                  <a:gd name="T29" fmla="*/ 240 h 265"/>
                  <a:gd name="T30" fmla="*/ 19 w 71"/>
                  <a:gd name="T31" fmla="*/ 242 h 265"/>
                  <a:gd name="T32" fmla="*/ 9 w 71"/>
                  <a:gd name="T33" fmla="*/ 219 h 265"/>
                  <a:gd name="T34" fmla="*/ 32 w 71"/>
                  <a:gd name="T35" fmla="*/ 242 h 265"/>
                  <a:gd name="T36" fmla="*/ 9 w 71"/>
                  <a:gd name="T37" fmla="*/ 207 h 265"/>
                  <a:gd name="T38" fmla="*/ 46 w 71"/>
                  <a:gd name="T39" fmla="*/ 243 h 265"/>
                  <a:gd name="T40" fmla="*/ 45 w 71"/>
                  <a:gd name="T41" fmla="*/ 223 h 265"/>
                  <a:gd name="T42" fmla="*/ 46 w 71"/>
                  <a:gd name="T43" fmla="*/ 210 h 265"/>
                  <a:gd name="T44" fmla="*/ 28 w 71"/>
                  <a:gd name="T45" fmla="*/ 191 h 265"/>
                  <a:gd name="T46" fmla="*/ 29 w 71"/>
                  <a:gd name="T47" fmla="*/ 176 h 265"/>
                  <a:gd name="T48" fmla="*/ 46 w 71"/>
                  <a:gd name="T49" fmla="*/ 189 h 265"/>
                  <a:gd name="T50" fmla="*/ 9 w 71"/>
                  <a:gd name="T51" fmla="*/ 139 h 265"/>
                  <a:gd name="T52" fmla="*/ 47 w 71"/>
                  <a:gd name="T53" fmla="*/ 179 h 265"/>
                  <a:gd name="T54" fmla="*/ 41 w 71"/>
                  <a:gd name="T55" fmla="*/ 168 h 265"/>
                  <a:gd name="T56" fmla="*/ 9 w 71"/>
                  <a:gd name="T57" fmla="*/ 125 h 265"/>
                  <a:gd name="T58" fmla="*/ 47 w 71"/>
                  <a:gd name="T59" fmla="*/ 162 h 265"/>
                  <a:gd name="T60" fmla="*/ 30 w 71"/>
                  <a:gd name="T61" fmla="*/ 140 h 265"/>
                  <a:gd name="T62" fmla="*/ 48 w 71"/>
                  <a:gd name="T63" fmla="*/ 146 h 265"/>
                  <a:gd name="T64" fmla="*/ 48 w 71"/>
                  <a:gd name="T65" fmla="*/ 141 h 265"/>
                  <a:gd name="T66" fmla="*/ 48 w 71"/>
                  <a:gd name="T67" fmla="*/ 127 h 265"/>
                  <a:gd name="T68" fmla="*/ 9 w 71"/>
                  <a:gd name="T69" fmla="*/ 80 h 265"/>
                  <a:gd name="T70" fmla="*/ 33 w 71"/>
                  <a:gd name="T71" fmla="*/ 88 h 265"/>
                  <a:gd name="T72" fmla="*/ 48 w 71"/>
                  <a:gd name="T73" fmla="*/ 122 h 265"/>
                  <a:gd name="T74" fmla="*/ 32 w 71"/>
                  <a:gd name="T75" fmla="*/ 83 h 265"/>
                  <a:gd name="T76" fmla="*/ 33 w 71"/>
                  <a:gd name="T77" fmla="*/ 70 h 265"/>
                  <a:gd name="T78" fmla="*/ 48 w 71"/>
                  <a:gd name="T79" fmla="*/ 101 h 265"/>
                  <a:gd name="T80" fmla="*/ 42 w 71"/>
                  <a:gd name="T81" fmla="*/ 77 h 265"/>
                  <a:gd name="T82" fmla="*/ 10 w 71"/>
                  <a:gd name="T83" fmla="*/ 24 h 265"/>
                  <a:gd name="T84" fmla="*/ 49 w 71"/>
                  <a:gd name="T85" fmla="*/ 66 h 265"/>
                  <a:gd name="T86" fmla="*/ 9 w 71"/>
                  <a:gd name="T87" fmla="*/ 7 h 265"/>
                  <a:gd name="T88" fmla="*/ 32 w 71"/>
                  <a:gd name="T89" fmla="*/ 31 h 265"/>
                  <a:gd name="T90" fmla="*/ 49 w 71"/>
                  <a:gd name="T91" fmla="*/ 43 h 265"/>
                  <a:gd name="T92" fmla="*/ 27 w 71"/>
                  <a:gd name="T93" fmla="*/ 10 h 265"/>
                  <a:gd name="T94" fmla="*/ 49 w 71"/>
                  <a:gd name="T95" fmla="*/ 43 h 265"/>
                  <a:gd name="T96" fmla="*/ 39 w 71"/>
                  <a:gd name="T97" fmla="*/ 10 h 265"/>
                  <a:gd name="T98" fmla="*/ 49 w 71"/>
                  <a:gd name="T99" fmla="*/ 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 h="265">
                    <a:moveTo>
                      <a:pt x="70" y="23"/>
                    </a:moveTo>
                    <a:cubicBezTo>
                      <a:pt x="71" y="22"/>
                      <a:pt x="71" y="21"/>
                      <a:pt x="70" y="20"/>
                    </a:cubicBezTo>
                    <a:cubicBezTo>
                      <a:pt x="69" y="17"/>
                      <a:pt x="66" y="14"/>
                      <a:pt x="64" y="11"/>
                    </a:cubicBezTo>
                    <a:cubicBezTo>
                      <a:pt x="63" y="8"/>
                      <a:pt x="61" y="5"/>
                      <a:pt x="58" y="3"/>
                    </a:cubicBezTo>
                    <a:cubicBezTo>
                      <a:pt x="58" y="3"/>
                      <a:pt x="58" y="3"/>
                      <a:pt x="58" y="3"/>
                    </a:cubicBezTo>
                    <a:cubicBezTo>
                      <a:pt x="57" y="2"/>
                      <a:pt x="56" y="1"/>
                      <a:pt x="55" y="1"/>
                    </a:cubicBezTo>
                    <a:cubicBezTo>
                      <a:pt x="54" y="0"/>
                      <a:pt x="53" y="0"/>
                      <a:pt x="52" y="0"/>
                    </a:cubicBezTo>
                    <a:cubicBezTo>
                      <a:pt x="37" y="2"/>
                      <a:pt x="22" y="0"/>
                      <a:pt x="8" y="0"/>
                    </a:cubicBezTo>
                    <a:cubicBezTo>
                      <a:pt x="6" y="0"/>
                      <a:pt x="5" y="1"/>
                      <a:pt x="5" y="2"/>
                    </a:cubicBezTo>
                    <a:cubicBezTo>
                      <a:pt x="4" y="2"/>
                      <a:pt x="4" y="3"/>
                      <a:pt x="4" y="4"/>
                    </a:cubicBezTo>
                    <a:cubicBezTo>
                      <a:pt x="0" y="22"/>
                      <a:pt x="1" y="40"/>
                      <a:pt x="1" y="59"/>
                    </a:cubicBezTo>
                    <a:cubicBezTo>
                      <a:pt x="0" y="80"/>
                      <a:pt x="0" y="101"/>
                      <a:pt x="0" y="122"/>
                    </a:cubicBezTo>
                    <a:cubicBezTo>
                      <a:pt x="0" y="163"/>
                      <a:pt x="0" y="204"/>
                      <a:pt x="0" y="245"/>
                    </a:cubicBezTo>
                    <a:cubicBezTo>
                      <a:pt x="0" y="245"/>
                      <a:pt x="0" y="246"/>
                      <a:pt x="0" y="246"/>
                    </a:cubicBezTo>
                    <a:cubicBezTo>
                      <a:pt x="0" y="246"/>
                      <a:pt x="0" y="246"/>
                      <a:pt x="0" y="246"/>
                    </a:cubicBezTo>
                    <a:cubicBezTo>
                      <a:pt x="0" y="247"/>
                      <a:pt x="1" y="248"/>
                      <a:pt x="2" y="249"/>
                    </a:cubicBezTo>
                    <a:cubicBezTo>
                      <a:pt x="3" y="251"/>
                      <a:pt x="5" y="253"/>
                      <a:pt x="7" y="256"/>
                    </a:cubicBezTo>
                    <a:cubicBezTo>
                      <a:pt x="9" y="258"/>
                      <a:pt x="12" y="261"/>
                      <a:pt x="16" y="262"/>
                    </a:cubicBezTo>
                    <a:cubicBezTo>
                      <a:pt x="16" y="262"/>
                      <a:pt x="16" y="262"/>
                      <a:pt x="16" y="262"/>
                    </a:cubicBezTo>
                    <a:cubicBezTo>
                      <a:pt x="17" y="262"/>
                      <a:pt x="17" y="263"/>
                      <a:pt x="17" y="263"/>
                    </a:cubicBezTo>
                    <a:cubicBezTo>
                      <a:pt x="31" y="265"/>
                      <a:pt x="46" y="265"/>
                      <a:pt x="60" y="264"/>
                    </a:cubicBezTo>
                    <a:cubicBezTo>
                      <a:pt x="62" y="264"/>
                      <a:pt x="63" y="263"/>
                      <a:pt x="63" y="261"/>
                    </a:cubicBezTo>
                    <a:cubicBezTo>
                      <a:pt x="64" y="261"/>
                      <a:pt x="66" y="260"/>
                      <a:pt x="66" y="259"/>
                    </a:cubicBezTo>
                    <a:cubicBezTo>
                      <a:pt x="70" y="220"/>
                      <a:pt x="68" y="180"/>
                      <a:pt x="69" y="141"/>
                    </a:cubicBezTo>
                    <a:cubicBezTo>
                      <a:pt x="69" y="128"/>
                      <a:pt x="69" y="115"/>
                      <a:pt x="69" y="102"/>
                    </a:cubicBezTo>
                    <a:cubicBezTo>
                      <a:pt x="69" y="100"/>
                      <a:pt x="70" y="98"/>
                      <a:pt x="70" y="96"/>
                    </a:cubicBezTo>
                    <a:cubicBezTo>
                      <a:pt x="70" y="95"/>
                      <a:pt x="70" y="94"/>
                      <a:pt x="69" y="93"/>
                    </a:cubicBezTo>
                    <a:cubicBezTo>
                      <a:pt x="70" y="70"/>
                      <a:pt x="70" y="47"/>
                      <a:pt x="70" y="24"/>
                    </a:cubicBezTo>
                    <a:cubicBezTo>
                      <a:pt x="70" y="23"/>
                      <a:pt x="70" y="23"/>
                      <a:pt x="70" y="23"/>
                    </a:cubicBezTo>
                    <a:close/>
                    <a:moveTo>
                      <a:pt x="50" y="17"/>
                    </a:moveTo>
                    <a:cubicBezTo>
                      <a:pt x="47" y="14"/>
                      <a:pt x="45" y="12"/>
                      <a:pt x="42" y="10"/>
                    </a:cubicBezTo>
                    <a:cubicBezTo>
                      <a:pt x="45" y="10"/>
                      <a:pt x="47" y="9"/>
                      <a:pt x="50" y="9"/>
                    </a:cubicBezTo>
                    <a:cubicBezTo>
                      <a:pt x="50" y="12"/>
                      <a:pt x="50" y="14"/>
                      <a:pt x="50" y="17"/>
                    </a:cubicBezTo>
                    <a:close/>
                    <a:moveTo>
                      <a:pt x="9" y="189"/>
                    </a:moveTo>
                    <a:cubicBezTo>
                      <a:pt x="20" y="202"/>
                      <a:pt x="32" y="216"/>
                      <a:pt x="45" y="227"/>
                    </a:cubicBezTo>
                    <a:cubicBezTo>
                      <a:pt x="45" y="231"/>
                      <a:pt x="45" y="235"/>
                      <a:pt x="46" y="239"/>
                    </a:cubicBezTo>
                    <a:cubicBezTo>
                      <a:pt x="40" y="234"/>
                      <a:pt x="34" y="229"/>
                      <a:pt x="28" y="223"/>
                    </a:cubicBezTo>
                    <a:cubicBezTo>
                      <a:pt x="25" y="220"/>
                      <a:pt x="22" y="217"/>
                      <a:pt x="18" y="214"/>
                    </a:cubicBezTo>
                    <a:cubicBezTo>
                      <a:pt x="17" y="212"/>
                      <a:pt x="16" y="211"/>
                      <a:pt x="14" y="209"/>
                    </a:cubicBezTo>
                    <a:cubicBezTo>
                      <a:pt x="14" y="209"/>
                      <a:pt x="11" y="206"/>
                      <a:pt x="9" y="205"/>
                    </a:cubicBezTo>
                    <a:cubicBezTo>
                      <a:pt x="9" y="200"/>
                      <a:pt x="9" y="194"/>
                      <a:pt x="9" y="189"/>
                    </a:cubicBezTo>
                    <a:close/>
                    <a:moveTo>
                      <a:pt x="10" y="243"/>
                    </a:moveTo>
                    <a:cubicBezTo>
                      <a:pt x="9" y="243"/>
                      <a:pt x="9" y="243"/>
                      <a:pt x="9" y="243"/>
                    </a:cubicBezTo>
                    <a:cubicBezTo>
                      <a:pt x="9" y="240"/>
                      <a:pt x="9" y="237"/>
                      <a:pt x="9" y="234"/>
                    </a:cubicBezTo>
                    <a:cubicBezTo>
                      <a:pt x="11" y="236"/>
                      <a:pt x="12" y="238"/>
                      <a:pt x="14" y="240"/>
                    </a:cubicBezTo>
                    <a:cubicBezTo>
                      <a:pt x="15" y="241"/>
                      <a:pt x="16" y="242"/>
                      <a:pt x="16" y="242"/>
                    </a:cubicBezTo>
                    <a:cubicBezTo>
                      <a:pt x="14" y="242"/>
                      <a:pt x="12" y="242"/>
                      <a:pt x="10" y="243"/>
                    </a:cubicBezTo>
                    <a:close/>
                    <a:moveTo>
                      <a:pt x="19" y="242"/>
                    </a:moveTo>
                    <a:cubicBezTo>
                      <a:pt x="18" y="241"/>
                      <a:pt x="17" y="240"/>
                      <a:pt x="16" y="240"/>
                    </a:cubicBezTo>
                    <a:cubicBezTo>
                      <a:pt x="14" y="237"/>
                      <a:pt x="11" y="234"/>
                      <a:pt x="9" y="231"/>
                    </a:cubicBezTo>
                    <a:cubicBezTo>
                      <a:pt x="9" y="227"/>
                      <a:pt x="9" y="223"/>
                      <a:pt x="9" y="219"/>
                    </a:cubicBezTo>
                    <a:cubicBezTo>
                      <a:pt x="14" y="227"/>
                      <a:pt x="21" y="236"/>
                      <a:pt x="28" y="243"/>
                    </a:cubicBezTo>
                    <a:cubicBezTo>
                      <a:pt x="25" y="243"/>
                      <a:pt x="22" y="242"/>
                      <a:pt x="19" y="242"/>
                    </a:cubicBezTo>
                    <a:close/>
                    <a:moveTo>
                      <a:pt x="32" y="242"/>
                    </a:moveTo>
                    <a:cubicBezTo>
                      <a:pt x="29" y="239"/>
                      <a:pt x="25" y="236"/>
                      <a:pt x="22" y="233"/>
                    </a:cubicBezTo>
                    <a:cubicBezTo>
                      <a:pt x="17" y="228"/>
                      <a:pt x="13" y="223"/>
                      <a:pt x="9" y="217"/>
                    </a:cubicBezTo>
                    <a:cubicBezTo>
                      <a:pt x="9" y="214"/>
                      <a:pt x="9" y="210"/>
                      <a:pt x="9" y="207"/>
                    </a:cubicBezTo>
                    <a:cubicBezTo>
                      <a:pt x="10" y="208"/>
                      <a:pt x="11" y="209"/>
                      <a:pt x="11" y="210"/>
                    </a:cubicBezTo>
                    <a:cubicBezTo>
                      <a:pt x="15" y="214"/>
                      <a:pt x="19" y="218"/>
                      <a:pt x="23" y="222"/>
                    </a:cubicBezTo>
                    <a:cubicBezTo>
                      <a:pt x="30" y="229"/>
                      <a:pt x="38" y="237"/>
                      <a:pt x="46" y="243"/>
                    </a:cubicBezTo>
                    <a:cubicBezTo>
                      <a:pt x="46" y="243"/>
                      <a:pt x="46" y="243"/>
                      <a:pt x="46" y="244"/>
                    </a:cubicBezTo>
                    <a:cubicBezTo>
                      <a:pt x="41" y="242"/>
                      <a:pt x="37" y="242"/>
                      <a:pt x="32" y="242"/>
                    </a:cubicBezTo>
                    <a:close/>
                    <a:moveTo>
                      <a:pt x="45" y="223"/>
                    </a:moveTo>
                    <a:cubicBezTo>
                      <a:pt x="33" y="210"/>
                      <a:pt x="21" y="199"/>
                      <a:pt x="9" y="187"/>
                    </a:cubicBezTo>
                    <a:cubicBezTo>
                      <a:pt x="9" y="182"/>
                      <a:pt x="9" y="177"/>
                      <a:pt x="9" y="172"/>
                    </a:cubicBezTo>
                    <a:cubicBezTo>
                      <a:pt x="19" y="186"/>
                      <a:pt x="31" y="200"/>
                      <a:pt x="46" y="210"/>
                    </a:cubicBezTo>
                    <a:cubicBezTo>
                      <a:pt x="46" y="214"/>
                      <a:pt x="45" y="218"/>
                      <a:pt x="45" y="223"/>
                    </a:cubicBezTo>
                    <a:close/>
                    <a:moveTo>
                      <a:pt x="46" y="205"/>
                    </a:moveTo>
                    <a:cubicBezTo>
                      <a:pt x="40" y="201"/>
                      <a:pt x="34" y="196"/>
                      <a:pt x="28" y="191"/>
                    </a:cubicBezTo>
                    <a:cubicBezTo>
                      <a:pt x="21" y="184"/>
                      <a:pt x="15" y="176"/>
                      <a:pt x="9" y="169"/>
                    </a:cubicBezTo>
                    <a:cubicBezTo>
                      <a:pt x="9" y="164"/>
                      <a:pt x="9" y="160"/>
                      <a:pt x="9" y="155"/>
                    </a:cubicBezTo>
                    <a:cubicBezTo>
                      <a:pt x="15" y="162"/>
                      <a:pt x="22" y="169"/>
                      <a:pt x="29" y="176"/>
                    </a:cubicBezTo>
                    <a:cubicBezTo>
                      <a:pt x="34" y="181"/>
                      <a:pt x="40" y="188"/>
                      <a:pt x="46" y="193"/>
                    </a:cubicBezTo>
                    <a:cubicBezTo>
                      <a:pt x="46" y="197"/>
                      <a:pt x="46" y="201"/>
                      <a:pt x="46" y="205"/>
                    </a:cubicBezTo>
                    <a:close/>
                    <a:moveTo>
                      <a:pt x="46" y="189"/>
                    </a:moveTo>
                    <a:cubicBezTo>
                      <a:pt x="41" y="184"/>
                      <a:pt x="35" y="179"/>
                      <a:pt x="30" y="174"/>
                    </a:cubicBezTo>
                    <a:cubicBezTo>
                      <a:pt x="23" y="167"/>
                      <a:pt x="16" y="160"/>
                      <a:pt x="9" y="153"/>
                    </a:cubicBezTo>
                    <a:cubicBezTo>
                      <a:pt x="9" y="148"/>
                      <a:pt x="9" y="144"/>
                      <a:pt x="9" y="139"/>
                    </a:cubicBezTo>
                    <a:cubicBezTo>
                      <a:pt x="16" y="146"/>
                      <a:pt x="23" y="154"/>
                      <a:pt x="30" y="161"/>
                    </a:cubicBezTo>
                    <a:cubicBezTo>
                      <a:pt x="33" y="165"/>
                      <a:pt x="37" y="169"/>
                      <a:pt x="41" y="173"/>
                    </a:cubicBezTo>
                    <a:cubicBezTo>
                      <a:pt x="43" y="175"/>
                      <a:pt x="45" y="177"/>
                      <a:pt x="47" y="179"/>
                    </a:cubicBezTo>
                    <a:cubicBezTo>
                      <a:pt x="46" y="182"/>
                      <a:pt x="46" y="186"/>
                      <a:pt x="46" y="189"/>
                    </a:cubicBezTo>
                    <a:close/>
                    <a:moveTo>
                      <a:pt x="47" y="174"/>
                    </a:moveTo>
                    <a:cubicBezTo>
                      <a:pt x="45" y="172"/>
                      <a:pt x="43" y="170"/>
                      <a:pt x="41" y="168"/>
                    </a:cubicBezTo>
                    <a:cubicBezTo>
                      <a:pt x="37" y="164"/>
                      <a:pt x="33" y="160"/>
                      <a:pt x="29" y="156"/>
                    </a:cubicBezTo>
                    <a:cubicBezTo>
                      <a:pt x="22" y="150"/>
                      <a:pt x="16" y="143"/>
                      <a:pt x="9" y="136"/>
                    </a:cubicBezTo>
                    <a:cubicBezTo>
                      <a:pt x="9" y="133"/>
                      <a:pt x="9" y="129"/>
                      <a:pt x="9" y="125"/>
                    </a:cubicBezTo>
                    <a:cubicBezTo>
                      <a:pt x="9" y="124"/>
                      <a:pt x="9" y="123"/>
                      <a:pt x="9" y="122"/>
                    </a:cubicBezTo>
                    <a:cubicBezTo>
                      <a:pt x="15" y="128"/>
                      <a:pt x="20" y="134"/>
                      <a:pt x="26" y="140"/>
                    </a:cubicBezTo>
                    <a:cubicBezTo>
                      <a:pt x="33" y="147"/>
                      <a:pt x="40" y="155"/>
                      <a:pt x="47" y="162"/>
                    </a:cubicBezTo>
                    <a:cubicBezTo>
                      <a:pt x="47" y="166"/>
                      <a:pt x="47" y="170"/>
                      <a:pt x="47" y="174"/>
                    </a:cubicBezTo>
                    <a:close/>
                    <a:moveTo>
                      <a:pt x="47" y="157"/>
                    </a:moveTo>
                    <a:cubicBezTo>
                      <a:pt x="42" y="151"/>
                      <a:pt x="36" y="145"/>
                      <a:pt x="30" y="140"/>
                    </a:cubicBezTo>
                    <a:cubicBezTo>
                      <a:pt x="23" y="133"/>
                      <a:pt x="16" y="126"/>
                      <a:pt x="9" y="119"/>
                    </a:cubicBezTo>
                    <a:cubicBezTo>
                      <a:pt x="9" y="114"/>
                      <a:pt x="9" y="109"/>
                      <a:pt x="9" y="104"/>
                    </a:cubicBezTo>
                    <a:cubicBezTo>
                      <a:pt x="21" y="119"/>
                      <a:pt x="34" y="134"/>
                      <a:pt x="48" y="146"/>
                    </a:cubicBezTo>
                    <a:cubicBezTo>
                      <a:pt x="48" y="150"/>
                      <a:pt x="48" y="153"/>
                      <a:pt x="47" y="157"/>
                    </a:cubicBezTo>
                    <a:close/>
                    <a:moveTo>
                      <a:pt x="48" y="128"/>
                    </a:moveTo>
                    <a:cubicBezTo>
                      <a:pt x="48" y="132"/>
                      <a:pt x="48" y="137"/>
                      <a:pt x="48" y="141"/>
                    </a:cubicBezTo>
                    <a:cubicBezTo>
                      <a:pt x="35" y="128"/>
                      <a:pt x="22" y="115"/>
                      <a:pt x="9" y="101"/>
                    </a:cubicBezTo>
                    <a:cubicBezTo>
                      <a:pt x="9" y="95"/>
                      <a:pt x="9" y="89"/>
                      <a:pt x="9" y="83"/>
                    </a:cubicBezTo>
                    <a:cubicBezTo>
                      <a:pt x="21" y="98"/>
                      <a:pt x="34" y="113"/>
                      <a:pt x="48" y="127"/>
                    </a:cubicBezTo>
                    <a:cubicBezTo>
                      <a:pt x="48" y="127"/>
                      <a:pt x="48" y="128"/>
                      <a:pt x="48" y="128"/>
                    </a:cubicBezTo>
                    <a:close/>
                    <a:moveTo>
                      <a:pt x="48" y="122"/>
                    </a:moveTo>
                    <a:cubicBezTo>
                      <a:pt x="35" y="108"/>
                      <a:pt x="22" y="94"/>
                      <a:pt x="9" y="80"/>
                    </a:cubicBezTo>
                    <a:cubicBezTo>
                      <a:pt x="9" y="76"/>
                      <a:pt x="9" y="72"/>
                      <a:pt x="9" y="68"/>
                    </a:cubicBezTo>
                    <a:cubicBezTo>
                      <a:pt x="9" y="65"/>
                      <a:pt x="9" y="63"/>
                      <a:pt x="9" y="60"/>
                    </a:cubicBezTo>
                    <a:cubicBezTo>
                      <a:pt x="17" y="70"/>
                      <a:pt x="25" y="79"/>
                      <a:pt x="33" y="88"/>
                    </a:cubicBezTo>
                    <a:cubicBezTo>
                      <a:pt x="37" y="93"/>
                      <a:pt x="41" y="98"/>
                      <a:pt x="45" y="102"/>
                    </a:cubicBezTo>
                    <a:cubicBezTo>
                      <a:pt x="46" y="104"/>
                      <a:pt x="47" y="105"/>
                      <a:pt x="48" y="107"/>
                    </a:cubicBezTo>
                    <a:cubicBezTo>
                      <a:pt x="48" y="112"/>
                      <a:pt x="48" y="117"/>
                      <a:pt x="48" y="122"/>
                    </a:cubicBezTo>
                    <a:close/>
                    <a:moveTo>
                      <a:pt x="48" y="101"/>
                    </a:moveTo>
                    <a:cubicBezTo>
                      <a:pt x="47" y="100"/>
                      <a:pt x="46" y="98"/>
                      <a:pt x="44" y="97"/>
                    </a:cubicBezTo>
                    <a:cubicBezTo>
                      <a:pt x="40" y="92"/>
                      <a:pt x="36" y="88"/>
                      <a:pt x="32" y="83"/>
                    </a:cubicBezTo>
                    <a:cubicBezTo>
                      <a:pt x="25" y="75"/>
                      <a:pt x="17" y="66"/>
                      <a:pt x="10" y="58"/>
                    </a:cubicBezTo>
                    <a:cubicBezTo>
                      <a:pt x="10" y="52"/>
                      <a:pt x="10" y="46"/>
                      <a:pt x="10" y="40"/>
                    </a:cubicBezTo>
                    <a:cubicBezTo>
                      <a:pt x="18" y="50"/>
                      <a:pt x="25" y="60"/>
                      <a:pt x="33" y="70"/>
                    </a:cubicBezTo>
                    <a:cubicBezTo>
                      <a:pt x="37" y="75"/>
                      <a:pt x="41" y="81"/>
                      <a:pt x="45" y="86"/>
                    </a:cubicBezTo>
                    <a:cubicBezTo>
                      <a:pt x="46" y="87"/>
                      <a:pt x="47" y="90"/>
                      <a:pt x="49" y="91"/>
                    </a:cubicBezTo>
                    <a:cubicBezTo>
                      <a:pt x="48" y="95"/>
                      <a:pt x="48" y="98"/>
                      <a:pt x="48" y="101"/>
                    </a:cubicBezTo>
                    <a:close/>
                    <a:moveTo>
                      <a:pt x="49" y="85"/>
                    </a:moveTo>
                    <a:cubicBezTo>
                      <a:pt x="48" y="85"/>
                      <a:pt x="48" y="84"/>
                      <a:pt x="47" y="84"/>
                    </a:cubicBezTo>
                    <a:cubicBezTo>
                      <a:pt x="45" y="82"/>
                      <a:pt x="43" y="79"/>
                      <a:pt x="42" y="77"/>
                    </a:cubicBezTo>
                    <a:cubicBezTo>
                      <a:pt x="38" y="72"/>
                      <a:pt x="34" y="68"/>
                      <a:pt x="31" y="63"/>
                    </a:cubicBezTo>
                    <a:cubicBezTo>
                      <a:pt x="24" y="55"/>
                      <a:pt x="17" y="46"/>
                      <a:pt x="10" y="38"/>
                    </a:cubicBezTo>
                    <a:cubicBezTo>
                      <a:pt x="10" y="33"/>
                      <a:pt x="10" y="29"/>
                      <a:pt x="10" y="24"/>
                    </a:cubicBezTo>
                    <a:cubicBezTo>
                      <a:pt x="23" y="40"/>
                      <a:pt x="35" y="56"/>
                      <a:pt x="49" y="72"/>
                    </a:cubicBezTo>
                    <a:cubicBezTo>
                      <a:pt x="49" y="76"/>
                      <a:pt x="49" y="81"/>
                      <a:pt x="49" y="85"/>
                    </a:cubicBezTo>
                    <a:close/>
                    <a:moveTo>
                      <a:pt x="49" y="66"/>
                    </a:moveTo>
                    <a:cubicBezTo>
                      <a:pt x="37" y="51"/>
                      <a:pt x="24" y="37"/>
                      <a:pt x="11" y="23"/>
                    </a:cubicBezTo>
                    <a:cubicBezTo>
                      <a:pt x="11" y="22"/>
                      <a:pt x="11" y="22"/>
                      <a:pt x="10" y="23"/>
                    </a:cubicBezTo>
                    <a:cubicBezTo>
                      <a:pt x="10" y="18"/>
                      <a:pt x="10" y="12"/>
                      <a:pt x="9" y="7"/>
                    </a:cubicBezTo>
                    <a:cubicBezTo>
                      <a:pt x="10" y="7"/>
                      <a:pt x="11" y="7"/>
                      <a:pt x="11" y="8"/>
                    </a:cubicBezTo>
                    <a:cubicBezTo>
                      <a:pt x="11" y="8"/>
                      <a:pt x="11" y="8"/>
                      <a:pt x="11" y="8"/>
                    </a:cubicBezTo>
                    <a:cubicBezTo>
                      <a:pt x="17" y="17"/>
                      <a:pt x="25" y="24"/>
                      <a:pt x="32" y="31"/>
                    </a:cubicBezTo>
                    <a:cubicBezTo>
                      <a:pt x="37" y="37"/>
                      <a:pt x="43" y="43"/>
                      <a:pt x="49" y="48"/>
                    </a:cubicBezTo>
                    <a:cubicBezTo>
                      <a:pt x="49" y="54"/>
                      <a:pt x="49" y="60"/>
                      <a:pt x="49" y="66"/>
                    </a:cubicBezTo>
                    <a:close/>
                    <a:moveTo>
                      <a:pt x="49" y="43"/>
                    </a:moveTo>
                    <a:cubicBezTo>
                      <a:pt x="44" y="38"/>
                      <a:pt x="38" y="33"/>
                      <a:pt x="33" y="28"/>
                    </a:cubicBezTo>
                    <a:cubicBezTo>
                      <a:pt x="26" y="21"/>
                      <a:pt x="20" y="14"/>
                      <a:pt x="12" y="8"/>
                    </a:cubicBezTo>
                    <a:cubicBezTo>
                      <a:pt x="17" y="9"/>
                      <a:pt x="22" y="10"/>
                      <a:pt x="27" y="10"/>
                    </a:cubicBezTo>
                    <a:cubicBezTo>
                      <a:pt x="30" y="14"/>
                      <a:pt x="34" y="18"/>
                      <a:pt x="38" y="22"/>
                    </a:cubicBezTo>
                    <a:cubicBezTo>
                      <a:pt x="42" y="26"/>
                      <a:pt x="45" y="30"/>
                      <a:pt x="49" y="34"/>
                    </a:cubicBezTo>
                    <a:cubicBezTo>
                      <a:pt x="49" y="37"/>
                      <a:pt x="49" y="40"/>
                      <a:pt x="49" y="43"/>
                    </a:cubicBezTo>
                    <a:close/>
                    <a:moveTo>
                      <a:pt x="41" y="20"/>
                    </a:moveTo>
                    <a:cubicBezTo>
                      <a:pt x="37" y="17"/>
                      <a:pt x="34" y="13"/>
                      <a:pt x="30" y="10"/>
                    </a:cubicBezTo>
                    <a:cubicBezTo>
                      <a:pt x="33" y="10"/>
                      <a:pt x="36" y="10"/>
                      <a:pt x="39" y="10"/>
                    </a:cubicBezTo>
                    <a:cubicBezTo>
                      <a:pt x="41" y="12"/>
                      <a:pt x="43" y="13"/>
                      <a:pt x="44" y="15"/>
                    </a:cubicBezTo>
                    <a:cubicBezTo>
                      <a:pt x="46" y="17"/>
                      <a:pt x="48" y="19"/>
                      <a:pt x="50" y="22"/>
                    </a:cubicBezTo>
                    <a:cubicBezTo>
                      <a:pt x="49" y="24"/>
                      <a:pt x="49" y="27"/>
                      <a:pt x="49" y="29"/>
                    </a:cubicBezTo>
                    <a:cubicBezTo>
                      <a:pt x="47" y="26"/>
                      <a:pt x="43" y="23"/>
                      <a:pt x="41"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p>
            </p:txBody>
          </p:sp>
          <p:grpSp>
            <p:nvGrpSpPr>
              <p:cNvPr id="208" name="组合 207">
                <a:extLst>
                  <a:ext uri="{FF2B5EF4-FFF2-40B4-BE49-F238E27FC236}">
                    <a16:creationId xmlns:a16="http://schemas.microsoft.com/office/drawing/2014/main" id="{6A4785F7-3ECF-49F0-B450-9306CE7E13D4}"/>
                  </a:ext>
                </a:extLst>
              </p:cNvPr>
              <p:cNvGrpSpPr/>
              <p:nvPr/>
            </p:nvGrpSpPr>
            <p:grpSpPr>
              <a:xfrm>
                <a:off x="1546005" y="3438993"/>
                <a:ext cx="1226981" cy="578478"/>
                <a:chOff x="1546005" y="3438993"/>
                <a:chExt cx="1226981" cy="578478"/>
              </a:xfrm>
              <a:grpFill/>
            </p:grpSpPr>
            <p:sp>
              <p:nvSpPr>
                <p:cNvPr id="14" name="Freeform 14">
                  <a:extLst>
                    <a:ext uri="{FF2B5EF4-FFF2-40B4-BE49-F238E27FC236}">
                      <a16:creationId xmlns:a16="http://schemas.microsoft.com/office/drawing/2014/main" id="{824BCB20-D5FB-497B-BEEE-0818D36DE2A0}"/>
                    </a:ext>
                  </a:extLst>
                </p:cNvPr>
                <p:cNvSpPr>
                  <a:spLocks/>
                </p:cNvSpPr>
                <p:nvPr/>
              </p:nvSpPr>
              <p:spPr bwMode="auto">
                <a:xfrm>
                  <a:off x="1546005" y="3971802"/>
                  <a:ext cx="3045" cy="1523"/>
                </a:xfrm>
                <a:custGeom>
                  <a:avLst/>
                  <a:gdLst>
                    <a:gd name="T0" fmla="*/ 0 w 1"/>
                    <a:gd name="T1" fmla="*/ 1 h 1"/>
                    <a:gd name="T2" fmla="*/ 0 w 1"/>
                    <a:gd name="T3" fmla="*/ 0 h 1"/>
                  </a:gdLst>
                  <a:ahLst/>
                  <a:cxnLst>
                    <a:cxn ang="0">
                      <a:pos x="T0" y="T1"/>
                    </a:cxn>
                    <a:cxn ang="0">
                      <a:pos x="T2" y="T3"/>
                    </a:cxn>
                  </a:cxnLst>
                  <a:rect l="0" t="0" r="r" b="b"/>
                  <a:pathLst>
                    <a:path w="1" h="1">
                      <a:moveTo>
                        <a:pt x="0" y="1"/>
                      </a:moveTo>
                      <a:cubicBezTo>
                        <a:pt x="1" y="1"/>
                        <a:pt x="1"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a:extLst>
                    <a:ext uri="{FF2B5EF4-FFF2-40B4-BE49-F238E27FC236}">
                      <a16:creationId xmlns:a16="http://schemas.microsoft.com/office/drawing/2014/main" id="{55FAAC56-CA80-4FCA-B389-598C20A137D6}"/>
                    </a:ext>
                  </a:extLst>
                </p:cNvPr>
                <p:cNvSpPr>
                  <a:spLocks noEditPoints="1"/>
                </p:cNvSpPr>
                <p:nvPr/>
              </p:nvSpPr>
              <p:spPr bwMode="auto">
                <a:xfrm>
                  <a:off x="1678446" y="3452694"/>
                  <a:ext cx="322730" cy="564777"/>
                </a:xfrm>
                <a:custGeom>
                  <a:avLst/>
                  <a:gdLst>
                    <a:gd name="T0" fmla="*/ 12 w 144"/>
                    <a:gd name="T1" fmla="*/ 2 h 273"/>
                    <a:gd name="T2" fmla="*/ 6 w 144"/>
                    <a:gd name="T3" fmla="*/ 242 h 273"/>
                    <a:gd name="T4" fmla="*/ 26 w 144"/>
                    <a:gd name="T5" fmla="*/ 266 h 273"/>
                    <a:gd name="T6" fmla="*/ 77 w 144"/>
                    <a:gd name="T7" fmla="*/ 10 h 273"/>
                    <a:gd name="T8" fmla="*/ 108 w 144"/>
                    <a:gd name="T9" fmla="*/ 56 h 273"/>
                    <a:gd name="T10" fmla="*/ 119 w 144"/>
                    <a:gd name="T11" fmla="*/ 92 h 273"/>
                    <a:gd name="T12" fmla="*/ 120 w 144"/>
                    <a:gd name="T13" fmla="*/ 100 h 273"/>
                    <a:gd name="T14" fmla="*/ 32 w 144"/>
                    <a:gd name="T15" fmla="*/ 8 h 273"/>
                    <a:gd name="T16" fmla="*/ 15 w 144"/>
                    <a:gd name="T17" fmla="*/ 10 h 273"/>
                    <a:gd name="T18" fmla="*/ 63 w 144"/>
                    <a:gd name="T19" fmla="*/ 183 h 273"/>
                    <a:gd name="T20" fmla="*/ 46 w 144"/>
                    <a:gd name="T21" fmla="*/ 64 h 273"/>
                    <a:gd name="T22" fmla="*/ 13 w 144"/>
                    <a:gd name="T23" fmla="*/ 31 h 273"/>
                    <a:gd name="T24" fmla="*/ 45 w 144"/>
                    <a:gd name="T25" fmla="*/ 86 h 273"/>
                    <a:gd name="T26" fmla="*/ 44 w 144"/>
                    <a:gd name="T27" fmla="*/ 89 h 273"/>
                    <a:gd name="T28" fmla="*/ 29 w 144"/>
                    <a:gd name="T29" fmla="*/ 85 h 273"/>
                    <a:gd name="T30" fmla="*/ 31 w 144"/>
                    <a:gd name="T31" fmla="*/ 91 h 273"/>
                    <a:gd name="T32" fmla="*/ 29 w 144"/>
                    <a:gd name="T33" fmla="*/ 102 h 273"/>
                    <a:gd name="T34" fmla="*/ 12 w 144"/>
                    <a:gd name="T35" fmla="*/ 119 h 273"/>
                    <a:gd name="T36" fmla="*/ 45 w 144"/>
                    <a:gd name="T37" fmla="*/ 150 h 273"/>
                    <a:gd name="T38" fmla="*/ 37 w 144"/>
                    <a:gd name="T39" fmla="*/ 142 h 273"/>
                    <a:gd name="T40" fmla="*/ 24 w 144"/>
                    <a:gd name="T41" fmla="*/ 117 h 273"/>
                    <a:gd name="T42" fmla="*/ 12 w 144"/>
                    <a:gd name="T43" fmla="*/ 102 h 273"/>
                    <a:gd name="T44" fmla="*/ 45 w 144"/>
                    <a:gd name="T45" fmla="*/ 122 h 273"/>
                    <a:gd name="T46" fmla="*/ 12 w 144"/>
                    <a:gd name="T47" fmla="*/ 125 h 273"/>
                    <a:gd name="T48" fmla="*/ 46 w 144"/>
                    <a:gd name="T49" fmla="*/ 187 h 273"/>
                    <a:gd name="T50" fmla="*/ 16 w 144"/>
                    <a:gd name="T51" fmla="*/ 239 h 273"/>
                    <a:gd name="T52" fmla="*/ 26 w 144"/>
                    <a:gd name="T53" fmla="*/ 239 h 273"/>
                    <a:gd name="T54" fmla="*/ 14 w 144"/>
                    <a:gd name="T55" fmla="*/ 224 h 273"/>
                    <a:gd name="T56" fmla="*/ 31 w 144"/>
                    <a:gd name="T57" fmla="*/ 239 h 273"/>
                    <a:gd name="T58" fmla="*/ 14 w 144"/>
                    <a:gd name="T59" fmla="*/ 205 h 273"/>
                    <a:gd name="T60" fmla="*/ 45 w 144"/>
                    <a:gd name="T61" fmla="*/ 239 h 273"/>
                    <a:gd name="T62" fmla="*/ 69 w 144"/>
                    <a:gd name="T63" fmla="*/ 235 h 273"/>
                    <a:gd name="T64" fmla="*/ 12 w 144"/>
                    <a:gd name="T65" fmla="*/ 172 h 273"/>
                    <a:gd name="T66" fmla="*/ 52 w 144"/>
                    <a:gd name="T67" fmla="*/ 200 h 273"/>
                    <a:gd name="T68" fmla="*/ 56 w 144"/>
                    <a:gd name="T69" fmla="*/ 197 h 273"/>
                    <a:gd name="T70" fmla="*/ 84 w 144"/>
                    <a:gd name="T71" fmla="*/ 227 h 273"/>
                    <a:gd name="T72" fmla="*/ 76 w 144"/>
                    <a:gd name="T73" fmla="*/ 180 h 273"/>
                    <a:gd name="T74" fmla="*/ 93 w 144"/>
                    <a:gd name="T75" fmla="*/ 218 h 273"/>
                    <a:gd name="T76" fmla="*/ 77 w 144"/>
                    <a:gd name="T77" fmla="*/ 178 h 273"/>
                    <a:gd name="T78" fmla="*/ 102 w 144"/>
                    <a:gd name="T79" fmla="*/ 206 h 273"/>
                    <a:gd name="T80" fmla="*/ 85 w 144"/>
                    <a:gd name="T81" fmla="*/ 153 h 273"/>
                    <a:gd name="T82" fmla="*/ 86 w 144"/>
                    <a:gd name="T83" fmla="*/ 151 h 273"/>
                    <a:gd name="T84" fmla="*/ 113 w 144"/>
                    <a:gd name="T85" fmla="*/ 181 h 273"/>
                    <a:gd name="T86" fmla="*/ 88 w 144"/>
                    <a:gd name="T87" fmla="*/ 122 h 273"/>
                    <a:gd name="T88" fmla="*/ 119 w 144"/>
                    <a:gd name="T89" fmla="*/ 153 h 273"/>
                    <a:gd name="T90" fmla="*/ 103 w 144"/>
                    <a:gd name="T91" fmla="*/ 121 h 273"/>
                    <a:gd name="T92" fmla="*/ 120 w 144"/>
                    <a:gd name="T93" fmla="*/ 137 h 273"/>
                    <a:gd name="T94" fmla="*/ 87 w 144"/>
                    <a:gd name="T95" fmla="*/ 98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4" h="273">
                      <a:moveTo>
                        <a:pt x="77" y="10"/>
                      </a:moveTo>
                      <a:cubicBezTo>
                        <a:pt x="68" y="3"/>
                        <a:pt x="54" y="1"/>
                        <a:pt x="43" y="1"/>
                      </a:cubicBezTo>
                      <a:cubicBezTo>
                        <a:pt x="43" y="1"/>
                        <a:pt x="43" y="1"/>
                        <a:pt x="42" y="1"/>
                      </a:cubicBezTo>
                      <a:cubicBezTo>
                        <a:pt x="32" y="0"/>
                        <a:pt x="22" y="0"/>
                        <a:pt x="12" y="2"/>
                      </a:cubicBezTo>
                      <a:cubicBezTo>
                        <a:pt x="11" y="3"/>
                        <a:pt x="10" y="3"/>
                        <a:pt x="9" y="4"/>
                      </a:cubicBezTo>
                      <a:cubicBezTo>
                        <a:pt x="8" y="3"/>
                        <a:pt x="6" y="4"/>
                        <a:pt x="6" y="6"/>
                      </a:cubicBezTo>
                      <a:cubicBezTo>
                        <a:pt x="0" y="44"/>
                        <a:pt x="3" y="84"/>
                        <a:pt x="3" y="122"/>
                      </a:cubicBezTo>
                      <a:cubicBezTo>
                        <a:pt x="3" y="162"/>
                        <a:pt x="4" y="202"/>
                        <a:pt x="6" y="242"/>
                      </a:cubicBezTo>
                      <a:cubicBezTo>
                        <a:pt x="6" y="244"/>
                        <a:pt x="7" y="245"/>
                        <a:pt x="8" y="246"/>
                      </a:cubicBezTo>
                      <a:cubicBezTo>
                        <a:pt x="8" y="247"/>
                        <a:pt x="8" y="247"/>
                        <a:pt x="9" y="248"/>
                      </a:cubicBezTo>
                      <a:cubicBezTo>
                        <a:pt x="12" y="251"/>
                        <a:pt x="15" y="254"/>
                        <a:pt x="18" y="257"/>
                      </a:cubicBezTo>
                      <a:cubicBezTo>
                        <a:pt x="20" y="260"/>
                        <a:pt x="23" y="263"/>
                        <a:pt x="26" y="266"/>
                      </a:cubicBezTo>
                      <a:cubicBezTo>
                        <a:pt x="28" y="267"/>
                        <a:pt x="30" y="266"/>
                        <a:pt x="31" y="265"/>
                      </a:cubicBezTo>
                      <a:cubicBezTo>
                        <a:pt x="58" y="273"/>
                        <a:pt x="87" y="255"/>
                        <a:pt x="106" y="236"/>
                      </a:cubicBezTo>
                      <a:cubicBezTo>
                        <a:pt x="127" y="214"/>
                        <a:pt x="136" y="187"/>
                        <a:pt x="139" y="157"/>
                      </a:cubicBezTo>
                      <a:cubicBezTo>
                        <a:pt x="144" y="106"/>
                        <a:pt x="137" y="26"/>
                        <a:pt x="77" y="10"/>
                      </a:cubicBezTo>
                      <a:close/>
                      <a:moveTo>
                        <a:pt x="108" y="56"/>
                      </a:moveTo>
                      <a:cubicBezTo>
                        <a:pt x="101" y="46"/>
                        <a:pt x="93" y="37"/>
                        <a:pt x="86" y="27"/>
                      </a:cubicBezTo>
                      <a:cubicBezTo>
                        <a:pt x="88" y="30"/>
                        <a:pt x="91" y="32"/>
                        <a:pt x="94" y="35"/>
                      </a:cubicBezTo>
                      <a:cubicBezTo>
                        <a:pt x="100" y="41"/>
                        <a:pt x="105" y="48"/>
                        <a:pt x="108" y="56"/>
                      </a:cubicBezTo>
                      <a:close/>
                      <a:moveTo>
                        <a:pt x="80" y="23"/>
                      </a:moveTo>
                      <a:cubicBezTo>
                        <a:pt x="80" y="23"/>
                        <a:pt x="80" y="23"/>
                        <a:pt x="80" y="24"/>
                      </a:cubicBezTo>
                      <a:cubicBezTo>
                        <a:pt x="91" y="39"/>
                        <a:pt x="102" y="57"/>
                        <a:pt x="114" y="71"/>
                      </a:cubicBezTo>
                      <a:cubicBezTo>
                        <a:pt x="116" y="78"/>
                        <a:pt x="118" y="85"/>
                        <a:pt x="119" y="92"/>
                      </a:cubicBezTo>
                      <a:cubicBezTo>
                        <a:pt x="102" y="64"/>
                        <a:pt x="79" y="37"/>
                        <a:pt x="56" y="12"/>
                      </a:cubicBezTo>
                      <a:cubicBezTo>
                        <a:pt x="65" y="15"/>
                        <a:pt x="73" y="18"/>
                        <a:pt x="80" y="23"/>
                      </a:cubicBezTo>
                      <a:close/>
                      <a:moveTo>
                        <a:pt x="52" y="11"/>
                      </a:moveTo>
                      <a:cubicBezTo>
                        <a:pt x="76" y="40"/>
                        <a:pt x="97" y="71"/>
                        <a:pt x="120" y="100"/>
                      </a:cubicBezTo>
                      <a:cubicBezTo>
                        <a:pt x="120" y="105"/>
                        <a:pt x="121" y="111"/>
                        <a:pt x="121" y="116"/>
                      </a:cubicBezTo>
                      <a:cubicBezTo>
                        <a:pt x="94" y="79"/>
                        <a:pt x="66" y="42"/>
                        <a:pt x="34" y="8"/>
                      </a:cubicBezTo>
                      <a:cubicBezTo>
                        <a:pt x="40" y="9"/>
                        <a:pt x="47" y="10"/>
                        <a:pt x="52" y="11"/>
                      </a:cubicBezTo>
                      <a:close/>
                      <a:moveTo>
                        <a:pt x="32" y="8"/>
                      </a:moveTo>
                      <a:cubicBezTo>
                        <a:pt x="45" y="24"/>
                        <a:pt x="58" y="40"/>
                        <a:pt x="70" y="56"/>
                      </a:cubicBezTo>
                      <a:cubicBezTo>
                        <a:pt x="66" y="52"/>
                        <a:pt x="61" y="49"/>
                        <a:pt x="55" y="47"/>
                      </a:cubicBezTo>
                      <a:cubicBezTo>
                        <a:pt x="53" y="46"/>
                        <a:pt x="52" y="47"/>
                        <a:pt x="51" y="47"/>
                      </a:cubicBezTo>
                      <a:cubicBezTo>
                        <a:pt x="40" y="34"/>
                        <a:pt x="28" y="21"/>
                        <a:pt x="15" y="10"/>
                      </a:cubicBezTo>
                      <a:cubicBezTo>
                        <a:pt x="20" y="9"/>
                        <a:pt x="26" y="8"/>
                        <a:pt x="32" y="8"/>
                      </a:cubicBezTo>
                      <a:close/>
                      <a:moveTo>
                        <a:pt x="66" y="65"/>
                      </a:moveTo>
                      <a:cubicBezTo>
                        <a:pt x="77" y="79"/>
                        <a:pt x="79" y="103"/>
                        <a:pt x="79" y="119"/>
                      </a:cubicBezTo>
                      <a:cubicBezTo>
                        <a:pt x="79" y="135"/>
                        <a:pt x="77" y="167"/>
                        <a:pt x="63" y="183"/>
                      </a:cubicBezTo>
                      <a:cubicBezTo>
                        <a:pt x="66" y="144"/>
                        <a:pt x="66" y="104"/>
                        <a:pt x="66" y="65"/>
                      </a:cubicBezTo>
                      <a:close/>
                      <a:moveTo>
                        <a:pt x="48" y="50"/>
                      </a:moveTo>
                      <a:cubicBezTo>
                        <a:pt x="48" y="50"/>
                        <a:pt x="48" y="50"/>
                        <a:pt x="48" y="50"/>
                      </a:cubicBezTo>
                      <a:cubicBezTo>
                        <a:pt x="47" y="55"/>
                        <a:pt x="47" y="60"/>
                        <a:pt x="46" y="64"/>
                      </a:cubicBezTo>
                      <a:cubicBezTo>
                        <a:pt x="37" y="51"/>
                        <a:pt x="25" y="39"/>
                        <a:pt x="13" y="28"/>
                      </a:cubicBezTo>
                      <a:cubicBezTo>
                        <a:pt x="14" y="22"/>
                        <a:pt x="13" y="17"/>
                        <a:pt x="13" y="11"/>
                      </a:cubicBezTo>
                      <a:cubicBezTo>
                        <a:pt x="25" y="24"/>
                        <a:pt x="37" y="37"/>
                        <a:pt x="48" y="50"/>
                      </a:cubicBezTo>
                      <a:close/>
                      <a:moveTo>
                        <a:pt x="13" y="31"/>
                      </a:moveTo>
                      <a:cubicBezTo>
                        <a:pt x="18" y="36"/>
                        <a:pt x="23" y="42"/>
                        <a:pt x="28" y="47"/>
                      </a:cubicBezTo>
                      <a:cubicBezTo>
                        <a:pt x="34" y="54"/>
                        <a:pt x="39" y="62"/>
                        <a:pt x="45" y="68"/>
                      </a:cubicBezTo>
                      <a:cubicBezTo>
                        <a:pt x="46" y="68"/>
                        <a:pt x="46" y="68"/>
                        <a:pt x="46" y="68"/>
                      </a:cubicBezTo>
                      <a:cubicBezTo>
                        <a:pt x="45" y="74"/>
                        <a:pt x="45" y="80"/>
                        <a:pt x="45" y="86"/>
                      </a:cubicBezTo>
                      <a:cubicBezTo>
                        <a:pt x="35" y="74"/>
                        <a:pt x="24" y="63"/>
                        <a:pt x="13" y="52"/>
                      </a:cubicBezTo>
                      <a:cubicBezTo>
                        <a:pt x="13" y="45"/>
                        <a:pt x="13" y="38"/>
                        <a:pt x="13" y="31"/>
                      </a:cubicBezTo>
                      <a:close/>
                      <a:moveTo>
                        <a:pt x="13" y="54"/>
                      </a:moveTo>
                      <a:cubicBezTo>
                        <a:pt x="23" y="66"/>
                        <a:pt x="33" y="78"/>
                        <a:pt x="44" y="89"/>
                      </a:cubicBezTo>
                      <a:cubicBezTo>
                        <a:pt x="44" y="89"/>
                        <a:pt x="45" y="90"/>
                        <a:pt x="45" y="89"/>
                      </a:cubicBezTo>
                      <a:cubicBezTo>
                        <a:pt x="45" y="94"/>
                        <a:pt x="45" y="98"/>
                        <a:pt x="45" y="102"/>
                      </a:cubicBezTo>
                      <a:cubicBezTo>
                        <a:pt x="43" y="100"/>
                        <a:pt x="40" y="96"/>
                        <a:pt x="38" y="95"/>
                      </a:cubicBezTo>
                      <a:cubicBezTo>
                        <a:pt x="35" y="92"/>
                        <a:pt x="32" y="89"/>
                        <a:pt x="29" y="85"/>
                      </a:cubicBezTo>
                      <a:cubicBezTo>
                        <a:pt x="23" y="79"/>
                        <a:pt x="18" y="73"/>
                        <a:pt x="12" y="67"/>
                      </a:cubicBezTo>
                      <a:cubicBezTo>
                        <a:pt x="12" y="63"/>
                        <a:pt x="12" y="59"/>
                        <a:pt x="13" y="54"/>
                      </a:cubicBezTo>
                      <a:close/>
                      <a:moveTo>
                        <a:pt x="12" y="70"/>
                      </a:moveTo>
                      <a:cubicBezTo>
                        <a:pt x="18" y="77"/>
                        <a:pt x="24" y="84"/>
                        <a:pt x="31" y="91"/>
                      </a:cubicBezTo>
                      <a:cubicBezTo>
                        <a:pt x="34" y="95"/>
                        <a:pt x="38" y="99"/>
                        <a:pt x="42" y="103"/>
                      </a:cubicBezTo>
                      <a:cubicBezTo>
                        <a:pt x="43" y="104"/>
                        <a:pt x="44" y="105"/>
                        <a:pt x="45" y="105"/>
                      </a:cubicBezTo>
                      <a:cubicBezTo>
                        <a:pt x="45" y="110"/>
                        <a:pt x="45" y="114"/>
                        <a:pt x="45" y="119"/>
                      </a:cubicBezTo>
                      <a:cubicBezTo>
                        <a:pt x="41" y="113"/>
                        <a:pt x="34" y="107"/>
                        <a:pt x="29" y="102"/>
                      </a:cubicBezTo>
                      <a:cubicBezTo>
                        <a:pt x="23" y="97"/>
                        <a:pt x="18" y="91"/>
                        <a:pt x="12" y="86"/>
                      </a:cubicBezTo>
                      <a:cubicBezTo>
                        <a:pt x="12" y="81"/>
                        <a:pt x="12" y="75"/>
                        <a:pt x="12" y="70"/>
                      </a:cubicBezTo>
                      <a:close/>
                      <a:moveTo>
                        <a:pt x="12" y="125"/>
                      </a:moveTo>
                      <a:cubicBezTo>
                        <a:pt x="12" y="123"/>
                        <a:pt x="12" y="121"/>
                        <a:pt x="12" y="119"/>
                      </a:cubicBezTo>
                      <a:cubicBezTo>
                        <a:pt x="18" y="126"/>
                        <a:pt x="24" y="133"/>
                        <a:pt x="31" y="140"/>
                      </a:cubicBezTo>
                      <a:cubicBezTo>
                        <a:pt x="33" y="143"/>
                        <a:pt x="38" y="149"/>
                        <a:pt x="42" y="151"/>
                      </a:cubicBezTo>
                      <a:cubicBezTo>
                        <a:pt x="43" y="152"/>
                        <a:pt x="43" y="152"/>
                        <a:pt x="44" y="152"/>
                      </a:cubicBezTo>
                      <a:cubicBezTo>
                        <a:pt x="45" y="152"/>
                        <a:pt x="46" y="151"/>
                        <a:pt x="45" y="150"/>
                      </a:cubicBezTo>
                      <a:cubicBezTo>
                        <a:pt x="45" y="150"/>
                        <a:pt x="45" y="150"/>
                        <a:pt x="45" y="149"/>
                      </a:cubicBezTo>
                      <a:cubicBezTo>
                        <a:pt x="45" y="148"/>
                        <a:pt x="44" y="148"/>
                        <a:pt x="44" y="148"/>
                      </a:cubicBezTo>
                      <a:cubicBezTo>
                        <a:pt x="44" y="148"/>
                        <a:pt x="44" y="148"/>
                        <a:pt x="44" y="148"/>
                      </a:cubicBezTo>
                      <a:cubicBezTo>
                        <a:pt x="42" y="147"/>
                        <a:pt x="39" y="143"/>
                        <a:pt x="37" y="142"/>
                      </a:cubicBezTo>
                      <a:cubicBezTo>
                        <a:pt x="34" y="139"/>
                        <a:pt x="31" y="136"/>
                        <a:pt x="28" y="133"/>
                      </a:cubicBezTo>
                      <a:cubicBezTo>
                        <a:pt x="23" y="127"/>
                        <a:pt x="17" y="122"/>
                        <a:pt x="12" y="117"/>
                      </a:cubicBezTo>
                      <a:cubicBezTo>
                        <a:pt x="12" y="113"/>
                        <a:pt x="12" y="109"/>
                        <a:pt x="12" y="104"/>
                      </a:cubicBezTo>
                      <a:cubicBezTo>
                        <a:pt x="16" y="109"/>
                        <a:pt x="20" y="113"/>
                        <a:pt x="24" y="117"/>
                      </a:cubicBezTo>
                      <a:cubicBezTo>
                        <a:pt x="30" y="124"/>
                        <a:pt x="36" y="131"/>
                        <a:pt x="43" y="136"/>
                      </a:cubicBezTo>
                      <a:cubicBezTo>
                        <a:pt x="44" y="137"/>
                        <a:pt x="46" y="136"/>
                        <a:pt x="45" y="134"/>
                      </a:cubicBezTo>
                      <a:cubicBezTo>
                        <a:pt x="40" y="128"/>
                        <a:pt x="33" y="122"/>
                        <a:pt x="27" y="117"/>
                      </a:cubicBezTo>
                      <a:cubicBezTo>
                        <a:pt x="22" y="112"/>
                        <a:pt x="17" y="106"/>
                        <a:pt x="12" y="102"/>
                      </a:cubicBezTo>
                      <a:cubicBezTo>
                        <a:pt x="12" y="97"/>
                        <a:pt x="12" y="93"/>
                        <a:pt x="12" y="89"/>
                      </a:cubicBezTo>
                      <a:cubicBezTo>
                        <a:pt x="17" y="94"/>
                        <a:pt x="22" y="99"/>
                        <a:pt x="27" y="104"/>
                      </a:cubicBezTo>
                      <a:cubicBezTo>
                        <a:pt x="32" y="110"/>
                        <a:pt x="38" y="117"/>
                        <a:pt x="45" y="122"/>
                      </a:cubicBezTo>
                      <a:cubicBezTo>
                        <a:pt x="45" y="122"/>
                        <a:pt x="45" y="122"/>
                        <a:pt x="45" y="122"/>
                      </a:cubicBezTo>
                      <a:cubicBezTo>
                        <a:pt x="45" y="137"/>
                        <a:pt x="46" y="153"/>
                        <a:pt x="46" y="168"/>
                      </a:cubicBezTo>
                      <a:cubicBezTo>
                        <a:pt x="35" y="157"/>
                        <a:pt x="23" y="147"/>
                        <a:pt x="12" y="135"/>
                      </a:cubicBezTo>
                      <a:cubicBezTo>
                        <a:pt x="12" y="135"/>
                        <a:pt x="12" y="135"/>
                        <a:pt x="12" y="135"/>
                      </a:cubicBezTo>
                      <a:cubicBezTo>
                        <a:pt x="12" y="132"/>
                        <a:pt x="12" y="128"/>
                        <a:pt x="12" y="125"/>
                      </a:cubicBezTo>
                      <a:close/>
                      <a:moveTo>
                        <a:pt x="12" y="137"/>
                      </a:moveTo>
                      <a:cubicBezTo>
                        <a:pt x="22" y="150"/>
                        <a:pt x="33" y="163"/>
                        <a:pt x="46" y="172"/>
                      </a:cubicBezTo>
                      <a:cubicBezTo>
                        <a:pt x="46" y="172"/>
                        <a:pt x="46" y="172"/>
                        <a:pt x="46" y="172"/>
                      </a:cubicBezTo>
                      <a:cubicBezTo>
                        <a:pt x="46" y="177"/>
                        <a:pt x="46" y="182"/>
                        <a:pt x="46" y="187"/>
                      </a:cubicBezTo>
                      <a:cubicBezTo>
                        <a:pt x="35" y="176"/>
                        <a:pt x="24" y="165"/>
                        <a:pt x="13" y="154"/>
                      </a:cubicBezTo>
                      <a:cubicBezTo>
                        <a:pt x="12" y="154"/>
                        <a:pt x="12" y="154"/>
                        <a:pt x="12" y="154"/>
                      </a:cubicBezTo>
                      <a:cubicBezTo>
                        <a:pt x="12" y="148"/>
                        <a:pt x="12" y="143"/>
                        <a:pt x="12" y="137"/>
                      </a:cubicBezTo>
                      <a:close/>
                      <a:moveTo>
                        <a:pt x="16" y="239"/>
                      </a:moveTo>
                      <a:cubicBezTo>
                        <a:pt x="15" y="238"/>
                        <a:pt x="15" y="238"/>
                        <a:pt x="14" y="238"/>
                      </a:cubicBezTo>
                      <a:cubicBezTo>
                        <a:pt x="14" y="234"/>
                        <a:pt x="14" y="231"/>
                        <a:pt x="14" y="227"/>
                      </a:cubicBezTo>
                      <a:cubicBezTo>
                        <a:pt x="17" y="230"/>
                        <a:pt x="20" y="233"/>
                        <a:pt x="23" y="236"/>
                      </a:cubicBezTo>
                      <a:cubicBezTo>
                        <a:pt x="24" y="237"/>
                        <a:pt x="25" y="238"/>
                        <a:pt x="26" y="239"/>
                      </a:cubicBezTo>
                      <a:cubicBezTo>
                        <a:pt x="23" y="239"/>
                        <a:pt x="19" y="239"/>
                        <a:pt x="16" y="239"/>
                      </a:cubicBezTo>
                      <a:close/>
                      <a:moveTo>
                        <a:pt x="31" y="239"/>
                      </a:moveTo>
                      <a:cubicBezTo>
                        <a:pt x="29" y="237"/>
                        <a:pt x="26" y="235"/>
                        <a:pt x="24" y="233"/>
                      </a:cubicBezTo>
                      <a:cubicBezTo>
                        <a:pt x="20" y="230"/>
                        <a:pt x="17" y="227"/>
                        <a:pt x="14" y="224"/>
                      </a:cubicBezTo>
                      <a:cubicBezTo>
                        <a:pt x="14" y="219"/>
                        <a:pt x="13" y="214"/>
                        <a:pt x="13" y="209"/>
                      </a:cubicBezTo>
                      <a:cubicBezTo>
                        <a:pt x="17" y="217"/>
                        <a:pt x="26" y="224"/>
                        <a:pt x="31" y="229"/>
                      </a:cubicBezTo>
                      <a:cubicBezTo>
                        <a:pt x="35" y="233"/>
                        <a:pt x="38" y="236"/>
                        <a:pt x="41" y="239"/>
                      </a:cubicBezTo>
                      <a:cubicBezTo>
                        <a:pt x="37" y="239"/>
                        <a:pt x="34" y="239"/>
                        <a:pt x="31" y="239"/>
                      </a:cubicBezTo>
                      <a:close/>
                      <a:moveTo>
                        <a:pt x="45" y="239"/>
                      </a:moveTo>
                      <a:cubicBezTo>
                        <a:pt x="43" y="237"/>
                        <a:pt x="42" y="236"/>
                        <a:pt x="41" y="235"/>
                      </a:cubicBezTo>
                      <a:cubicBezTo>
                        <a:pt x="38" y="232"/>
                        <a:pt x="35" y="229"/>
                        <a:pt x="32" y="226"/>
                      </a:cubicBezTo>
                      <a:cubicBezTo>
                        <a:pt x="27" y="220"/>
                        <a:pt x="16" y="213"/>
                        <a:pt x="14" y="205"/>
                      </a:cubicBezTo>
                      <a:cubicBezTo>
                        <a:pt x="14" y="205"/>
                        <a:pt x="13" y="205"/>
                        <a:pt x="13" y="204"/>
                      </a:cubicBezTo>
                      <a:cubicBezTo>
                        <a:pt x="13" y="201"/>
                        <a:pt x="13" y="197"/>
                        <a:pt x="13" y="194"/>
                      </a:cubicBezTo>
                      <a:cubicBezTo>
                        <a:pt x="27" y="209"/>
                        <a:pt x="41" y="225"/>
                        <a:pt x="55" y="239"/>
                      </a:cubicBezTo>
                      <a:cubicBezTo>
                        <a:pt x="52" y="239"/>
                        <a:pt x="48" y="239"/>
                        <a:pt x="45" y="239"/>
                      </a:cubicBezTo>
                      <a:close/>
                      <a:moveTo>
                        <a:pt x="60" y="238"/>
                      </a:moveTo>
                      <a:cubicBezTo>
                        <a:pt x="45" y="222"/>
                        <a:pt x="29" y="207"/>
                        <a:pt x="13" y="192"/>
                      </a:cubicBezTo>
                      <a:cubicBezTo>
                        <a:pt x="13" y="186"/>
                        <a:pt x="13" y="180"/>
                        <a:pt x="12" y="174"/>
                      </a:cubicBezTo>
                      <a:cubicBezTo>
                        <a:pt x="30" y="195"/>
                        <a:pt x="49" y="217"/>
                        <a:pt x="69" y="235"/>
                      </a:cubicBezTo>
                      <a:cubicBezTo>
                        <a:pt x="66" y="236"/>
                        <a:pt x="63" y="237"/>
                        <a:pt x="60" y="238"/>
                      </a:cubicBezTo>
                      <a:close/>
                      <a:moveTo>
                        <a:pt x="72" y="233"/>
                      </a:moveTo>
                      <a:cubicBezTo>
                        <a:pt x="54" y="212"/>
                        <a:pt x="33" y="193"/>
                        <a:pt x="13" y="172"/>
                      </a:cubicBezTo>
                      <a:cubicBezTo>
                        <a:pt x="13" y="172"/>
                        <a:pt x="13" y="172"/>
                        <a:pt x="12" y="172"/>
                      </a:cubicBezTo>
                      <a:cubicBezTo>
                        <a:pt x="12" y="166"/>
                        <a:pt x="12" y="161"/>
                        <a:pt x="12" y="156"/>
                      </a:cubicBezTo>
                      <a:cubicBezTo>
                        <a:pt x="24" y="168"/>
                        <a:pt x="35" y="181"/>
                        <a:pt x="47" y="194"/>
                      </a:cubicBezTo>
                      <a:cubicBezTo>
                        <a:pt x="47" y="195"/>
                        <a:pt x="47" y="196"/>
                        <a:pt x="47" y="197"/>
                      </a:cubicBezTo>
                      <a:cubicBezTo>
                        <a:pt x="47" y="200"/>
                        <a:pt x="50" y="201"/>
                        <a:pt x="52" y="200"/>
                      </a:cubicBezTo>
                      <a:cubicBezTo>
                        <a:pt x="61" y="210"/>
                        <a:pt x="71" y="220"/>
                        <a:pt x="81" y="229"/>
                      </a:cubicBezTo>
                      <a:cubicBezTo>
                        <a:pt x="78" y="230"/>
                        <a:pt x="75" y="232"/>
                        <a:pt x="72" y="233"/>
                      </a:cubicBezTo>
                      <a:close/>
                      <a:moveTo>
                        <a:pt x="84" y="227"/>
                      </a:moveTo>
                      <a:cubicBezTo>
                        <a:pt x="75" y="217"/>
                        <a:pt x="66" y="207"/>
                        <a:pt x="56" y="197"/>
                      </a:cubicBezTo>
                      <a:cubicBezTo>
                        <a:pt x="60" y="196"/>
                        <a:pt x="63" y="194"/>
                        <a:pt x="66" y="192"/>
                      </a:cubicBezTo>
                      <a:cubicBezTo>
                        <a:pt x="70" y="197"/>
                        <a:pt x="74" y="202"/>
                        <a:pt x="78" y="207"/>
                      </a:cubicBezTo>
                      <a:cubicBezTo>
                        <a:pt x="82" y="212"/>
                        <a:pt x="86" y="217"/>
                        <a:pt x="91" y="221"/>
                      </a:cubicBezTo>
                      <a:cubicBezTo>
                        <a:pt x="89" y="223"/>
                        <a:pt x="86" y="225"/>
                        <a:pt x="84" y="227"/>
                      </a:cubicBezTo>
                      <a:close/>
                      <a:moveTo>
                        <a:pt x="93" y="218"/>
                      </a:moveTo>
                      <a:cubicBezTo>
                        <a:pt x="89" y="214"/>
                        <a:pt x="85" y="210"/>
                        <a:pt x="81" y="206"/>
                      </a:cubicBezTo>
                      <a:cubicBezTo>
                        <a:pt x="77" y="201"/>
                        <a:pt x="72" y="196"/>
                        <a:pt x="68" y="191"/>
                      </a:cubicBezTo>
                      <a:cubicBezTo>
                        <a:pt x="71" y="188"/>
                        <a:pt x="74" y="184"/>
                        <a:pt x="76" y="180"/>
                      </a:cubicBezTo>
                      <a:cubicBezTo>
                        <a:pt x="81" y="186"/>
                        <a:pt x="86" y="192"/>
                        <a:pt x="91" y="197"/>
                      </a:cubicBezTo>
                      <a:cubicBezTo>
                        <a:pt x="94" y="201"/>
                        <a:pt x="96" y="204"/>
                        <a:pt x="99" y="207"/>
                      </a:cubicBezTo>
                      <a:cubicBezTo>
                        <a:pt x="100" y="207"/>
                        <a:pt x="100" y="208"/>
                        <a:pt x="100" y="208"/>
                      </a:cubicBezTo>
                      <a:cubicBezTo>
                        <a:pt x="98" y="212"/>
                        <a:pt x="96" y="215"/>
                        <a:pt x="93" y="218"/>
                      </a:cubicBezTo>
                      <a:close/>
                      <a:moveTo>
                        <a:pt x="102" y="206"/>
                      </a:moveTo>
                      <a:cubicBezTo>
                        <a:pt x="100" y="203"/>
                        <a:pt x="98" y="200"/>
                        <a:pt x="97" y="200"/>
                      </a:cubicBezTo>
                      <a:cubicBezTo>
                        <a:pt x="95" y="197"/>
                        <a:pt x="92" y="195"/>
                        <a:pt x="90" y="192"/>
                      </a:cubicBezTo>
                      <a:cubicBezTo>
                        <a:pt x="85" y="187"/>
                        <a:pt x="81" y="183"/>
                        <a:pt x="77" y="178"/>
                      </a:cubicBezTo>
                      <a:cubicBezTo>
                        <a:pt x="79" y="175"/>
                        <a:pt x="80" y="172"/>
                        <a:pt x="81" y="168"/>
                      </a:cubicBezTo>
                      <a:cubicBezTo>
                        <a:pt x="85" y="173"/>
                        <a:pt x="89" y="178"/>
                        <a:pt x="94" y="183"/>
                      </a:cubicBezTo>
                      <a:cubicBezTo>
                        <a:pt x="98" y="188"/>
                        <a:pt x="101" y="194"/>
                        <a:pt x="106" y="198"/>
                      </a:cubicBezTo>
                      <a:cubicBezTo>
                        <a:pt x="105" y="201"/>
                        <a:pt x="104" y="203"/>
                        <a:pt x="102" y="206"/>
                      </a:cubicBezTo>
                      <a:close/>
                      <a:moveTo>
                        <a:pt x="108" y="194"/>
                      </a:moveTo>
                      <a:cubicBezTo>
                        <a:pt x="104" y="190"/>
                        <a:pt x="100" y="186"/>
                        <a:pt x="96" y="182"/>
                      </a:cubicBezTo>
                      <a:cubicBezTo>
                        <a:pt x="92" y="177"/>
                        <a:pt x="87" y="171"/>
                        <a:pt x="82" y="166"/>
                      </a:cubicBezTo>
                      <a:cubicBezTo>
                        <a:pt x="83" y="162"/>
                        <a:pt x="84" y="158"/>
                        <a:pt x="85" y="153"/>
                      </a:cubicBezTo>
                      <a:cubicBezTo>
                        <a:pt x="93" y="164"/>
                        <a:pt x="102" y="175"/>
                        <a:pt x="111" y="185"/>
                      </a:cubicBezTo>
                      <a:cubicBezTo>
                        <a:pt x="110" y="188"/>
                        <a:pt x="109" y="191"/>
                        <a:pt x="108" y="194"/>
                      </a:cubicBezTo>
                      <a:close/>
                      <a:moveTo>
                        <a:pt x="113" y="181"/>
                      </a:moveTo>
                      <a:cubicBezTo>
                        <a:pt x="104" y="171"/>
                        <a:pt x="95" y="161"/>
                        <a:pt x="86" y="151"/>
                      </a:cubicBezTo>
                      <a:cubicBezTo>
                        <a:pt x="86" y="147"/>
                        <a:pt x="87" y="142"/>
                        <a:pt x="87" y="138"/>
                      </a:cubicBezTo>
                      <a:cubicBezTo>
                        <a:pt x="91" y="144"/>
                        <a:pt x="96" y="149"/>
                        <a:pt x="100" y="154"/>
                      </a:cubicBezTo>
                      <a:cubicBezTo>
                        <a:pt x="105" y="159"/>
                        <a:pt x="110" y="165"/>
                        <a:pt x="115" y="171"/>
                      </a:cubicBezTo>
                      <a:cubicBezTo>
                        <a:pt x="114" y="174"/>
                        <a:pt x="114" y="178"/>
                        <a:pt x="113" y="181"/>
                      </a:cubicBezTo>
                      <a:close/>
                      <a:moveTo>
                        <a:pt x="116" y="167"/>
                      </a:moveTo>
                      <a:cubicBezTo>
                        <a:pt x="112" y="162"/>
                        <a:pt x="108" y="157"/>
                        <a:pt x="104" y="152"/>
                      </a:cubicBezTo>
                      <a:cubicBezTo>
                        <a:pt x="98" y="147"/>
                        <a:pt x="93" y="141"/>
                        <a:pt x="88" y="136"/>
                      </a:cubicBezTo>
                      <a:cubicBezTo>
                        <a:pt x="88" y="130"/>
                        <a:pt x="88" y="126"/>
                        <a:pt x="88" y="122"/>
                      </a:cubicBezTo>
                      <a:cubicBezTo>
                        <a:pt x="88" y="121"/>
                        <a:pt x="88" y="121"/>
                        <a:pt x="88" y="121"/>
                      </a:cubicBezTo>
                      <a:cubicBezTo>
                        <a:pt x="97" y="134"/>
                        <a:pt x="107" y="147"/>
                        <a:pt x="118" y="158"/>
                      </a:cubicBezTo>
                      <a:cubicBezTo>
                        <a:pt x="117" y="161"/>
                        <a:pt x="117" y="164"/>
                        <a:pt x="116" y="167"/>
                      </a:cubicBezTo>
                      <a:close/>
                      <a:moveTo>
                        <a:pt x="119" y="153"/>
                      </a:moveTo>
                      <a:cubicBezTo>
                        <a:pt x="114" y="148"/>
                        <a:pt x="110" y="143"/>
                        <a:pt x="105" y="138"/>
                      </a:cubicBezTo>
                      <a:cubicBezTo>
                        <a:pt x="100" y="131"/>
                        <a:pt x="94" y="124"/>
                        <a:pt x="88" y="117"/>
                      </a:cubicBezTo>
                      <a:cubicBezTo>
                        <a:pt x="88" y="113"/>
                        <a:pt x="88" y="107"/>
                        <a:pt x="88" y="102"/>
                      </a:cubicBezTo>
                      <a:cubicBezTo>
                        <a:pt x="92" y="109"/>
                        <a:pt x="98" y="115"/>
                        <a:pt x="103" y="121"/>
                      </a:cubicBezTo>
                      <a:cubicBezTo>
                        <a:pt x="106" y="125"/>
                        <a:pt x="109" y="129"/>
                        <a:pt x="112" y="133"/>
                      </a:cubicBezTo>
                      <a:cubicBezTo>
                        <a:pt x="115" y="135"/>
                        <a:pt x="117" y="139"/>
                        <a:pt x="120" y="141"/>
                      </a:cubicBezTo>
                      <a:cubicBezTo>
                        <a:pt x="119" y="145"/>
                        <a:pt x="119" y="149"/>
                        <a:pt x="119" y="153"/>
                      </a:cubicBezTo>
                      <a:close/>
                      <a:moveTo>
                        <a:pt x="120" y="137"/>
                      </a:moveTo>
                      <a:cubicBezTo>
                        <a:pt x="120" y="136"/>
                        <a:pt x="119" y="135"/>
                        <a:pt x="118" y="134"/>
                      </a:cubicBezTo>
                      <a:cubicBezTo>
                        <a:pt x="117" y="132"/>
                        <a:pt x="115" y="130"/>
                        <a:pt x="114" y="129"/>
                      </a:cubicBezTo>
                      <a:cubicBezTo>
                        <a:pt x="111" y="125"/>
                        <a:pt x="107" y="121"/>
                        <a:pt x="104" y="117"/>
                      </a:cubicBezTo>
                      <a:cubicBezTo>
                        <a:pt x="98" y="111"/>
                        <a:pt x="93" y="104"/>
                        <a:pt x="87" y="98"/>
                      </a:cubicBezTo>
                      <a:cubicBezTo>
                        <a:pt x="86" y="86"/>
                        <a:pt x="82" y="73"/>
                        <a:pt x="76" y="63"/>
                      </a:cubicBezTo>
                      <a:cubicBezTo>
                        <a:pt x="91" y="83"/>
                        <a:pt x="106" y="103"/>
                        <a:pt x="121" y="123"/>
                      </a:cubicBezTo>
                      <a:cubicBezTo>
                        <a:pt x="121" y="128"/>
                        <a:pt x="120" y="132"/>
                        <a:pt x="120" y="1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a:extLst>
                    <a:ext uri="{FF2B5EF4-FFF2-40B4-BE49-F238E27FC236}">
                      <a16:creationId xmlns:a16="http://schemas.microsoft.com/office/drawing/2014/main" id="{AE17E176-8101-4437-ADAC-92287440597B}"/>
                    </a:ext>
                  </a:extLst>
                </p:cNvPr>
                <p:cNvSpPr>
                  <a:spLocks noEditPoints="1"/>
                </p:cNvSpPr>
                <p:nvPr/>
              </p:nvSpPr>
              <p:spPr bwMode="auto">
                <a:xfrm>
                  <a:off x="2055979" y="3438993"/>
                  <a:ext cx="243569" cy="564777"/>
                </a:xfrm>
                <a:custGeom>
                  <a:avLst/>
                  <a:gdLst>
                    <a:gd name="T0" fmla="*/ 90 w 109"/>
                    <a:gd name="T1" fmla="*/ 204 h 273"/>
                    <a:gd name="T2" fmla="*/ 65 w 109"/>
                    <a:gd name="T3" fmla="*/ 182 h 273"/>
                    <a:gd name="T4" fmla="*/ 99 w 109"/>
                    <a:gd name="T5" fmla="*/ 132 h 273"/>
                    <a:gd name="T6" fmla="*/ 82 w 109"/>
                    <a:gd name="T7" fmla="*/ 123 h 273"/>
                    <a:gd name="T8" fmla="*/ 64 w 109"/>
                    <a:gd name="T9" fmla="*/ 104 h 273"/>
                    <a:gd name="T10" fmla="*/ 103 w 109"/>
                    <a:gd name="T11" fmla="*/ 50 h 273"/>
                    <a:gd name="T12" fmla="*/ 89 w 109"/>
                    <a:gd name="T13" fmla="*/ 3 h 273"/>
                    <a:gd name="T14" fmla="*/ 8 w 109"/>
                    <a:gd name="T15" fmla="*/ 5 h 273"/>
                    <a:gd name="T16" fmla="*/ 4 w 109"/>
                    <a:gd name="T17" fmla="*/ 249 h 273"/>
                    <a:gd name="T18" fmla="*/ 18 w 109"/>
                    <a:gd name="T19" fmla="*/ 269 h 273"/>
                    <a:gd name="T20" fmla="*/ 106 w 109"/>
                    <a:gd name="T21" fmla="*/ 266 h 273"/>
                    <a:gd name="T22" fmla="*/ 77 w 109"/>
                    <a:gd name="T23" fmla="*/ 141 h 273"/>
                    <a:gd name="T24" fmla="*/ 84 w 109"/>
                    <a:gd name="T25" fmla="*/ 23 h 273"/>
                    <a:gd name="T26" fmla="*/ 73 w 109"/>
                    <a:gd name="T27" fmla="*/ 22 h 273"/>
                    <a:gd name="T28" fmla="*/ 60 w 109"/>
                    <a:gd name="T29" fmla="*/ 13 h 273"/>
                    <a:gd name="T30" fmla="*/ 58 w 109"/>
                    <a:gd name="T31" fmla="*/ 24 h 273"/>
                    <a:gd name="T32" fmla="*/ 57 w 109"/>
                    <a:gd name="T33" fmla="*/ 27 h 273"/>
                    <a:gd name="T34" fmla="*/ 30 w 109"/>
                    <a:gd name="T35" fmla="*/ 13 h 273"/>
                    <a:gd name="T36" fmla="*/ 52 w 109"/>
                    <a:gd name="T37" fmla="*/ 39 h 273"/>
                    <a:gd name="T38" fmla="*/ 46 w 109"/>
                    <a:gd name="T39" fmla="*/ 45 h 273"/>
                    <a:gd name="T40" fmla="*/ 30 w 109"/>
                    <a:gd name="T41" fmla="*/ 32 h 273"/>
                    <a:gd name="T42" fmla="*/ 12 w 109"/>
                    <a:gd name="T43" fmla="*/ 12 h 273"/>
                    <a:gd name="T44" fmla="*/ 14 w 109"/>
                    <a:gd name="T45" fmla="*/ 34 h 273"/>
                    <a:gd name="T46" fmla="*/ 13 w 109"/>
                    <a:gd name="T47" fmla="*/ 54 h 273"/>
                    <a:gd name="T48" fmla="*/ 12 w 109"/>
                    <a:gd name="T49" fmla="*/ 61 h 273"/>
                    <a:gd name="T50" fmla="*/ 50 w 109"/>
                    <a:gd name="T51" fmla="*/ 125 h 273"/>
                    <a:gd name="T52" fmla="*/ 78 w 109"/>
                    <a:gd name="T53" fmla="*/ 160 h 273"/>
                    <a:gd name="T54" fmla="*/ 74 w 109"/>
                    <a:gd name="T55" fmla="*/ 160 h 273"/>
                    <a:gd name="T56" fmla="*/ 12 w 109"/>
                    <a:gd name="T57" fmla="*/ 90 h 273"/>
                    <a:gd name="T58" fmla="*/ 49 w 109"/>
                    <a:gd name="T59" fmla="*/ 162 h 273"/>
                    <a:gd name="T60" fmla="*/ 11 w 109"/>
                    <a:gd name="T61" fmla="*/ 148 h 273"/>
                    <a:gd name="T62" fmla="*/ 27 w 109"/>
                    <a:gd name="T63" fmla="*/ 162 h 273"/>
                    <a:gd name="T64" fmla="*/ 45 w 109"/>
                    <a:gd name="T65" fmla="*/ 166 h 273"/>
                    <a:gd name="T66" fmla="*/ 12 w 109"/>
                    <a:gd name="T67" fmla="*/ 249 h 273"/>
                    <a:gd name="T68" fmla="*/ 12 w 109"/>
                    <a:gd name="T69" fmla="*/ 249 h 273"/>
                    <a:gd name="T70" fmla="*/ 12 w 109"/>
                    <a:gd name="T71" fmla="*/ 220 h 273"/>
                    <a:gd name="T72" fmla="*/ 46 w 109"/>
                    <a:gd name="T73" fmla="*/ 250 h 273"/>
                    <a:gd name="T74" fmla="*/ 12 w 109"/>
                    <a:gd name="T75" fmla="*/ 205 h 273"/>
                    <a:gd name="T76" fmla="*/ 63 w 109"/>
                    <a:gd name="T77" fmla="*/ 250 h 273"/>
                    <a:gd name="T78" fmla="*/ 12 w 109"/>
                    <a:gd name="T79" fmla="*/ 203 h 273"/>
                    <a:gd name="T80" fmla="*/ 67 w 109"/>
                    <a:gd name="T81" fmla="*/ 245 h 273"/>
                    <a:gd name="T82" fmla="*/ 85 w 109"/>
                    <a:gd name="T83" fmla="*/ 250 h 273"/>
                    <a:gd name="T84" fmla="*/ 12 w 109"/>
                    <a:gd name="T85" fmla="*/ 187 h 273"/>
                    <a:gd name="T86" fmla="*/ 44 w 109"/>
                    <a:gd name="T87" fmla="*/ 211 h 273"/>
                    <a:gd name="T88" fmla="*/ 86 w 109"/>
                    <a:gd name="T89" fmla="*/ 234 h 273"/>
                    <a:gd name="T90" fmla="*/ 71 w 109"/>
                    <a:gd name="T91" fmla="*/ 211 h 273"/>
                    <a:gd name="T92" fmla="*/ 86 w 109"/>
                    <a:gd name="T93" fmla="*/ 222 h 273"/>
                    <a:gd name="T94" fmla="*/ 86 w 109"/>
                    <a:gd name="T95" fmla="*/ 222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 h="273">
                      <a:moveTo>
                        <a:pt x="107" y="212"/>
                      </a:moveTo>
                      <a:cubicBezTo>
                        <a:pt x="107" y="211"/>
                        <a:pt x="106" y="211"/>
                        <a:pt x="106" y="210"/>
                      </a:cubicBezTo>
                      <a:cubicBezTo>
                        <a:pt x="103" y="209"/>
                        <a:pt x="101" y="208"/>
                        <a:pt x="98" y="207"/>
                      </a:cubicBezTo>
                      <a:cubicBezTo>
                        <a:pt x="95" y="206"/>
                        <a:pt x="92" y="205"/>
                        <a:pt x="90" y="204"/>
                      </a:cubicBezTo>
                      <a:cubicBezTo>
                        <a:pt x="88" y="204"/>
                        <a:pt x="88" y="204"/>
                        <a:pt x="87" y="205"/>
                      </a:cubicBezTo>
                      <a:cubicBezTo>
                        <a:pt x="79" y="204"/>
                        <a:pt x="72" y="203"/>
                        <a:pt x="64" y="202"/>
                      </a:cubicBezTo>
                      <a:cubicBezTo>
                        <a:pt x="64" y="202"/>
                        <a:pt x="64" y="202"/>
                        <a:pt x="64" y="202"/>
                      </a:cubicBezTo>
                      <a:cubicBezTo>
                        <a:pt x="64" y="195"/>
                        <a:pt x="64" y="188"/>
                        <a:pt x="65" y="182"/>
                      </a:cubicBezTo>
                      <a:cubicBezTo>
                        <a:pt x="74" y="182"/>
                        <a:pt x="84" y="182"/>
                        <a:pt x="93" y="179"/>
                      </a:cubicBezTo>
                      <a:cubicBezTo>
                        <a:pt x="94" y="179"/>
                        <a:pt x="95" y="177"/>
                        <a:pt x="94" y="176"/>
                      </a:cubicBezTo>
                      <a:cubicBezTo>
                        <a:pt x="94" y="176"/>
                        <a:pt x="94" y="176"/>
                        <a:pt x="94" y="176"/>
                      </a:cubicBezTo>
                      <a:cubicBezTo>
                        <a:pt x="97" y="161"/>
                        <a:pt x="97" y="147"/>
                        <a:pt x="99" y="132"/>
                      </a:cubicBezTo>
                      <a:cubicBezTo>
                        <a:pt x="99" y="132"/>
                        <a:pt x="98" y="131"/>
                        <a:pt x="98" y="131"/>
                      </a:cubicBezTo>
                      <a:cubicBezTo>
                        <a:pt x="98" y="130"/>
                        <a:pt x="98" y="130"/>
                        <a:pt x="97" y="129"/>
                      </a:cubicBezTo>
                      <a:cubicBezTo>
                        <a:pt x="94" y="126"/>
                        <a:pt x="89" y="125"/>
                        <a:pt x="85" y="124"/>
                      </a:cubicBezTo>
                      <a:cubicBezTo>
                        <a:pt x="84" y="123"/>
                        <a:pt x="83" y="123"/>
                        <a:pt x="82" y="123"/>
                      </a:cubicBezTo>
                      <a:cubicBezTo>
                        <a:pt x="77" y="122"/>
                        <a:pt x="73" y="121"/>
                        <a:pt x="68" y="121"/>
                      </a:cubicBezTo>
                      <a:cubicBezTo>
                        <a:pt x="67" y="121"/>
                        <a:pt x="66" y="121"/>
                        <a:pt x="64" y="121"/>
                      </a:cubicBezTo>
                      <a:cubicBezTo>
                        <a:pt x="64" y="117"/>
                        <a:pt x="64" y="114"/>
                        <a:pt x="64" y="110"/>
                      </a:cubicBezTo>
                      <a:cubicBezTo>
                        <a:pt x="64" y="108"/>
                        <a:pt x="64" y="106"/>
                        <a:pt x="64" y="104"/>
                      </a:cubicBezTo>
                      <a:cubicBezTo>
                        <a:pt x="65" y="98"/>
                        <a:pt x="64" y="92"/>
                        <a:pt x="64" y="85"/>
                      </a:cubicBezTo>
                      <a:cubicBezTo>
                        <a:pt x="65" y="76"/>
                        <a:pt x="65" y="67"/>
                        <a:pt x="65" y="57"/>
                      </a:cubicBezTo>
                      <a:cubicBezTo>
                        <a:pt x="77" y="57"/>
                        <a:pt x="89" y="56"/>
                        <a:pt x="101" y="55"/>
                      </a:cubicBezTo>
                      <a:cubicBezTo>
                        <a:pt x="104" y="55"/>
                        <a:pt x="105" y="52"/>
                        <a:pt x="103" y="50"/>
                      </a:cubicBezTo>
                      <a:cubicBezTo>
                        <a:pt x="105" y="38"/>
                        <a:pt x="104" y="27"/>
                        <a:pt x="104" y="15"/>
                      </a:cubicBezTo>
                      <a:cubicBezTo>
                        <a:pt x="104" y="13"/>
                        <a:pt x="102" y="12"/>
                        <a:pt x="100" y="13"/>
                      </a:cubicBezTo>
                      <a:cubicBezTo>
                        <a:pt x="99" y="11"/>
                        <a:pt x="98" y="10"/>
                        <a:pt x="96" y="9"/>
                      </a:cubicBezTo>
                      <a:cubicBezTo>
                        <a:pt x="94" y="7"/>
                        <a:pt x="91" y="5"/>
                        <a:pt x="89" y="3"/>
                      </a:cubicBezTo>
                      <a:cubicBezTo>
                        <a:pt x="88" y="3"/>
                        <a:pt x="87" y="3"/>
                        <a:pt x="87" y="3"/>
                      </a:cubicBezTo>
                      <a:cubicBezTo>
                        <a:pt x="81" y="0"/>
                        <a:pt x="70" y="3"/>
                        <a:pt x="64" y="4"/>
                      </a:cubicBezTo>
                      <a:cubicBezTo>
                        <a:pt x="46" y="4"/>
                        <a:pt x="28" y="3"/>
                        <a:pt x="10" y="4"/>
                      </a:cubicBezTo>
                      <a:cubicBezTo>
                        <a:pt x="10" y="4"/>
                        <a:pt x="9" y="4"/>
                        <a:pt x="8" y="5"/>
                      </a:cubicBezTo>
                      <a:cubicBezTo>
                        <a:pt x="8" y="5"/>
                        <a:pt x="7" y="5"/>
                        <a:pt x="7" y="5"/>
                      </a:cubicBezTo>
                      <a:cubicBezTo>
                        <a:pt x="0" y="20"/>
                        <a:pt x="3" y="42"/>
                        <a:pt x="3" y="58"/>
                      </a:cubicBezTo>
                      <a:cubicBezTo>
                        <a:pt x="3" y="79"/>
                        <a:pt x="3" y="100"/>
                        <a:pt x="3" y="122"/>
                      </a:cubicBezTo>
                      <a:cubicBezTo>
                        <a:pt x="3" y="164"/>
                        <a:pt x="2" y="207"/>
                        <a:pt x="4" y="249"/>
                      </a:cubicBezTo>
                      <a:cubicBezTo>
                        <a:pt x="4" y="250"/>
                        <a:pt x="4" y="250"/>
                        <a:pt x="4" y="251"/>
                      </a:cubicBezTo>
                      <a:cubicBezTo>
                        <a:pt x="3" y="252"/>
                        <a:pt x="3" y="253"/>
                        <a:pt x="4" y="254"/>
                      </a:cubicBezTo>
                      <a:cubicBezTo>
                        <a:pt x="7" y="260"/>
                        <a:pt x="12" y="265"/>
                        <a:pt x="17" y="269"/>
                      </a:cubicBezTo>
                      <a:cubicBezTo>
                        <a:pt x="18" y="269"/>
                        <a:pt x="18" y="269"/>
                        <a:pt x="18" y="269"/>
                      </a:cubicBezTo>
                      <a:cubicBezTo>
                        <a:pt x="19" y="270"/>
                        <a:pt x="19" y="270"/>
                        <a:pt x="20" y="270"/>
                      </a:cubicBezTo>
                      <a:cubicBezTo>
                        <a:pt x="45" y="273"/>
                        <a:pt x="74" y="273"/>
                        <a:pt x="99" y="270"/>
                      </a:cubicBezTo>
                      <a:cubicBezTo>
                        <a:pt x="100" y="270"/>
                        <a:pt x="101" y="269"/>
                        <a:pt x="102" y="268"/>
                      </a:cubicBezTo>
                      <a:cubicBezTo>
                        <a:pt x="103" y="269"/>
                        <a:pt x="105" y="268"/>
                        <a:pt x="106" y="266"/>
                      </a:cubicBezTo>
                      <a:cubicBezTo>
                        <a:pt x="108" y="249"/>
                        <a:pt x="109" y="232"/>
                        <a:pt x="109" y="215"/>
                      </a:cubicBezTo>
                      <a:cubicBezTo>
                        <a:pt x="109" y="213"/>
                        <a:pt x="108" y="212"/>
                        <a:pt x="107" y="212"/>
                      </a:cubicBezTo>
                      <a:close/>
                      <a:moveTo>
                        <a:pt x="78" y="128"/>
                      </a:moveTo>
                      <a:cubicBezTo>
                        <a:pt x="78" y="133"/>
                        <a:pt x="77" y="137"/>
                        <a:pt x="77" y="141"/>
                      </a:cubicBezTo>
                      <a:cubicBezTo>
                        <a:pt x="74" y="137"/>
                        <a:pt x="71" y="133"/>
                        <a:pt x="67" y="130"/>
                      </a:cubicBezTo>
                      <a:cubicBezTo>
                        <a:pt x="71" y="130"/>
                        <a:pt x="75" y="129"/>
                        <a:pt x="78" y="128"/>
                      </a:cubicBezTo>
                      <a:close/>
                      <a:moveTo>
                        <a:pt x="84" y="12"/>
                      </a:moveTo>
                      <a:cubicBezTo>
                        <a:pt x="82" y="16"/>
                        <a:pt x="84" y="19"/>
                        <a:pt x="84" y="23"/>
                      </a:cubicBezTo>
                      <a:cubicBezTo>
                        <a:pt x="84" y="27"/>
                        <a:pt x="85" y="31"/>
                        <a:pt x="85" y="35"/>
                      </a:cubicBezTo>
                      <a:cubicBezTo>
                        <a:pt x="85" y="35"/>
                        <a:pt x="85" y="35"/>
                        <a:pt x="85" y="35"/>
                      </a:cubicBezTo>
                      <a:cubicBezTo>
                        <a:pt x="85" y="35"/>
                        <a:pt x="85" y="35"/>
                        <a:pt x="85" y="35"/>
                      </a:cubicBezTo>
                      <a:cubicBezTo>
                        <a:pt x="82" y="30"/>
                        <a:pt x="77" y="26"/>
                        <a:pt x="73" y="22"/>
                      </a:cubicBezTo>
                      <a:cubicBezTo>
                        <a:pt x="70" y="19"/>
                        <a:pt x="67" y="16"/>
                        <a:pt x="63" y="13"/>
                      </a:cubicBezTo>
                      <a:cubicBezTo>
                        <a:pt x="64" y="13"/>
                        <a:pt x="64" y="13"/>
                        <a:pt x="64" y="13"/>
                      </a:cubicBezTo>
                      <a:cubicBezTo>
                        <a:pt x="69" y="13"/>
                        <a:pt x="79" y="10"/>
                        <a:pt x="84" y="12"/>
                      </a:cubicBezTo>
                      <a:close/>
                      <a:moveTo>
                        <a:pt x="60" y="13"/>
                      </a:moveTo>
                      <a:cubicBezTo>
                        <a:pt x="63" y="17"/>
                        <a:pt x="67" y="21"/>
                        <a:pt x="71" y="25"/>
                      </a:cubicBezTo>
                      <a:cubicBezTo>
                        <a:pt x="74" y="28"/>
                        <a:pt x="77" y="32"/>
                        <a:pt x="80" y="35"/>
                      </a:cubicBezTo>
                      <a:cubicBezTo>
                        <a:pt x="77" y="35"/>
                        <a:pt x="74" y="35"/>
                        <a:pt x="71" y="36"/>
                      </a:cubicBezTo>
                      <a:cubicBezTo>
                        <a:pt x="67" y="32"/>
                        <a:pt x="62" y="28"/>
                        <a:pt x="58" y="24"/>
                      </a:cubicBezTo>
                      <a:cubicBezTo>
                        <a:pt x="55" y="21"/>
                        <a:pt x="51" y="17"/>
                        <a:pt x="48" y="13"/>
                      </a:cubicBezTo>
                      <a:cubicBezTo>
                        <a:pt x="52" y="13"/>
                        <a:pt x="56" y="13"/>
                        <a:pt x="60" y="13"/>
                      </a:cubicBezTo>
                      <a:close/>
                      <a:moveTo>
                        <a:pt x="45" y="13"/>
                      </a:moveTo>
                      <a:cubicBezTo>
                        <a:pt x="49" y="18"/>
                        <a:pt x="53" y="23"/>
                        <a:pt x="57" y="27"/>
                      </a:cubicBezTo>
                      <a:cubicBezTo>
                        <a:pt x="60" y="30"/>
                        <a:pt x="63" y="33"/>
                        <a:pt x="66" y="36"/>
                      </a:cubicBezTo>
                      <a:cubicBezTo>
                        <a:pt x="63" y="36"/>
                        <a:pt x="59" y="37"/>
                        <a:pt x="56" y="38"/>
                      </a:cubicBezTo>
                      <a:cubicBezTo>
                        <a:pt x="52" y="33"/>
                        <a:pt x="47" y="30"/>
                        <a:pt x="43" y="26"/>
                      </a:cubicBezTo>
                      <a:cubicBezTo>
                        <a:pt x="39" y="21"/>
                        <a:pt x="34" y="17"/>
                        <a:pt x="30" y="13"/>
                      </a:cubicBezTo>
                      <a:cubicBezTo>
                        <a:pt x="35" y="13"/>
                        <a:pt x="40" y="13"/>
                        <a:pt x="45" y="13"/>
                      </a:cubicBezTo>
                      <a:close/>
                      <a:moveTo>
                        <a:pt x="26" y="13"/>
                      </a:moveTo>
                      <a:cubicBezTo>
                        <a:pt x="31" y="18"/>
                        <a:pt x="36" y="23"/>
                        <a:pt x="41" y="28"/>
                      </a:cubicBezTo>
                      <a:cubicBezTo>
                        <a:pt x="45" y="32"/>
                        <a:pt x="48" y="36"/>
                        <a:pt x="52" y="39"/>
                      </a:cubicBezTo>
                      <a:cubicBezTo>
                        <a:pt x="52" y="39"/>
                        <a:pt x="52" y="39"/>
                        <a:pt x="52" y="39"/>
                      </a:cubicBezTo>
                      <a:cubicBezTo>
                        <a:pt x="52" y="40"/>
                        <a:pt x="51" y="40"/>
                        <a:pt x="51" y="41"/>
                      </a:cubicBezTo>
                      <a:cubicBezTo>
                        <a:pt x="49" y="40"/>
                        <a:pt x="46" y="41"/>
                        <a:pt x="46" y="44"/>
                      </a:cubicBezTo>
                      <a:cubicBezTo>
                        <a:pt x="46" y="44"/>
                        <a:pt x="46" y="45"/>
                        <a:pt x="46" y="45"/>
                      </a:cubicBezTo>
                      <a:cubicBezTo>
                        <a:pt x="42" y="40"/>
                        <a:pt x="37" y="36"/>
                        <a:pt x="33" y="31"/>
                      </a:cubicBezTo>
                      <a:cubicBezTo>
                        <a:pt x="27" y="24"/>
                        <a:pt x="21" y="18"/>
                        <a:pt x="15" y="11"/>
                      </a:cubicBezTo>
                      <a:cubicBezTo>
                        <a:pt x="19" y="12"/>
                        <a:pt x="22" y="12"/>
                        <a:pt x="26" y="13"/>
                      </a:cubicBezTo>
                      <a:close/>
                      <a:moveTo>
                        <a:pt x="30" y="32"/>
                      </a:moveTo>
                      <a:cubicBezTo>
                        <a:pt x="35" y="38"/>
                        <a:pt x="40" y="45"/>
                        <a:pt x="46" y="50"/>
                      </a:cubicBezTo>
                      <a:cubicBezTo>
                        <a:pt x="45" y="56"/>
                        <a:pt x="45" y="62"/>
                        <a:pt x="45" y="67"/>
                      </a:cubicBezTo>
                      <a:cubicBezTo>
                        <a:pt x="35" y="55"/>
                        <a:pt x="25" y="43"/>
                        <a:pt x="14" y="31"/>
                      </a:cubicBezTo>
                      <a:cubicBezTo>
                        <a:pt x="14" y="24"/>
                        <a:pt x="14" y="18"/>
                        <a:pt x="12" y="12"/>
                      </a:cubicBezTo>
                      <a:cubicBezTo>
                        <a:pt x="18" y="19"/>
                        <a:pt x="24" y="25"/>
                        <a:pt x="30" y="32"/>
                      </a:cubicBezTo>
                      <a:close/>
                      <a:moveTo>
                        <a:pt x="45" y="87"/>
                      </a:moveTo>
                      <a:cubicBezTo>
                        <a:pt x="34" y="75"/>
                        <a:pt x="24" y="61"/>
                        <a:pt x="13" y="50"/>
                      </a:cubicBezTo>
                      <a:cubicBezTo>
                        <a:pt x="13" y="45"/>
                        <a:pt x="14" y="40"/>
                        <a:pt x="14" y="34"/>
                      </a:cubicBezTo>
                      <a:cubicBezTo>
                        <a:pt x="24" y="47"/>
                        <a:pt x="34" y="60"/>
                        <a:pt x="45" y="73"/>
                      </a:cubicBezTo>
                      <a:cubicBezTo>
                        <a:pt x="45" y="78"/>
                        <a:pt x="45" y="82"/>
                        <a:pt x="45" y="87"/>
                      </a:cubicBezTo>
                      <a:close/>
                      <a:moveTo>
                        <a:pt x="12" y="61"/>
                      </a:moveTo>
                      <a:cubicBezTo>
                        <a:pt x="12" y="59"/>
                        <a:pt x="13" y="56"/>
                        <a:pt x="13" y="54"/>
                      </a:cubicBezTo>
                      <a:cubicBezTo>
                        <a:pt x="22" y="68"/>
                        <a:pt x="34" y="81"/>
                        <a:pt x="45" y="93"/>
                      </a:cubicBezTo>
                      <a:cubicBezTo>
                        <a:pt x="45" y="97"/>
                        <a:pt x="45" y="102"/>
                        <a:pt x="46" y="106"/>
                      </a:cubicBezTo>
                      <a:cubicBezTo>
                        <a:pt x="34" y="94"/>
                        <a:pt x="23" y="82"/>
                        <a:pt x="12" y="69"/>
                      </a:cubicBezTo>
                      <a:cubicBezTo>
                        <a:pt x="12" y="66"/>
                        <a:pt x="12" y="64"/>
                        <a:pt x="12" y="61"/>
                      </a:cubicBezTo>
                      <a:close/>
                      <a:moveTo>
                        <a:pt x="12" y="73"/>
                      </a:moveTo>
                      <a:cubicBezTo>
                        <a:pt x="23" y="87"/>
                        <a:pt x="35" y="101"/>
                        <a:pt x="47" y="115"/>
                      </a:cubicBezTo>
                      <a:cubicBezTo>
                        <a:pt x="47" y="117"/>
                        <a:pt x="48" y="120"/>
                        <a:pt x="48" y="123"/>
                      </a:cubicBezTo>
                      <a:cubicBezTo>
                        <a:pt x="48" y="124"/>
                        <a:pt x="49" y="125"/>
                        <a:pt x="50" y="125"/>
                      </a:cubicBezTo>
                      <a:cubicBezTo>
                        <a:pt x="50" y="126"/>
                        <a:pt x="50" y="127"/>
                        <a:pt x="51" y="127"/>
                      </a:cubicBezTo>
                      <a:cubicBezTo>
                        <a:pt x="54" y="129"/>
                        <a:pt x="57" y="129"/>
                        <a:pt x="60" y="129"/>
                      </a:cubicBezTo>
                      <a:cubicBezTo>
                        <a:pt x="66" y="135"/>
                        <a:pt x="71" y="141"/>
                        <a:pt x="77" y="147"/>
                      </a:cubicBezTo>
                      <a:cubicBezTo>
                        <a:pt x="77" y="151"/>
                        <a:pt x="78" y="156"/>
                        <a:pt x="78" y="160"/>
                      </a:cubicBezTo>
                      <a:cubicBezTo>
                        <a:pt x="58" y="134"/>
                        <a:pt x="34" y="111"/>
                        <a:pt x="12" y="87"/>
                      </a:cubicBezTo>
                      <a:cubicBezTo>
                        <a:pt x="12" y="82"/>
                        <a:pt x="12" y="77"/>
                        <a:pt x="12" y="73"/>
                      </a:cubicBezTo>
                      <a:close/>
                      <a:moveTo>
                        <a:pt x="12" y="90"/>
                      </a:moveTo>
                      <a:cubicBezTo>
                        <a:pt x="31" y="114"/>
                        <a:pt x="51" y="140"/>
                        <a:pt x="74" y="160"/>
                      </a:cubicBezTo>
                      <a:cubicBezTo>
                        <a:pt x="70" y="160"/>
                        <a:pt x="67" y="161"/>
                        <a:pt x="64" y="161"/>
                      </a:cubicBezTo>
                      <a:cubicBezTo>
                        <a:pt x="63" y="161"/>
                        <a:pt x="63" y="161"/>
                        <a:pt x="62" y="161"/>
                      </a:cubicBezTo>
                      <a:cubicBezTo>
                        <a:pt x="46" y="143"/>
                        <a:pt x="29" y="125"/>
                        <a:pt x="12" y="108"/>
                      </a:cubicBezTo>
                      <a:cubicBezTo>
                        <a:pt x="12" y="102"/>
                        <a:pt x="12" y="96"/>
                        <a:pt x="12" y="90"/>
                      </a:cubicBezTo>
                      <a:close/>
                      <a:moveTo>
                        <a:pt x="11" y="122"/>
                      </a:moveTo>
                      <a:cubicBezTo>
                        <a:pt x="11" y="118"/>
                        <a:pt x="12" y="114"/>
                        <a:pt x="12" y="111"/>
                      </a:cubicBezTo>
                      <a:cubicBezTo>
                        <a:pt x="27" y="128"/>
                        <a:pt x="42" y="145"/>
                        <a:pt x="57" y="162"/>
                      </a:cubicBezTo>
                      <a:cubicBezTo>
                        <a:pt x="55" y="162"/>
                        <a:pt x="52" y="162"/>
                        <a:pt x="49" y="162"/>
                      </a:cubicBezTo>
                      <a:cubicBezTo>
                        <a:pt x="48" y="162"/>
                        <a:pt x="47" y="162"/>
                        <a:pt x="47" y="163"/>
                      </a:cubicBezTo>
                      <a:cubicBezTo>
                        <a:pt x="35" y="152"/>
                        <a:pt x="23" y="140"/>
                        <a:pt x="11" y="128"/>
                      </a:cubicBezTo>
                      <a:cubicBezTo>
                        <a:pt x="11" y="126"/>
                        <a:pt x="11" y="124"/>
                        <a:pt x="11" y="122"/>
                      </a:cubicBezTo>
                      <a:close/>
                      <a:moveTo>
                        <a:pt x="11" y="148"/>
                      </a:moveTo>
                      <a:cubicBezTo>
                        <a:pt x="16" y="154"/>
                        <a:pt x="21" y="159"/>
                        <a:pt x="26" y="164"/>
                      </a:cubicBezTo>
                      <a:cubicBezTo>
                        <a:pt x="30" y="169"/>
                        <a:pt x="35" y="175"/>
                        <a:pt x="41" y="179"/>
                      </a:cubicBezTo>
                      <a:cubicBezTo>
                        <a:pt x="42" y="179"/>
                        <a:pt x="43" y="178"/>
                        <a:pt x="42" y="177"/>
                      </a:cubicBezTo>
                      <a:cubicBezTo>
                        <a:pt x="38" y="171"/>
                        <a:pt x="32" y="167"/>
                        <a:pt x="27" y="162"/>
                      </a:cubicBezTo>
                      <a:cubicBezTo>
                        <a:pt x="22" y="157"/>
                        <a:pt x="17" y="151"/>
                        <a:pt x="12" y="146"/>
                      </a:cubicBezTo>
                      <a:cubicBezTo>
                        <a:pt x="12" y="146"/>
                        <a:pt x="11" y="146"/>
                        <a:pt x="11" y="146"/>
                      </a:cubicBezTo>
                      <a:cubicBezTo>
                        <a:pt x="11" y="141"/>
                        <a:pt x="11" y="136"/>
                        <a:pt x="11" y="131"/>
                      </a:cubicBezTo>
                      <a:cubicBezTo>
                        <a:pt x="21" y="144"/>
                        <a:pt x="33" y="156"/>
                        <a:pt x="45" y="166"/>
                      </a:cubicBezTo>
                      <a:cubicBezTo>
                        <a:pt x="43" y="175"/>
                        <a:pt x="42" y="185"/>
                        <a:pt x="41" y="194"/>
                      </a:cubicBezTo>
                      <a:cubicBezTo>
                        <a:pt x="31" y="185"/>
                        <a:pt x="21" y="176"/>
                        <a:pt x="11" y="167"/>
                      </a:cubicBezTo>
                      <a:cubicBezTo>
                        <a:pt x="11" y="160"/>
                        <a:pt x="11" y="154"/>
                        <a:pt x="11" y="148"/>
                      </a:cubicBezTo>
                      <a:close/>
                      <a:moveTo>
                        <a:pt x="12" y="249"/>
                      </a:moveTo>
                      <a:cubicBezTo>
                        <a:pt x="12" y="245"/>
                        <a:pt x="12" y="240"/>
                        <a:pt x="12" y="236"/>
                      </a:cubicBezTo>
                      <a:cubicBezTo>
                        <a:pt x="15" y="239"/>
                        <a:pt x="18" y="242"/>
                        <a:pt x="22" y="245"/>
                      </a:cubicBezTo>
                      <a:cubicBezTo>
                        <a:pt x="23" y="246"/>
                        <a:pt x="25" y="248"/>
                        <a:pt x="27" y="249"/>
                      </a:cubicBezTo>
                      <a:cubicBezTo>
                        <a:pt x="22" y="249"/>
                        <a:pt x="14" y="250"/>
                        <a:pt x="12" y="249"/>
                      </a:cubicBezTo>
                      <a:close/>
                      <a:moveTo>
                        <a:pt x="31" y="249"/>
                      </a:moveTo>
                      <a:cubicBezTo>
                        <a:pt x="29" y="247"/>
                        <a:pt x="26" y="244"/>
                        <a:pt x="23" y="242"/>
                      </a:cubicBezTo>
                      <a:cubicBezTo>
                        <a:pt x="19" y="239"/>
                        <a:pt x="16" y="236"/>
                        <a:pt x="12" y="233"/>
                      </a:cubicBezTo>
                      <a:cubicBezTo>
                        <a:pt x="12" y="229"/>
                        <a:pt x="12" y="224"/>
                        <a:pt x="12" y="220"/>
                      </a:cubicBezTo>
                      <a:cubicBezTo>
                        <a:pt x="19" y="228"/>
                        <a:pt x="27" y="235"/>
                        <a:pt x="34" y="243"/>
                      </a:cubicBezTo>
                      <a:cubicBezTo>
                        <a:pt x="37" y="245"/>
                        <a:pt x="39" y="247"/>
                        <a:pt x="42" y="250"/>
                      </a:cubicBezTo>
                      <a:cubicBezTo>
                        <a:pt x="38" y="250"/>
                        <a:pt x="35" y="249"/>
                        <a:pt x="31" y="249"/>
                      </a:cubicBezTo>
                      <a:close/>
                      <a:moveTo>
                        <a:pt x="46" y="250"/>
                      </a:moveTo>
                      <a:cubicBezTo>
                        <a:pt x="44" y="247"/>
                        <a:pt x="42" y="245"/>
                        <a:pt x="41" y="245"/>
                      </a:cubicBezTo>
                      <a:cubicBezTo>
                        <a:pt x="38" y="242"/>
                        <a:pt x="34" y="238"/>
                        <a:pt x="31" y="235"/>
                      </a:cubicBezTo>
                      <a:cubicBezTo>
                        <a:pt x="25" y="229"/>
                        <a:pt x="18" y="223"/>
                        <a:pt x="12" y="218"/>
                      </a:cubicBezTo>
                      <a:cubicBezTo>
                        <a:pt x="12" y="213"/>
                        <a:pt x="12" y="209"/>
                        <a:pt x="12" y="205"/>
                      </a:cubicBezTo>
                      <a:cubicBezTo>
                        <a:pt x="20" y="214"/>
                        <a:pt x="29" y="222"/>
                        <a:pt x="37" y="230"/>
                      </a:cubicBezTo>
                      <a:cubicBezTo>
                        <a:pt x="44" y="237"/>
                        <a:pt x="51" y="244"/>
                        <a:pt x="58" y="250"/>
                      </a:cubicBezTo>
                      <a:cubicBezTo>
                        <a:pt x="54" y="250"/>
                        <a:pt x="50" y="250"/>
                        <a:pt x="46" y="250"/>
                      </a:cubicBezTo>
                      <a:close/>
                      <a:moveTo>
                        <a:pt x="63" y="250"/>
                      </a:moveTo>
                      <a:cubicBezTo>
                        <a:pt x="56" y="241"/>
                        <a:pt x="47" y="234"/>
                        <a:pt x="38" y="226"/>
                      </a:cubicBezTo>
                      <a:cubicBezTo>
                        <a:pt x="34" y="222"/>
                        <a:pt x="30" y="218"/>
                        <a:pt x="26" y="215"/>
                      </a:cubicBezTo>
                      <a:cubicBezTo>
                        <a:pt x="23" y="212"/>
                        <a:pt x="20" y="210"/>
                        <a:pt x="18" y="207"/>
                      </a:cubicBezTo>
                      <a:cubicBezTo>
                        <a:pt x="18" y="207"/>
                        <a:pt x="14" y="204"/>
                        <a:pt x="12" y="203"/>
                      </a:cubicBezTo>
                      <a:cubicBezTo>
                        <a:pt x="12" y="198"/>
                        <a:pt x="12" y="194"/>
                        <a:pt x="12" y="189"/>
                      </a:cubicBezTo>
                      <a:cubicBezTo>
                        <a:pt x="22" y="200"/>
                        <a:pt x="32" y="210"/>
                        <a:pt x="43" y="221"/>
                      </a:cubicBezTo>
                      <a:cubicBezTo>
                        <a:pt x="48" y="226"/>
                        <a:pt x="53" y="231"/>
                        <a:pt x="58" y="235"/>
                      </a:cubicBezTo>
                      <a:cubicBezTo>
                        <a:pt x="61" y="238"/>
                        <a:pt x="64" y="242"/>
                        <a:pt x="67" y="245"/>
                      </a:cubicBezTo>
                      <a:cubicBezTo>
                        <a:pt x="68" y="245"/>
                        <a:pt x="71" y="248"/>
                        <a:pt x="74" y="250"/>
                      </a:cubicBezTo>
                      <a:cubicBezTo>
                        <a:pt x="71" y="250"/>
                        <a:pt x="67" y="250"/>
                        <a:pt x="63" y="250"/>
                      </a:cubicBezTo>
                      <a:close/>
                      <a:moveTo>
                        <a:pt x="85" y="250"/>
                      </a:moveTo>
                      <a:cubicBezTo>
                        <a:pt x="85" y="250"/>
                        <a:pt x="85" y="250"/>
                        <a:pt x="85" y="250"/>
                      </a:cubicBezTo>
                      <a:cubicBezTo>
                        <a:pt x="83" y="250"/>
                        <a:pt x="81" y="250"/>
                        <a:pt x="79" y="250"/>
                      </a:cubicBezTo>
                      <a:cubicBezTo>
                        <a:pt x="77" y="247"/>
                        <a:pt x="74" y="245"/>
                        <a:pt x="72" y="244"/>
                      </a:cubicBezTo>
                      <a:cubicBezTo>
                        <a:pt x="65" y="237"/>
                        <a:pt x="58" y="230"/>
                        <a:pt x="51" y="224"/>
                      </a:cubicBezTo>
                      <a:cubicBezTo>
                        <a:pt x="38" y="211"/>
                        <a:pt x="25" y="199"/>
                        <a:pt x="12" y="187"/>
                      </a:cubicBezTo>
                      <a:cubicBezTo>
                        <a:pt x="12" y="181"/>
                        <a:pt x="12" y="175"/>
                        <a:pt x="11" y="169"/>
                      </a:cubicBezTo>
                      <a:cubicBezTo>
                        <a:pt x="21" y="180"/>
                        <a:pt x="31" y="191"/>
                        <a:pt x="40" y="201"/>
                      </a:cubicBezTo>
                      <a:cubicBezTo>
                        <a:pt x="40" y="203"/>
                        <a:pt x="41" y="205"/>
                        <a:pt x="42" y="206"/>
                      </a:cubicBezTo>
                      <a:cubicBezTo>
                        <a:pt x="40" y="208"/>
                        <a:pt x="41" y="211"/>
                        <a:pt x="44" y="211"/>
                      </a:cubicBezTo>
                      <a:cubicBezTo>
                        <a:pt x="46" y="211"/>
                        <a:pt x="48" y="211"/>
                        <a:pt x="50" y="211"/>
                      </a:cubicBezTo>
                      <a:cubicBezTo>
                        <a:pt x="61" y="223"/>
                        <a:pt x="73" y="235"/>
                        <a:pt x="85" y="245"/>
                      </a:cubicBezTo>
                      <a:cubicBezTo>
                        <a:pt x="85" y="247"/>
                        <a:pt x="85" y="248"/>
                        <a:pt x="85" y="250"/>
                      </a:cubicBezTo>
                      <a:close/>
                      <a:moveTo>
                        <a:pt x="86" y="234"/>
                      </a:moveTo>
                      <a:cubicBezTo>
                        <a:pt x="86" y="236"/>
                        <a:pt x="86" y="238"/>
                        <a:pt x="86" y="240"/>
                      </a:cubicBezTo>
                      <a:cubicBezTo>
                        <a:pt x="77" y="230"/>
                        <a:pt x="67" y="220"/>
                        <a:pt x="58" y="210"/>
                      </a:cubicBezTo>
                      <a:cubicBezTo>
                        <a:pt x="58" y="210"/>
                        <a:pt x="58" y="210"/>
                        <a:pt x="58" y="210"/>
                      </a:cubicBezTo>
                      <a:cubicBezTo>
                        <a:pt x="62" y="211"/>
                        <a:pt x="67" y="211"/>
                        <a:pt x="71" y="211"/>
                      </a:cubicBezTo>
                      <a:cubicBezTo>
                        <a:pt x="74" y="214"/>
                        <a:pt x="76" y="217"/>
                        <a:pt x="79" y="219"/>
                      </a:cubicBezTo>
                      <a:cubicBezTo>
                        <a:pt x="81" y="222"/>
                        <a:pt x="83" y="225"/>
                        <a:pt x="86" y="227"/>
                      </a:cubicBezTo>
                      <a:cubicBezTo>
                        <a:pt x="86" y="230"/>
                        <a:pt x="86" y="232"/>
                        <a:pt x="86" y="234"/>
                      </a:cubicBezTo>
                      <a:close/>
                      <a:moveTo>
                        <a:pt x="86" y="222"/>
                      </a:moveTo>
                      <a:cubicBezTo>
                        <a:pt x="85" y="221"/>
                        <a:pt x="83" y="219"/>
                        <a:pt x="82" y="218"/>
                      </a:cubicBezTo>
                      <a:cubicBezTo>
                        <a:pt x="79" y="216"/>
                        <a:pt x="77" y="214"/>
                        <a:pt x="75" y="212"/>
                      </a:cubicBezTo>
                      <a:cubicBezTo>
                        <a:pt x="79" y="212"/>
                        <a:pt x="83" y="212"/>
                        <a:pt x="86" y="212"/>
                      </a:cubicBezTo>
                      <a:cubicBezTo>
                        <a:pt x="86" y="215"/>
                        <a:pt x="86" y="219"/>
                        <a:pt x="86" y="2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7">
                  <a:extLst>
                    <a:ext uri="{FF2B5EF4-FFF2-40B4-BE49-F238E27FC236}">
                      <a16:creationId xmlns:a16="http://schemas.microsoft.com/office/drawing/2014/main" id="{11C8046C-0C73-4EA3-84C2-CB3D5BADC2FE}"/>
                    </a:ext>
                  </a:extLst>
                </p:cNvPr>
                <p:cNvSpPr>
                  <a:spLocks noEditPoints="1"/>
                </p:cNvSpPr>
                <p:nvPr/>
              </p:nvSpPr>
              <p:spPr bwMode="auto">
                <a:xfrm>
                  <a:off x="2389364" y="3438993"/>
                  <a:ext cx="383622" cy="557165"/>
                </a:xfrm>
                <a:custGeom>
                  <a:avLst/>
                  <a:gdLst>
                    <a:gd name="T0" fmla="*/ 104 w 171"/>
                    <a:gd name="T1" fmla="*/ 16 h 269"/>
                    <a:gd name="T2" fmla="*/ 89 w 171"/>
                    <a:gd name="T3" fmla="*/ 3 h 269"/>
                    <a:gd name="T4" fmla="*/ 41 w 171"/>
                    <a:gd name="T5" fmla="*/ 3 h 269"/>
                    <a:gd name="T6" fmla="*/ 2 w 171"/>
                    <a:gd name="T7" fmla="*/ 251 h 269"/>
                    <a:gd name="T8" fmla="*/ 17 w 171"/>
                    <a:gd name="T9" fmla="*/ 266 h 269"/>
                    <a:gd name="T10" fmla="*/ 59 w 171"/>
                    <a:gd name="T11" fmla="*/ 258 h 269"/>
                    <a:gd name="T12" fmla="*/ 107 w 171"/>
                    <a:gd name="T13" fmla="*/ 231 h 269"/>
                    <a:gd name="T14" fmla="*/ 118 w 171"/>
                    <a:gd name="T15" fmla="*/ 257 h 269"/>
                    <a:gd name="T16" fmla="*/ 168 w 171"/>
                    <a:gd name="T17" fmla="*/ 264 h 269"/>
                    <a:gd name="T18" fmla="*/ 98 w 171"/>
                    <a:gd name="T19" fmla="*/ 151 h 269"/>
                    <a:gd name="T20" fmla="*/ 94 w 171"/>
                    <a:gd name="T21" fmla="*/ 131 h 269"/>
                    <a:gd name="T22" fmla="*/ 97 w 171"/>
                    <a:gd name="T23" fmla="*/ 146 h 269"/>
                    <a:gd name="T24" fmla="*/ 93 w 171"/>
                    <a:gd name="T25" fmla="*/ 127 h 269"/>
                    <a:gd name="T26" fmla="*/ 96 w 171"/>
                    <a:gd name="T27" fmla="*/ 179 h 269"/>
                    <a:gd name="T28" fmla="*/ 96 w 171"/>
                    <a:gd name="T29" fmla="*/ 179 h 269"/>
                    <a:gd name="T30" fmla="*/ 87 w 171"/>
                    <a:gd name="T31" fmla="*/ 104 h 269"/>
                    <a:gd name="T32" fmla="*/ 85 w 171"/>
                    <a:gd name="T33" fmla="*/ 9 h 269"/>
                    <a:gd name="T34" fmla="*/ 85 w 171"/>
                    <a:gd name="T35" fmla="*/ 9 h 269"/>
                    <a:gd name="T36" fmla="*/ 46 w 171"/>
                    <a:gd name="T37" fmla="*/ 8 h 269"/>
                    <a:gd name="T38" fmla="*/ 109 w 171"/>
                    <a:gd name="T39" fmla="*/ 101 h 269"/>
                    <a:gd name="T40" fmla="*/ 67 w 171"/>
                    <a:gd name="T41" fmla="*/ 53 h 269"/>
                    <a:gd name="T42" fmla="*/ 42 w 171"/>
                    <a:gd name="T43" fmla="*/ 31 h 269"/>
                    <a:gd name="T44" fmla="*/ 42 w 171"/>
                    <a:gd name="T45" fmla="*/ 31 h 269"/>
                    <a:gd name="T46" fmla="*/ 51 w 171"/>
                    <a:gd name="T47" fmla="*/ 81 h 269"/>
                    <a:gd name="T48" fmla="*/ 48 w 171"/>
                    <a:gd name="T49" fmla="*/ 81 h 269"/>
                    <a:gd name="T50" fmla="*/ 36 w 171"/>
                    <a:gd name="T51" fmla="*/ 84 h 269"/>
                    <a:gd name="T52" fmla="*/ 55 w 171"/>
                    <a:gd name="T53" fmla="*/ 124 h 269"/>
                    <a:gd name="T54" fmla="*/ 46 w 171"/>
                    <a:gd name="T55" fmla="*/ 118 h 269"/>
                    <a:gd name="T56" fmla="*/ 31 w 171"/>
                    <a:gd name="T57" fmla="*/ 119 h 269"/>
                    <a:gd name="T58" fmla="*/ 40 w 171"/>
                    <a:gd name="T59" fmla="*/ 134 h 269"/>
                    <a:gd name="T60" fmla="*/ 29 w 171"/>
                    <a:gd name="T61" fmla="*/ 134 h 269"/>
                    <a:gd name="T62" fmla="*/ 46 w 171"/>
                    <a:gd name="T63" fmla="*/ 170 h 269"/>
                    <a:gd name="T64" fmla="*/ 11 w 171"/>
                    <a:gd name="T65" fmla="*/ 238 h 269"/>
                    <a:gd name="T66" fmla="*/ 27 w 171"/>
                    <a:gd name="T67" fmla="*/ 248 h 269"/>
                    <a:gd name="T68" fmla="*/ 13 w 171"/>
                    <a:gd name="T69" fmla="*/ 227 h 269"/>
                    <a:gd name="T70" fmla="*/ 43 w 171"/>
                    <a:gd name="T71" fmla="*/ 249 h 269"/>
                    <a:gd name="T72" fmla="*/ 16 w 171"/>
                    <a:gd name="T73" fmla="*/ 213 h 269"/>
                    <a:gd name="T74" fmla="*/ 44 w 171"/>
                    <a:gd name="T75" fmla="*/ 239 h 269"/>
                    <a:gd name="T76" fmla="*/ 45 w 171"/>
                    <a:gd name="T77" fmla="*/ 229 h 269"/>
                    <a:gd name="T78" fmla="*/ 19 w 171"/>
                    <a:gd name="T79" fmla="*/ 197 h 269"/>
                    <a:gd name="T80" fmla="*/ 54 w 171"/>
                    <a:gd name="T81" fmla="*/ 216 h 269"/>
                    <a:gd name="T82" fmla="*/ 24 w 171"/>
                    <a:gd name="T83" fmla="*/ 169 h 269"/>
                    <a:gd name="T84" fmla="*/ 68 w 171"/>
                    <a:gd name="T85" fmla="*/ 214 h 269"/>
                    <a:gd name="T86" fmla="*/ 46 w 171"/>
                    <a:gd name="T87" fmla="*/ 186 h 269"/>
                    <a:gd name="T88" fmla="*/ 73 w 171"/>
                    <a:gd name="T89" fmla="*/ 214 h 269"/>
                    <a:gd name="T90" fmla="*/ 96 w 171"/>
                    <a:gd name="T91" fmla="*/ 213 h 269"/>
                    <a:gd name="T92" fmla="*/ 130 w 171"/>
                    <a:gd name="T93" fmla="*/ 246 h 269"/>
                    <a:gd name="T94" fmla="*/ 113 w 171"/>
                    <a:gd name="T95" fmla="*/ 223 h 269"/>
                    <a:gd name="T96" fmla="*/ 102 w 171"/>
                    <a:gd name="T97" fmla="*/ 212 h 269"/>
                    <a:gd name="T98" fmla="*/ 138 w 171"/>
                    <a:gd name="T99" fmla="*/ 235 h 269"/>
                    <a:gd name="T100" fmla="*/ 100 w 171"/>
                    <a:gd name="T101" fmla="*/ 187 h 269"/>
                    <a:gd name="T102" fmla="*/ 103 w 171"/>
                    <a:gd name="T103" fmla="*/ 17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269">
                      <a:moveTo>
                        <a:pt x="168" y="258"/>
                      </a:moveTo>
                      <a:cubicBezTo>
                        <a:pt x="162" y="218"/>
                        <a:pt x="149" y="178"/>
                        <a:pt x="138" y="139"/>
                      </a:cubicBezTo>
                      <a:cubicBezTo>
                        <a:pt x="127" y="98"/>
                        <a:pt x="116" y="58"/>
                        <a:pt x="105" y="17"/>
                      </a:cubicBezTo>
                      <a:cubicBezTo>
                        <a:pt x="105" y="16"/>
                        <a:pt x="104" y="16"/>
                        <a:pt x="104" y="16"/>
                      </a:cubicBezTo>
                      <a:cubicBezTo>
                        <a:pt x="104" y="15"/>
                        <a:pt x="104" y="14"/>
                        <a:pt x="103" y="14"/>
                      </a:cubicBezTo>
                      <a:cubicBezTo>
                        <a:pt x="101" y="12"/>
                        <a:pt x="99" y="11"/>
                        <a:pt x="97" y="10"/>
                      </a:cubicBezTo>
                      <a:cubicBezTo>
                        <a:pt x="94" y="8"/>
                        <a:pt x="92" y="6"/>
                        <a:pt x="91" y="4"/>
                      </a:cubicBezTo>
                      <a:cubicBezTo>
                        <a:pt x="91" y="3"/>
                        <a:pt x="90" y="3"/>
                        <a:pt x="89" y="3"/>
                      </a:cubicBezTo>
                      <a:cubicBezTo>
                        <a:pt x="89" y="3"/>
                        <a:pt x="89" y="3"/>
                        <a:pt x="88" y="3"/>
                      </a:cubicBezTo>
                      <a:cubicBezTo>
                        <a:pt x="88" y="2"/>
                        <a:pt x="87" y="1"/>
                        <a:pt x="85" y="1"/>
                      </a:cubicBezTo>
                      <a:cubicBezTo>
                        <a:pt x="72" y="0"/>
                        <a:pt x="56" y="0"/>
                        <a:pt x="43" y="2"/>
                      </a:cubicBezTo>
                      <a:cubicBezTo>
                        <a:pt x="42" y="2"/>
                        <a:pt x="41" y="2"/>
                        <a:pt x="41" y="3"/>
                      </a:cubicBezTo>
                      <a:cubicBezTo>
                        <a:pt x="40" y="3"/>
                        <a:pt x="38" y="4"/>
                        <a:pt x="38" y="6"/>
                      </a:cubicBezTo>
                      <a:cubicBezTo>
                        <a:pt x="33" y="49"/>
                        <a:pt x="27" y="91"/>
                        <a:pt x="21" y="134"/>
                      </a:cubicBezTo>
                      <a:cubicBezTo>
                        <a:pt x="15" y="173"/>
                        <a:pt x="6" y="211"/>
                        <a:pt x="2" y="251"/>
                      </a:cubicBezTo>
                      <a:cubicBezTo>
                        <a:pt x="2" y="251"/>
                        <a:pt x="2" y="251"/>
                        <a:pt x="2" y="251"/>
                      </a:cubicBezTo>
                      <a:cubicBezTo>
                        <a:pt x="2" y="251"/>
                        <a:pt x="2" y="251"/>
                        <a:pt x="2" y="251"/>
                      </a:cubicBezTo>
                      <a:cubicBezTo>
                        <a:pt x="1" y="252"/>
                        <a:pt x="0" y="254"/>
                        <a:pt x="1" y="255"/>
                      </a:cubicBezTo>
                      <a:cubicBezTo>
                        <a:pt x="4" y="257"/>
                        <a:pt x="6" y="259"/>
                        <a:pt x="9" y="261"/>
                      </a:cubicBezTo>
                      <a:cubicBezTo>
                        <a:pt x="11" y="263"/>
                        <a:pt x="14" y="266"/>
                        <a:pt x="17" y="266"/>
                      </a:cubicBezTo>
                      <a:cubicBezTo>
                        <a:pt x="18" y="266"/>
                        <a:pt x="18" y="265"/>
                        <a:pt x="19" y="265"/>
                      </a:cubicBezTo>
                      <a:cubicBezTo>
                        <a:pt x="24" y="265"/>
                        <a:pt x="29" y="266"/>
                        <a:pt x="33" y="266"/>
                      </a:cubicBezTo>
                      <a:cubicBezTo>
                        <a:pt x="38" y="266"/>
                        <a:pt x="44" y="266"/>
                        <a:pt x="48" y="265"/>
                      </a:cubicBezTo>
                      <a:cubicBezTo>
                        <a:pt x="53" y="266"/>
                        <a:pt x="57" y="263"/>
                        <a:pt x="59" y="258"/>
                      </a:cubicBezTo>
                      <a:cubicBezTo>
                        <a:pt x="61" y="254"/>
                        <a:pt x="62" y="249"/>
                        <a:pt x="63" y="245"/>
                      </a:cubicBezTo>
                      <a:cubicBezTo>
                        <a:pt x="65" y="241"/>
                        <a:pt x="66" y="237"/>
                        <a:pt x="67" y="232"/>
                      </a:cubicBezTo>
                      <a:cubicBezTo>
                        <a:pt x="72" y="232"/>
                        <a:pt x="76" y="232"/>
                        <a:pt x="81" y="232"/>
                      </a:cubicBezTo>
                      <a:cubicBezTo>
                        <a:pt x="90" y="232"/>
                        <a:pt x="99" y="232"/>
                        <a:pt x="107" y="231"/>
                      </a:cubicBezTo>
                      <a:cubicBezTo>
                        <a:pt x="109" y="237"/>
                        <a:pt x="112" y="244"/>
                        <a:pt x="114" y="250"/>
                      </a:cubicBezTo>
                      <a:cubicBezTo>
                        <a:pt x="114" y="251"/>
                        <a:pt x="114" y="251"/>
                        <a:pt x="114" y="251"/>
                      </a:cubicBezTo>
                      <a:cubicBezTo>
                        <a:pt x="114" y="251"/>
                        <a:pt x="114" y="252"/>
                        <a:pt x="114" y="252"/>
                      </a:cubicBezTo>
                      <a:cubicBezTo>
                        <a:pt x="114" y="254"/>
                        <a:pt x="116" y="256"/>
                        <a:pt x="118" y="257"/>
                      </a:cubicBezTo>
                      <a:cubicBezTo>
                        <a:pt x="120" y="262"/>
                        <a:pt x="123" y="265"/>
                        <a:pt x="127" y="267"/>
                      </a:cubicBezTo>
                      <a:cubicBezTo>
                        <a:pt x="132" y="269"/>
                        <a:pt x="136" y="269"/>
                        <a:pt x="141" y="268"/>
                      </a:cubicBezTo>
                      <a:cubicBezTo>
                        <a:pt x="145" y="268"/>
                        <a:pt x="150" y="268"/>
                        <a:pt x="154" y="267"/>
                      </a:cubicBezTo>
                      <a:cubicBezTo>
                        <a:pt x="159" y="266"/>
                        <a:pt x="163" y="266"/>
                        <a:pt x="168" y="264"/>
                      </a:cubicBezTo>
                      <a:cubicBezTo>
                        <a:pt x="171" y="264"/>
                        <a:pt x="171" y="259"/>
                        <a:pt x="168" y="258"/>
                      </a:cubicBezTo>
                      <a:close/>
                      <a:moveTo>
                        <a:pt x="138" y="209"/>
                      </a:moveTo>
                      <a:cubicBezTo>
                        <a:pt x="127" y="195"/>
                        <a:pt x="114" y="182"/>
                        <a:pt x="102" y="169"/>
                      </a:cubicBezTo>
                      <a:cubicBezTo>
                        <a:pt x="101" y="163"/>
                        <a:pt x="100" y="157"/>
                        <a:pt x="98" y="151"/>
                      </a:cubicBezTo>
                      <a:cubicBezTo>
                        <a:pt x="109" y="163"/>
                        <a:pt x="120" y="176"/>
                        <a:pt x="132" y="188"/>
                      </a:cubicBezTo>
                      <a:cubicBezTo>
                        <a:pt x="134" y="195"/>
                        <a:pt x="136" y="202"/>
                        <a:pt x="138" y="209"/>
                      </a:cubicBezTo>
                      <a:close/>
                      <a:moveTo>
                        <a:pt x="97" y="146"/>
                      </a:moveTo>
                      <a:cubicBezTo>
                        <a:pt x="96" y="141"/>
                        <a:pt x="95" y="136"/>
                        <a:pt x="94" y="131"/>
                      </a:cubicBezTo>
                      <a:cubicBezTo>
                        <a:pt x="97" y="135"/>
                        <a:pt x="100" y="137"/>
                        <a:pt x="102" y="139"/>
                      </a:cubicBezTo>
                      <a:cubicBezTo>
                        <a:pt x="110" y="148"/>
                        <a:pt x="118" y="158"/>
                        <a:pt x="127" y="167"/>
                      </a:cubicBezTo>
                      <a:cubicBezTo>
                        <a:pt x="128" y="171"/>
                        <a:pt x="129" y="176"/>
                        <a:pt x="130" y="180"/>
                      </a:cubicBezTo>
                      <a:cubicBezTo>
                        <a:pt x="120" y="168"/>
                        <a:pt x="108" y="157"/>
                        <a:pt x="97" y="146"/>
                      </a:cubicBezTo>
                      <a:close/>
                      <a:moveTo>
                        <a:pt x="125" y="160"/>
                      </a:moveTo>
                      <a:cubicBezTo>
                        <a:pt x="120" y="154"/>
                        <a:pt x="115" y="149"/>
                        <a:pt x="110" y="144"/>
                      </a:cubicBezTo>
                      <a:cubicBezTo>
                        <a:pt x="107" y="140"/>
                        <a:pt x="103" y="136"/>
                        <a:pt x="100" y="133"/>
                      </a:cubicBezTo>
                      <a:cubicBezTo>
                        <a:pt x="99" y="132"/>
                        <a:pt x="96" y="129"/>
                        <a:pt x="93" y="127"/>
                      </a:cubicBezTo>
                      <a:cubicBezTo>
                        <a:pt x="91" y="120"/>
                        <a:pt x="90" y="114"/>
                        <a:pt x="88" y="107"/>
                      </a:cubicBezTo>
                      <a:cubicBezTo>
                        <a:pt x="99" y="119"/>
                        <a:pt x="109" y="131"/>
                        <a:pt x="120" y="143"/>
                      </a:cubicBezTo>
                      <a:cubicBezTo>
                        <a:pt x="122" y="148"/>
                        <a:pt x="123" y="154"/>
                        <a:pt x="125" y="160"/>
                      </a:cubicBezTo>
                      <a:close/>
                      <a:moveTo>
                        <a:pt x="96" y="179"/>
                      </a:moveTo>
                      <a:cubicBezTo>
                        <a:pt x="89" y="179"/>
                        <a:pt x="81" y="180"/>
                        <a:pt x="74" y="181"/>
                      </a:cubicBezTo>
                      <a:cubicBezTo>
                        <a:pt x="71" y="181"/>
                        <a:pt x="69" y="182"/>
                        <a:pt x="66" y="182"/>
                      </a:cubicBezTo>
                      <a:cubicBezTo>
                        <a:pt x="72" y="154"/>
                        <a:pt x="75" y="125"/>
                        <a:pt x="77" y="97"/>
                      </a:cubicBezTo>
                      <a:cubicBezTo>
                        <a:pt x="83" y="124"/>
                        <a:pt x="90" y="152"/>
                        <a:pt x="96" y="179"/>
                      </a:cubicBezTo>
                      <a:close/>
                      <a:moveTo>
                        <a:pt x="116" y="125"/>
                      </a:moveTo>
                      <a:cubicBezTo>
                        <a:pt x="117" y="128"/>
                        <a:pt x="118" y="132"/>
                        <a:pt x="119" y="136"/>
                      </a:cubicBezTo>
                      <a:cubicBezTo>
                        <a:pt x="108" y="125"/>
                        <a:pt x="98" y="114"/>
                        <a:pt x="88" y="104"/>
                      </a:cubicBezTo>
                      <a:cubicBezTo>
                        <a:pt x="88" y="104"/>
                        <a:pt x="87" y="104"/>
                        <a:pt x="87" y="104"/>
                      </a:cubicBezTo>
                      <a:cubicBezTo>
                        <a:pt x="84" y="94"/>
                        <a:pt x="82" y="83"/>
                        <a:pt x="78" y="74"/>
                      </a:cubicBezTo>
                      <a:cubicBezTo>
                        <a:pt x="89" y="86"/>
                        <a:pt x="100" y="98"/>
                        <a:pt x="112" y="110"/>
                      </a:cubicBezTo>
                      <a:cubicBezTo>
                        <a:pt x="113" y="115"/>
                        <a:pt x="114" y="120"/>
                        <a:pt x="116" y="125"/>
                      </a:cubicBezTo>
                      <a:close/>
                      <a:moveTo>
                        <a:pt x="85" y="9"/>
                      </a:moveTo>
                      <a:cubicBezTo>
                        <a:pt x="85" y="9"/>
                        <a:pt x="86" y="9"/>
                        <a:pt x="86" y="9"/>
                      </a:cubicBezTo>
                      <a:cubicBezTo>
                        <a:pt x="87" y="15"/>
                        <a:pt x="88" y="21"/>
                        <a:pt x="89" y="28"/>
                      </a:cubicBezTo>
                      <a:cubicBezTo>
                        <a:pt x="83" y="21"/>
                        <a:pt x="76" y="15"/>
                        <a:pt x="69" y="9"/>
                      </a:cubicBezTo>
                      <a:cubicBezTo>
                        <a:pt x="75" y="9"/>
                        <a:pt x="80" y="9"/>
                        <a:pt x="85" y="9"/>
                      </a:cubicBezTo>
                      <a:close/>
                      <a:moveTo>
                        <a:pt x="65" y="9"/>
                      </a:moveTo>
                      <a:cubicBezTo>
                        <a:pt x="74" y="18"/>
                        <a:pt x="82" y="27"/>
                        <a:pt x="91" y="35"/>
                      </a:cubicBezTo>
                      <a:cubicBezTo>
                        <a:pt x="92" y="42"/>
                        <a:pt x="94" y="50"/>
                        <a:pt x="96" y="58"/>
                      </a:cubicBezTo>
                      <a:cubicBezTo>
                        <a:pt x="80" y="41"/>
                        <a:pt x="63" y="25"/>
                        <a:pt x="46" y="8"/>
                      </a:cubicBezTo>
                      <a:cubicBezTo>
                        <a:pt x="53" y="9"/>
                        <a:pt x="59" y="9"/>
                        <a:pt x="65" y="9"/>
                      </a:cubicBezTo>
                      <a:close/>
                      <a:moveTo>
                        <a:pt x="45" y="9"/>
                      </a:moveTo>
                      <a:cubicBezTo>
                        <a:pt x="62" y="28"/>
                        <a:pt x="80" y="47"/>
                        <a:pt x="98" y="65"/>
                      </a:cubicBezTo>
                      <a:cubicBezTo>
                        <a:pt x="102" y="77"/>
                        <a:pt x="106" y="89"/>
                        <a:pt x="109" y="101"/>
                      </a:cubicBezTo>
                      <a:cubicBezTo>
                        <a:pt x="98" y="88"/>
                        <a:pt x="86" y="75"/>
                        <a:pt x="74" y="62"/>
                      </a:cubicBezTo>
                      <a:cubicBezTo>
                        <a:pt x="74" y="60"/>
                        <a:pt x="73" y="58"/>
                        <a:pt x="72" y="55"/>
                      </a:cubicBezTo>
                      <a:cubicBezTo>
                        <a:pt x="72" y="55"/>
                        <a:pt x="71" y="54"/>
                        <a:pt x="71" y="54"/>
                      </a:cubicBezTo>
                      <a:cubicBezTo>
                        <a:pt x="70" y="53"/>
                        <a:pt x="68" y="53"/>
                        <a:pt x="67" y="53"/>
                      </a:cubicBezTo>
                      <a:cubicBezTo>
                        <a:pt x="59" y="45"/>
                        <a:pt x="51" y="37"/>
                        <a:pt x="43" y="29"/>
                      </a:cubicBezTo>
                      <a:cubicBezTo>
                        <a:pt x="43" y="29"/>
                        <a:pt x="43" y="29"/>
                        <a:pt x="43" y="29"/>
                      </a:cubicBezTo>
                      <a:cubicBezTo>
                        <a:pt x="44" y="22"/>
                        <a:pt x="44" y="16"/>
                        <a:pt x="45" y="9"/>
                      </a:cubicBezTo>
                      <a:close/>
                      <a:moveTo>
                        <a:pt x="42" y="31"/>
                      </a:moveTo>
                      <a:cubicBezTo>
                        <a:pt x="50" y="40"/>
                        <a:pt x="57" y="49"/>
                        <a:pt x="65" y="58"/>
                      </a:cubicBezTo>
                      <a:cubicBezTo>
                        <a:pt x="64" y="63"/>
                        <a:pt x="63" y="69"/>
                        <a:pt x="62" y="74"/>
                      </a:cubicBezTo>
                      <a:cubicBezTo>
                        <a:pt x="56" y="65"/>
                        <a:pt x="48" y="57"/>
                        <a:pt x="40" y="48"/>
                      </a:cubicBezTo>
                      <a:cubicBezTo>
                        <a:pt x="41" y="43"/>
                        <a:pt x="42" y="37"/>
                        <a:pt x="42" y="31"/>
                      </a:cubicBezTo>
                      <a:close/>
                      <a:moveTo>
                        <a:pt x="40" y="52"/>
                      </a:moveTo>
                      <a:cubicBezTo>
                        <a:pt x="47" y="61"/>
                        <a:pt x="54" y="71"/>
                        <a:pt x="62" y="79"/>
                      </a:cubicBezTo>
                      <a:cubicBezTo>
                        <a:pt x="61" y="83"/>
                        <a:pt x="61" y="87"/>
                        <a:pt x="60" y="90"/>
                      </a:cubicBezTo>
                      <a:cubicBezTo>
                        <a:pt x="57" y="87"/>
                        <a:pt x="54" y="84"/>
                        <a:pt x="51" y="81"/>
                      </a:cubicBezTo>
                      <a:cubicBezTo>
                        <a:pt x="47" y="76"/>
                        <a:pt x="42" y="71"/>
                        <a:pt x="38" y="65"/>
                      </a:cubicBezTo>
                      <a:cubicBezTo>
                        <a:pt x="39" y="61"/>
                        <a:pt x="39" y="56"/>
                        <a:pt x="40" y="52"/>
                      </a:cubicBezTo>
                      <a:close/>
                      <a:moveTo>
                        <a:pt x="38" y="68"/>
                      </a:moveTo>
                      <a:cubicBezTo>
                        <a:pt x="41" y="72"/>
                        <a:pt x="44" y="77"/>
                        <a:pt x="48" y="81"/>
                      </a:cubicBezTo>
                      <a:cubicBezTo>
                        <a:pt x="51" y="85"/>
                        <a:pt x="55" y="91"/>
                        <a:pt x="59" y="95"/>
                      </a:cubicBezTo>
                      <a:cubicBezTo>
                        <a:pt x="59" y="99"/>
                        <a:pt x="58" y="104"/>
                        <a:pt x="58" y="109"/>
                      </a:cubicBezTo>
                      <a:cubicBezTo>
                        <a:pt x="54" y="106"/>
                        <a:pt x="51" y="103"/>
                        <a:pt x="49" y="100"/>
                      </a:cubicBezTo>
                      <a:cubicBezTo>
                        <a:pt x="44" y="95"/>
                        <a:pt x="40" y="90"/>
                        <a:pt x="36" y="84"/>
                      </a:cubicBezTo>
                      <a:cubicBezTo>
                        <a:pt x="37" y="79"/>
                        <a:pt x="37" y="73"/>
                        <a:pt x="38" y="68"/>
                      </a:cubicBezTo>
                      <a:close/>
                      <a:moveTo>
                        <a:pt x="36" y="87"/>
                      </a:moveTo>
                      <a:cubicBezTo>
                        <a:pt x="41" y="96"/>
                        <a:pt x="48" y="106"/>
                        <a:pt x="57" y="113"/>
                      </a:cubicBezTo>
                      <a:cubicBezTo>
                        <a:pt x="56" y="117"/>
                        <a:pt x="56" y="121"/>
                        <a:pt x="55" y="124"/>
                      </a:cubicBezTo>
                      <a:cubicBezTo>
                        <a:pt x="53" y="122"/>
                        <a:pt x="50" y="119"/>
                        <a:pt x="48" y="117"/>
                      </a:cubicBezTo>
                      <a:cubicBezTo>
                        <a:pt x="44" y="112"/>
                        <a:pt x="40" y="108"/>
                        <a:pt x="36" y="104"/>
                      </a:cubicBezTo>
                      <a:cubicBezTo>
                        <a:pt x="35" y="104"/>
                        <a:pt x="35" y="105"/>
                        <a:pt x="35" y="105"/>
                      </a:cubicBezTo>
                      <a:cubicBezTo>
                        <a:pt x="38" y="110"/>
                        <a:pt x="42" y="114"/>
                        <a:pt x="46" y="118"/>
                      </a:cubicBezTo>
                      <a:cubicBezTo>
                        <a:pt x="49" y="121"/>
                        <a:pt x="52" y="124"/>
                        <a:pt x="55" y="128"/>
                      </a:cubicBezTo>
                      <a:cubicBezTo>
                        <a:pt x="54" y="133"/>
                        <a:pt x="53" y="138"/>
                        <a:pt x="52" y="144"/>
                      </a:cubicBezTo>
                      <a:cubicBezTo>
                        <a:pt x="49" y="140"/>
                        <a:pt x="46" y="137"/>
                        <a:pt x="43" y="134"/>
                      </a:cubicBezTo>
                      <a:cubicBezTo>
                        <a:pt x="39" y="129"/>
                        <a:pt x="35" y="124"/>
                        <a:pt x="31" y="119"/>
                      </a:cubicBezTo>
                      <a:cubicBezTo>
                        <a:pt x="33" y="108"/>
                        <a:pt x="34" y="98"/>
                        <a:pt x="36" y="87"/>
                      </a:cubicBezTo>
                      <a:close/>
                      <a:moveTo>
                        <a:pt x="30" y="127"/>
                      </a:moveTo>
                      <a:cubicBezTo>
                        <a:pt x="30" y="125"/>
                        <a:pt x="31" y="123"/>
                        <a:pt x="31" y="121"/>
                      </a:cubicBezTo>
                      <a:cubicBezTo>
                        <a:pt x="34" y="126"/>
                        <a:pt x="37" y="130"/>
                        <a:pt x="40" y="134"/>
                      </a:cubicBezTo>
                      <a:cubicBezTo>
                        <a:pt x="44" y="139"/>
                        <a:pt x="47" y="144"/>
                        <a:pt x="51" y="147"/>
                      </a:cubicBezTo>
                      <a:cubicBezTo>
                        <a:pt x="51" y="151"/>
                        <a:pt x="50" y="155"/>
                        <a:pt x="50" y="158"/>
                      </a:cubicBezTo>
                      <a:cubicBezTo>
                        <a:pt x="46" y="155"/>
                        <a:pt x="43" y="152"/>
                        <a:pt x="39" y="148"/>
                      </a:cubicBezTo>
                      <a:cubicBezTo>
                        <a:pt x="36" y="143"/>
                        <a:pt x="32" y="139"/>
                        <a:pt x="29" y="134"/>
                      </a:cubicBezTo>
                      <a:cubicBezTo>
                        <a:pt x="29" y="131"/>
                        <a:pt x="30" y="129"/>
                        <a:pt x="30" y="127"/>
                      </a:cubicBezTo>
                      <a:close/>
                      <a:moveTo>
                        <a:pt x="28" y="137"/>
                      </a:moveTo>
                      <a:cubicBezTo>
                        <a:pt x="33" y="146"/>
                        <a:pt x="41" y="155"/>
                        <a:pt x="49" y="161"/>
                      </a:cubicBezTo>
                      <a:cubicBezTo>
                        <a:pt x="48" y="164"/>
                        <a:pt x="47" y="167"/>
                        <a:pt x="46" y="170"/>
                      </a:cubicBezTo>
                      <a:cubicBezTo>
                        <a:pt x="40" y="163"/>
                        <a:pt x="33" y="156"/>
                        <a:pt x="27" y="149"/>
                      </a:cubicBezTo>
                      <a:cubicBezTo>
                        <a:pt x="27" y="145"/>
                        <a:pt x="28" y="141"/>
                        <a:pt x="28" y="137"/>
                      </a:cubicBezTo>
                      <a:close/>
                      <a:moveTo>
                        <a:pt x="8" y="248"/>
                      </a:moveTo>
                      <a:cubicBezTo>
                        <a:pt x="9" y="245"/>
                        <a:pt x="10" y="241"/>
                        <a:pt x="11" y="238"/>
                      </a:cubicBezTo>
                      <a:cubicBezTo>
                        <a:pt x="14" y="241"/>
                        <a:pt x="17" y="244"/>
                        <a:pt x="20" y="247"/>
                      </a:cubicBezTo>
                      <a:cubicBezTo>
                        <a:pt x="20" y="247"/>
                        <a:pt x="20" y="247"/>
                        <a:pt x="20" y="248"/>
                      </a:cubicBezTo>
                      <a:cubicBezTo>
                        <a:pt x="16" y="248"/>
                        <a:pt x="12" y="248"/>
                        <a:pt x="8" y="248"/>
                      </a:cubicBezTo>
                      <a:close/>
                      <a:moveTo>
                        <a:pt x="27" y="248"/>
                      </a:moveTo>
                      <a:cubicBezTo>
                        <a:pt x="26" y="248"/>
                        <a:pt x="25" y="248"/>
                        <a:pt x="24" y="248"/>
                      </a:cubicBezTo>
                      <a:cubicBezTo>
                        <a:pt x="23" y="247"/>
                        <a:pt x="22" y="246"/>
                        <a:pt x="22" y="245"/>
                      </a:cubicBezTo>
                      <a:cubicBezTo>
                        <a:pt x="18" y="242"/>
                        <a:pt x="15" y="239"/>
                        <a:pt x="12" y="235"/>
                      </a:cubicBezTo>
                      <a:cubicBezTo>
                        <a:pt x="12" y="233"/>
                        <a:pt x="13" y="230"/>
                        <a:pt x="13" y="227"/>
                      </a:cubicBezTo>
                      <a:cubicBezTo>
                        <a:pt x="18" y="232"/>
                        <a:pt x="22" y="236"/>
                        <a:pt x="27" y="241"/>
                      </a:cubicBezTo>
                      <a:cubicBezTo>
                        <a:pt x="29" y="243"/>
                        <a:pt x="31" y="245"/>
                        <a:pt x="33" y="248"/>
                      </a:cubicBezTo>
                      <a:cubicBezTo>
                        <a:pt x="31" y="248"/>
                        <a:pt x="29" y="248"/>
                        <a:pt x="27" y="248"/>
                      </a:cubicBezTo>
                      <a:close/>
                      <a:moveTo>
                        <a:pt x="43" y="249"/>
                      </a:moveTo>
                      <a:cubicBezTo>
                        <a:pt x="41" y="248"/>
                        <a:pt x="39" y="248"/>
                        <a:pt x="38" y="248"/>
                      </a:cubicBezTo>
                      <a:cubicBezTo>
                        <a:pt x="35" y="245"/>
                        <a:pt x="32" y="242"/>
                        <a:pt x="29" y="239"/>
                      </a:cubicBezTo>
                      <a:cubicBezTo>
                        <a:pt x="24" y="234"/>
                        <a:pt x="19" y="229"/>
                        <a:pt x="14" y="224"/>
                      </a:cubicBezTo>
                      <a:cubicBezTo>
                        <a:pt x="15" y="221"/>
                        <a:pt x="16" y="217"/>
                        <a:pt x="16" y="213"/>
                      </a:cubicBezTo>
                      <a:cubicBezTo>
                        <a:pt x="21" y="218"/>
                        <a:pt x="25" y="223"/>
                        <a:pt x="30" y="228"/>
                      </a:cubicBezTo>
                      <a:cubicBezTo>
                        <a:pt x="34" y="233"/>
                        <a:pt x="38" y="238"/>
                        <a:pt x="43" y="243"/>
                      </a:cubicBezTo>
                      <a:cubicBezTo>
                        <a:pt x="43" y="245"/>
                        <a:pt x="43" y="247"/>
                        <a:pt x="43" y="249"/>
                      </a:cubicBezTo>
                      <a:close/>
                      <a:moveTo>
                        <a:pt x="44" y="239"/>
                      </a:moveTo>
                      <a:cubicBezTo>
                        <a:pt x="40" y="235"/>
                        <a:pt x="36" y="231"/>
                        <a:pt x="32" y="227"/>
                      </a:cubicBezTo>
                      <a:cubicBezTo>
                        <a:pt x="27" y="222"/>
                        <a:pt x="22" y="216"/>
                        <a:pt x="17" y="211"/>
                      </a:cubicBezTo>
                      <a:cubicBezTo>
                        <a:pt x="17" y="207"/>
                        <a:pt x="18" y="203"/>
                        <a:pt x="19" y="199"/>
                      </a:cubicBezTo>
                      <a:cubicBezTo>
                        <a:pt x="27" y="210"/>
                        <a:pt x="36" y="220"/>
                        <a:pt x="45" y="229"/>
                      </a:cubicBezTo>
                      <a:cubicBezTo>
                        <a:pt x="45" y="232"/>
                        <a:pt x="44" y="235"/>
                        <a:pt x="44" y="239"/>
                      </a:cubicBezTo>
                      <a:close/>
                      <a:moveTo>
                        <a:pt x="48" y="219"/>
                      </a:moveTo>
                      <a:cubicBezTo>
                        <a:pt x="47" y="221"/>
                        <a:pt x="47" y="223"/>
                        <a:pt x="46" y="226"/>
                      </a:cubicBezTo>
                      <a:cubicBezTo>
                        <a:pt x="37" y="216"/>
                        <a:pt x="28" y="207"/>
                        <a:pt x="19" y="197"/>
                      </a:cubicBezTo>
                      <a:cubicBezTo>
                        <a:pt x="20" y="193"/>
                        <a:pt x="21" y="189"/>
                        <a:pt x="21" y="185"/>
                      </a:cubicBezTo>
                      <a:cubicBezTo>
                        <a:pt x="29" y="196"/>
                        <a:pt x="38" y="208"/>
                        <a:pt x="48" y="218"/>
                      </a:cubicBezTo>
                      <a:cubicBezTo>
                        <a:pt x="48" y="218"/>
                        <a:pt x="48" y="218"/>
                        <a:pt x="48" y="219"/>
                      </a:cubicBezTo>
                      <a:close/>
                      <a:moveTo>
                        <a:pt x="54" y="216"/>
                      </a:moveTo>
                      <a:cubicBezTo>
                        <a:pt x="53" y="216"/>
                        <a:pt x="52" y="216"/>
                        <a:pt x="52" y="216"/>
                      </a:cubicBezTo>
                      <a:cubicBezTo>
                        <a:pt x="48" y="211"/>
                        <a:pt x="43" y="207"/>
                        <a:pt x="39" y="203"/>
                      </a:cubicBezTo>
                      <a:cubicBezTo>
                        <a:pt x="33" y="196"/>
                        <a:pt x="27" y="189"/>
                        <a:pt x="22" y="183"/>
                      </a:cubicBezTo>
                      <a:cubicBezTo>
                        <a:pt x="22" y="178"/>
                        <a:pt x="23" y="174"/>
                        <a:pt x="24" y="169"/>
                      </a:cubicBezTo>
                      <a:cubicBezTo>
                        <a:pt x="36" y="185"/>
                        <a:pt x="49" y="201"/>
                        <a:pt x="63" y="214"/>
                      </a:cubicBezTo>
                      <a:cubicBezTo>
                        <a:pt x="60" y="214"/>
                        <a:pt x="57" y="215"/>
                        <a:pt x="54" y="216"/>
                      </a:cubicBezTo>
                      <a:close/>
                      <a:moveTo>
                        <a:pt x="73" y="214"/>
                      </a:moveTo>
                      <a:cubicBezTo>
                        <a:pt x="71" y="214"/>
                        <a:pt x="69" y="214"/>
                        <a:pt x="68" y="214"/>
                      </a:cubicBezTo>
                      <a:cubicBezTo>
                        <a:pt x="55" y="197"/>
                        <a:pt x="39" y="182"/>
                        <a:pt x="24" y="166"/>
                      </a:cubicBezTo>
                      <a:cubicBezTo>
                        <a:pt x="25" y="161"/>
                        <a:pt x="26" y="157"/>
                        <a:pt x="26" y="152"/>
                      </a:cubicBezTo>
                      <a:cubicBezTo>
                        <a:pt x="33" y="160"/>
                        <a:pt x="39" y="168"/>
                        <a:pt x="46" y="175"/>
                      </a:cubicBezTo>
                      <a:cubicBezTo>
                        <a:pt x="46" y="179"/>
                        <a:pt x="45" y="183"/>
                        <a:pt x="46" y="186"/>
                      </a:cubicBezTo>
                      <a:cubicBezTo>
                        <a:pt x="48" y="190"/>
                        <a:pt x="53" y="191"/>
                        <a:pt x="57" y="189"/>
                      </a:cubicBezTo>
                      <a:cubicBezTo>
                        <a:pt x="57" y="189"/>
                        <a:pt x="58" y="189"/>
                        <a:pt x="58" y="189"/>
                      </a:cubicBezTo>
                      <a:cubicBezTo>
                        <a:pt x="65" y="198"/>
                        <a:pt x="73" y="206"/>
                        <a:pt x="80" y="213"/>
                      </a:cubicBezTo>
                      <a:cubicBezTo>
                        <a:pt x="78" y="214"/>
                        <a:pt x="75" y="214"/>
                        <a:pt x="73" y="214"/>
                      </a:cubicBezTo>
                      <a:close/>
                      <a:moveTo>
                        <a:pt x="86" y="213"/>
                      </a:moveTo>
                      <a:cubicBezTo>
                        <a:pt x="79" y="205"/>
                        <a:pt x="72" y="197"/>
                        <a:pt x="65" y="190"/>
                      </a:cubicBezTo>
                      <a:cubicBezTo>
                        <a:pt x="68" y="190"/>
                        <a:pt x="72" y="190"/>
                        <a:pt x="76" y="190"/>
                      </a:cubicBezTo>
                      <a:cubicBezTo>
                        <a:pt x="82" y="197"/>
                        <a:pt x="89" y="205"/>
                        <a:pt x="96" y="213"/>
                      </a:cubicBezTo>
                      <a:cubicBezTo>
                        <a:pt x="92" y="213"/>
                        <a:pt x="89" y="213"/>
                        <a:pt x="86" y="213"/>
                      </a:cubicBezTo>
                      <a:close/>
                      <a:moveTo>
                        <a:pt x="122" y="247"/>
                      </a:moveTo>
                      <a:cubicBezTo>
                        <a:pt x="121" y="244"/>
                        <a:pt x="120" y="240"/>
                        <a:pt x="119" y="236"/>
                      </a:cubicBezTo>
                      <a:cubicBezTo>
                        <a:pt x="122" y="240"/>
                        <a:pt x="126" y="243"/>
                        <a:pt x="130" y="246"/>
                      </a:cubicBezTo>
                      <a:cubicBezTo>
                        <a:pt x="127" y="246"/>
                        <a:pt x="124" y="247"/>
                        <a:pt x="122" y="247"/>
                      </a:cubicBezTo>
                      <a:close/>
                      <a:moveTo>
                        <a:pt x="136" y="246"/>
                      </a:moveTo>
                      <a:cubicBezTo>
                        <a:pt x="135" y="246"/>
                        <a:pt x="135" y="246"/>
                        <a:pt x="134" y="246"/>
                      </a:cubicBezTo>
                      <a:cubicBezTo>
                        <a:pt x="127" y="238"/>
                        <a:pt x="120" y="230"/>
                        <a:pt x="113" y="223"/>
                      </a:cubicBezTo>
                      <a:cubicBezTo>
                        <a:pt x="111" y="220"/>
                        <a:pt x="110" y="218"/>
                        <a:pt x="109" y="216"/>
                      </a:cubicBezTo>
                      <a:cubicBezTo>
                        <a:pt x="108" y="216"/>
                        <a:pt x="108" y="216"/>
                        <a:pt x="108" y="216"/>
                      </a:cubicBezTo>
                      <a:cubicBezTo>
                        <a:pt x="107" y="214"/>
                        <a:pt x="106" y="212"/>
                        <a:pt x="104" y="212"/>
                      </a:cubicBezTo>
                      <a:cubicBezTo>
                        <a:pt x="103" y="212"/>
                        <a:pt x="103" y="212"/>
                        <a:pt x="102" y="212"/>
                      </a:cubicBezTo>
                      <a:cubicBezTo>
                        <a:pt x="94" y="205"/>
                        <a:pt x="87" y="197"/>
                        <a:pt x="79" y="190"/>
                      </a:cubicBezTo>
                      <a:cubicBezTo>
                        <a:pt x="86" y="189"/>
                        <a:pt x="92" y="189"/>
                        <a:pt x="98" y="187"/>
                      </a:cubicBezTo>
                      <a:cubicBezTo>
                        <a:pt x="106" y="197"/>
                        <a:pt x="115" y="207"/>
                        <a:pt x="123" y="217"/>
                      </a:cubicBezTo>
                      <a:cubicBezTo>
                        <a:pt x="128" y="223"/>
                        <a:pt x="133" y="229"/>
                        <a:pt x="138" y="235"/>
                      </a:cubicBezTo>
                      <a:cubicBezTo>
                        <a:pt x="140" y="238"/>
                        <a:pt x="142" y="242"/>
                        <a:pt x="145" y="245"/>
                      </a:cubicBezTo>
                      <a:cubicBezTo>
                        <a:pt x="142" y="245"/>
                        <a:pt x="139" y="245"/>
                        <a:pt x="136" y="246"/>
                      </a:cubicBezTo>
                      <a:close/>
                      <a:moveTo>
                        <a:pt x="124" y="213"/>
                      </a:moveTo>
                      <a:cubicBezTo>
                        <a:pt x="116" y="204"/>
                        <a:pt x="108" y="195"/>
                        <a:pt x="100" y="187"/>
                      </a:cubicBezTo>
                      <a:cubicBezTo>
                        <a:pt x="100" y="187"/>
                        <a:pt x="100" y="187"/>
                        <a:pt x="100" y="186"/>
                      </a:cubicBezTo>
                      <a:cubicBezTo>
                        <a:pt x="103" y="186"/>
                        <a:pt x="103" y="184"/>
                        <a:pt x="103" y="182"/>
                      </a:cubicBezTo>
                      <a:cubicBezTo>
                        <a:pt x="104" y="181"/>
                        <a:pt x="104" y="180"/>
                        <a:pt x="104" y="178"/>
                      </a:cubicBezTo>
                      <a:cubicBezTo>
                        <a:pt x="104" y="176"/>
                        <a:pt x="103" y="175"/>
                        <a:pt x="103" y="173"/>
                      </a:cubicBezTo>
                      <a:cubicBezTo>
                        <a:pt x="115" y="188"/>
                        <a:pt x="127" y="203"/>
                        <a:pt x="140" y="217"/>
                      </a:cubicBezTo>
                      <a:cubicBezTo>
                        <a:pt x="142" y="224"/>
                        <a:pt x="144" y="231"/>
                        <a:pt x="145" y="239"/>
                      </a:cubicBezTo>
                      <a:cubicBezTo>
                        <a:pt x="140" y="229"/>
                        <a:pt x="131" y="220"/>
                        <a:pt x="124" y="2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4" name="组合 213">
              <a:extLst>
                <a:ext uri="{FF2B5EF4-FFF2-40B4-BE49-F238E27FC236}">
                  <a16:creationId xmlns:a16="http://schemas.microsoft.com/office/drawing/2014/main" id="{8D8B5C96-ED9B-4639-92D2-EDC5405A6FB2}"/>
                </a:ext>
              </a:extLst>
            </p:cNvPr>
            <p:cNvGrpSpPr/>
            <p:nvPr/>
          </p:nvGrpSpPr>
          <p:grpSpPr>
            <a:xfrm>
              <a:off x="330386" y="331960"/>
              <a:ext cx="901207" cy="777900"/>
              <a:chOff x="1550572" y="1111382"/>
              <a:chExt cx="901207" cy="777900"/>
            </a:xfrm>
            <a:solidFill>
              <a:schemeClr val="bg1"/>
            </a:solidFill>
          </p:grpSpPr>
          <p:sp>
            <p:nvSpPr>
              <p:cNvPr id="18" name="Freeform 18">
                <a:extLst>
                  <a:ext uri="{FF2B5EF4-FFF2-40B4-BE49-F238E27FC236}">
                    <a16:creationId xmlns:a16="http://schemas.microsoft.com/office/drawing/2014/main" id="{571241A2-637A-4F3A-B0BC-8A36BA96D82F}"/>
                  </a:ext>
                </a:extLst>
              </p:cNvPr>
              <p:cNvSpPr>
                <a:spLocks noEditPoints="1"/>
              </p:cNvSpPr>
              <p:nvPr/>
            </p:nvSpPr>
            <p:spPr bwMode="auto">
              <a:xfrm>
                <a:off x="1550572" y="1150962"/>
                <a:ext cx="727664" cy="738320"/>
              </a:xfrm>
              <a:custGeom>
                <a:avLst/>
                <a:gdLst>
                  <a:gd name="T0" fmla="*/ 230 w 324"/>
                  <a:gd name="T1" fmla="*/ 6 h 357"/>
                  <a:gd name="T2" fmla="*/ 136 w 324"/>
                  <a:gd name="T3" fmla="*/ 78 h 357"/>
                  <a:gd name="T4" fmla="*/ 15 w 324"/>
                  <a:gd name="T5" fmla="*/ 176 h 357"/>
                  <a:gd name="T6" fmla="*/ 47 w 324"/>
                  <a:gd name="T7" fmla="*/ 236 h 357"/>
                  <a:gd name="T8" fmla="*/ 58 w 324"/>
                  <a:gd name="T9" fmla="*/ 236 h 357"/>
                  <a:gd name="T10" fmla="*/ 64 w 324"/>
                  <a:gd name="T11" fmla="*/ 351 h 357"/>
                  <a:gd name="T12" fmla="*/ 143 w 324"/>
                  <a:gd name="T13" fmla="*/ 307 h 357"/>
                  <a:gd name="T14" fmla="*/ 235 w 324"/>
                  <a:gd name="T15" fmla="*/ 210 h 357"/>
                  <a:gd name="T16" fmla="*/ 237 w 324"/>
                  <a:gd name="T17" fmla="*/ 210 h 357"/>
                  <a:gd name="T18" fmla="*/ 299 w 324"/>
                  <a:gd name="T19" fmla="*/ 95 h 357"/>
                  <a:gd name="T20" fmla="*/ 18 w 324"/>
                  <a:gd name="T21" fmla="*/ 207 h 357"/>
                  <a:gd name="T22" fmla="*/ 34 w 324"/>
                  <a:gd name="T23" fmla="*/ 169 h 357"/>
                  <a:gd name="T24" fmla="*/ 56 w 324"/>
                  <a:gd name="T25" fmla="*/ 230 h 357"/>
                  <a:gd name="T26" fmla="*/ 61 w 324"/>
                  <a:gd name="T27" fmla="*/ 230 h 357"/>
                  <a:gd name="T28" fmla="*/ 97 w 324"/>
                  <a:gd name="T29" fmla="*/ 348 h 357"/>
                  <a:gd name="T30" fmla="*/ 82 w 324"/>
                  <a:gd name="T31" fmla="*/ 337 h 357"/>
                  <a:gd name="T32" fmla="*/ 68 w 324"/>
                  <a:gd name="T33" fmla="*/ 334 h 357"/>
                  <a:gd name="T34" fmla="*/ 87 w 324"/>
                  <a:gd name="T35" fmla="*/ 323 h 357"/>
                  <a:gd name="T36" fmla="*/ 92 w 324"/>
                  <a:gd name="T37" fmla="*/ 309 h 357"/>
                  <a:gd name="T38" fmla="*/ 79 w 324"/>
                  <a:gd name="T39" fmla="*/ 293 h 357"/>
                  <a:gd name="T40" fmla="*/ 79 w 324"/>
                  <a:gd name="T41" fmla="*/ 292 h 357"/>
                  <a:gd name="T42" fmla="*/ 93 w 324"/>
                  <a:gd name="T43" fmla="*/ 276 h 357"/>
                  <a:gd name="T44" fmla="*/ 78 w 324"/>
                  <a:gd name="T45" fmla="*/ 262 h 357"/>
                  <a:gd name="T46" fmla="*/ 78 w 324"/>
                  <a:gd name="T47" fmla="*/ 260 h 357"/>
                  <a:gd name="T48" fmla="*/ 92 w 324"/>
                  <a:gd name="T49" fmla="*/ 244 h 357"/>
                  <a:gd name="T50" fmla="*/ 111 w 324"/>
                  <a:gd name="T51" fmla="*/ 230 h 357"/>
                  <a:gd name="T52" fmla="*/ 122 w 324"/>
                  <a:gd name="T53" fmla="*/ 307 h 357"/>
                  <a:gd name="T54" fmla="*/ 130 w 324"/>
                  <a:gd name="T55" fmla="*/ 301 h 357"/>
                  <a:gd name="T56" fmla="*/ 126 w 324"/>
                  <a:gd name="T57" fmla="*/ 228 h 357"/>
                  <a:gd name="T58" fmla="*/ 247 w 324"/>
                  <a:gd name="T59" fmla="*/ 192 h 357"/>
                  <a:gd name="T60" fmla="*/ 212 w 324"/>
                  <a:gd name="T61" fmla="*/ 208 h 357"/>
                  <a:gd name="T62" fmla="*/ 210 w 324"/>
                  <a:gd name="T63" fmla="*/ 208 h 357"/>
                  <a:gd name="T64" fmla="*/ 193 w 324"/>
                  <a:gd name="T65" fmla="*/ 197 h 357"/>
                  <a:gd name="T66" fmla="*/ 165 w 324"/>
                  <a:gd name="T67" fmla="*/ 216 h 357"/>
                  <a:gd name="T68" fmla="*/ 163 w 324"/>
                  <a:gd name="T69" fmla="*/ 216 h 357"/>
                  <a:gd name="T70" fmla="*/ 156 w 324"/>
                  <a:gd name="T71" fmla="*/ 187 h 357"/>
                  <a:gd name="T72" fmla="*/ 126 w 324"/>
                  <a:gd name="T73" fmla="*/ 220 h 357"/>
                  <a:gd name="T74" fmla="*/ 124 w 324"/>
                  <a:gd name="T75" fmla="*/ 221 h 357"/>
                  <a:gd name="T76" fmla="*/ 111 w 324"/>
                  <a:gd name="T77" fmla="*/ 207 h 357"/>
                  <a:gd name="T78" fmla="*/ 101 w 324"/>
                  <a:gd name="T79" fmla="*/ 224 h 357"/>
                  <a:gd name="T80" fmla="*/ 94 w 324"/>
                  <a:gd name="T81" fmla="*/ 212 h 357"/>
                  <a:gd name="T82" fmla="*/ 71 w 324"/>
                  <a:gd name="T83" fmla="*/ 228 h 357"/>
                  <a:gd name="T84" fmla="*/ 69 w 324"/>
                  <a:gd name="T85" fmla="*/ 228 h 357"/>
                  <a:gd name="T86" fmla="*/ 59 w 324"/>
                  <a:gd name="T87" fmla="*/ 220 h 357"/>
                  <a:gd name="T88" fmla="*/ 58 w 324"/>
                  <a:gd name="T89" fmla="*/ 219 h 357"/>
                  <a:gd name="T90" fmla="*/ 56 w 324"/>
                  <a:gd name="T91" fmla="*/ 186 h 357"/>
                  <a:gd name="T92" fmla="*/ 46 w 324"/>
                  <a:gd name="T93" fmla="*/ 187 h 357"/>
                  <a:gd name="T94" fmla="*/ 55 w 324"/>
                  <a:gd name="T95" fmla="*/ 163 h 357"/>
                  <a:gd name="T96" fmla="*/ 126 w 324"/>
                  <a:gd name="T97" fmla="*/ 94 h 357"/>
                  <a:gd name="T98" fmla="*/ 217 w 324"/>
                  <a:gd name="T99" fmla="*/ 19 h 357"/>
                  <a:gd name="T100" fmla="*/ 243 w 324"/>
                  <a:gd name="T101" fmla="*/ 201 h 357"/>
                  <a:gd name="T102" fmla="*/ 218 w 324"/>
                  <a:gd name="T103" fmla="*/ 64 h 357"/>
                  <a:gd name="T104" fmla="*/ 279 w 324"/>
                  <a:gd name="T105" fmla="*/ 18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4" h="357">
                    <a:moveTo>
                      <a:pt x="299" y="95"/>
                    </a:moveTo>
                    <a:cubicBezTo>
                      <a:pt x="292" y="71"/>
                      <a:pt x="283" y="46"/>
                      <a:pt x="269" y="25"/>
                    </a:cubicBezTo>
                    <a:cubicBezTo>
                      <a:pt x="261" y="12"/>
                      <a:pt x="246" y="0"/>
                      <a:pt x="230" y="6"/>
                    </a:cubicBezTo>
                    <a:cubicBezTo>
                      <a:pt x="228" y="5"/>
                      <a:pt x="227" y="6"/>
                      <a:pt x="224" y="8"/>
                    </a:cubicBezTo>
                    <a:cubicBezTo>
                      <a:pt x="214" y="12"/>
                      <a:pt x="204" y="24"/>
                      <a:pt x="195" y="31"/>
                    </a:cubicBezTo>
                    <a:cubicBezTo>
                      <a:pt x="175" y="46"/>
                      <a:pt x="156" y="62"/>
                      <a:pt x="136" y="78"/>
                    </a:cubicBezTo>
                    <a:cubicBezTo>
                      <a:pt x="104" y="104"/>
                      <a:pt x="71" y="130"/>
                      <a:pt x="39" y="156"/>
                    </a:cubicBezTo>
                    <a:cubicBezTo>
                      <a:pt x="39" y="156"/>
                      <a:pt x="39" y="156"/>
                      <a:pt x="39" y="156"/>
                    </a:cubicBezTo>
                    <a:cubicBezTo>
                      <a:pt x="31" y="163"/>
                      <a:pt x="23" y="169"/>
                      <a:pt x="15" y="176"/>
                    </a:cubicBezTo>
                    <a:cubicBezTo>
                      <a:pt x="14" y="177"/>
                      <a:pt x="14" y="178"/>
                      <a:pt x="14" y="179"/>
                    </a:cubicBezTo>
                    <a:cubicBezTo>
                      <a:pt x="0" y="198"/>
                      <a:pt x="20" y="246"/>
                      <a:pt x="46" y="237"/>
                    </a:cubicBezTo>
                    <a:cubicBezTo>
                      <a:pt x="46" y="237"/>
                      <a:pt x="47" y="236"/>
                      <a:pt x="47" y="236"/>
                    </a:cubicBezTo>
                    <a:cubicBezTo>
                      <a:pt x="50" y="236"/>
                      <a:pt x="53" y="236"/>
                      <a:pt x="55" y="236"/>
                    </a:cubicBezTo>
                    <a:cubicBezTo>
                      <a:pt x="55" y="236"/>
                      <a:pt x="56" y="236"/>
                      <a:pt x="56" y="236"/>
                    </a:cubicBezTo>
                    <a:cubicBezTo>
                      <a:pt x="56" y="236"/>
                      <a:pt x="57" y="236"/>
                      <a:pt x="58" y="236"/>
                    </a:cubicBezTo>
                    <a:cubicBezTo>
                      <a:pt x="59" y="235"/>
                      <a:pt x="59" y="235"/>
                      <a:pt x="60" y="235"/>
                    </a:cubicBezTo>
                    <a:cubicBezTo>
                      <a:pt x="79" y="266"/>
                      <a:pt x="75" y="299"/>
                      <a:pt x="62" y="332"/>
                    </a:cubicBezTo>
                    <a:cubicBezTo>
                      <a:pt x="60" y="339"/>
                      <a:pt x="56" y="346"/>
                      <a:pt x="64" y="351"/>
                    </a:cubicBezTo>
                    <a:cubicBezTo>
                      <a:pt x="73" y="357"/>
                      <a:pt x="92" y="356"/>
                      <a:pt x="103" y="354"/>
                    </a:cubicBezTo>
                    <a:cubicBezTo>
                      <a:pt x="107" y="353"/>
                      <a:pt x="110" y="352"/>
                      <a:pt x="113" y="350"/>
                    </a:cubicBezTo>
                    <a:cubicBezTo>
                      <a:pt x="133" y="348"/>
                      <a:pt x="141" y="325"/>
                      <a:pt x="143" y="307"/>
                    </a:cubicBezTo>
                    <a:cubicBezTo>
                      <a:pt x="145" y="280"/>
                      <a:pt x="143" y="252"/>
                      <a:pt x="132" y="227"/>
                    </a:cubicBezTo>
                    <a:cubicBezTo>
                      <a:pt x="144" y="226"/>
                      <a:pt x="155" y="224"/>
                      <a:pt x="167" y="222"/>
                    </a:cubicBezTo>
                    <a:cubicBezTo>
                      <a:pt x="190" y="219"/>
                      <a:pt x="213" y="215"/>
                      <a:pt x="235" y="210"/>
                    </a:cubicBezTo>
                    <a:cubicBezTo>
                      <a:pt x="235" y="210"/>
                      <a:pt x="235" y="210"/>
                      <a:pt x="235" y="211"/>
                    </a:cubicBezTo>
                    <a:cubicBezTo>
                      <a:pt x="234" y="211"/>
                      <a:pt x="235" y="212"/>
                      <a:pt x="236" y="211"/>
                    </a:cubicBezTo>
                    <a:cubicBezTo>
                      <a:pt x="236" y="211"/>
                      <a:pt x="237" y="210"/>
                      <a:pt x="237" y="210"/>
                    </a:cubicBezTo>
                    <a:cubicBezTo>
                      <a:pt x="256" y="206"/>
                      <a:pt x="276" y="201"/>
                      <a:pt x="295" y="195"/>
                    </a:cubicBezTo>
                    <a:cubicBezTo>
                      <a:pt x="296" y="195"/>
                      <a:pt x="296" y="194"/>
                      <a:pt x="297" y="193"/>
                    </a:cubicBezTo>
                    <a:cubicBezTo>
                      <a:pt x="324" y="177"/>
                      <a:pt x="306" y="118"/>
                      <a:pt x="299" y="95"/>
                    </a:cubicBezTo>
                    <a:close/>
                    <a:moveTo>
                      <a:pt x="45" y="232"/>
                    </a:moveTo>
                    <a:cubicBezTo>
                      <a:pt x="45" y="232"/>
                      <a:pt x="45" y="232"/>
                      <a:pt x="45" y="232"/>
                    </a:cubicBezTo>
                    <a:cubicBezTo>
                      <a:pt x="30" y="233"/>
                      <a:pt x="22" y="220"/>
                      <a:pt x="18" y="207"/>
                    </a:cubicBezTo>
                    <a:cubicBezTo>
                      <a:pt x="15" y="198"/>
                      <a:pt x="16" y="190"/>
                      <a:pt x="18" y="181"/>
                    </a:cubicBezTo>
                    <a:cubicBezTo>
                      <a:pt x="19" y="180"/>
                      <a:pt x="19" y="180"/>
                      <a:pt x="19" y="180"/>
                    </a:cubicBezTo>
                    <a:cubicBezTo>
                      <a:pt x="24" y="176"/>
                      <a:pt x="29" y="173"/>
                      <a:pt x="34" y="169"/>
                    </a:cubicBezTo>
                    <a:cubicBezTo>
                      <a:pt x="27" y="191"/>
                      <a:pt x="31" y="218"/>
                      <a:pt x="49" y="232"/>
                    </a:cubicBezTo>
                    <a:cubicBezTo>
                      <a:pt x="48" y="232"/>
                      <a:pt x="47" y="232"/>
                      <a:pt x="45" y="232"/>
                    </a:cubicBezTo>
                    <a:close/>
                    <a:moveTo>
                      <a:pt x="56" y="230"/>
                    </a:moveTo>
                    <a:cubicBezTo>
                      <a:pt x="37" y="211"/>
                      <a:pt x="33" y="191"/>
                      <a:pt x="39" y="164"/>
                    </a:cubicBezTo>
                    <a:cubicBezTo>
                      <a:pt x="41" y="163"/>
                      <a:pt x="42" y="162"/>
                      <a:pt x="44" y="161"/>
                    </a:cubicBezTo>
                    <a:cubicBezTo>
                      <a:pt x="34" y="184"/>
                      <a:pt x="42" y="212"/>
                      <a:pt x="61" y="230"/>
                    </a:cubicBezTo>
                    <a:cubicBezTo>
                      <a:pt x="59" y="230"/>
                      <a:pt x="58" y="230"/>
                      <a:pt x="56" y="230"/>
                    </a:cubicBezTo>
                    <a:close/>
                    <a:moveTo>
                      <a:pt x="122" y="307"/>
                    </a:moveTo>
                    <a:cubicBezTo>
                      <a:pt x="120" y="324"/>
                      <a:pt x="119" y="346"/>
                      <a:pt x="97" y="348"/>
                    </a:cubicBezTo>
                    <a:cubicBezTo>
                      <a:pt x="91" y="348"/>
                      <a:pt x="86" y="348"/>
                      <a:pt x="80" y="348"/>
                    </a:cubicBezTo>
                    <a:cubicBezTo>
                      <a:pt x="70" y="347"/>
                      <a:pt x="66" y="345"/>
                      <a:pt x="68" y="337"/>
                    </a:cubicBezTo>
                    <a:cubicBezTo>
                      <a:pt x="73" y="337"/>
                      <a:pt x="77" y="337"/>
                      <a:pt x="82" y="337"/>
                    </a:cubicBezTo>
                    <a:cubicBezTo>
                      <a:pt x="83" y="336"/>
                      <a:pt x="83" y="335"/>
                      <a:pt x="82" y="335"/>
                    </a:cubicBezTo>
                    <a:cubicBezTo>
                      <a:pt x="78" y="335"/>
                      <a:pt x="73" y="335"/>
                      <a:pt x="68" y="335"/>
                    </a:cubicBezTo>
                    <a:cubicBezTo>
                      <a:pt x="68" y="335"/>
                      <a:pt x="68" y="334"/>
                      <a:pt x="68" y="334"/>
                    </a:cubicBezTo>
                    <a:cubicBezTo>
                      <a:pt x="69" y="330"/>
                      <a:pt x="70" y="326"/>
                      <a:pt x="71" y="323"/>
                    </a:cubicBezTo>
                    <a:cubicBezTo>
                      <a:pt x="76" y="323"/>
                      <a:pt x="81" y="324"/>
                      <a:pt x="87" y="324"/>
                    </a:cubicBezTo>
                    <a:cubicBezTo>
                      <a:pt x="87" y="325"/>
                      <a:pt x="88" y="323"/>
                      <a:pt x="87" y="323"/>
                    </a:cubicBezTo>
                    <a:cubicBezTo>
                      <a:pt x="82" y="322"/>
                      <a:pt x="77" y="322"/>
                      <a:pt x="71" y="322"/>
                    </a:cubicBezTo>
                    <a:cubicBezTo>
                      <a:pt x="73" y="317"/>
                      <a:pt x="74" y="313"/>
                      <a:pt x="75" y="309"/>
                    </a:cubicBezTo>
                    <a:cubicBezTo>
                      <a:pt x="81" y="309"/>
                      <a:pt x="86" y="309"/>
                      <a:pt x="92" y="309"/>
                    </a:cubicBezTo>
                    <a:cubicBezTo>
                      <a:pt x="93" y="309"/>
                      <a:pt x="93" y="307"/>
                      <a:pt x="92" y="307"/>
                    </a:cubicBezTo>
                    <a:cubicBezTo>
                      <a:pt x="86" y="307"/>
                      <a:pt x="81" y="307"/>
                      <a:pt x="76" y="307"/>
                    </a:cubicBezTo>
                    <a:cubicBezTo>
                      <a:pt x="77" y="302"/>
                      <a:pt x="78" y="298"/>
                      <a:pt x="79" y="293"/>
                    </a:cubicBezTo>
                    <a:cubicBezTo>
                      <a:pt x="87" y="293"/>
                      <a:pt x="95" y="293"/>
                      <a:pt x="103" y="294"/>
                    </a:cubicBezTo>
                    <a:cubicBezTo>
                      <a:pt x="104" y="294"/>
                      <a:pt x="104" y="292"/>
                      <a:pt x="103" y="292"/>
                    </a:cubicBezTo>
                    <a:cubicBezTo>
                      <a:pt x="95" y="291"/>
                      <a:pt x="87" y="291"/>
                      <a:pt x="79" y="292"/>
                    </a:cubicBezTo>
                    <a:cubicBezTo>
                      <a:pt x="80" y="287"/>
                      <a:pt x="80" y="282"/>
                      <a:pt x="80" y="277"/>
                    </a:cubicBezTo>
                    <a:cubicBezTo>
                      <a:pt x="84" y="277"/>
                      <a:pt x="89" y="277"/>
                      <a:pt x="93" y="277"/>
                    </a:cubicBezTo>
                    <a:cubicBezTo>
                      <a:pt x="94" y="277"/>
                      <a:pt x="94" y="276"/>
                      <a:pt x="93" y="276"/>
                    </a:cubicBezTo>
                    <a:cubicBezTo>
                      <a:pt x="89" y="276"/>
                      <a:pt x="84" y="276"/>
                      <a:pt x="80" y="276"/>
                    </a:cubicBezTo>
                    <a:cubicBezTo>
                      <a:pt x="80" y="276"/>
                      <a:pt x="80" y="276"/>
                      <a:pt x="80" y="275"/>
                    </a:cubicBezTo>
                    <a:cubicBezTo>
                      <a:pt x="80" y="271"/>
                      <a:pt x="79" y="266"/>
                      <a:pt x="78" y="262"/>
                    </a:cubicBezTo>
                    <a:cubicBezTo>
                      <a:pt x="84" y="262"/>
                      <a:pt x="90" y="262"/>
                      <a:pt x="96" y="262"/>
                    </a:cubicBezTo>
                    <a:cubicBezTo>
                      <a:pt x="97" y="262"/>
                      <a:pt x="97" y="261"/>
                      <a:pt x="96" y="261"/>
                    </a:cubicBezTo>
                    <a:cubicBezTo>
                      <a:pt x="90" y="260"/>
                      <a:pt x="84" y="260"/>
                      <a:pt x="78" y="260"/>
                    </a:cubicBezTo>
                    <a:cubicBezTo>
                      <a:pt x="77" y="255"/>
                      <a:pt x="75" y="250"/>
                      <a:pt x="72" y="245"/>
                    </a:cubicBezTo>
                    <a:cubicBezTo>
                      <a:pt x="79" y="245"/>
                      <a:pt x="85" y="246"/>
                      <a:pt x="92" y="245"/>
                    </a:cubicBezTo>
                    <a:cubicBezTo>
                      <a:pt x="93" y="245"/>
                      <a:pt x="93" y="244"/>
                      <a:pt x="92" y="244"/>
                    </a:cubicBezTo>
                    <a:cubicBezTo>
                      <a:pt x="85" y="244"/>
                      <a:pt x="78" y="244"/>
                      <a:pt x="72" y="244"/>
                    </a:cubicBezTo>
                    <a:cubicBezTo>
                      <a:pt x="70" y="241"/>
                      <a:pt x="68" y="238"/>
                      <a:pt x="66" y="235"/>
                    </a:cubicBezTo>
                    <a:cubicBezTo>
                      <a:pt x="81" y="234"/>
                      <a:pt x="96" y="232"/>
                      <a:pt x="111" y="230"/>
                    </a:cubicBezTo>
                    <a:cubicBezTo>
                      <a:pt x="111" y="231"/>
                      <a:pt x="111" y="231"/>
                      <a:pt x="112" y="232"/>
                    </a:cubicBezTo>
                    <a:cubicBezTo>
                      <a:pt x="120" y="242"/>
                      <a:pt x="121" y="261"/>
                      <a:pt x="122" y="274"/>
                    </a:cubicBezTo>
                    <a:cubicBezTo>
                      <a:pt x="123" y="285"/>
                      <a:pt x="123" y="296"/>
                      <a:pt x="122" y="307"/>
                    </a:cubicBezTo>
                    <a:close/>
                    <a:moveTo>
                      <a:pt x="137" y="290"/>
                    </a:moveTo>
                    <a:cubicBezTo>
                      <a:pt x="137" y="307"/>
                      <a:pt x="135" y="326"/>
                      <a:pt x="123" y="338"/>
                    </a:cubicBezTo>
                    <a:cubicBezTo>
                      <a:pt x="128" y="327"/>
                      <a:pt x="129" y="313"/>
                      <a:pt x="130" y="301"/>
                    </a:cubicBezTo>
                    <a:cubicBezTo>
                      <a:pt x="131" y="286"/>
                      <a:pt x="130" y="271"/>
                      <a:pt x="127" y="256"/>
                    </a:cubicBezTo>
                    <a:cubicBezTo>
                      <a:pt x="125" y="246"/>
                      <a:pt x="124" y="236"/>
                      <a:pt x="116" y="230"/>
                    </a:cubicBezTo>
                    <a:cubicBezTo>
                      <a:pt x="120" y="229"/>
                      <a:pt x="123" y="229"/>
                      <a:pt x="126" y="228"/>
                    </a:cubicBezTo>
                    <a:cubicBezTo>
                      <a:pt x="135" y="248"/>
                      <a:pt x="138" y="269"/>
                      <a:pt x="137" y="290"/>
                    </a:cubicBezTo>
                    <a:close/>
                    <a:moveTo>
                      <a:pt x="243" y="201"/>
                    </a:moveTo>
                    <a:cubicBezTo>
                      <a:pt x="245" y="199"/>
                      <a:pt x="246" y="196"/>
                      <a:pt x="247" y="192"/>
                    </a:cubicBezTo>
                    <a:cubicBezTo>
                      <a:pt x="247" y="191"/>
                      <a:pt x="246" y="191"/>
                      <a:pt x="245" y="192"/>
                    </a:cubicBezTo>
                    <a:cubicBezTo>
                      <a:pt x="244" y="195"/>
                      <a:pt x="242" y="199"/>
                      <a:pt x="241" y="202"/>
                    </a:cubicBezTo>
                    <a:cubicBezTo>
                      <a:pt x="231" y="204"/>
                      <a:pt x="222" y="206"/>
                      <a:pt x="212" y="208"/>
                    </a:cubicBezTo>
                    <a:cubicBezTo>
                      <a:pt x="218" y="198"/>
                      <a:pt x="224" y="188"/>
                      <a:pt x="228" y="177"/>
                    </a:cubicBezTo>
                    <a:cubicBezTo>
                      <a:pt x="228" y="177"/>
                      <a:pt x="227" y="176"/>
                      <a:pt x="226" y="177"/>
                    </a:cubicBezTo>
                    <a:cubicBezTo>
                      <a:pt x="222" y="188"/>
                      <a:pt x="216" y="198"/>
                      <a:pt x="210" y="208"/>
                    </a:cubicBezTo>
                    <a:cubicBezTo>
                      <a:pt x="203" y="210"/>
                      <a:pt x="196" y="211"/>
                      <a:pt x="188" y="212"/>
                    </a:cubicBezTo>
                    <a:cubicBezTo>
                      <a:pt x="191" y="208"/>
                      <a:pt x="193" y="203"/>
                      <a:pt x="195" y="198"/>
                    </a:cubicBezTo>
                    <a:cubicBezTo>
                      <a:pt x="195" y="197"/>
                      <a:pt x="193" y="196"/>
                      <a:pt x="193" y="197"/>
                    </a:cubicBezTo>
                    <a:cubicBezTo>
                      <a:pt x="191" y="203"/>
                      <a:pt x="189" y="208"/>
                      <a:pt x="186" y="213"/>
                    </a:cubicBezTo>
                    <a:cubicBezTo>
                      <a:pt x="180" y="214"/>
                      <a:pt x="174" y="215"/>
                      <a:pt x="168" y="216"/>
                    </a:cubicBezTo>
                    <a:cubicBezTo>
                      <a:pt x="167" y="216"/>
                      <a:pt x="166" y="216"/>
                      <a:pt x="165" y="216"/>
                    </a:cubicBezTo>
                    <a:cubicBezTo>
                      <a:pt x="168" y="210"/>
                      <a:pt x="171" y="204"/>
                      <a:pt x="173" y="199"/>
                    </a:cubicBezTo>
                    <a:cubicBezTo>
                      <a:pt x="174" y="198"/>
                      <a:pt x="172" y="197"/>
                      <a:pt x="172" y="198"/>
                    </a:cubicBezTo>
                    <a:cubicBezTo>
                      <a:pt x="169" y="204"/>
                      <a:pt x="166" y="210"/>
                      <a:pt x="163" y="216"/>
                    </a:cubicBezTo>
                    <a:cubicBezTo>
                      <a:pt x="156" y="217"/>
                      <a:pt x="149" y="218"/>
                      <a:pt x="142" y="219"/>
                    </a:cubicBezTo>
                    <a:cubicBezTo>
                      <a:pt x="148" y="209"/>
                      <a:pt x="153" y="198"/>
                      <a:pt x="157" y="187"/>
                    </a:cubicBezTo>
                    <a:cubicBezTo>
                      <a:pt x="158" y="186"/>
                      <a:pt x="156" y="186"/>
                      <a:pt x="156" y="187"/>
                    </a:cubicBezTo>
                    <a:cubicBezTo>
                      <a:pt x="150" y="197"/>
                      <a:pt x="145" y="208"/>
                      <a:pt x="141" y="219"/>
                    </a:cubicBezTo>
                    <a:cubicBezTo>
                      <a:pt x="137" y="220"/>
                      <a:pt x="133" y="220"/>
                      <a:pt x="129" y="221"/>
                    </a:cubicBezTo>
                    <a:cubicBezTo>
                      <a:pt x="128" y="220"/>
                      <a:pt x="127" y="220"/>
                      <a:pt x="126" y="220"/>
                    </a:cubicBezTo>
                    <a:cubicBezTo>
                      <a:pt x="129" y="215"/>
                      <a:pt x="131" y="210"/>
                      <a:pt x="133" y="204"/>
                    </a:cubicBezTo>
                    <a:cubicBezTo>
                      <a:pt x="133" y="203"/>
                      <a:pt x="132" y="203"/>
                      <a:pt x="131" y="204"/>
                    </a:cubicBezTo>
                    <a:cubicBezTo>
                      <a:pt x="129" y="210"/>
                      <a:pt x="127" y="216"/>
                      <a:pt x="124" y="221"/>
                    </a:cubicBezTo>
                    <a:cubicBezTo>
                      <a:pt x="117" y="222"/>
                      <a:pt x="110" y="223"/>
                      <a:pt x="103" y="224"/>
                    </a:cubicBezTo>
                    <a:cubicBezTo>
                      <a:pt x="103" y="223"/>
                      <a:pt x="104" y="222"/>
                      <a:pt x="104" y="222"/>
                    </a:cubicBezTo>
                    <a:cubicBezTo>
                      <a:pt x="106" y="217"/>
                      <a:pt x="109" y="212"/>
                      <a:pt x="111" y="207"/>
                    </a:cubicBezTo>
                    <a:cubicBezTo>
                      <a:pt x="111" y="206"/>
                      <a:pt x="110" y="206"/>
                      <a:pt x="110" y="206"/>
                    </a:cubicBezTo>
                    <a:cubicBezTo>
                      <a:pt x="108" y="209"/>
                      <a:pt x="107" y="212"/>
                      <a:pt x="105" y="215"/>
                    </a:cubicBezTo>
                    <a:cubicBezTo>
                      <a:pt x="105" y="216"/>
                      <a:pt x="101" y="225"/>
                      <a:pt x="101" y="224"/>
                    </a:cubicBezTo>
                    <a:cubicBezTo>
                      <a:pt x="100" y="224"/>
                      <a:pt x="100" y="224"/>
                      <a:pt x="100" y="224"/>
                    </a:cubicBezTo>
                    <a:cubicBezTo>
                      <a:pt x="96" y="225"/>
                      <a:pt x="91" y="225"/>
                      <a:pt x="87" y="226"/>
                    </a:cubicBezTo>
                    <a:cubicBezTo>
                      <a:pt x="90" y="222"/>
                      <a:pt x="92" y="217"/>
                      <a:pt x="94" y="212"/>
                    </a:cubicBezTo>
                    <a:cubicBezTo>
                      <a:pt x="94" y="211"/>
                      <a:pt x="93" y="211"/>
                      <a:pt x="93" y="211"/>
                    </a:cubicBezTo>
                    <a:cubicBezTo>
                      <a:pt x="91" y="217"/>
                      <a:pt x="88" y="221"/>
                      <a:pt x="86" y="226"/>
                    </a:cubicBezTo>
                    <a:cubicBezTo>
                      <a:pt x="81" y="227"/>
                      <a:pt x="76" y="227"/>
                      <a:pt x="71" y="228"/>
                    </a:cubicBezTo>
                    <a:cubicBezTo>
                      <a:pt x="74" y="222"/>
                      <a:pt x="77" y="216"/>
                      <a:pt x="81" y="210"/>
                    </a:cubicBezTo>
                    <a:cubicBezTo>
                      <a:pt x="81" y="209"/>
                      <a:pt x="80" y="208"/>
                      <a:pt x="79" y="209"/>
                    </a:cubicBezTo>
                    <a:cubicBezTo>
                      <a:pt x="76" y="215"/>
                      <a:pt x="72" y="222"/>
                      <a:pt x="69" y="228"/>
                    </a:cubicBezTo>
                    <a:cubicBezTo>
                      <a:pt x="68" y="229"/>
                      <a:pt x="68" y="229"/>
                      <a:pt x="67" y="229"/>
                    </a:cubicBezTo>
                    <a:cubicBezTo>
                      <a:pt x="64" y="226"/>
                      <a:pt x="61" y="223"/>
                      <a:pt x="59" y="220"/>
                    </a:cubicBezTo>
                    <a:cubicBezTo>
                      <a:pt x="59" y="220"/>
                      <a:pt x="59" y="220"/>
                      <a:pt x="59" y="220"/>
                    </a:cubicBezTo>
                    <a:cubicBezTo>
                      <a:pt x="63" y="211"/>
                      <a:pt x="66" y="203"/>
                      <a:pt x="70" y="194"/>
                    </a:cubicBezTo>
                    <a:cubicBezTo>
                      <a:pt x="70" y="193"/>
                      <a:pt x="69" y="193"/>
                      <a:pt x="68" y="194"/>
                    </a:cubicBezTo>
                    <a:cubicBezTo>
                      <a:pt x="65" y="202"/>
                      <a:pt x="61" y="210"/>
                      <a:pt x="58" y="219"/>
                    </a:cubicBezTo>
                    <a:cubicBezTo>
                      <a:pt x="55" y="214"/>
                      <a:pt x="52" y="209"/>
                      <a:pt x="50" y="203"/>
                    </a:cubicBezTo>
                    <a:cubicBezTo>
                      <a:pt x="50" y="203"/>
                      <a:pt x="50" y="203"/>
                      <a:pt x="50" y="203"/>
                    </a:cubicBezTo>
                    <a:cubicBezTo>
                      <a:pt x="51" y="197"/>
                      <a:pt x="53" y="192"/>
                      <a:pt x="56" y="186"/>
                    </a:cubicBezTo>
                    <a:cubicBezTo>
                      <a:pt x="57" y="185"/>
                      <a:pt x="55" y="184"/>
                      <a:pt x="55" y="185"/>
                    </a:cubicBezTo>
                    <a:cubicBezTo>
                      <a:pt x="52" y="190"/>
                      <a:pt x="50" y="196"/>
                      <a:pt x="49" y="201"/>
                    </a:cubicBezTo>
                    <a:cubicBezTo>
                      <a:pt x="47" y="197"/>
                      <a:pt x="46" y="192"/>
                      <a:pt x="46" y="187"/>
                    </a:cubicBezTo>
                    <a:cubicBezTo>
                      <a:pt x="46" y="187"/>
                      <a:pt x="46" y="187"/>
                      <a:pt x="46" y="186"/>
                    </a:cubicBezTo>
                    <a:cubicBezTo>
                      <a:pt x="49" y="179"/>
                      <a:pt x="52" y="171"/>
                      <a:pt x="56" y="164"/>
                    </a:cubicBezTo>
                    <a:cubicBezTo>
                      <a:pt x="56" y="163"/>
                      <a:pt x="55" y="162"/>
                      <a:pt x="55" y="163"/>
                    </a:cubicBezTo>
                    <a:cubicBezTo>
                      <a:pt x="51" y="170"/>
                      <a:pt x="48" y="177"/>
                      <a:pt x="45" y="185"/>
                    </a:cubicBezTo>
                    <a:cubicBezTo>
                      <a:pt x="45" y="176"/>
                      <a:pt x="46" y="167"/>
                      <a:pt x="48" y="157"/>
                    </a:cubicBezTo>
                    <a:cubicBezTo>
                      <a:pt x="74" y="136"/>
                      <a:pt x="100" y="115"/>
                      <a:pt x="126" y="94"/>
                    </a:cubicBezTo>
                    <a:cubicBezTo>
                      <a:pt x="143" y="80"/>
                      <a:pt x="161" y="66"/>
                      <a:pt x="178" y="52"/>
                    </a:cubicBezTo>
                    <a:cubicBezTo>
                      <a:pt x="187" y="45"/>
                      <a:pt x="195" y="38"/>
                      <a:pt x="204" y="31"/>
                    </a:cubicBezTo>
                    <a:cubicBezTo>
                      <a:pt x="208" y="27"/>
                      <a:pt x="213" y="23"/>
                      <a:pt x="217" y="19"/>
                    </a:cubicBezTo>
                    <a:cubicBezTo>
                      <a:pt x="207" y="43"/>
                      <a:pt x="214" y="95"/>
                      <a:pt x="216" y="107"/>
                    </a:cubicBezTo>
                    <a:cubicBezTo>
                      <a:pt x="222" y="135"/>
                      <a:pt x="238" y="186"/>
                      <a:pt x="270" y="195"/>
                    </a:cubicBezTo>
                    <a:cubicBezTo>
                      <a:pt x="261" y="197"/>
                      <a:pt x="252" y="199"/>
                      <a:pt x="243" y="201"/>
                    </a:cubicBezTo>
                    <a:close/>
                    <a:moveTo>
                      <a:pt x="279" y="189"/>
                    </a:moveTo>
                    <a:cubicBezTo>
                      <a:pt x="247" y="187"/>
                      <a:pt x="231" y="138"/>
                      <a:pt x="225" y="113"/>
                    </a:cubicBezTo>
                    <a:cubicBezTo>
                      <a:pt x="221" y="97"/>
                      <a:pt x="218" y="81"/>
                      <a:pt x="218" y="64"/>
                    </a:cubicBezTo>
                    <a:cubicBezTo>
                      <a:pt x="219" y="47"/>
                      <a:pt x="218" y="22"/>
                      <a:pt x="234" y="12"/>
                    </a:cubicBezTo>
                    <a:cubicBezTo>
                      <a:pt x="266" y="7"/>
                      <a:pt x="284" y="69"/>
                      <a:pt x="291" y="92"/>
                    </a:cubicBezTo>
                    <a:cubicBezTo>
                      <a:pt x="298" y="115"/>
                      <a:pt x="322" y="193"/>
                      <a:pt x="279" y="1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
                <a:extLst>
                  <a:ext uri="{FF2B5EF4-FFF2-40B4-BE49-F238E27FC236}">
                    <a16:creationId xmlns:a16="http://schemas.microsoft.com/office/drawing/2014/main" id="{9110DC28-5F0F-4407-B58C-A1346B5D8EEA}"/>
                  </a:ext>
                </a:extLst>
              </p:cNvPr>
              <p:cNvSpPr>
                <a:spLocks/>
              </p:cNvSpPr>
              <p:nvPr/>
            </p:nvSpPr>
            <p:spPr bwMode="auto">
              <a:xfrm>
                <a:off x="2028577" y="1185976"/>
                <a:ext cx="188766" cy="354699"/>
              </a:xfrm>
              <a:custGeom>
                <a:avLst/>
                <a:gdLst>
                  <a:gd name="T0" fmla="*/ 81 w 84"/>
                  <a:gd name="T1" fmla="*/ 153 h 171"/>
                  <a:gd name="T2" fmla="*/ 50 w 84"/>
                  <a:gd name="T3" fmla="*/ 157 h 171"/>
                  <a:gd name="T4" fmla="*/ 44 w 84"/>
                  <a:gd name="T5" fmla="*/ 151 h 171"/>
                  <a:gd name="T6" fmla="*/ 34 w 84"/>
                  <a:gd name="T7" fmla="*/ 136 h 171"/>
                  <a:gd name="T8" fmla="*/ 22 w 84"/>
                  <a:gd name="T9" fmla="*/ 102 h 171"/>
                  <a:gd name="T10" fmla="*/ 29 w 84"/>
                  <a:gd name="T11" fmla="*/ 3 h 171"/>
                  <a:gd name="T12" fmla="*/ 29 w 84"/>
                  <a:gd name="T13" fmla="*/ 2 h 171"/>
                  <a:gd name="T14" fmla="*/ 11 w 84"/>
                  <a:gd name="T15" fmla="*/ 45 h 171"/>
                  <a:gd name="T16" fmla="*/ 23 w 84"/>
                  <a:gd name="T17" fmla="*/ 121 h 171"/>
                  <a:gd name="T18" fmla="*/ 55 w 84"/>
                  <a:gd name="T19" fmla="*/ 166 h 171"/>
                  <a:gd name="T20" fmla="*/ 84 w 84"/>
                  <a:gd name="T21" fmla="*/ 153 h 171"/>
                  <a:gd name="T22" fmla="*/ 81 w 84"/>
                  <a:gd name="T23" fmla="*/ 15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4" h="171">
                    <a:moveTo>
                      <a:pt x="81" y="153"/>
                    </a:moveTo>
                    <a:cubicBezTo>
                      <a:pt x="70" y="165"/>
                      <a:pt x="59" y="166"/>
                      <a:pt x="50" y="157"/>
                    </a:cubicBezTo>
                    <a:cubicBezTo>
                      <a:pt x="48" y="155"/>
                      <a:pt x="46" y="153"/>
                      <a:pt x="44" y="151"/>
                    </a:cubicBezTo>
                    <a:cubicBezTo>
                      <a:pt x="40" y="146"/>
                      <a:pt x="37" y="141"/>
                      <a:pt x="34" y="136"/>
                    </a:cubicBezTo>
                    <a:cubicBezTo>
                      <a:pt x="28" y="125"/>
                      <a:pt x="25" y="114"/>
                      <a:pt x="22" y="102"/>
                    </a:cubicBezTo>
                    <a:cubicBezTo>
                      <a:pt x="18" y="82"/>
                      <a:pt x="0" y="13"/>
                      <a:pt x="29" y="3"/>
                    </a:cubicBezTo>
                    <a:cubicBezTo>
                      <a:pt x="30" y="3"/>
                      <a:pt x="29" y="2"/>
                      <a:pt x="29" y="2"/>
                    </a:cubicBezTo>
                    <a:cubicBezTo>
                      <a:pt x="8" y="0"/>
                      <a:pt x="10" y="32"/>
                      <a:pt x="11" y="45"/>
                    </a:cubicBezTo>
                    <a:cubicBezTo>
                      <a:pt x="11" y="70"/>
                      <a:pt x="15" y="97"/>
                      <a:pt x="23" y="121"/>
                    </a:cubicBezTo>
                    <a:cubicBezTo>
                      <a:pt x="29" y="138"/>
                      <a:pt x="38" y="157"/>
                      <a:pt x="55" y="166"/>
                    </a:cubicBezTo>
                    <a:cubicBezTo>
                      <a:pt x="67" y="171"/>
                      <a:pt x="84" y="169"/>
                      <a:pt x="84" y="153"/>
                    </a:cubicBezTo>
                    <a:cubicBezTo>
                      <a:pt x="84" y="152"/>
                      <a:pt x="82" y="151"/>
                      <a:pt x="81" y="1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
                <a:extLst>
                  <a:ext uri="{FF2B5EF4-FFF2-40B4-BE49-F238E27FC236}">
                    <a16:creationId xmlns:a16="http://schemas.microsoft.com/office/drawing/2014/main" id="{10972DEF-32EA-4C89-8C86-7EEFE021C0E6}"/>
                  </a:ext>
                </a:extLst>
              </p:cNvPr>
              <p:cNvSpPr>
                <a:spLocks/>
              </p:cNvSpPr>
              <p:nvPr/>
            </p:nvSpPr>
            <p:spPr bwMode="auto">
              <a:xfrm>
                <a:off x="2081857" y="1327550"/>
                <a:ext cx="68503" cy="92861"/>
              </a:xfrm>
              <a:custGeom>
                <a:avLst/>
                <a:gdLst>
                  <a:gd name="T0" fmla="*/ 3 w 30"/>
                  <a:gd name="T1" fmla="*/ 0 h 45"/>
                  <a:gd name="T2" fmla="*/ 2 w 30"/>
                  <a:gd name="T3" fmla="*/ 3 h 45"/>
                  <a:gd name="T4" fmla="*/ 17 w 30"/>
                  <a:gd name="T5" fmla="*/ 40 h 45"/>
                  <a:gd name="T6" fmla="*/ 23 w 30"/>
                  <a:gd name="T7" fmla="*/ 42 h 45"/>
                  <a:gd name="T8" fmla="*/ 3 w 30"/>
                  <a:gd name="T9" fmla="*/ 0 h 45"/>
                </a:gdLst>
                <a:ahLst/>
                <a:cxnLst>
                  <a:cxn ang="0">
                    <a:pos x="T0" y="T1"/>
                  </a:cxn>
                  <a:cxn ang="0">
                    <a:pos x="T2" y="T3"/>
                  </a:cxn>
                  <a:cxn ang="0">
                    <a:pos x="T4" y="T5"/>
                  </a:cxn>
                  <a:cxn ang="0">
                    <a:pos x="T6" y="T7"/>
                  </a:cxn>
                  <a:cxn ang="0">
                    <a:pos x="T8" y="T9"/>
                  </a:cxn>
                </a:cxnLst>
                <a:rect l="0" t="0" r="r" b="b"/>
                <a:pathLst>
                  <a:path w="30" h="45">
                    <a:moveTo>
                      <a:pt x="3" y="0"/>
                    </a:moveTo>
                    <a:cubicBezTo>
                      <a:pt x="1" y="0"/>
                      <a:pt x="0" y="2"/>
                      <a:pt x="2" y="3"/>
                    </a:cubicBezTo>
                    <a:cubicBezTo>
                      <a:pt x="16" y="10"/>
                      <a:pt x="23" y="25"/>
                      <a:pt x="17" y="40"/>
                    </a:cubicBezTo>
                    <a:cubicBezTo>
                      <a:pt x="16" y="44"/>
                      <a:pt x="22" y="45"/>
                      <a:pt x="23" y="42"/>
                    </a:cubicBezTo>
                    <a:cubicBezTo>
                      <a:pt x="30" y="24"/>
                      <a:pt x="20" y="6"/>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1">
                <a:extLst>
                  <a:ext uri="{FF2B5EF4-FFF2-40B4-BE49-F238E27FC236}">
                    <a16:creationId xmlns:a16="http://schemas.microsoft.com/office/drawing/2014/main" id="{2A918190-2B24-4384-BE34-DA10481DEE7C}"/>
                  </a:ext>
                </a:extLst>
              </p:cNvPr>
              <p:cNvSpPr>
                <a:spLocks/>
              </p:cNvSpPr>
              <p:nvPr/>
            </p:nvSpPr>
            <p:spPr bwMode="auto">
              <a:xfrm>
                <a:off x="2243222" y="1266657"/>
                <a:ext cx="123307" cy="51759"/>
              </a:xfrm>
              <a:custGeom>
                <a:avLst/>
                <a:gdLst>
                  <a:gd name="T0" fmla="*/ 50 w 55"/>
                  <a:gd name="T1" fmla="*/ 1 h 25"/>
                  <a:gd name="T2" fmla="*/ 1 w 55"/>
                  <a:gd name="T3" fmla="*/ 23 h 25"/>
                  <a:gd name="T4" fmla="*/ 2 w 55"/>
                  <a:gd name="T5" fmla="*/ 25 h 25"/>
                  <a:gd name="T6" fmla="*/ 52 w 55"/>
                  <a:gd name="T7" fmla="*/ 6 h 25"/>
                  <a:gd name="T8" fmla="*/ 50 w 55"/>
                  <a:gd name="T9" fmla="*/ 1 h 25"/>
                </a:gdLst>
                <a:ahLst/>
                <a:cxnLst>
                  <a:cxn ang="0">
                    <a:pos x="T0" y="T1"/>
                  </a:cxn>
                  <a:cxn ang="0">
                    <a:pos x="T2" y="T3"/>
                  </a:cxn>
                  <a:cxn ang="0">
                    <a:pos x="T4" y="T5"/>
                  </a:cxn>
                  <a:cxn ang="0">
                    <a:pos x="T6" y="T7"/>
                  </a:cxn>
                  <a:cxn ang="0">
                    <a:pos x="T8" y="T9"/>
                  </a:cxn>
                </a:cxnLst>
                <a:rect l="0" t="0" r="r" b="b"/>
                <a:pathLst>
                  <a:path w="55" h="25">
                    <a:moveTo>
                      <a:pt x="50" y="1"/>
                    </a:moveTo>
                    <a:cubicBezTo>
                      <a:pt x="33" y="6"/>
                      <a:pt x="16" y="15"/>
                      <a:pt x="1" y="23"/>
                    </a:cubicBezTo>
                    <a:cubicBezTo>
                      <a:pt x="0" y="23"/>
                      <a:pt x="1" y="25"/>
                      <a:pt x="2" y="25"/>
                    </a:cubicBezTo>
                    <a:cubicBezTo>
                      <a:pt x="19" y="20"/>
                      <a:pt x="37" y="14"/>
                      <a:pt x="52" y="6"/>
                    </a:cubicBezTo>
                    <a:cubicBezTo>
                      <a:pt x="55" y="5"/>
                      <a:pt x="53"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2">
                <a:extLst>
                  <a:ext uri="{FF2B5EF4-FFF2-40B4-BE49-F238E27FC236}">
                    <a16:creationId xmlns:a16="http://schemas.microsoft.com/office/drawing/2014/main" id="{29639CF3-4DC8-4DB8-88CD-3E575F2FFAB6}"/>
                  </a:ext>
                </a:extLst>
              </p:cNvPr>
              <p:cNvSpPr>
                <a:spLocks/>
              </p:cNvSpPr>
              <p:nvPr/>
            </p:nvSpPr>
            <p:spPr bwMode="auto">
              <a:xfrm>
                <a:off x="2209731" y="1143351"/>
                <a:ext cx="182677" cy="111129"/>
              </a:xfrm>
              <a:custGeom>
                <a:avLst/>
                <a:gdLst>
                  <a:gd name="T0" fmla="*/ 73 w 81"/>
                  <a:gd name="T1" fmla="*/ 2 h 54"/>
                  <a:gd name="T2" fmla="*/ 1 w 81"/>
                  <a:gd name="T3" fmla="*/ 50 h 54"/>
                  <a:gd name="T4" fmla="*/ 3 w 81"/>
                  <a:gd name="T5" fmla="*/ 53 h 54"/>
                  <a:gd name="T6" fmla="*/ 77 w 81"/>
                  <a:gd name="T7" fmla="*/ 8 h 54"/>
                  <a:gd name="T8" fmla="*/ 73 w 81"/>
                  <a:gd name="T9" fmla="*/ 2 h 54"/>
                </a:gdLst>
                <a:ahLst/>
                <a:cxnLst>
                  <a:cxn ang="0">
                    <a:pos x="T0" y="T1"/>
                  </a:cxn>
                  <a:cxn ang="0">
                    <a:pos x="T2" y="T3"/>
                  </a:cxn>
                  <a:cxn ang="0">
                    <a:pos x="T4" y="T5"/>
                  </a:cxn>
                  <a:cxn ang="0">
                    <a:pos x="T6" y="T7"/>
                  </a:cxn>
                  <a:cxn ang="0">
                    <a:pos x="T8" y="T9"/>
                  </a:cxn>
                </a:cxnLst>
                <a:rect l="0" t="0" r="r" b="b"/>
                <a:pathLst>
                  <a:path w="81" h="54">
                    <a:moveTo>
                      <a:pt x="73" y="2"/>
                    </a:moveTo>
                    <a:cubicBezTo>
                      <a:pt x="48" y="16"/>
                      <a:pt x="25" y="34"/>
                      <a:pt x="1" y="50"/>
                    </a:cubicBezTo>
                    <a:cubicBezTo>
                      <a:pt x="0" y="51"/>
                      <a:pt x="1" y="54"/>
                      <a:pt x="3" y="53"/>
                    </a:cubicBezTo>
                    <a:cubicBezTo>
                      <a:pt x="29" y="40"/>
                      <a:pt x="55" y="26"/>
                      <a:pt x="77" y="8"/>
                    </a:cubicBezTo>
                    <a:cubicBezTo>
                      <a:pt x="81" y="5"/>
                      <a:pt x="76" y="0"/>
                      <a:pt x="7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3">
                <a:extLst>
                  <a:ext uri="{FF2B5EF4-FFF2-40B4-BE49-F238E27FC236}">
                    <a16:creationId xmlns:a16="http://schemas.microsoft.com/office/drawing/2014/main" id="{A8EF5CFA-B4B6-4F55-841B-04825878622F}"/>
                  </a:ext>
                </a:extLst>
              </p:cNvPr>
              <p:cNvSpPr>
                <a:spLocks/>
              </p:cNvSpPr>
              <p:nvPr/>
            </p:nvSpPr>
            <p:spPr bwMode="auto">
              <a:xfrm>
                <a:off x="2174719" y="1111382"/>
                <a:ext cx="76115" cy="68504"/>
              </a:xfrm>
              <a:custGeom>
                <a:avLst/>
                <a:gdLst>
                  <a:gd name="T0" fmla="*/ 30 w 34"/>
                  <a:gd name="T1" fmla="*/ 1 h 33"/>
                  <a:gd name="T2" fmla="*/ 15 w 34"/>
                  <a:gd name="T3" fmla="*/ 14 h 33"/>
                  <a:gd name="T4" fmla="*/ 1 w 34"/>
                  <a:gd name="T5" fmla="*/ 29 h 33"/>
                  <a:gd name="T6" fmla="*/ 4 w 34"/>
                  <a:gd name="T7" fmla="*/ 32 h 33"/>
                  <a:gd name="T8" fmla="*/ 19 w 34"/>
                  <a:gd name="T9" fmla="*/ 19 h 33"/>
                  <a:gd name="T10" fmla="*/ 33 w 34"/>
                  <a:gd name="T11" fmla="*/ 5 h 33"/>
                  <a:gd name="T12" fmla="*/ 30 w 34"/>
                  <a:gd name="T13" fmla="*/ 1 h 33"/>
                </a:gdLst>
                <a:ahLst/>
                <a:cxnLst>
                  <a:cxn ang="0">
                    <a:pos x="T0" y="T1"/>
                  </a:cxn>
                  <a:cxn ang="0">
                    <a:pos x="T2" y="T3"/>
                  </a:cxn>
                  <a:cxn ang="0">
                    <a:pos x="T4" y="T5"/>
                  </a:cxn>
                  <a:cxn ang="0">
                    <a:pos x="T6" y="T7"/>
                  </a:cxn>
                  <a:cxn ang="0">
                    <a:pos x="T8" y="T9"/>
                  </a:cxn>
                  <a:cxn ang="0">
                    <a:pos x="T10" y="T11"/>
                  </a:cxn>
                  <a:cxn ang="0">
                    <a:pos x="T12" y="T13"/>
                  </a:cxn>
                </a:cxnLst>
                <a:rect l="0" t="0" r="r" b="b"/>
                <a:pathLst>
                  <a:path w="34" h="33">
                    <a:moveTo>
                      <a:pt x="30" y="1"/>
                    </a:moveTo>
                    <a:cubicBezTo>
                      <a:pt x="24" y="4"/>
                      <a:pt x="20" y="10"/>
                      <a:pt x="15" y="14"/>
                    </a:cubicBezTo>
                    <a:cubicBezTo>
                      <a:pt x="10" y="19"/>
                      <a:pt x="6" y="24"/>
                      <a:pt x="1" y="29"/>
                    </a:cubicBezTo>
                    <a:cubicBezTo>
                      <a:pt x="0" y="31"/>
                      <a:pt x="2" y="33"/>
                      <a:pt x="4" y="32"/>
                    </a:cubicBezTo>
                    <a:cubicBezTo>
                      <a:pt x="9" y="28"/>
                      <a:pt x="14" y="24"/>
                      <a:pt x="19" y="19"/>
                    </a:cubicBezTo>
                    <a:cubicBezTo>
                      <a:pt x="24" y="15"/>
                      <a:pt x="30" y="11"/>
                      <a:pt x="33" y="5"/>
                    </a:cubicBezTo>
                    <a:cubicBezTo>
                      <a:pt x="34" y="3"/>
                      <a:pt x="32" y="0"/>
                      <a:pt x="3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4">
                <a:extLst>
                  <a:ext uri="{FF2B5EF4-FFF2-40B4-BE49-F238E27FC236}">
                    <a16:creationId xmlns:a16="http://schemas.microsoft.com/office/drawing/2014/main" id="{87E4CA83-4F2C-447F-A1E6-832875035C05}"/>
                  </a:ext>
                </a:extLst>
              </p:cNvPr>
              <p:cNvSpPr>
                <a:spLocks/>
              </p:cNvSpPr>
              <p:nvPr/>
            </p:nvSpPr>
            <p:spPr bwMode="auto">
              <a:xfrm>
                <a:off x="2270624" y="1341251"/>
                <a:ext cx="94383" cy="39580"/>
              </a:xfrm>
              <a:custGeom>
                <a:avLst/>
                <a:gdLst>
                  <a:gd name="T0" fmla="*/ 39 w 42"/>
                  <a:gd name="T1" fmla="*/ 0 h 19"/>
                  <a:gd name="T2" fmla="*/ 20 w 42"/>
                  <a:gd name="T3" fmla="*/ 7 h 19"/>
                  <a:gd name="T4" fmla="*/ 2 w 42"/>
                  <a:gd name="T5" fmla="*/ 15 h 19"/>
                  <a:gd name="T6" fmla="*/ 3 w 42"/>
                  <a:gd name="T7" fmla="*/ 18 h 19"/>
                  <a:gd name="T8" fmla="*/ 24 w 42"/>
                  <a:gd name="T9" fmla="*/ 12 h 19"/>
                  <a:gd name="T10" fmla="*/ 41 w 42"/>
                  <a:gd name="T11" fmla="*/ 5 h 19"/>
                  <a:gd name="T12" fmla="*/ 39 w 42"/>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42" h="19">
                    <a:moveTo>
                      <a:pt x="39" y="0"/>
                    </a:moveTo>
                    <a:cubicBezTo>
                      <a:pt x="32" y="0"/>
                      <a:pt x="26" y="4"/>
                      <a:pt x="20" y="7"/>
                    </a:cubicBezTo>
                    <a:cubicBezTo>
                      <a:pt x="14" y="9"/>
                      <a:pt x="8" y="12"/>
                      <a:pt x="2" y="15"/>
                    </a:cubicBezTo>
                    <a:cubicBezTo>
                      <a:pt x="0" y="16"/>
                      <a:pt x="1" y="19"/>
                      <a:pt x="3" y="18"/>
                    </a:cubicBezTo>
                    <a:cubicBezTo>
                      <a:pt x="11" y="17"/>
                      <a:pt x="18" y="15"/>
                      <a:pt x="24" y="12"/>
                    </a:cubicBezTo>
                    <a:cubicBezTo>
                      <a:pt x="30" y="10"/>
                      <a:pt x="36" y="9"/>
                      <a:pt x="41" y="5"/>
                    </a:cubicBezTo>
                    <a:cubicBezTo>
                      <a:pt x="42" y="3"/>
                      <a:pt x="41" y="0"/>
                      <a:pt x="3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5">
                <a:extLst>
                  <a:ext uri="{FF2B5EF4-FFF2-40B4-BE49-F238E27FC236}">
                    <a16:creationId xmlns:a16="http://schemas.microsoft.com/office/drawing/2014/main" id="{60DE9457-7F8F-4C41-8BCB-D19E9C260A69}"/>
                  </a:ext>
                </a:extLst>
              </p:cNvPr>
              <p:cNvSpPr>
                <a:spLocks/>
              </p:cNvSpPr>
              <p:nvPr/>
            </p:nvSpPr>
            <p:spPr bwMode="auto">
              <a:xfrm>
                <a:off x="2269102" y="1429545"/>
                <a:ext cx="182677" cy="42625"/>
              </a:xfrm>
              <a:custGeom>
                <a:avLst/>
                <a:gdLst>
                  <a:gd name="T0" fmla="*/ 79 w 82"/>
                  <a:gd name="T1" fmla="*/ 14 h 20"/>
                  <a:gd name="T2" fmla="*/ 2 w 82"/>
                  <a:gd name="T3" fmla="*/ 1 h 20"/>
                  <a:gd name="T4" fmla="*/ 2 w 82"/>
                  <a:gd name="T5" fmla="*/ 5 h 20"/>
                  <a:gd name="T6" fmla="*/ 43 w 82"/>
                  <a:gd name="T7" fmla="*/ 13 h 20"/>
                  <a:gd name="T8" fmla="*/ 79 w 82"/>
                  <a:gd name="T9" fmla="*/ 20 h 20"/>
                  <a:gd name="T10" fmla="*/ 79 w 82"/>
                  <a:gd name="T11" fmla="*/ 14 h 20"/>
                </a:gdLst>
                <a:ahLst/>
                <a:cxnLst>
                  <a:cxn ang="0">
                    <a:pos x="T0" y="T1"/>
                  </a:cxn>
                  <a:cxn ang="0">
                    <a:pos x="T2" y="T3"/>
                  </a:cxn>
                  <a:cxn ang="0">
                    <a:pos x="T4" y="T5"/>
                  </a:cxn>
                  <a:cxn ang="0">
                    <a:pos x="T6" y="T7"/>
                  </a:cxn>
                  <a:cxn ang="0">
                    <a:pos x="T8" y="T9"/>
                  </a:cxn>
                  <a:cxn ang="0">
                    <a:pos x="T10" y="T11"/>
                  </a:cxn>
                </a:cxnLst>
                <a:rect l="0" t="0" r="r" b="b"/>
                <a:pathLst>
                  <a:path w="82" h="20">
                    <a:moveTo>
                      <a:pt x="79" y="14"/>
                    </a:moveTo>
                    <a:cubicBezTo>
                      <a:pt x="57" y="6"/>
                      <a:pt x="27" y="0"/>
                      <a:pt x="2" y="1"/>
                    </a:cubicBezTo>
                    <a:cubicBezTo>
                      <a:pt x="0" y="1"/>
                      <a:pt x="0" y="4"/>
                      <a:pt x="2" y="5"/>
                    </a:cubicBezTo>
                    <a:cubicBezTo>
                      <a:pt x="15" y="9"/>
                      <a:pt x="29" y="11"/>
                      <a:pt x="43" y="13"/>
                    </a:cubicBezTo>
                    <a:cubicBezTo>
                      <a:pt x="55" y="16"/>
                      <a:pt x="67" y="19"/>
                      <a:pt x="79" y="20"/>
                    </a:cubicBezTo>
                    <a:cubicBezTo>
                      <a:pt x="82" y="20"/>
                      <a:pt x="82" y="15"/>
                      <a:pt x="79"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6">
                <a:extLst>
                  <a:ext uri="{FF2B5EF4-FFF2-40B4-BE49-F238E27FC236}">
                    <a16:creationId xmlns:a16="http://schemas.microsoft.com/office/drawing/2014/main" id="{F8C09112-5C6B-4E44-9508-B15C4DE33395}"/>
                  </a:ext>
                </a:extLst>
              </p:cNvPr>
              <p:cNvSpPr>
                <a:spLocks/>
              </p:cNvSpPr>
              <p:nvPr/>
            </p:nvSpPr>
            <p:spPr bwMode="auto">
              <a:xfrm>
                <a:off x="2284325" y="1507182"/>
                <a:ext cx="103517" cy="41103"/>
              </a:xfrm>
              <a:custGeom>
                <a:avLst/>
                <a:gdLst>
                  <a:gd name="T0" fmla="*/ 43 w 46"/>
                  <a:gd name="T1" fmla="*/ 13 h 20"/>
                  <a:gd name="T2" fmla="*/ 21 w 46"/>
                  <a:gd name="T3" fmla="*/ 5 h 20"/>
                  <a:gd name="T4" fmla="*/ 1 w 46"/>
                  <a:gd name="T5" fmla="*/ 2 h 20"/>
                  <a:gd name="T6" fmla="*/ 1 w 46"/>
                  <a:gd name="T7" fmla="*/ 4 h 20"/>
                  <a:gd name="T8" fmla="*/ 18 w 46"/>
                  <a:gd name="T9" fmla="*/ 11 h 20"/>
                  <a:gd name="T10" fmla="*/ 40 w 46"/>
                  <a:gd name="T11" fmla="*/ 19 h 20"/>
                  <a:gd name="T12" fmla="*/ 43 w 46"/>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46" h="20">
                    <a:moveTo>
                      <a:pt x="43" y="13"/>
                    </a:moveTo>
                    <a:cubicBezTo>
                      <a:pt x="37" y="8"/>
                      <a:pt x="28" y="7"/>
                      <a:pt x="21" y="5"/>
                    </a:cubicBezTo>
                    <a:cubicBezTo>
                      <a:pt x="15" y="3"/>
                      <a:pt x="8" y="0"/>
                      <a:pt x="1" y="2"/>
                    </a:cubicBezTo>
                    <a:cubicBezTo>
                      <a:pt x="0" y="2"/>
                      <a:pt x="0" y="3"/>
                      <a:pt x="1" y="4"/>
                    </a:cubicBezTo>
                    <a:cubicBezTo>
                      <a:pt x="5" y="8"/>
                      <a:pt x="12" y="9"/>
                      <a:pt x="18" y="11"/>
                    </a:cubicBezTo>
                    <a:cubicBezTo>
                      <a:pt x="25" y="14"/>
                      <a:pt x="33" y="18"/>
                      <a:pt x="40" y="19"/>
                    </a:cubicBezTo>
                    <a:cubicBezTo>
                      <a:pt x="44" y="20"/>
                      <a:pt x="46" y="15"/>
                      <a:pt x="4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7" name="Freeform 27">
              <a:extLst>
                <a:ext uri="{FF2B5EF4-FFF2-40B4-BE49-F238E27FC236}">
                  <a16:creationId xmlns:a16="http://schemas.microsoft.com/office/drawing/2014/main" id="{84605E9F-F639-440E-A6DD-BAA0EA48D733}"/>
                </a:ext>
              </a:extLst>
            </p:cNvPr>
            <p:cNvSpPr>
              <a:spLocks noEditPoints="1"/>
            </p:cNvSpPr>
            <p:nvPr/>
          </p:nvSpPr>
          <p:spPr bwMode="auto">
            <a:xfrm>
              <a:off x="6865716" y="3216737"/>
              <a:ext cx="459737" cy="611968"/>
            </a:xfrm>
            <a:custGeom>
              <a:avLst/>
              <a:gdLst>
                <a:gd name="T0" fmla="*/ 186 w 205"/>
                <a:gd name="T1" fmla="*/ 153 h 296"/>
                <a:gd name="T2" fmla="*/ 203 w 205"/>
                <a:gd name="T3" fmla="*/ 35 h 296"/>
                <a:gd name="T4" fmla="*/ 104 w 205"/>
                <a:gd name="T5" fmla="*/ 51 h 296"/>
                <a:gd name="T6" fmla="*/ 90 w 205"/>
                <a:gd name="T7" fmla="*/ 108 h 296"/>
                <a:gd name="T8" fmla="*/ 4 w 205"/>
                <a:gd name="T9" fmla="*/ 202 h 296"/>
                <a:gd name="T10" fmla="*/ 44 w 205"/>
                <a:gd name="T11" fmla="*/ 274 h 296"/>
                <a:gd name="T12" fmla="*/ 135 w 205"/>
                <a:gd name="T13" fmla="*/ 262 h 296"/>
                <a:gd name="T14" fmla="*/ 188 w 205"/>
                <a:gd name="T15" fmla="*/ 143 h 296"/>
                <a:gd name="T16" fmla="*/ 186 w 205"/>
                <a:gd name="T17" fmla="*/ 138 h 296"/>
                <a:gd name="T18" fmla="*/ 173 w 205"/>
                <a:gd name="T19" fmla="*/ 147 h 296"/>
                <a:gd name="T20" fmla="*/ 177 w 205"/>
                <a:gd name="T21" fmla="*/ 149 h 296"/>
                <a:gd name="T22" fmla="*/ 83 w 205"/>
                <a:gd name="T23" fmla="*/ 83 h 296"/>
                <a:gd name="T24" fmla="*/ 85 w 205"/>
                <a:gd name="T25" fmla="*/ 85 h 296"/>
                <a:gd name="T26" fmla="*/ 85 w 205"/>
                <a:gd name="T27" fmla="*/ 99 h 296"/>
                <a:gd name="T28" fmla="*/ 90 w 205"/>
                <a:gd name="T29" fmla="*/ 102 h 296"/>
                <a:gd name="T30" fmla="*/ 89 w 205"/>
                <a:gd name="T31" fmla="*/ 92 h 296"/>
                <a:gd name="T32" fmla="*/ 89 w 205"/>
                <a:gd name="T33" fmla="*/ 101 h 296"/>
                <a:gd name="T34" fmla="*/ 98 w 205"/>
                <a:gd name="T35" fmla="*/ 93 h 296"/>
                <a:gd name="T36" fmla="*/ 90 w 205"/>
                <a:gd name="T37" fmla="*/ 102 h 296"/>
                <a:gd name="T38" fmla="*/ 111 w 205"/>
                <a:gd name="T39" fmla="*/ 94 h 296"/>
                <a:gd name="T40" fmla="*/ 119 w 205"/>
                <a:gd name="T41" fmla="*/ 48 h 296"/>
                <a:gd name="T42" fmla="*/ 197 w 205"/>
                <a:gd name="T43" fmla="*/ 39 h 296"/>
                <a:gd name="T44" fmla="*/ 175 w 205"/>
                <a:gd name="T45" fmla="*/ 125 h 296"/>
                <a:gd name="T46" fmla="*/ 142 w 205"/>
                <a:gd name="T47" fmla="*/ 221 h 296"/>
                <a:gd name="T48" fmla="*/ 19 w 205"/>
                <a:gd name="T49" fmla="*/ 223 h 296"/>
                <a:gd name="T50" fmla="*/ 171 w 205"/>
                <a:gd name="T51" fmla="*/ 147 h 296"/>
                <a:gd name="T52" fmla="*/ 178 w 205"/>
                <a:gd name="T53" fmla="*/ 136 h 296"/>
                <a:gd name="T54" fmla="*/ 16 w 205"/>
                <a:gd name="T55" fmla="*/ 230 h 296"/>
                <a:gd name="T56" fmla="*/ 6 w 205"/>
                <a:gd name="T57" fmla="*/ 218 h 296"/>
                <a:gd name="T58" fmla="*/ 17 w 205"/>
                <a:gd name="T59" fmla="*/ 232 h 296"/>
                <a:gd name="T60" fmla="*/ 12 w 205"/>
                <a:gd name="T61" fmla="*/ 242 h 296"/>
                <a:gd name="T62" fmla="*/ 31 w 205"/>
                <a:gd name="T63" fmla="*/ 242 h 296"/>
                <a:gd name="T64" fmla="*/ 26 w 205"/>
                <a:gd name="T65" fmla="*/ 257 h 296"/>
                <a:gd name="T66" fmla="*/ 33 w 205"/>
                <a:gd name="T67" fmla="*/ 261 h 296"/>
                <a:gd name="T68" fmla="*/ 41 w 205"/>
                <a:gd name="T69" fmla="*/ 248 h 296"/>
                <a:gd name="T70" fmla="*/ 34 w 205"/>
                <a:gd name="T71" fmla="*/ 262 h 296"/>
                <a:gd name="T72" fmla="*/ 48 w 205"/>
                <a:gd name="T73" fmla="*/ 251 h 296"/>
                <a:gd name="T74" fmla="*/ 42 w 205"/>
                <a:gd name="T75" fmla="*/ 266 h 296"/>
                <a:gd name="T76" fmla="*/ 61 w 205"/>
                <a:gd name="T77" fmla="*/ 258 h 296"/>
                <a:gd name="T78" fmla="*/ 50 w 205"/>
                <a:gd name="T79" fmla="*/ 271 h 296"/>
                <a:gd name="T80" fmla="*/ 76 w 205"/>
                <a:gd name="T81" fmla="*/ 267 h 296"/>
                <a:gd name="T82" fmla="*/ 75 w 205"/>
                <a:gd name="T83" fmla="*/ 284 h 296"/>
                <a:gd name="T84" fmla="*/ 86 w 205"/>
                <a:gd name="T85" fmla="*/ 273 h 296"/>
                <a:gd name="T86" fmla="*/ 81 w 205"/>
                <a:gd name="T87" fmla="*/ 287 h 296"/>
                <a:gd name="T88" fmla="*/ 89 w 205"/>
                <a:gd name="T89" fmla="*/ 289 h 296"/>
                <a:gd name="T90" fmla="*/ 91 w 205"/>
                <a:gd name="T91" fmla="*/ 290 h 296"/>
                <a:gd name="T92" fmla="*/ 97 w 205"/>
                <a:gd name="T93" fmla="*/ 290 h 296"/>
                <a:gd name="T94" fmla="*/ 101 w 205"/>
                <a:gd name="T95" fmla="*/ 289 h 296"/>
                <a:gd name="T96" fmla="*/ 103 w 205"/>
                <a:gd name="T97" fmla="*/ 289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296">
                  <a:moveTo>
                    <a:pt x="135" y="262"/>
                  </a:moveTo>
                  <a:cubicBezTo>
                    <a:pt x="149" y="227"/>
                    <a:pt x="161" y="190"/>
                    <a:pt x="169" y="152"/>
                  </a:cubicBezTo>
                  <a:cubicBezTo>
                    <a:pt x="175" y="155"/>
                    <a:pt x="180" y="158"/>
                    <a:pt x="186" y="153"/>
                  </a:cubicBezTo>
                  <a:cubicBezTo>
                    <a:pt x="193" y="147"/>
                    <a:pt x="197" y="140"/>
                    <a:pt x="199" y="131"/>
                  </a:cubicBezTo>
                  <a:cubicBezTo>
                    <a:pt x="205" y="121"/>
                    <a:pt x="203" y="101"/>
                    <a:pt x="203" y="91"/>
                  </a:cubicBezTo>
                  <a:cubicBezTo>
                    <a:pt x="204" y="72"/>
                    <a:pt x="205" y="53"/>
                    <a:pt x="203" y="35"/>
                  </a:cubicBezTo>
                  <a:cubicBezTo>
                    <a:pt x="202" y="26"/>
                    <a:pt x="200" y="9"/>
                    <a:pt x="191" y="5"/>
                  </a:cubicBezTo>
                  <a:cubicBezTo>
                    <a:pt x="180" y="0"/>
                    <a:pt x="164" y="11"/>
                    <a:pt x="156" y="16"/>
                  </a:cubicBezTo>
                  <a:cubicBezTo>
                    <a:pt x="138" y="27"/>
                    <a:pt x="121" y="39"/>
                    <a:pt x="104" y="51"/>
                  </a:cubicBezTo>
                  <a:cubicBezTo>
                    <a:pt x="97" y="55"/>
                    <a:pt x="80" y="63"/>
                    <a:pt x="79" y="74"/>
                  </a:cubicBezTo>
                  <a:cubicBezTo>
                    <a:pt x="75" y="80"/>
                    <a:pt x="74" y="87"/>
                    <a:pt x="75" y="94"/>
                  </a:cubicBezTo>
                  <a:cubicBezTo>
                    <a:pt x="76" y="100"/>
                    <a:pt x="83" y="106"/>
                    <a:pt x="90" y="108"/>
                  </a:cubicBezTo>
                  <a:cubicBezTo>
                    <a:pt x="77" y="121"/>
                    <a:pt x="65" y="134"/>
                    <a:pt x="53" y="147"/>
                  </a:cubicBezTo>
                  <a:cubicBezTo>
                    <a:pt x="38" y="161"/>
                    <a:pt x="20" y="176"/>
                    <a:pt x="8" y="193"/>
                  </a:cubicBezTo>
                  <a:cubicBezTo>
                    <a:pt x="6" y="196"/>
                    <a:pt x="5" y="199"/>
                    <a:pt x="4" y="202"/>
                  </a:cubicBezTo>
                  <a:cubicBezTo>
                    <a:pt x="3" y="202"/>
                    <a:pt x="2" y="202"/>
                    <a:pt x="2" y="203"/>
                  </a:cubicBezTo>
                  <a:cubicBezTo>
                    <a:pt x="1" y="217"/>
                    <a:pt x="0" y="232"/>
                    <a:pt x="6" y="244"/>
                  </a:cubicBezTo>
                  <a:cubicBezTo>
                    <a:pt x="14" y="259"/>
                    <a:pt x="30" y="267"/>
                    <a:pt x="44" y="274"/>
                  </a:cubicBezTo>
                  <a:cubicBezTo>
                    <a:pt x="56" y="282"/>
                    <a:pt x="76" y="296"/>
                    <a:pt x="91" y="296"/>
                  </a:cubicBezTo>
                  <a:cubicBezTo>
                    <a:pt x="101" y="296"/>
                    <a:pt x="113" y="286"/>
                    <a:pt x="122" y="278"/>
                  </a:cubicBezTo>
                  <a:cubicBezTo>
                    <a:pt x="127" y="276"/>
                    <a:pt x="131" y="270"/>
                    <a:pt x="135" y="262"/>
                  </a:cubicBezTo>
                  <a:close/>
                  <a:moveTo>
                    <a:pt x="186" y="138"/>
                  </a:moveTo>
                  <a:cubicBezTo>
                    <a:pt x="188" y="139"/>
                    <a:pt x="190" y="138"/>
                    <a:pt x="192" y="138"/>
                  </a:cubicBezTo>
                  <a:cubicBezTo>
                    <a:pt x="191" y="140"/>
                    <a:pt x="189" y="142"/>
                    <a:pt x="188" y="143"/>
                  </a:cubicBezTo>
                  <a:cubicBezTo>
                    <a:pt x="186" y="145"/>
                    <a:pt x="185" y="147"/>
                    <a:pt x="183" y="148"/>
                  </a:cubicBezTo>
                  <a:cubicBezTo>
                    <a:pt x="181" y="149"/>
                    <a:pt x="180" y="149"/>
                    <a:pt x="179" y="149"/>
                  </a:cubicBezTo>
                  <a:cubicBezTo>
                    <a:pt x="181" y="146"/>
                    <a:pt x="184" y="142"/>
                    <a:pt x="186" y="138"/>
                  </a:cubicBezTo>
                  <a:close/>
                  <a:moveTo>
                    <a:pt x="177" y="149"/>
                  </a:moveTo>
                  <a:cubicBezTo>
                    <a:pt x="175" y="149"/>
                    <a:pt x="174" y="148"/>
                    <a:pt x="173" y="147"/>
                  </a:cubicBezTo>
                  <a:cubicBezTo>
                    <a:pt x="173" y="147"/>
                    <a:pt x="173" y="147"/>
                    <a:pt x="173" y="147"/>
                  </a:cubicBezTo>
                  <a:cubicBezTo>
                    <a:pt x="175" y="144"/>
                    <a:pt x="178" y="140"/>
                    <a:pt x="180" y="136"/>
                  </a:cubicBezTo>
                  <a:cubicBezTo>
                    <a:pt x="181" y="137"/>
                    <a:pt x="182" y="137"/>
                    <a:pt x="183" y="138"/>
                  </a:cubicBezTo>
                  <a:cubicBezTo>
                    <a:pt x="181" y="141"/>
                    <a:pt x="179" y="145"/>
                    <a:pt x="177" y="149"/>
                  </a:cubicBezTo>
                  <a:close/>
                  <a:moveTo>
                    <a:pt x="80" y="88"/>
                  </a:moveTo>
                  <a:cubicBezTo>
                    <a:pt x="80" y="86"/>
                    <a:pt x="80" y="83"/>
                    <a:pt x="81" y="81"/>
                  </a:cubicBezTo>
                  <a:cubicBezTo>
                    <a:pt x="82" y="82"/>
                    <a:pt x="82" y="82"/>
                    <a:pt x="83" y="83"/>
                  </a:cubicBezTo>
                  <a:cubicBezTo>
                    <a:pt x="82" y="85"/>
                    <a:pt x="81" y="87"/>
                    <a:pt x="80" y="88"/>
                  </a:cubicBezTo>
                  <a:close/>
                  <a:moveTo>
                    <a:pt x="80" y="92"/>
                  </a:moveTo>
                  <a:cubicBezTo>
                    <a:pt x="81" y="90"/>
                    <a:pt x="83" y="87"/>
                    <a:pt x="85" y="85"/>
                  </a:cubicBezTo>
                  <a:cubicBezTo>
                    <a:pt x="86" y="86"/>
                    <a:pt x="87" y="87"/>
                    <a:pt x="89" y="88"/>
                  </a:cubicBezTo>
                  <a:cubicBezTo>
                    <a:pt x="86" y="91"/>
                    <a:pt x="85" y="95"/>
                    <a:pt x="85" y="98"/>
                  </a:cubicBezTo>
                  <a:cubicBezTo>
                    <a:pt x="85" y="98"/>
                    <a:pt x="85" y="99"/>
                    <a:pt x="85" y="99"/>
                  </a:cubicBezTo>
                  <a:cubicBezTo>
                    <a:pt x="83" y="97"/>
                    <a:pt x="81" y="95"/>
                    <a:pt x="80" y="92"/>
                  </a:cubicBezTo>
                  <a:close/>
                  <a:moveTo>
                    <a:pt x="89" y="101"/>
                  </a:moveTo>
                  <a:cubicBezTo>
                    <a:pt x="89" y="101"/>
                    <a:pt x="89" y="101"/>
                    <a:pt x="90" y="102"/>
                  </a:cubicBezTo>
                  <a:cubicBezTo>
                    <a:pt x="88" y="101"/>
                    <a:pt x="86" y="100"/>
                    <a:pt x="85" y="99"/>
                  </a:cubicBezTo>
                  <a:cubicBezTo>
                    <a:pt x="85" y="99"/>
                    <a:pt x="85" y="99"/>
                    <a:pt x="86" y="99"/>
                  </a:cubicBezTo>
                  <a:cubicBezTo>
                    <a:pt x="87" y="97"/>
                    <a:pt x="88" y="94"/>
                    <a:pt x="89" y="92"/>
                  </a:cubicBezTo>
                  <a:cubicBezTo>
                    <a:pt x="89" y="91"/>
                    <a:pt x="90" y="90"/>
                    <a:pt x="91" y="89"/>
                  </a:cubicBezTo>
                  <a:cubicBezTo>
                    <a:pt x="92" y="90"/>
                    <a:pt x="94" y="91"/>
                    <a:pt x="96" y="92"/>
                  </a:cubicBezTo>
                  <a:cubicBezTo>
                    <a:pt x="93" y="94"/>
                    <a:pt x="91" y="98"/>
                    <a:pt x="89" y="101"/>
                  </a:cubicBezTo>
                  <a:close/>
                  <a:moveTo>
                    <a:pt x="90" y="102"/>
                  </a:moveTo>
                  <a:cubicBezTo>
                    <a:pt x="90" y="102"/>
                    <a:pt x="91" y="102"/>
                    <a:pt x="91" y="102"/>
                  </a:cubicBezTo>
                  <a:cubicBezTo>
                    <a:pt x="93" y="98"/>
                    <a:pt x="95" y="96"/>
                    <a:pt x="98" y="93"/>
                  </a:cubicBezTo>
                  <a:cubicBezTo>
                    <a:pt x="100" y="94"/>
                    <a:pt x="102" y="95"/>
                    <a:pt x="104" y="95"/>
                  </a:cubicBezTo>
                  <a:cubicBezTo>
                    <a:pt x="101" y="98"/>
                    <a:pt x="97" y="101"/>
                    <a:pt x="94" y="104"/>
                  </a:cubicBezTo>
                  <a:cubicBezTo>
                    <a:pt x="93" y="103"/>
                    <a:pt x="91" y="103"/>
                    <a:pt x="90" y="102"/>
                  </a:cubicBezTo>
                  <a:close/>
                  <a:moveTo>
                    <a:pt x="39" y="171"/>
                  </a:moveTo>
                  <a:cubicBezTo>
                    <a:pt x="62" y="147"/>
                    <a:pt x="90" y="124"/>
                    <a:pt x="110" y="97"/>
                  </a:cubicBezTo>
                  <a:cubicBezTo>
                    <a:pt x="111" y="97"/>
                    <a:pt x="113" y="95"/>
                    <a:pt x="111" y="94"/>
                  </a:cubicBezTo>
                  <a:cubicBezTo>
                    <a:pt x="104" y="88"/>
                    <a:pt x="85" y="81"/>
                    <a:pt x="91" y="68"/>
                  </a:cubicBezTo>
                  <a:cubicBezTo>
                    <a:pt x="93" y="65"/>
                    <a:pt x="100" y="61"/>
                    <a:pt x="103" y="59"/>
                  </a:cubicBezTo>
                  <a:cubicBezTo>
                    <a:pt x="108" y="55"/>
                    <a:pt x="113" y="52"/>
                    <a:pt x="119" y="48"/>
                  </a:cubicBezTo>
                  <a:cubicBezTo>
                    <a:pt x="128" y="41"/>
                    <a:pt x="138" y="35"/>
                    <a:pt x="147" y="29"/>
                  </a:cubicBezTo>
                  <a:cubicBezTo>
                    <a:pt x="156" y="23"/>
                    <a:pt x="166" y="15"/>
                    <a:pt x="176" y="13"/>
                  </a:cubicBezTo>
                  <a:cubicBezTo>
                    <a:pt x="194" y="8"/>
                    <a:pt x="196" y="25"/>
                    <a:pt x="197" y="39"/>
                  </a:cubicBezTo>
                  <a:cubicBezTo>
                    <a:pt x="198" y="48"/>
                    <a:pt x="197" y="57"/>
                    <a:pt x="197" y="66"/>
                  </a:cubicBezTo>
                  <a:cubicBezTo>
                    <a:pt x="197" y="76"/>
                    <a:pt x="197" y="86"/>
                    <a:pt x="196" y="96"/>
                  </a:cubicBezTo>
                  <a:cubicBezTo>
                    <a:pt x="195" y="105"/>
                    <a:pt x="195" y="140"/>
                    <a:pt x="175" y="125"/>
                  </a:cubicBezTo>
                  <a:cubicBezTo>
                    <a:pt x="174" y="124"/>
                    <a:pt x="172" y="124"/>
                    <a:pt x="171" y="126"/>
                  </a:cubicBezTo>
                  <a:cubicBezTo>
                    <a:pt x="169" y="125"/>
                    <a:pt x="167" y="125"/>
                    <a:pt x="167" y="128"/>
                  </a:cubicBezTo>
                  <a:cubicBezTo>
                    <a:pt x="162" y="160"/>
                    <a:pt x="153" y="191"/>
                    <a:pt x="142" y="221"/>
                  </a:cubicBezTo>
                  <a:cubicBezTo>
                    <a:pt x="136" y="237"/>
                    <a:pt x="128" y="272"/>
                    <a:pt x="110" y="273"/>
                  </a:cubicBezTo>
                  <a:cubicBezTo>
                    <a:pt x="95" y="274"/>
                    <a:pt x="76" y="257"/>
                    <a:pt x="63" y="250"/>
                  </a:cubicBezTo>
                  <a:cubicBezTo>
                    <a:pt x="48" y="242"/>
                    <a:pt x="31" y="235"/>
                    <a:pt x="19" y="223"/>
                  </a:cubicBezTo>
                  <a:cubicBezTo>
                    <a:pt x="0" y="204"/>
                    <a:pt x="26" y="185"/>
                    <a:pt x="39" y="171"/>
                  </a:cubicBezTo>
                  <a:close/>
                  <a:moveTo>
                    <a:pt x="172" y="147"/>
                  </a:moveTo>
                  <a:cubicBezTo>
                    <a:pt x="171" y="147"/>
                    <a:pt x="172" y="147"/>
                    <a:pt x="171" y="147"/>
                  </a:cubicBezTo>
                  <a:cubicBezTo>
                    <a:pt x="171" y="147"/>
                    <a:pt x="171" y="146"/>
                    <a:pt x="170" y="146"/>
                  </a:cubicBezTo>
                  <a:cubicBezTo>
                    <a:pt x="171" y="142"/>
                    <a:pt x="172" y="137"/>
                    <a:pt x="173" y="132"/>
                  </a:cubicBezTo>
                  <a:cubicBezTo>
                    <a:pt x="174" y="133"/>
                    <a:pt x="176" y="135"/>
                    <a:pt x="178" y="136"/>
                  </a:cubicBezTo>
                  <a:cubicBezTo>
                    <a:pt x="175" y="139"/>
                    <a:pt x="173" y="143"/>
                    <a:pt x="172" y="147"/>
                  </a:cubicBezTo>
                  <a:close/>
                  <a:moveTo>
                    <a:pt x="6" y="218"/>
                  </a:moveTo>
                  <a:cubicBezTo>
                    <a:pt x="8" y="222"/>
                    <a:pt x="11" y="226"/>
                    <a:pt x="16" y="230"/>
                  </a:cubicBezTo>
                  <a:cubicBezTo>
                    <a:pt x="14" y="234"/>
                    <a:pt x="13" y="238"/>
                    <a:pt x="11" y="241"/>
                  </a:cubicBezTo>
                  <a:cubicBezTo>
                    <a:pt x="11" y="241"/>
                    <a:pt x="11" y="241"/>
                    <a:pt x="11" y="241"/>
                  </a:cubicBezTo>
                  <a:cubicBezTo>
                    <a:pt x="8" y="234"/>
                    <a:pt x="6" y="226"/>
                    <a:pt x="6" y="218"/>
                  </a:cubicBezTo>
                  <a:close/>
                  <a:moveTo>
                    <a:pt x="12" y="242"/>
                  </a:moveTo>
                  <a:cubicBezTo>
                    <a:pt x="12" y="242"/>
                    <a:pt x="13" y="242"/>
                    <a:pt x="13" y="242"/>
                  </a:cubicBezTo>
                  <a:cubicBezTo>
                    <a:pt x="14" y="238"/>
                    <a:pt x="16" y="235"/>
                    <a:pt x="17" y="232"/>
                  </a:cubicBezTo>
                  <a:cubicBezTo>
                    <a:pt x="19" y="233"/>
                    <a:pt x="21" y="235"/>
                    <a:pt x="23" y="236"/>
                  </a:cubicBezTo>
                  <a:cubicBezTo>
                    <a:pt x="20" y="240"/>
                    <a:pt x="18" y="244"/>
                    <a:pt x="17" y="249"/>
                  </a:cubicBezTo>
                  <a:cubicBezTo>
                    <a:pt x="15" y="247"/>
                    <a:pt x="13" y="245"/>
                    <a:pt x="12" y="242"/>
                  </a:cubicBezTo>
                  <a:close/>
                  <a:moveTo>
                    <a:pt x="18" y="250"/>
                  </a:moveTo>
                  <a:cubicBezTo>
                    <a:pt x="20" y="246"/>
                    <a:pt x="22" y="242"/>
                    <a:pt x="24" y="237"/>
                  </a:cubicBezTo>
                  <a:cubicBezTo>
                    <a:pt x="27" y="239"/>
                    <a:pt x="29" y="240"/>
                    <a:pt x="31" y="242"/>
                  </a:cubicBezTo>
                  <a:cubicBezTo>
                    <a:pt x="28" y="246"/>
                    <a:pt x="26" y="251"/>
                    <a:pt x="25" y="256"/>
                  </a:cubicBezTo>
                  <a:cubicBezTo>
                    <a:pt x="22" y="254"/>
                    <a:pt x="20" y="252"/>
                    <a:pt x="18" y="250"/>
                  </a:cubicBezTo>
                  <a:close/>
                  <a:moveTo>
                    <a:pt x="26" y="257"/>
                  </a:moveTo>
                  <a:cubicBezTo>
                    <a:pt x="28" y="252"/>
                    <a:pt x="31" y="247"/>
                    <a:pt x="33" y="243"/>
                  </a:cubicBezTo>
                  <a:cubicBezTo>
                    <a:pt x="35" y="244"/>
                    <a:pt x="37" y="246"/>
                    <a:pt x="40" y="247"/>
                  </a:cubicBezTo>
                  <a:cubicBezTo>
                    <a:pt x="37" y="251"/>
                    <a:pt x="35" y="256"/>
                    <a:pt x="33" y="261"/>
                  </a:cubicBezTo>
                  <a:cubicBezTo>
                    <a:pt x="31" y="260"/>
                    <a:pt x="28" y="258"/>
                    <a:pt x="26" y="257"/>
                  </a:cubicBezTo>
                  <a:close/>
                  <a:moveTo>
                    <a:pt x="34" y="262"/>
                  </a:moveTo>
                  <a:cubicBezTo>
                    <a:pt x="37" y="257"/>
                    <a:pt x="40" y="253"/>
                    <a:pt x="41" y="248"/>
                  </a:cubicBezTo>
                  <a:cubicBezTo>
                    <a:pt x="43" y="249"/>
                    <a:pt x="45" y="249"/>
                    <a:pt x="46" y="250"/>
                  </a:cubicBezTo>
                  <a:cubicBezTo>
                    <a:pt x="43" y="255"/>
                    <a:pt x="41" y="259"/>
                    <a:pt x="38" y="264"/>
                  </a:cubicBezTo>
                  <a:cubicBezTo>
                    <a:pt x="37" y="263"/>
                    <a:pt x="36" y="263"/>
                    <a:pt x="34" y="262"/>
                  </a:cubicBezTo>
                  <a:close/>
                  <a:moveTo>
                    <a:pt x="42" y="266"/>
                  </a:moveTo>
                  <a:cubicBezTo>
                    <a:pt x="42" y="266"/>
                    <a:pt x="41" y="266"/>
                    <a:pt x="40" y="265"/>
                  </a:cubicBezTo>
                  <a:cubicBezTo>
                    <a:pt x="43" y="261"/>
                    <a:pt x="46" y="256"/>
                    <a:pt x="48" y="251"/>
                  </a:cubicBezTo>
                  <a:cubicBezTo>
                    <a:pt x="51" y="253"/>
                    <a:pt x="53" y="254"/>
                    <a:pt x="55" y="255"/>
                  </a:cubicBezTo>
                  <a:cubicBezTo>
                    <a:pt x="53" y="260"/>
                    <a:pt x="50" y="265"/>
                    <a:pt x="48" y="270"/>
                  </a:cubicBezTo>
                  <a:cubicBezTo>
                    <a:pt x="46" y="269"/>
                    <a:pt x="44" y="267"/>
                    <a:pt x="42" y="266"/>
                  </a:cubicBezTo>
                  <a:close/>
                  <a:moveTo>
                    <a:pt x="50" y="271"/>
                  </a:moveTo>
                  <a:cubicBezTo>
                    <a:pt x="52" y="266"/>
                    <a:pt x="55" y="261"/>
                    <a:pt x="57" y="256"/>
                  </a:cubicBezTo>
                  <a:cubicBezTo>
                    <a:pt x="59" y="257"/>
                    <a:pt x="60" y="257"/>
                    <a:pt x="61" y="258"/>
                  </a:cubicBezTo>
                  <a:cubicBezTo>
                    <a:pt x="63" y="259"/>
                    <a:pt x="65" y="260"/>
                    <a:pt x="66" y="261"/>
                  </a:cubicBezTo>
                  <a:cubicBezTo>
                    <a:pt x="64" y="266"/>
                    <a:pt x="61" y="271"/>
                    <a:pt x="59" y="276"/>
                  </a:cubicBezTo>
                  <a:cubicBezTo>
                    <a:pt x="56" y="274"/>
                    <a:pt x="53" y="272"/>
                    <a:pt x="50" y="271"/>
                  </a:cubicBezTo>
                  <a:close/>
                  <a:moveTo>
                    <a:pt x="61" y="277"/>
                  </a:moveTo>
                  <a:cubicBezTo>
                    <a:pt x="64" y="272"/>
                    <a:pt x="66" y="267"/>
                    <a:pt x="68" y="262"/>
                  </a:cubicBezTo>
                  <a:cubicBezTo>
                    <a:pt x="71" y="264"/>
                    <a:pt x="74" y="266"/>
                    <a:pt x="76" y="267"/>
                  </a:cubicBezTo>
                  <a:cubicBezTo>
                    <a:pt x="74" y="272"/>
                    <a:pt x="72" y="277"/>
                    <a:pt x="70" y="281"/>
                  </a:cubicBezTo>
                  <a:cubicBezTo>
                    <a:pt x="67" y="280"/>
                    <a:pt x="64" y="278"/>
                    <a:pt x="61" y="277"/>
                  </a:cubicBezTo>
                  <a:close/>
                  <a:moveTo>
                    <a:pt x="75" y="284"/>
                  </a:moveTo>
                  <a:cubicBezTo>
                    <a:pt x="73" y="283"/>
                    <a:pt x="72" y="283"/>
                    <a:pt x="71" y="282"/>
                  </a:cubicBezTo>
                  <a:cubicBezTo>
                    <a:pt x="74" y="278"/>
                    <a:pt x="77" y="273"/>
                    <a:pt x="78" y="268"/>
                  </a:cubicBezTo>
                  <a:cubicBezTo>
                    <a:pt x="81" y="270"/>
                    <a:pt x="84" y="272"/>
                    <a:pt x="86" y="273"/>
                  </a:cubicBezTo>
                  <a:cubicBezTo>
                    <a:pt x="84" y="277"/>
                    <a:pt x="81" y="282"/>
                    <a:pt x="79" y="286"/>
                  </a:cubicBezTo>
                  <a:cubicBezTo>
                    <a:pt x="77" y="285"/>
                    <a:pt x="76" y="285"/>
                    <a:pt x="75" y="284"/>
                  </a:cubicBezTo>
                  <a:close/>
                  <a:moveTo>
                    <a:pt x="81" y="287"/>
                  </a:moveTo>
                  <a:cubicBezTo>
                    <a:pt x="83" y="283"/>
                    <a:pt x="86" y="279"/>
                    <a:pt x="89" y="274"/>
                  </a:cubicBezTo>
                  <a:cubicBezTo>
                    <a:pt x="91" y="275"/>
                    <a:pt x="93" y="277"/>
                    <a:pt x="96" y="278"/>
                  </a:cubicBezTo>
                  <a:cubicBezTo>
                    <a:pt x="93" y="281"/>
                    <a:pt x="91" y="285"/>
                    <a:pt x="89" y="289"/>
                  </a:cubicBezTo>
                  <a:cubicBezTo>
                    <a:pt x="89" y="289"/>
                    <a:pt x="89" y="289"/>
                    <a:pt x="89" y="289"/>
                  </a:cubicBezTo>
                  <a:cubicBezTo>
                    <a:pt x="86" y="289"/>
                    <a:pt x="83" y="288"/>
                    <a:pt x="81" y="287"/>
                  </a:cubicBezTo>
                  <a:close/>
                  <a:moveTo>
                    <a:pt x="91" y="290"/>
                  </a:moveTo>
                  <a:cubicBezTo>
                    <a:pt x="93" y="286"/>
                    <a:pt x="96" y="282"/>
                    <a:pt x="98" y="278"/>
                  </a:cubicBezTo>
                  <a:cubicBezTo>
                    <a:pt x="100" y="279"/>
                    <a:pt x="102" y="280"/>
                    <a:pt x="104" y="280"/>
                  </a:cubicBezTo>
                  <a:cubicBezTo>
                    <a:pt x="102" y="283"/>
                    <a:pt x="100" y="287"/>
                    <a:pt x="97" y="290"/>
                  </a:cubicBezTo>
                  <a:cubicBezTo>
                    <a:pt x="95" y="290"/>
                    <a:pt x="93" y="290"/>
                    <a:pt x="91" y="290"/>
                  </a:cubicBezTo>
                  <a:close/>
                  <a:moveTo>
                    <a:pt x="103" y="289"/>
                  </a:moveTo>
                  <a:cubicBezTo>
                    <a:pt x="102" y="289"/>
                    <a:pt x="101" y="289"/>
                    <a:pt x="101" y="289"/>
                  </a:cubicBezTo>
                  <a:cubicBezTo>
                    <a:pt x="103" y="287"/>
                    <a:pt x="105" y="284"/>
                    <a:pt x="106" y="281"/>
                  </a:cubicBezTo>
                  <a:cubicBezTo>
                    <a:pt x="110" y="281"/>
                    <a:pt x="113" y="281"/>
                    <a:pt x="117" y="280"/>
                  </a:cubicBezTo>
                  <a:cubicBezTo>
                    <a:pt x="112" y="284"/>
                    <a:pt x="108" y="288"/>
                    <a:pt x="103" y="28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7" name="组合 206">
              <a:extLst>
                <a:ext uri="{FF2B5EF4-FFF2-40B4-BE49-F238E27FC236}">
                  <a16:creationId xmlns:a16="http://schemas.microsoft.com/office/drawing/2014/main" id="{5F88252B-7FB6-4618-8B54-B73816FFAC01}"/>
                </a:ext>
              </a:extLst>
            </p:cNvPr>
            <p:cNvGrpSpPr/>
            <p:nvPr/>
          </p:nvGrpSpPr>
          <p:grpSpPr>
            <a:xfrm>
              <a:off x="1326028" y="5161671"/>
              <a:ext cx="1000158" cy="1123464"/>
              <a:chOff x="2861280" y="3484663"/>
              <a:chExt cx="1000158" cy="1123464"/>
            </a:xfrm>
            <a:solidFill>
              <a:schemeClr val="bg1"/>
            </a:solidFill>
          </p:grpSpPr>
          <p:sp>
            <p:nvSpPr>
              <p:cNvPr id="28" name="Freeform 28">
                <a:extLst>
                  <a:ext uri="{FF2B5EF4-FFF2-40B4-BE49-F238E27FC236}">
                    <a16:creationId xmlns:a16="http://schemas.microsoft.com/office/drawing/2014/main" id="{0977443A-472B-40D0-B0BF-905B5B4271F6}"/>
                  </a:ext>
                </a:extLst>
              </p:cNvPr>
              <p:cNvSpPr>
                <a:spLocks noEditPoints="1"/>
              </p:cNvSpPr>
              <p:nvPr/>
            </p:nvSpPr>
            <p:spPr bwMode="auto">
              <a:xfrm>
                <a:off x="3051569" y="3671906"/>
                <a:ext cx="645459" cy="936221"/>
              </a:xfrm>
              <a:custGeom>
                <a:avLst/>
                <a:gdLst>
                  <a:gd name="T0" fmla="*/ 13 w 288"/>
                  <a:gd name="T1" fmla="*/ 160 h 453"/>
                  <a:gd name="T2" fmla="*/ 79 w 288"/>
                  <a:gd name="T3" fmla="*/ 269 h 453"/>
                  <a:gd name="T4" fmla="*/ 89 w 288"/>
                  <a:gd name="T5" fmla="*/ 289 h 453"/>
                  <a:gd name="T6" fmla="*/ 86 w 288"/>
                  <a:gd name="T7" fmla="*/ 366 h 453"/>
                  <a:gd name="T8" fmla="*/ 191 w 288"/>
                  <a:gd name="T9" fmla="*/ 411 h 453"/>
                  <a:gd name="T10" fmla="*/ 195 w 288"/>
                  <a:gd name="T11" fmla="*/ 365 h 453"/>
                  <a:gd name="T12" fmla="*/ 186 w 288"/>
                  <a:gd name="T13" fmla="*/ 337 h 453"/>
                  <a:gd name="T14" fmla="*/ 89 w 288"/>
                  <a:gd name="T15" fmla="*/ 369 h 453"/>
                  <a:gd name="T16" fmla="*/ 188 w 288"/>
                  <a:gd name="T17" fmla="*/ 370 h 453"/>
                  <a:gd name="T18" fmla="*/ 103 w 288"/>
                  <a:gd name="T19" fmla="*/ 419 h 453"/>
                  <a:gd name="T20" fmla="*/ 142 w 288"/>
                  <a:gd name="T21" fmla="*/ 436 h 453"/>
                  <a:gd name="T22" fmla="*/ 88 w 288"/>
                  <a:gd name="T23" fmla="*/ 391 h 453"/>
                  <a:gd name="T24" fmla="*/ 186 w 288"/>
                  <a:gd name="T25" fmla="*/ 345 h 453"/>
                  <a:gd name="T26" fmla="*/ 146 w 288"/>
                  <a:gd name="T27" fmla="*/ 378 h 453"/>
                  <a:gd name="T28" fmla="*/ 89 w 288"/>
                  <a:gd name="T29" fmla="*/ 357 h 453"/>
                  <a:gd name="T30" fmla="*/ 95 w 288"/>
                  <a:gd name="T31" fmla="*/ 348 h 453"/>
                  <a:gd name="T32" fmla="*/ 109 w 288"/>
                  <a:gd name="T33" fmla="*/ 357 h 453"/>
                  <a:gd name="T34" fmla="*/ 159 w 288"/>
                  <a:gd name="T35" fmla="*/ 361 h 453"/>
                  <a:gd name="T36" fmla="*/ 122 w 288"/>
                  <a:gd name="T37" fmla="*/ 278 h 453"/>
                  <a:gd name="T38" fmla="*/ 113 w 288"/>
                  <a:gd name="T39" fmla="*/ 184 h 453"/>
                  <a:gd name="T40" fmla="*/ 158 w 288"/>
                  <a:gd name="T41" fmla="*/ 229 h 453"/>
                  <a:gd name="T42" fmla="*/ 120 w 288"/>
                  <a:gd name="T43" fmla="*/ 353 h 453"/>
                  <a:gd name="T44" fmla="*/ 250 w 288"/>
                  <a:gd name="T45" fmla="*/ 183 h 453"/>
                  <a:gd name="T46" fmla="*/ 161 w 288"/>
                  <a:gd name="T47" fmla="*/ 355 h 453"/>
                  <a:gd name="T48" fmla="*/ 209 w 288"/>
                  <a:gd name="T49" fmla="*/ 139 h 453"/>
                  <a:gd name="T50" fmla="*/ 171 w 288"/>
                  <a:gd name="T51" fmla="*/ 163 h 453"/>
                  <a:gd name="T52" fmla="*/ 108 w 288"/>
                  <a:gd name="T53" fmla="*/ 177 h 453"/>
                  <a:gd name="T54" fmla="*/ 64 w 288"/>
                  <a:gd name="T55" fmla="*/ 170 h 453"/>
                  <a:gd name="T56" fmla="*/ 96 w 288"/>
                  <a:gd name="T57" fmla="*/ 189 h 453"/>
                  <a:gd name="T58" fmla="*/ 118 w 288"/>
                  <a:gd name="T59" fmla="*/ 306 h 453"/>
                  <a:gd name="T60" fmla="*/ 114 w 288"/>
                  <a:gd name="T61" fmla="*/ 351 h 453"/>
                  <a:gd name="T62" fmla="*/ 101 w 288"/>
                  <a:gd name="T63" fmla="*/ 326 h 453"/>
                  <a:gd name="T64" fmla="*/ 101 w 288"/>
                  <a:gd name="T65" fmla="*/ 325 h 453"/>
                  <a:gd name="T66" fmla="*/ 107 w 288"/>
                  <a:gd name="T67" fmla="*/ 315 h 453"/>
                  <a:gd name="T68" fmla="*/ 105 w 288"/>
                  <a:gd name="T69" fmla="*/ 301 h 453"/>
                  <a:gd name="T70" fmla="*/ 94 w 288"/>
                  <a:gd name="T71" fmla="*/ 286 h 453"/>
                  <a:gd name="T72" fmla="*/ 94 w 288"/>
                  <a:gd name="T73" fmla="*/ 285 h 453"/>
                  <a:gd name="T74" fmla="*/ 97 w 288"/>
                  <a:gd name="T75" fmla="*/ 270 h 453"/>
                  <a:gd name="T76" fmla="*/ 79 w 288"/>
                  <a:gd name="T77" fmla="*/ 255 h 453"/>
                  <a:gd name="T78" fmla="*/ 78 w 288"/>
                  <a:gd name="T79" fmla="*/ 254 h 453"/>
                  <a:gd name="T80" fmla="*/ 81 w 288"/>
                  <a:gd name="T81" fmla="*/ 240 h 453"/>
                  <a:gd name="T82" fmla="*/ 76 w 288"/>
                  <a:gd name="T83" fmla="*/ 227 h 453"/>
                  <a:gd name="T84" fmla="*/ 47 w 288"/>
                  <a:gd name="T85" fmla="*/ 215 h 453"/>
                  <a:gd name="T86" fmla="*/ 46 w 288"/>
                  <a:gd name="T87" fmla="*/ 214 h 453"/>
                  <a:gd name="T88" fmla="*/ 50 w 288"/>
                  <a:gd name="T89" fmla="*/ 199 h 453"/>
                  <a:gd name="T90" fmla="*/ 29 w 288"/>
                  <a:gd name="T91" fmla="*/ 184 h 453"/>
                  <a:gd name="T92" fmla="*/ 28 w 288"/>
                  <a:gd name="T93" fmla="*/ 183 h 453"/>
                  <a:gd name="T94" fmla="*/ 41 w 288"/>
                  <a:gd name="T95" fmla="*/ 166 h 453"/>
                  <a:gd name="T96" fmla="*/ 35 w 288"/>
                  <a:gd name="T97" fmla="*/ 151 h 453"/>
                  <a:gd name="T98" fmla="*/ 15 w 288"/>
                  <a:gd name="T99" fmla="*/ 132 h 453"/>
                  <a:gd name="T100" fmla="*/ 15 w 288"/>
                  <a:gd name="T101" fmla="*/ 131 h 453"/>
                  <a:gd name="T102" fmla="*/ 32 w 288"/>
                  <a:gd name="T103" fmla="*/ 112 h 453"/>
                  <a:gd name="T104" fmla="*/ 39 w 288"/>
                  <a:gd name="T105" fmla="*/ 95 h 453"/>
                  <a:gd name="T106" fmla="*/ 22 w 288"/>
                  <a:gd name="T107" fmla="*/ 78 h 453"/>
                  <a:gd name="T108" fmla="*/ 23 w 288"/>
                  <a:gd name="T109" fmla="*/ 77 h 453"/>
                  <a:gd name="T110" fmla="*/ 54 w 288"/>
                  <a:gd name="T111" fmla="*/ 57 h 453"/>
                  <a:gd name="T112" fmla="*/ 46 w 288"/>
                  <a:gd name="T113" fmla="*/ 44 h 453"/>
                  <a:gd name="T114" fmla="*/ 48 w 288"/>
                  <a:gd name="T115" fmla="*/ 42 h 453"/>
                  <a:gd name="T116" fmla="*/ 95 w 288"/>
                  <a:gd name="T117" fmla="*/ 29 h 453"/>
                  <a:gd name="T118" fmla="*/ 261 w 288"/>
                  <a:gd name="T119" fmla="*/ 93 h 453"/>
                  <a:gd name="T120" fmla="*/ 191 w 288"/>
                  <a:gd name="T121" fmla="*/ 136 h 453"/>
                  <a:gd name="T122" fmla="*/ 180 w 288"/>
                  <a:gd name="T123" fmla="*/ 160 h 453"/>
                  <a:gd name="T124" fmla="*/ 70 w 288"/>
                  <a:gd name="T125" fmla="*/ 17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8" h="453">
                    <a:moveTo>
                      <a:pt x="211" y="30"/>
                    </a:moveTo>
                    <a:cubicBezTo>
                      <a:pt x="166" y="6"/>
                      <a:pt x="98" y="0"/>
                      <a:pt x="54" y="29"/>
                    </a:cubicBezTo>
                    <a:cubicBezTo>
                      <a:pt x="11" y="57"/>
                      <a:pt x="0" y="113"/>
                      <a:pt x="13" y="160"/>
                    </a:cubicBezTo>
                    <a:cubicBezTo>
                      <a:pt x="22" y="189"/>
                      <a:pt x="39" y="216"/>
                      <a:pt x="58" y="239"/>
                    </a:cubicBezTo>
                    <a:cubicBezTo>
                      <a:pt x="67" y="249"/>
                      <a:pt x="75" y="258"/>
                      <a:pt x="81" y="269"/>
                    </a:cubicBezTo>
                    <a:cubicBezTo>
                      <a:pt x="80" y="269"/>
                      <a:pt x="80" y="269"/>
                      <a:pt x="79" y="269"/>
                    </a:cubicBezTo>
                    <a:cubicBezTo>
                      <a:pt x="79" y="269"/>
                      <a:pt x="79" y="270"/>
                      <a:pt x="79" y="270"/>
                    </a:cubicBezTo>
                    <a:cubicBezTo>
                      <a:pt x="80" y="270"/>
                      <a:pt x="80" y="270"/>
                      <a:pt x="81" y="270"/>
                    </a:cubicBezTo>
                    <a:cubicBezTo>
                      <a:pt x="84" y="276"/>
                      <a:pt x="87" y="282"/>
                      <a:pt x="89" y="289"/>
                    </a:cubicBezTo>
                    <a:cubicBezTo>
                      <a:pt x="94" y="306"/>
                      <a:pt x="95" y="324"/>
                      <a:pt x="95" y="342"/>
                    </a:cubicBezTo>
                    <a:cubicBezTo>
                      <a:pt x="89" y="343"/>
                      <a:pt x="84" y="350"/>
                      <a:pt x="83" y="356"/>
                    </a:cubicBezTo>
                    <a:cubicBezTo>
                      <a:pt x="83" y="359"/>
                      <a:pt x="84" y="363"/>
                      <a:pt x="86" y="366"/>
                    </a:cubicBezTo>
                    <a:cubicBezTo>
                      <a:pt x="80" y="372"/>
                      <a:pt x="80" y="380"/>
                      <a:pt x="85" y="387"/>
                    </a:cubicBezTo>
                    <a:cubicBezTo>
                      <a:pt x="79" y="400"/>
                      <a:pt x="85" y="409"/>
                      <a:pt x="95" y="415"/>
                    </a:cubicBezTo>
                    <a:cubicBezTo>
                      <a:pt x="108" y="453"/>
                      <a:pt x="181" y="451"/>
                      <a:pt x="191" y="411"/>
                    </a:cubicBezTo>
                    <a:cubicBezTo>
                      <a:pt x="199" y="404"/>
                      <a:pt x="202" y="394"/>
                      <a:pt x="197" y="380"/>
                    </a:cubicBezTo>
                    <a:cubicBezTo>
                      <a:pt x="196" y="380"/>
                      <a:pt x="196" y="380"/>
                      <a:pt x="196" y="379"/>
                    </a:cubicBezTo>
                    <a:cubicBezTo>
                      <a:pt x="197" y="375"/>
                      <a:pt x="197" y="371"/>
                      <a:pt x="195" y="365"/>
                    </a:cubicBezTo>
                    <a:cubicBezTo>
                      <a:pt x="195" y="364"/>
                      <a:pt x="194" y="364"/>
                      <a:pt x="193" y="363"/>
                    </a:cubicBezTo>
                    <a:cubicBezTo>
                      <a:pt x="198" y="355"/>
                      <a:pt x="197" y="346"/>
                      <a:pt x="187" y="337"/>
                    </a:cubicBezTo>
                    <a:cubicBezTo>
                      <a:pt x="187" y="337"/>
                      <a:pt x="186" y="337"/>
                      <a:pt x="186" y="337"/>
                    </a:cubicBezTo>
                    <a:cubicBezTo>
                      <a:pt x="176" y="267"/>
                      <a:pt x="246" y="222"/>
                      <a:pt x="268" y="162"/>
                    </a:cubicBezTo>
                    <a:cubicBezTo>
                      <a:pt x="288" y="109"/>
                      <a:pt x="259" y="55"/>
                      <a:pt x="211" y="30"/>
                    </a:cubicBezTo>
                    <a:close/>
                    <a:moveTo>
                      <a:pt x="89" y="369"/>
                    </a:moveTo>
                    <a:cubicBezTo>
                      <a:pt x="90" y="370"/>
                      <a:pt x="91" y="371"/>
                      <a:pt x="92" y="371"/>
                    </a:cubicBezTo>
                    <a:cubicBezTo>
                      <a:pt x="107" y="388"/>
                      <a:pt x="148" y="386"/>
                      <a:pt x="166" y="382"/>
                    </a:cubicBezTo>
                    <a:cubicBezTo>
                      <a:pt x="174" y="381"/>
                      <a:pt x="182" y="376"/>
                      <a:pt x="188" y="370"/>
                    </a:cubicBezTo>
                    <a:cubicBezTo>
                      <a:pt x="196" y="415"/>
                      <a:pt x="79" y="404"/>
                      <a:pt x="89" y="369"/>
                    </a:cubicBezTo>
                    <a:close/>
                    <a:moveTo>
                      <a:pt x="142" y="436"/>
                    </a:moveTo>
                    <a:cubicBezTo>
                      <a:pt x="127" y="435"/>
                      <a:pt x="113" y="430"/>
                      <a:pt x="103" y="419"/>
                    </a:cubicBezTo>
                    <a:cubicBezTo>
                      <a:pt x="117" y="425"/>
                      <a:pt x="133" y="427"/>
                      <a:pt x="142" y="428"/>
                    </a:cubicBezTo>
                    <a:cubicBezTo>
                      <a:pt x="153" y="428"/>
                      <a:pt x="167" y="426"/>
                      <a:pt x="178" y="420"/>
                    </a:cubicBezTo>
                    <a:cubicBezTo>
                      <a:pt x="169" y="430"/>
                      <a:pt x="157" y="436"/>
                      <a:pt x="142" y="436"/>
                    </a:cubicBezTo>
                    <a:close/>
                    <a:moveTo>
                      <a:pt x="192" y="389"/>
                    </a:moveTo>
                    <a:cubicBezTo>
                      <a:pt x="195" y="412"/>
                      <a:pt x="165" y="421"/>
                      <a:pt x="145" y="421"/>
                    </a:cubicBezTo>
                    <a:cubicBezTo>
                      <a:pt x="125" y="421"/>
                      <a:pt x="87" y="418"/>
                      <a:pt x="88" y="391"/>
                    </a:cubicBezTo>
                    <a:cubicBezTo>
                      <a:pt x="98" y="401"/>
                      <a:pt x="116" y="404"/>
                      <a:pt x="128" y="405"/>
                    </a:cubicBezTo>
                    <a:cubicBezTo>
                      <a:pt x="145" y="407"/>
                      <a:pt x="180" y="405"/>
                      <a:pt x="192" y="389"/>
                    </a:cubicBezTo>
                    <a:close/>
                    <a:moveTo>
                      <a:pt x="186" y="345"/>
                    </a:moveTo>
                    <a:cubicBezTo>
                      <a:pt x="186" y="345"/>
                      <a:pt x="186" y="345"/>
                      <a:pt x="186" y="345"/>
                    </a:cubicBezTo>
                    <a:cubicBezTo>
                      <a:pt x="194" y="356"/>
                      <a:pt x="184" y="369"/>
                      <a:pt x="173" y="374"/>
                    </a:cubicBezTo>
                    <a:cubicBezTo>
                      <a:pt x="164" y="377"/>
                      <a:pt x="155" y="378"/>
                      <a:pt x="146" y="378"/>
                    </a:cubicBezTo>
                    <a:cubicBezTo>
                      <a:pt x="131" y="378"/>
                      <a:pt x="110" y="378"/>
                      <a:pt x="97" y="369"/>
                    </a:cubicBezTo>
                    <a:cubicBezTo>
                      <a:pt x="97" y="369"/>
                      <a:pt x="97" y="369"/>
                      <a:pt x="97" y="369"/>
                    </a:cubicBezTo>
                    <a:cubicBezTo>
                      <a:pt x="94" y="365"/>
                      <a:pt x="89" y="363"/>
                      <a:pt x="89" y="357"/>
                    </a:cubicBezTo>
                    <a:cubicBezTo>
                      <a:pt x="90" y="352"/>
                      <a:pt x="92" y="349"/>
                      <a:pt x="95" y="346"/>
                    </a:cubicBezTo>
                    <a:cubicBezTo>
                      <a:pt x="95" y="347"/>
                      <a:pt x="95" y="347"/>
                      <a:pt x="95" y="348"/>
                    </a:cubicBezTo>
                    <a:cubicBezTo>
                      <a:pt x="95" y="348"/>
                      <a:pt x="95" y="348"/>
                      <a:pt x="95" y="348"/>
                    </a:cubicBezTo>
                    <a:cubicBezTo>
                      <a:pt x="95" y="349"/>
                      <a:pt x="94" y="350"/>
                      <a:pt x="95" y="350"/>
                    </a:cubicBezTo>
                    <a:cubicBezTo>
                      <a:pt x="96" y="353"/>
                      <a:pt x="99" y="354"/>
                      <a:pt x="101" y="355"/>
                    </a:cubicBezTo>
                    <a:cubicBezTo>
                      <a:pt x="103" y="356"/>
                      <a:pt x="106" y="358"/>
                      <a:pt x="109" y="357"/>
                    </a:cubicBezTo>
                    <a:cubicBezTo>
                      <a:pt x="121" y="363"/>
                      <a:pt x="138" y="362"/>
                      <a:pt x="148" y="362"/>
                    </a:cubicBezTo>
                    <a:cubicBezTo>
                      <a:pt x="150" y="362"/>
                      <a:pt x="153" y="362"/>
                      <a:pt x="157" y="362"/>
                    </a:cubicBezTo>
                    <a:cubicBezTo>
                      <a:pt x="157" y="362"/>
                      <a:pt x="158" y="362"/>
                      <a:pt x="159" y="361"/>
                    </a:cubicBezTo>
                    <a:cubicBezTo>
                      <a:pt x="171" y="360"/>
                      <a:pt x="184" y="357"/>
                      <a:pt x="186" y="345"/>
                    </a:cubicBezTo>
                    <a:close/>
                    <a:moveTo>
                      <a:pt x="123" y="338"/>
                    </a:moveTo>
                    <a:cubicBezTo>
                      <a:pt x="127" y="319"/>
                      <a:pt x="124" y="295"/>
                      <a:pt x="122" y="278"/>
                    </a:cubicBezTo>
                    <a:cubicBezTo>
                      <a:pt x="119" y="252"/>
                      <a:pt x="114" y="228"/>
                      <a:pt x="107" y="204"/>
                    </a:cubicBezTo>
                    <a:cubicBezTo>
                      <a:pt x="105" y="199"/>
                      <a:pt x="104" y="192"/>
                      <a:pt x="102" y="186"/>
                    </a:cubicBezTo>
                    <a:cubicBezTo>
                      <a:pt x="106" y="185"/>
                      <a:pt x="109" y="184"/>
                      <a:pt x="113" y="184"/>
                    </a:cubicBezTo>
                    <a:cubicBezTo>
                      <a:pt x="129" y="181"/>
                      <a:pt x="146" y="178"/>
                      <a:pt x="162" y="173"/>
                    </a:cubicBezTo>
                    <a:cubicBezTo>
                      <a:pt x="164" y="173"/>
                      <a:pt x="166" y="172"/>
                      <a:pt x="169" y="171"/>
                    </a:cubicBezTo>
                    <a:cubicBezTo>
                      <a:pt x="164" y="190"/>
                      <a:pt x="161" y="210"/>
                      <a:pt x="158" y="229"/>
                    </a:cubicBezTo>
                    <a:cubicBezTo>
                      <a:pt x="152" y="271"/>
                      <a:pt x="151" y="313"/>
                      <a:pt x="153" y="356"/>
                    </a:cubicBezTo>
                    <a:cubicBezTo>
                      <a:pt x="147" y="356"/>
                      <a:pt x="142" y="355"/>
                      <a:pt x="137" y="355"/>
                    </a:cubicBezTo>
                    <a:cubicBezTo>
                      <a:pt x="131" y="355"/>
                      <a:pt x="125" y="354"/>
                      <a:pt x="120" y="353"/>
                    </a:cubicBezTo>
                    <a:cubicBezTo>
                      <a:pt x="121" y="350"/>
                      <a:pt x="122" y="347"/>
                      <a:pt x="123" y="344"/>
                    </a:cubicBezTo>
                    <a:cubicBezTo>
                      <a:pt x="123" y="342"/>
                      <a:pt x="124" y="340"/>
                      <a:pt x="123" y="338"/>
                    </a:cubicBezTo>
                    <a:close/>
                    <a:moveTo>
                      <a:pt x="250" y="183"/>
                    </a:moveTo>
                    <a:cubicBezTo>
                      <a:pt x="221" y="233"/>
                      <a:pt x="164" y="280"/>
                      <a:pt x="180" y="344"/>
                    </a:cubicBezTo>
                    <a:cubicBezTo>
                      <a:pt x="180" y="344"/>
                      <a:pt x="180" y="344"/>
                      <a:pt x="180" y="344"/>
                    </a:cubicBezTo>
                    <a:cubicBezTo>
                      <a:pt x="177" y="351"/>
                      <a:pt x="169" y="354"/>
                      <a:pt x="161" y="355"/>
                    </a:cubicBezTo>
                    <a:cubicBezTo>
                      <a:pt x="158" y="317"/>
                      <a:pt x="159" y="279"/>
                      <a:pt x="164" y="241"/>
                    </a:cubicBezTo>
                    <a:cubicBezTo>
                      <a:pt x="166" y="217"/>
                      <a:pt x="170" y="192"/>
                      <a:pt x="177" y="169"/>
                    </a:cubicBezTo>
                    <a:cubicBezTo>
                      <a:pt x="193" y="164"/>
                      <a:pt x="211" y="155"/>
                      <a:pt x="209" y="139"/>
                    </a:cubicBezTo>
                    <a:cubicBezTo>
                      <a:pt x="207" y="126"/>
                      <a:pt x="192" y="121"/>
                      <a:pt x="185" y="132"/>
                    </a:cubicBezTo>
                    <a:cubicBezTo>
                      <a:pt x="184" y="132"/>
                      <a:pt x="184" y="133"/>
                      <a:pt x="184" y="133"/>
                    </a:cubicBezTo>
                    <a:cubicBezTo>
                      <a:pt x="177" y="141"/>
                      <a:pt x="174" y="153"/>
                      <a:pt x="171" y="163"/>
                    </a:cubicBezTo>
                    <a:cubicBezTo>
                      <a:pt x="170" y="163"/>
                      <a:pt x="169" y="163"/>
                      <a:pt x="168" y="164"/>
                    </a:cubicBezTo>
                    <a:cubicBezTo>
                      <a:pt x="159" y="167"/>
                      <a:pt x="149" y="169"/>
                      <a:pt x="138" y="172"/>
                    </a:cubicBezTo>
                    <a:cubicBezTo>
                      <a:pt x="128" y="174"/>
                      <a:pt x="118" y="176"/>
                      <a:pt x="108" y="177"/>
                    </a:cubicBezTo>
                    <a:cubicBezTo>
                      <a:pt x="105" y="178"/>
                      <a:pt x="102" y="178"/>
                      <a:pt x="100" y="179"/>
                    </a:cubicBezTo>
                    <a:cubicBezTo>
                      <a:pt x="96" y="170"/>
                      <a:pt x="92" y="162"/>
                      <a:pt x="84" y="159"/>
                    </a:cubicBezTo>
                    <a:cubicBezTo>
                      <a:pt x="74" y="155"/>
                      <a:pt x="64" y="160"/>
                      <a:pt x="64" y="170"/>
                    </a:cubicBezTo>
                    <a:cubicBezTo>
                      <a:pt x="62" y="178"/>
                      <a:pt x="70" y="187"/>
                      <a:pt x="79" y="188"/>
                    </a:cubicBezTo>
                    <a:cubicBezTo>
                      <a:pt x="84" y="189"/>
                      <a:pt x="90" y="188"/>
                      <a:pt x="96" y="187"/>
                    </a:cubicBezTo>
                    <a:cubicBezTo>
                      <a:pt x="96" y="188"/>
                      <a:pt x="96" y="188"/>
                      <a:pt x="96" y="189"/>
                    </a:cubicBezTo>
                    <a:cubicBezTo>
                      <a:pt x="99" y="196"/>
                      <a:pt x="101" y="203"/>
                      <a:pt x="103" y="211"/>
                    </a:cubicBezTo>
                    <a:cubicBezTo>
                      <a:pt x="107" y="226"/>
                      <a:pt x="111" y="241"/>
                      <a:pt x="113" y="256"/>
                    </a:cubicBezTo>
                    <a:cubicBezTo>
                      <a:pt x="116" y="272"/>
                      <a:pt x="118" y="289"/>
                      <a:pt x="118" y="306"/>
                    </a:cubicBezTo>
                    <a:cubicBezTo>
                      <a:pt x="119" y="317"/>
                      <a:pt x="117" y="329"/>
                      <a:pt x="116" y="341"/>
                    </a:cubicBezTo>
                    <a:cubicBezTo>
                      <a:pt x="116" y="341"/>
                      <a:pt x="116" y="342"/>
                      <a:pt x="116" y="342"/>
                    </a:cubicBezTo>
                    <a:cubicBezTo>
                      <a:pt x="116" y="345"/>
                      <a:pt x="115" y="348"/>
                      <a:pt x="114" y="351"/>
                    </a:cubicBezTo>
                    <a:cubicBezTo>
                      <a:pt x="114" y="351"/>
                      <a:pt x="114" y="351"/>
                      <a:pt x="114" y="351"/>
                    </a:cubicBezTo>
                    <a:cubicBezTo>
                      <a:pt x="110" y="350"/>
                      <a:pt x="105" y="349"/>
                      <a:pt x="100" y="347"/>
                    </a:cubicBezTo>
                    <a:cubicBezTo>
                      <a:pt x="101" y="340"/>
                      <a:pt x="101" y="333"/>
                      <a:pt x="101" y="326"/>
                    </a:cubicBezTo>
                    <a:cubicBezTo>
                      <a:pt x="103" y="326"/>
                      <a:pt x="106" y="326"/>
                      <a:pt x="108" y="326"/>
                    </a:cubicBezTo>
                    <a:cubicBezTo>
                      <a:pt x="109" y="326"/>
                      <a:pt x="109" y="325"/>
                      <a:pt x="108" y="325"/>
                    </a:cubicBezTo>
                    <a:cubicBezTo>
                      <a:pt x="106" y="325"/>
                      <a:pt x="103" y="325"/>
                      <a:pt x="101" y="325"/>
                    </a:cubicBezTo>
                    <a:cubicBezTo>
                      <a:pt x="101" y="322"/>
                      <a:pt x="100" y="319"/>
                      <a:pt x="100" y="315"/>
                    </a:cubicBezTo>
                    <a:cubicBezTo>
                      <a:pt x="102" y="315"/>
                      <a:pt x="105" y="315"/>
                      <a:pt x="107" y="316"/>
                    </a:cubicBezTo>
                    <a:cubicBezTo>
                      <a:pt x="108" y="316"/>
                      <a:pt x="108" y="315"/>
                      <a:pt x="107" y="315"/>
                    </a:cubicBezTo>
                    <a:cubicBezTo>
                      <a:pt x="105" y="314"/>
                      <a:pt x="102" y="314"/>
                      <a:pt x="100" y="315"/>
                    </a:cubicBezTo>
                    <a:cubicBezTo>
                      <a:pt x="100" y="310"/>
                      <a:pt x="99" y="305"/>
                      <a:pt x="98" y="301"/>
                    </a:cubicBezTo>
                    <a:cubicBezTo>
                      <a:pt x="100" y="301"/>
                      <a:pt x="103" y="301"/>
                      <a:pt x="105" y="301"/>
                    </a:cubicBezTo>
                    <a:cubicBezTo>
                      <a:pt x="105" y="301"/>
                      <a:pt x="105" y="300"/>
                      <a:pt x="105" y="300"/>
                    </a:cubicBezTo>
                    <a:cubicBezTo>
                      <a:pt x="102" y="300"/>
                      <a:pt x="100" y="300"/>
                      <a:pt x="98" y="300"/>
                    </a:cubicBezTo>
                    <a:cubicBezTo>
                      <a:pt x="97" y="295"/>
                      <a:pt x="96" y="290"/>
                      <a:pt x="94" y="286"/>
                    </a:cubicBezTo>
                    <a:cubicBezTo>
                      <a:pt x="97" y="285"/>
                      <a:pt x="100" y="285"/>
                      <a:pt x="103" y="286"/>
                    </a:cubicBezTo>
                    <a:cubicBezTo>
                      <a:pt x="104" y="286"/>
                      <a:pt x="104" y="285"/>
                      <a:pt x="103" y="285"/>
                    </a:cubicBezTo>
                    <a:cubicBezTo>
                      <a:pt x="100" y="284"/>
                      <a:pt x="97" y="284"/>
                      <a:pt x="94" y="285"/>
                    </a:cubicBezTo>
                    <a:cubicBezTo>
                      <a:pt x="92" y="281"/>
                      <a:pt x="91" y="277"/>
                      <a:pt x="89" y="273"/>
                    </a:cubicBezTo>
                    <a:cubicBezTo>
                      <a:pt x="89" y="272"/>
                      <a:pt x="88" y="271"/>
                      <a:pt x="88" y="270"/>
                    </a:cubicBezTo>
                    <a:cubicBezTo>
                      <a:pt x="91" y="270"/>
                      <a:pt x="94" y="270"/>
                      <a:pt x="97" y="270"/>
                    </a:cubicBezTo>
                    <a:cubicBezTo>
                      <a:pt x="98" y="270"/>
                      <a:pt x="98" y="269"/>
                      <a:pt x="97" y="269"/>
                    </a:cubicBezTo>
                    <a:cubicBezTo>
                      <a:pt x="94" y="268"/>
                      <a:pt x="91" y="268"/>
                      <a:pt x="87" y="268"/>
                    </a:cubicBezTo>
                    <a:cubicBezTo>
                      <a:pt x="85" y="264"/>
                      <a:pt x="82" y="259"/>
                      <a:pt x="79" y="255"/>
                    </a:cubicBezTo>
                    <a:cubicBezTo>
                      <a:pt x="82" y="255"/>
                      <a:pt x="85" y="255"/>
                      <a:pt x="89" y="255"/>
                    </a:cubicBezTo>
                    <a:cubicBezTo>
                      <a:pt x="89" y="255"/>
                      <a:pt x="89" y="254"/>
                      <a:pt x="89" y="254"/>
                    </a:cubicBezTo>
                    <a:cubicBezTo>
                      <a:pt x="85" y="254"/>
                      <a:pt x="82" y="254"/>
                      <a:pt x="78" y="254"/>
                    </a:cubicBezTo>
                    <a:cubicBezTo>
                      <a:pt x="75" y="250"/>
                      <a:pt x="72" y="245"/>
                      <a:pt x="68" y="241"/>
                    </a:cubicBezTo>
                    <a:cubicBezTo>
                      <a:pt x="72" y="241"/>
                      <a:pt x="77" y="241"/>
                      <a:pt x="81" y="241"/>
                    </a:cubicBezTo>
                    <a:cubicBezTo>
                      <a:pt x="82" y="241"/>
                      <a:pt x="82" y="240"/>
                      <a:pt x="81" y="240"/>
                    </a:cubicBezTo>
                    <a:cubicBezTo>
                      <a:pt x="76" y="240"/>
                      <a:pt x="72" y="240"/>
                      <a:pt x="67" y="240"/>
                    </a:cubicBezTo>
                    <a:cubicBezTo>
                      <a:pt x="63" y="235"/>
                      <a:pt x="59" y="231"/>
                      <a:pt x="55" y="226"/>
                    </a:cubicBezTo>
                    <a:cubicBezTo>
                      <a:pt x="62" y="226"/>
                      <a:pt x="69" y="227"/>
                      <a:pt x="76" y="227"/>
                    </a:cubicBezTo>
                    <a:cubicBezTo>
                      <a:pt x="77" y="227"/>
                      <a:pt x="77" y="227"/>
                      <a:pt x="76" y="226"/>
                    </a:cubicBezTo>
                    <a:cubicBezTo>
                      <a:pt x="69" y="226"/>
                      <a:pt x="62" y="225"/>
                      <a:pt x="55" y="225"/>
                    </a:cubicBezTo>
                    <a:cubicBezTo>
                      <a:pt x="52" y="222"/>
                      <a:pt x="49" y="218"/>
                      <a:pt x="47" y="215"/>
                    </a:cubicBezTo>
                    <a:cubicBezTo>
                      <a:pt x="52" y="215"/>
                      <a:pt x="58" y="215"/>
                      <a:pt x="63" y="215"/>
                    </a:cubicBezTo>
                    <a:cubicBezTo>
                      <a:pt x="64" y="215"/>
                      <a:pt x="64" y="214"/>
                      <a:pt x="63" y="214"/>
                    </a:cubicBezTo>
                    <a:cubicBezTo>
                      <a:pt x="58" y="214"/>
                      <a:pt x="52" y="214"/>
                      <a:pt x="46" y="214"/>
                    </a:cubicBezTo>
                    <a:cubicBezTo>
                      <a:pt x="45" y="213"/>
                      <a:pt x="45" y="212"/>
                      <a:pt x="44" y="212"/>
                    </a:cubicBezTo>
                    <a:cubicBezTo>
                      <a:pt x="41" y="207"/>
                      <a:pt x="38" y="203"/>
                      <a:pt x="36" y="198"/>
                    </a:cubicBezTo>
                    <a:cubicBezTo>
                      <a:pt x="40" y="198"/>
                      <a:pt x="45" y="198"/>
                      <a:pt x="50" y="199"/>
                    </a:cubicBezTo>
                    <a:cubicBezTo>
                      <a:pt x="51" y="199"/>
                      <a:pt x="51" y="198"/>
                      <a:pt x="50" y="198"/>
                    </a:cubicBezTo>
                    <a:cubicBezTo>
                      <a:pt x="45" y="197"/>
                      <a:pt x="40" y="197"/>
                      <a:pt x="35" y="197"/>
                    </a:cubicBezTo>
                    <a:cubicBezTo>
                      <a:pt x="33" y="193"/>
                      <a:pt x="31" y="189"/>
                      <a:pt x="29" y="184"/>
                    </a:cubicBezTo>
                    <a:cubicBezTo>
                      <a:pt x="35" y="184"/>
                      <a:pt x="41" y="184"/>
                      <a:pt x="47" y="184"/>
                    </a:cubicBezTo>
                    <a:cubicBezTo>
                      <a:pt x="47" y="184"/>
                      <a:pt x="47" y="183"/>
                      <a:pt x="47" y="183"/>
                    </a:cubicBezTo>
                    <a:cubicBezTo>
                      <a:pt x="41" y="183"/>
                      <a:pt x="34" y="183"/>
                      <a:pt x="28" y="183"/>
                    </a:cubicBezTo>
                    <a:cubicBezTo>
                      <a:pt x="26" y="178"/>
                      <a:pt x="24" y="173"/>
                      <a:pt x="22" y="167"/>
                    </a:cubicBezTo>
                    <a:cubicBezTo>
                      <a:pt x="28" y="167"/>
                      <a:pt x="34" y="168"/>
                      <a:pt x="41" y="167"/>
                    </a:cubicBezTo>
                    <a:cubicBezTo>
                      <a:pt x="41" y="167"/>
                      <a:pt x="41" y="166"/>
                      <a:pt x="41" y="166"/>
                    </a:cubicBezTo>
                    <a:cubicBezTo>
                      <a:pt x="34" y="166"/>
                      <a:pt x="28" y="166"/>
                      <a:pt x="22" y="166"/>
                    </a:cubicBezTo>
                    <a:cubicBezTo>
                      <a:pt x="20" y="161"/>
                      <a:pt x="19" y="156"/>
                      <a:pt x="18" y="151"/>
                    </a:cubicBezTo>
                    <a:cubicBezTo>
                      <a:pt x="23" y="151"/>
                      <a:pt x="29" y="151"/>
                      <a:pt x="35" y="151"/>
                    </a:cubicBezTo>
                    <a:cubicBezTo>
                      <a:pt x="35" y="151"/>
                      <a:pt x="35" y="150"/>
                      <a:pt x="35" y="150"/>
                    </a:cubicBezTo>
                    <a:cubicBezTo>
                      <a:pt x="29" y="150"/>
                      <a:pt x="23" y="150"/>
                      <a:pt x="18" y="150"/>
                    </a:cubicBezTo>
                    <a:cubicBezTo>
                      <a:pt x="16" y="144"/>
                      <a:pt x="15" y="138"/>
                      <a:pt x="15" y="132"/>
                    </a:cubicBezTo>
                    <a:cubicBezTo>
                      <a:pt x="23" y="132"/>
                      <a:pt x="30" y="132"/>
                      <a:pt x="38" y="132"/>
                    </a:cubicBezTo>
                    <a:cubicBezTo>
                      <a:pt x="39" y="132"/>
                      <a:pt x="39" y="131"/>
                      <a:pt x="38" y="131"/>
                    </a:cubicBezTo>
                    <a:cubicBezTo>
                      <a:pt x="30" y="130"/>
                      <a:pt x="23" y="130"/>
                      <a:pt x="15" y="131"/>
                    </a:cubicBezTo>
                    <a:cubicBezTo>
                      <a:pt x="14" y="126"/>
                      <a:pt x="14" y="120"/>
                      <a:pt x="14" y="114"/>
                    </a:cubicBezTo>
                    <a:cubicBezTo>
                      <a:pt x="20" y="114"/>
                      <a:pt x="26" y="114"/>
                      <a:pt x="32" y="113"/>
                    </a:cubicBezTo>
                    <a:cubicBezTo>
                      <a:pt x="33" y="113"/>
                      <a:pt x="33" y="112"/>
                      <a:pt x="32" y="112"/>
                    </a:cubicBezTo>
                    <a:cubicBezTo>
                      <a:pt x="26" y="113"/>
                      <a:pt x="20" y="113"/>
                      <a:pt x="15" y="114"/>
                    </a:cubicBezTo>
                    <a:cubicBezTo>
                      <a:pt x="15" y="107"/>
                      <a:pt x="16" y="101"/>
                      <a:pt x="17" y="95"/>
                    </a:cubicBezTo>
                    <a:cubicBezTo>
                      <a:pt x="24" y="95"/>
                      <a:pt x="32" y="95"/>
                      <a:pt x="39" y="95"/>
                    </a:cubicBezTo>
                    <a:cubicBezTo>
                      <a:pt x="40" y="95"/>
                      <a:pt x="40" y="94"/>
                      <a:pt x="39" y="94"/>
                    </a:cubicBezTo>
                    <a:cubicBezTo>
                      <a:pt x="32" y="93"/>
                      <a:pt x="25" y="94"/>
                      <a:pt x="17" y="94"/>
                    </a:cubicBezTo>
                    <a:cubicBezTo>
                      <a:pt x="19" y="88"/>
                      <a:pt x="20" y="83"/>
                      <a:pt x="22" y="78"/>
                    </a:cubicBezTo>
                    <a:cubicBezTo>
                      <a:pt x="31" y="78"/>
                      <a:pt x="40" y="78"/>
                      <a:pt x="48" y="78"/>
                    </a:cubicBezTo>
                    <a:cubicBezTo>
                      <a:pt x="49" y="78"/>
                      <a:pt x="49" y="77"/>
                      <a:pt x="48" y="77"/>
                    </a:cubicBezTo>
                    <a:cubicBezTo>
                      <a:pt x="40" y="77"/>
                      <a:pt x="31" y="77"/>
                      <a:pt x="23" y="77"/>
                    </a:cubicBezTo>
                    <a:cubicBezTo>
                      <a:pt x="26" y="70"/>
                      <a:pt x="29" y="64"/>
                      <a:pt x="33" y="59"/>
                    </a:cubicBezTo>
                    <a:cubicBezTo>
                      <a:pt x="40" y="59"/>
                      <a:pt x="47" y="59"/>
                      <a:pt x="54" y="59"/>
                    </a:cubicBezTo>
                    <a:cubicBezTo>
                      <a:pt x="55" y="59"/>
                      <a:pt x="55" y="57"/>
                      <a:pt x="54" y="57"/>
                    </a:cubicBezTo>
                    <a:cubicBezTo>
                      <a:pt x="47" y="57"/>
                      <a:pt x="41" y="57"/>
                      <a:pt x="34" y="57"/>
                    </a:cubicBezTo>
                    <a:cubicBezTo>
                      <a:pt x="35" y="56"/>
                      <a:pt x="36" y="55"/>
                      <a:pt x="37" y="54"/>
                    </a:cubicBezTo>
                    <a:cubicBezTo>
                      <a:pt x="40" y="50"/>
                      <a:pt x="43" y="47"/>
                      <a:pt x="46" y="44"/>
                    </a:cubicBezTo>
                    <a:cubicBezTo>
                      <a:pt x="54" y="43"/>
                      <a:pt x="63" y="42"/>
                      <a:pt x="71" y="42"/>
                    </a:cubicBezTo>
                    <a:cubicBezTo>
                      <a:pt x="72" y="42"/>
                      <a:pt x="72" y="41"/>
                      <a:pt x="71" y="41"/>
                    </a:cubicBezTo>
                    <a:cubicBezTo>
                      <a:pt x="63" y="41"/>
                      <a:pt x="55" y="41"/>
                      <a:pt x="48" y="42"/>
                    </a:cubicBezTo>
                    <a:cubicBezTo>
                      <a:pt x="53" y="37"/>
                      <a:pt x="59" y="33"/>
                      <a:pt x="66" y="30"/>
                    </a:cubicBezTo>
                    <a:cubicBezTo>
                      <a:pt x="75" y="30"/>
                      <a:pt x="85" y="30"/>
                      <a:pt x="95" y="31"/>
                    </a:cubicBezTo>
                    <a:cubicBezTo>
                      <a:pt x="96" y="31"/>
                      <a:pt x="96" y="29"/>
                      <a:pt x="95" y="29"/>
                    </a:cubicBezTo>
                    <a:cubicBezTo>
                      <a:pt x="86" y="28"/>
                      <a:pt x="77" y="28"/>
                      <a:pt x="69" y="28"/>
                    </a:cubicBezTo>
                    <a:cubicBezTo>
                      <a:pt x="109" y="9"/>
                      <a:pt x="162" y="15"/>
                      <a:pt x="201" y="33"/>
                    </a:cubicBezTo>
                    <a:cubicBezTo>
                      <a:pt x="227" y="45"/>
                      <a:pt x="249" y="66"/>
                      <a:pt x="261" y="93"/>
                    </a:cubicBezTo>
                    <a:cubicBezTo>
                      <a:pt x="273" y="123"/>
                      <a:pt x="266" y="155"/>
                      <a:pt x="250" y="183"/>
                    </a:cubicBezTo>
                    <a:close/>
                    <a:moveTo>
                      <a:pt x="180" y="160"/>
                    </a:moveTo>
                    <a:cubicBezTo>
                      <a:pt x="183" y="152"/>
                      <a:pt x="187" y="144"/>
                      <a:pt x="191" y="136"/>
                    </a:cubicBezTo>
                    <a:cubicBezTo>
                      <a:pt x="203" y="139"/>
                      <a:pt x="205" y="143"/>
                      <a:pt x="197" y="149"/>
                    </a:cubicBezTo>
                    <a:cubicBezTo>
                      <a:pt x="195" y="152"/>
                      <a:pt x="192" y="155"/>
                      <a:pt x="188" y="156"/>
                    </a:cubicBezTo>
                    <a:cubicBezTo>
                      <a:pt x="186" y="158"/>
                      <a:pt x="183" y="159"/>
                      <a:pt x="180" y="160"/>
                    </a:cubicBezTo>
                    <a:close/>
                    <a:moveTo>
                      <a:pt x="93" y="180"/>
                    </a:moveTo>
                    <a:cubicBezTo>
                      <a:pt x="93" y="180"/>
                      <a:pt x="92" y="180"/>
                      <a:pt x="91" y="180"/>
                    </a:cubicBezTo>
                    <a:cubicBezTo>
                      <a:pt x="85" y="181"/>
                      <a:pt x="72" y="178"/>
                      <a:pt x="70" y="172"/>
                    </a:cubicBezTo>
                    <a:cubicBezTo>
                      <a:pt x="83" y="166"/>
                      <a:pt x="91" y="168"/>
                      <a:pt x="93" y="179"/>
                    </a:cubicBezTo>
                    <a:cubicBezTo>
                      <a:pt x="93" y="179"/>
                      <a:pt x="93" y="179"/>
                      <a:pt x="93"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9">
                <a:extLst>
                  <a:ext uri="{FF2B5EF4-FFF2-40B4-BE49-F238E27FC236}">
                    <a16:creationId xmlns:a16="http://schemas.microsoft.com/office/drawing/2014/main" id="{75653B15-2A40-43DD-B864-D4B2EAE1DC70}"/>
                  </a:ext>
                </a:extLst>
              </p:cNvPr>
              <p:cNvSpPr>
                <a:spLocks noEditPoints="1"/>
              </p:cNvSpPr>
              <p:nvPr/>
            </p:nvSpPr>
            <p:spPr bwMode="auto">
              <a:xfrm>
                <a:off x="2861280" y="3862195"/>
                <a:ext cx="152231" cy="94383"/>
              </a:xfrm>
              <a:custGeom>
                <a:avLst/>
                <a:gdLst>
                  <a:gd name="T0" fmla="*/ 67 w 68"/>
                  <a:gd name="T1" fmla="*/ 33 h 46"/>
                  <a:gd name="T2" fmla="*/ 66 w 68"/>
                  <a:gd name="T3" fmla="*/ 20 h 46"/>
                  <a:gd name="T4" fmla="*/ 66 w 68"/>
                  <a:gd name="T5" fmla="*/ 20 h 46"/>
                  <a:gd name="T6" fmla="*/ 65 w 68"/>
                  <a:gd name="T7" fmla="*/ 18 h 46"/>
                  <a:gd name="T8" fmla="*/ 64 w 68"/>
                  <a:gd name="T9" fmla="*/ 18 h 46"/>
                  <a:gd name="T10" fmla="*/ 4 w 68"/>
                  <a:gd name="T11" fmla="*/ 0 h 46"/>
                  <a:gd name="T12" fmla="*/ 1 w 68"/>
                  <a:gd name="T13" fmla="*/ 5 h 46"/>
                  <a:gd name="T14" fmla="*/ 7 w 68"/>
                  <a:gd name="T15" fmla="*/ 44 h 46"/>
                  <a:gd name="T16" fmla="*/ 12 w 68"/>
                  <a:gd name="T17" fmla="*/ 45 h 46"/>
                  <a:gd name="T18" fmla="*/ 34 w 68"/>
                  <a:gd name="T19" fmla="*/ 42 h 46"/>
                  <a:gd name="T20" fmla="*/ 64 w 68"/>
                  <a:gd name="T21" fmla="*/ 37 h 46"/>
                  <a:gd name="T22" fmla="*/ 67 w 68"/>
                  <a:gd name="T23" fmla="*/ 33 h 46"/>
                  <a:gd name="T24" fmla="*/ 12 w 68"/>
                  <a:gd name="T25" fmla="*/ 41 h 46"/>
                  <a:gd name="T26" fmla="*/ 8 w 68"/>
                  <a:gd name="T27" fmla="*/ 8 h 46"/>
                  <a:gd name="T28" fmla="*/ 60 w 68"/>
                  <a:gd name="T29" fmla="*/ 20 h 46"/>
                  <a:gd name="T30" fmla="*/ 60 w 68"/>
                  <a:gd name="T31" fmla="*/ 20 h 46"/>
                  <a:gd name="T32" fmla="*/ 60 w 68"/>
                  <a:gd name="T33" fmla="*/ 31 h 46"/>
                  <a:gd name="T34" fmla="*/ 12 w 68"/>
                  <a:gd name="T35"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6">
                    <a:moveTo>
                      <a:pt x="67" y="33"/>
                    </a:moveTo>
                    <a:cubicBezTo>
                      <a:pt x="66" y="29"/>
                      <a:pt x="66" y="25"/>
                      <a:pt x="66" y="20"/>
                    </a:cubicBezTo>
                    <a:cubicBezTo>
                      <a:pt x="66" y="20"/>
                      <a:pt x="66" y="20"/>
                      <a:pt x="66" y="20"/>
                    </a:cubicBezTo>
                    <a:cubicBezTo>
                      <a:pt x="66" y="19"/>
                      <a:pt x="66" y="19"/>
                      <a:pt x="65" y="18"/>
                    </a:cubicBezTo>
                    <a:cubicBezTo>
                      <a:pt x="65" y="18"/>
                      <a:pt x="64" y="18"/>
                      <a:pt x="64" y="18"/>
                    </a:cubicBezTo>
                    <a:cubicBezTo>
                      <a:pt x="47" y="6"/>
                      <a:pt x="24" y="3"/>
                      <a:pt x="4" y="0"/>
                    </a:cubicBezTo>
                    <a:cubicBezTo>
                      <a:pt x="2" y="0"/>
                      <a:pt x="0" y="3"/>
                      <a:pt x="1" y="5"/>
                    </a:cubicBezTo>
                    <a:cubicBezTo>
                      <a:pt x="1" y="18"/>
                      <a:pt x="2" y="32"/>
                      <a:pt x="7" y="44"/>
                    </a:cubicBezTo>
                    <a:cubicBezTo>
                      <a:pt x="8" y="46"/>
                      <a:pt x="10" y="46"/>
                      <a:pt x="12" y="45"/>
                    </a:cubicBezTo>
                    <a:cubicBezTo>
                      <a:pt x="19" y="46"/>
                      <a:pt x="27" y="43"/>
                      <a:pt x="34" y="42"/>
                    </a:cubicBezTo>
                    <a:cubicBezTo>
                      <a:pt x="44" y="40"/>
                      <a:pt x="54" y="38"/>
                      <a:pt x="64" y="37"/>
                    </a:cubicBezTo>
                    <a:cubicBezTo>
                      <a:pt x="66" y="37"/>
                      <a:pt x="68" y="35"/>
                      <a:pt x="67" y="33"/>
                    </a:cubicBezTo>
                    <a:close/>
                    <a:moveTo>
                      <a:pt x="12" y="41"/>
                    </a:moveTo>
                    <a:cubicBezTo>
                      <a:pt x="11" y="30"/>
                      <a:pt x="9" y="19"/>
                      <a:pt x="8" y="8"/>
                    </a:cubicBezTo>
                    <a:cubicBezTo>
                      <a:pt x="25" y="13"/>
                      <a:pt x="43" y="16"/>
                      <a:pt x="60" y="20"/>
                    </a:cubicBezTo>
                    <a:cubicBezTo>
                      <a:pt x="60" y="20"/>
                      <a:pt x="60" y="20"/>
                      <a:pt x="60" y="20"/>
                    </a:cubicBezTo>
                    <a:cubicBezTo>
                      <a:pt x="59" y="24"/>
                      <a:pt x="60" y="28"/>
                      <a:pt x="60" y="31"/>
                    </a:cubicBezTo>
                    <a:cubicBezTo>
                      <a:pt x="45" y="33"/>
                      <a:pt x="26" y="34"/>
                      <a:pt x="12"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30">
                <a:extLst>
                  <a:ext uri="{FF2B5EF4-FFF2-40B4-BE49-F238E27FC236}">
                    <a16:creationId xmlns:a16="http://schemas.microsoft.com/office/drawing/2014/main" id="{E10FE44C-323D-4879-8FFF-472D633D8A22}"/>
                  </a:ext>
                </a:extLst>
              </p:cNvPr>
              <p:cNvSpPr>
                <a:spLocks noEditPoints="1"/>
              </p:cNvSpPr>
              <p:nvPr/>
            </p:nvSpPr>
            <p:spPr bwMode="auto">
              <a:xfrm>
                <a:off x="2995243" y="3577523"/>
                <a:ext cx="159842" cy="149186"/>
              </a:xfrm>
              <a:custGeom>
                <a:avLst/>
                <a:gdLst>
                  <a:gd name="T0" fmla="*/ 71 w 71"/>
                  <a:gd name="T1" fmla="*/ 57 h 72"/>
                  <a:gd name="T2" fmla="*/ 40 w 71"/>
                  <a:gd name="T3" fmla="*/ 3 h 72"/>
                  <a:gd name="T4" fmla="*/ 36 w 71"/>
                  <a:gd name="T5" fmla="*/ 1 h 72"/>
                  <a:gd name="T6" fmla="*/ 33 w 71"/>
                  <a:gd name="T7" fmla="*/ 1 h 72"/>
                  <a:gd name="T8" fmla="*/ 2 w 71"/>
                  <a:gd name="T9" fmla="*/ 29 h 72"/>
                  <a:gd name="T10" fmla="*/ 4 w 71"/>
                  <a:gd name="T11" fmla="*/ 33 h 72"/>
                  <a:gd name="T12" fmla="*/ 44 w 71"/>
                  <a:gd name="T13" fmla="*/ 64 h 72"/>
                  <a:gd name="T14" fmla="*/ 69 w 71"/>
                  <a:gd name="T15" fmla="*/ 62 h 72"/>
                  <a:gd name="T16" fmla="*/ 71 w 71"/>
                  <a:gd name="T17" fmla="*/ 57 h 72"/>
                  <a:gd name="T18" fmla="*/ 45 w 71"/>
                  <a:gd name="T19" fmla="*/ 56 h 72"/>
                  <a:gd name="T20" fmla="*/ 33 w 71"/>
                  <a:gd name="T21" fmla="*/ 46 h 72"/>
                  <a:gd name="T22" fmla="*/ 8 w 71"/>
                  <a:gd name="T23" fmla="*/ 31 h 72"/>
                  <a:gd name="T24" fmla="*/ 36 w 71"/>
                  <a:gd name="T25" fmla="*/ 9 h 72"/>
                  <a:gd name="T26" fmla="*/ 62 w 71"/>
                  <a:gd name="T27" fmla="*/ 58 h 72"/>
                  <a:gd name="T28" fmla="*/ 45 w 71"/>
                  <a:gd name="T29" fmla="*/ 5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2">
                    <a:moveTo>
                      <a:pt x="71" y="57"/>
                    </a:moveTo>
                    <a:cubicBezTo>
                      <a:pt x="60" y="39"/>
                      <a:pt x="51" y="21"/>
                      <a:pt x="40" y="3"/>
                    </a:cubicBezTo>
                    <a:cubicBezTo>
                      <a:pt x="39" y="1"/>
                      <a:pt x="37" y="0"/>
                      <a:pt x="36" y="1"/>
                    </a:cubicBezTo>
                    <a:cubicBezTo>
                      <a:pt x="35" y="1"/>
                      <a:pt x="34" y="1"/>
                      <a:pt x="33" y="1"/>
                    </a:cubicBezTo>
                    <a:cubicBezTo>
                      <a:pt x="20" y="7"/>
                      <a:pt x="10" y="18"/>
                      <a:pt x="2" y="29"/>
                    </a:cubicBezTo>
                    <a:cubicBezTo>
                      <a:pt x="0" y="30"/>
                      <a:pt x="2" y="33"/>
                      <a:pt x="4" y="33"/>
                    </a:cubicBezTo>
                    <a:cubicBezTo>
                      <a:pt x="16" y="44"/>
                      <a:pt x="31" y="53"/>
                      <a:pt x="44" y="64"/>
                    </a:cubicBezTo>
                    <a:cubicBezTo>
                      <a:pt x="54" y="72"/>
                      <a:pt x="58" y="68"/>
                      <a:pt x="69" y="62"/>
                    </a:cubicBezTo>
                    <a:cubicBezTo>
                      <a:pt x="71" y="62"/>
                      <a:pt x="71" y="59"/>
                      <a:pt x="71" y="57"/>
                    </a:cubicBezTo>
                    <a:close/>
                    <a:moveTo>
                      <a:pt x="45" y="56"/>
                    </a:moveTo>
                    <a:cubicBezTo>
                      <a:pt x="41" y="53"/>
                      <a:pt x="37" y="49"/>
                      <a:pt x="33" y="46"/>
                    </a:cubicBezTo>
                    <a:cubicBezTo>
                      <a:pt x="25" y="41"/>
                      <a:pt x="17" y="35"/>
                      <a:pt x="8" y="31"/>
                    </a:cubicBezTo>
                    <a:cubicBezTo>
                      <a:pt x="16" y="22"/>
                      <a:pt x="26" y="16"/>
                      <a:pt x="36" y="9"/>
                    </a:cubicBezTo>
                    <a:cubicBezTo>
                      <a:pt x="44" y="25"/>
                      <a:pt x="53" y="41"/>
                      <a:pt x="62" y="58"/>
                    </a:cubicBezTo>
                    <a:cubicBezTo>
                      <a:pt x="56" y="60"/>
                      <a:pt x="52" y="60"/>
                      <a:pt x="45"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31">
                <a:extLst>
                  <a:ext uri="{FF2B5EF4-FFF2-40B4-BE49-F238E27FC236}">
                    <a16:creationId xmlns:a16="http://schemas.microsoft.com/office/drawing/2014/main" id="{22ECEFD0-A7A8-4653-ADDB-5C008074CD54}"/>
                  </a:ext>
                </a:extLst>
              </p:cNvPr>
              <p:cNvSpPr>
                <a:spLocks noEditPoints="1"/>
              </p:cNvSpPr>
              <p:nvPr/>
            </p:nvSpPr>
            <p:spPr bwMode="auto">
              <a:xfrm>
                <a:off x="3231201" y="3484663"/>
                <a:ext cx="103517" cy="161365"/>
              </a:xfrm>
              <a:custGeom>
                <a:avLst/>
                <a:gdLst>
                  <a:gd name="T0" fmla="*/ 44 w 46"/>
                  <a:gd name="T1" fmla="*/ 4 h 78"/>
                  <a:gd name="T2" fmla="*/ 41 w 46"/>
                  <a:gd name="T3" fmla="*/ 1 h 78"/>
                  <a:gd name="T4" fmla="*/ 4 w 46"/>
                  <a:gd name="T5" fmla="*/ 4 h 78"/>
                  <a:gd name="T6" fmla="*/ 2 w 46"/>
                  <a:gd name="T7" fmla="*/ 11 h 78"/>
                  <a:gd name="T8" fmla="*/ 1 w 46"/>
                  <a:gd name="T9" fmla="*/ 13 h 78"/>
                  <a:gd name="T10" fmla="*/ 14 w 46"/>
                  <a:gd name="T11" fmla="*/ 73 h 78"/>
                  <a:gd name="T12" fmla="*/ 18 w 46"/>
                  <a:gd name="T13" fmla="*/ 76 h 78"/>
                  <a:gd name="T14" fmla="*/ 41 w 46"/>
                  <a:gd name="T15" fmla="*/ 61 h 78"/>
                  <a:gd name="T16" fmla="*/ 43 w 46"/>
                  <a:gd name="T17" fmla="*/ 30 h 78"/>
                  <a:gd name="T18" fmla="*/ 44 w 46"/>
                  <a:gd name="T19" fmla="*/ 4 h 78"/>
                  <a:gd name="T20" fmla="*/ 36 w 46"/>
                  <a:gd name="T21" fmla="*/ 25 h 78"/>
                  <a:gd name="T22" fmla="*/ 34 w 46"/>
                  <a:gd name="T23" fmla="*/ 51 h 78"/>
                  <a:gd name="T24" fmla="*/ 21 w 46"/>
                  <a:gd name="T25" fmla="*/ 68 h 78"/>
                  <a:gd name="T26" fmla="*/ 4 w 46"/>
                  <a:gd name="T27" fmla="*/ 12 h 78"/>
                  <a:gd name="T28" fmla="*/ 28 w 46"/>
                  <a:gd name="T29" fmla="*/ 10 h 78"/>
                  <a:gd name="T30" fmla="*/ 36 w 46"/>
                  <a:gd name="T31" fmla="*/ 2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78">
                    <a:moveTo>
                      <a:pt x="44" y="4"/>
                    </a:moveTo>
                    <a:cubicBezTo>
                      <a:pt x="44" y="3"/>
                      <a:pt x="42" y="2"/>
                      <a:pt x="41" y="1"/>
                    </a:cubicBezTo>
                    <a:cubicBezTo>
                      <a:pt x="30" y="0"/>
                      <a:pt x="16" y="4"/>
                      <a:pt x="4" y="4"/>
                    </a:cubicBezTo>
                    <a:cubicBezTo>
                      <a:pt x="1" y="4"/>
                      <a:pt x="0" y="8"/>
                      <a:pt x="2" y="11"/>
                    </a:cubicBezTo>
                    <a:cubicBezTo>
                      <a:pt x="1" y="11"/>
                      <a:pt x="0" y="12"/>
                      <a:pt x="1" y="13"/>
                    </a:cubicBezTo>
                    <a:cubicBezTo>
                      <a:pt x="6" y="33"/>
                      <a:pt x="12" y="52"/>
                      <a:pt x="14" y="73"/>
                    </a:cubicBezTo>
                    <a:cubicBezTo>
                      <a:pt x="15" y="75"/>
                      <a:pt x="17" y="76"/>
                      <a:pt x="18" y="76"/>
                    </a:cubicBezTo>
                    <a:cubicBezTo>
                      <a:pt x="34" y="76"/>
                      <a:pt x="39" y="78"/>
                      <a:pt x="41" y="61"/>
                    </a:cubicBezTo>
                    <a:cubicBezTo>
                      <a:pt x="42" y="51"/>
                      <a:pt x="43" y="41"/>
                      <a:pt x="43" y="30"/>
                    </a:cubicBezTo>
                    <a:cubicBezTo>
                      <a:pt x="44" y="22"/>
                      <a:pt x="46" y="12"/>
                      <a:pt x="44" y="4"/>
                    </a:cubicBezTo>
                    <a:close/>
                    <a:moveTo>
                      <a:pt x="36" y="25"/>
                    </a:moveTo>
                    <a:cubicBezTo>
                      <a:pt x="35" y="34"/>
                      <a:pt x="35" y="42"/>
                      <a:pt x="34" y="51"/>
                    </a:cubicBezTo>
                    <a:cubicBezTo>
                      <a:pt x="32" y="63"/>
                      <a:pt x="32" y="67"/>
                      <a:pt x="21" y="68"/>
                    </a:cubicBezTo>
                    <a:cubicBezTo>
                      <a:pt x="18" y="49"/>
                      <a:pt x="13" y="30"/>
                      <a:pt x="4" y="12"/>
                    </a:cubicBezTo>
                    <a:cubicBezTo>
                      <a:pt x="13" y="12"/>
                      <a:pt x="20" y="12"/>
                      <a:pt x="28" y="10"/>
                    </a:cubicBezTo>
                    <a:cubicBezTo>
                      <a:pt x="39" y="9"/>
                      <a:pt x="36" y="16"/>
                      <a:pt x="3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2">
                <a:extLst>
                  <a:ext uri="{FF2B5EF4-FFF2-40B4-BE49-F238E27FC236}">
                    <a16:creationId xmlns:a16="http://schemas.microsoft.com/office/drawing/2014/main" id="{C4D5C6C6-ADED-4543-A82E-AF70306ADBC1}"/>
                  </a:ext>
                </a:extLst>
              </p:cNvPr>
              <p:cNvSpPr>
                <a:spLocks noEditPoints="1"/>
              </p:cNvSpPr>
              <p:nvPr/>
            </p:nvSpPr>
            <p:spPr bwMode="auto">
              <a:xfrm>
                <a:off x="3470204" y="3501407"/>
                <a:ext cx="158320" cy="161365"/>
              </a:xfrm>
              <a:custGeom>
                <a:avLst/>
                <a:gdLst>
                  <a:gd name="T0" fmla="*/ 68 w 70"/>
                  <a:gd name="T1" fmla="*/ 21 h 78"/>
                  <a:gd name="T2" fmla="*/ 52 w 70"/>
                  <a:gd name="T3" fmla="*/ 10 h 78"/>
                  <a:gd name="T4" fmla="*/ 33 w 70"/>
                  <a:gd name="T5" fmla="*/ 1 h 78"/>
                  <a:gd name="T6" fmla="*/ 29 w 70"/>
                  <a:gd name="T7" fmla="*/ 3 h 78"/>
                  <a:gd name="T8" fmla="*/ 29 w 70"/>
                  <a:gd name="T9" fmla="*/ 4 h 78"/>
                  <a:gd name="T10" fmla="*/ 5 w 70"/>
                  <a:gd name="T11" fmla="*/ 60 h 78"/>
                  <a:gd name="T12" fmla="*/ 18 w 70"/>
                  <a:gd name="T13" fmla="*/ 78 h 78"/>
                  <a:gd name="T14" fmla="*/ 20 w 70"/>
                  <a:gd name="T15" fmla="*/ 78 h 78"/>
                  <a:gd name="T16" fmla="*/ 21 w 70"/>
                  <a:gd name="T17" fmla="*/ 78 h 78"/>
                  <a:gd name="T18" fmla="*/ 46 w 70"/>
                  <a:gd name="T19" fmla="*/ 55 h 78"/>
                  <a:gd name="T20" fmla="*/ 66 w 70"/>
                  <a:gd name="T21" fmla="*/ 29 h 78"/>
                  <a:gd name="T22" fmla="*/ 67 w 70"/>
                  <a:gd name="T23" fmla="*/ 27 h 78"/>
                  <a:gd name="T24" fmla="*/ 68 w 70"/>
                  <a:gd name="T25" fmla="*/ 21 h 78"/>
                  <a:gd name="T26" fmla="*/ 40 w 70"/>
                  <a:gd name="T27" fmla="*/ 50 h 78"/>
                  <a:gd name="T28" fmla="*/ 21 w 70"/>
                  <a:gd name="T29" fmla="*/ 71 h 78"/>
                  <a:gd name="T30" fmla="*/ 21 w 70"/>
                  <a:gd name="T31" fmla="*/ 71 h 78"/>
                  <a:gd name="T32" fmla="*/ 13 w 70"/>
                  <a:gd name="T33" fmla="*/ 67 h 78"/>
                  <a:gd name="T34" fmla="*/ 12 w 70"/>
                  <a:gd name="T35" fmla="*/ 62 h 78"/>
                  <a:gd name="T36" fmla="*/ 19 w 70"/>
                  <a:gd name="T37" fmla="*/ 44 h 78"/>
                  <a:gd name="T38" fmla="*/ 32 w 70"/>
                  <a:gd name="T39" fmla="*/ 6 h 78"/>
                  <a:gd name="T40" fmla="*/ 47 w 70"/>
                  <a:gd name="T41" fmla="*/ 16 h 78"/>
                  <a:gd name="T42" fmla="*/ 60 w 70"/>
                  <a:gd name="T43" fmla="*/ 25 h 78"/>
                  <a:gd name="T44" fmla="*/ 40 w 70"/>
                  <a:gd name="T45" fmla="*/ 5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78">
                    <a:moveTo>
                      <a:pt x="68" y="21"/>
                    </a:moveTo>
                    <a:cubicBezTo>
                      <a:pt x="63" y="16"/>
                      <a:pt x="57" y="13"/>
                      <a:pt x="52" y="10"/>
                    </a:cubicBezTo>
                    <a:cubicBezTo>
                      <a:pt x="45" y="7"/>
                      <a:pt x="39" y="3"/>
                      <a:pt x="33" y="1"/>
                    </a:cubicBezTo>
                    <a:cubicBezTo>
                      <a:pt x="31" y="0"/>
                      <a:pt x="29" y="1"/>
                      <a:pt x="29" y="3"/>
                    </a:cubicBezTo>
                    <a:cubicBezTo>
                      <a:pt x="29" y="3"/>
                      <a:pt x="29" y="3"/>
                      <a:pt x="29" y="4"/>
                    </a:cubicBezTo>
                    <a:cubicBezTo>
                      <a:pt x="19" y="22"/>
                      <a:pt x="12" y="41"/>
                      <a:pt x="5" y="60"/>
                    </a:cubicBezTo>
                    <a:cubicBezTo>
                      <a:pt x="0" y="72"/>
                      <a:pt x="6" y="74"/>
                      <a:pt x="18" y="78"/>
                    </a:cubicBezTo>
                    <a:cubicBezTo>
                      <a:pt x="19" y="78"/>
                      <a:pt x="19" y="78"/>
                      <a:pt x="20" y="78"/>
                    </a:cubicBezTo>
                    <a:cubicBezTo>
                      <a:pt x="20" y="78"/>
                      <a:pt x="20" y="78"/>
                      <a:pt x="21" y="78"/>
                    </a:cubicBezTo>
                    <a:cubicBezTo>
                      <a:pt x="30" y="71"/>
                      <a:pt x="38" y="64"/>
                      <a:pt x="46" y="55"/>
                    </a:cubicBezTo>
                    <a:cubicBezTo>
                      <a:pt x="53" y="48"/>
                      <a:pt x="62" y="38"/>
                      <a:pt x="66" y="29"/>
                    </a:cubicBezTo>
                    <a:cubicBezTo>
                      <a:pt x="67" y="28"/>
                      <a:pt x="67" y="27"/>
                      <a:pt x="67" y="27"/>
                    </a:cubicBezTo>
                    <a:cubicBezTo>
                      <a:pt x="69" y="26"/>
                      <a:pt x="70" y="22"/>
                      <a:pt x="68" y="21"/>
                    </a:cubicBezTo>
                    <a:close/>
                    <a:moveTo>
                      <a:pt x="40" y="50"/>
                    </a:moveTo>
                    <a:cubicBezTo>
                      <a:pt x="34" y="57"/>
                      <a:pt x="27" y="64"/>
                      <a:pt x="21" y="71"/>
                    </a:cubicBezTo>
                    <a:cubicBezTo>
                      <a:pt x="21" y="71"/>
                      <a:pt x="21" y="71"/>
                      <a:pt x="21" y="71"/>
                    </a:cubicBezTo>
                    <a:cubicBezTo>
                      <a:pt x="18" y="69"/>
                      <a:pt x="16" y="68"/>
                      <a:pt x="13" y="67"/>
                    </a:cubicBezTo>
                    <a:cubicBezTo>
                      <a:pt x="9" y="66"/>
                      <a:pt x="8" y="65"/>
                      <a:pt x="12" y="62"/>
                    </a:cubicBezTo>
                    <a:cubicBezTo>
                      <a:pt x="13" y="57"/>
                      <a:pt x="17" y="50"/>
                      <a:pt x="19" y="44"/>
                    </a:cubicBezTo>
                    <a:cubicBezTo>
                      <a:pt x="24" y="32"/>
                      <a:pt x="29" y="19"/>
                      <a:pt x="32" y="6"/>
                    </a:cubicBezTo>
                    <a:cubicBezTo>
                      <a:pt x="37" y="9"/>
                      <a:pt x="42" y="13"/>
                      <a:pt x="47" y="16"/>
                    </a:cubicBezTo>
                    <a:cubicBezTo>
                      <a:pt x="51" y="19"/>
                      <a:pt x="55" y="22"/>
                      <a:pt x="60" y="25"/>
                    </a:cubicBezTo>
                    <a:cubicBezTo>
                      <a:pt x="53" y="32"/>
                      <a:pt x="47" y="42"/>
                      <a:pt x="40"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3">
                <a:extLst>
                  <a:ext uri="{FF2B5EF4-FFF2-40B4-BE49-F238E27FC236}">
                    <a16:creationId xmlns:a16="http://schemas.microsoft.com/office/drawing/2014/main" id="{8A3ACDDC-8012-4300-B8F7-2DFD5FFDC46F}"/>
                  </a:ext>
                </a:extLst>
              </p:cNvPr>
              <p:cNvSpPr>
                <a:spLocks noEditPoints="1"/>
              </p:cNvSpPr>
              <p:nvPr/>
            </p:nvSpPr>
            <p:spPr bwMode="auto">
              <a:xfrm>
                <a:off x="3636136" y="3646027"/>
                <a:ext cx="178110" cy="138531"/>
              </a:xfrm>
              <a:custGeom>
                <a:avLst/>
                <a:gdLst>
                  <a:gd name="T0" fmla="*/ 77 w 79"/>
                  <a:gd name="T1" fmla="*/ 35 h 67"/>
                  <a:gd name="T2" fmla="*/ 77 w 79"/>
                  <a:gd name="T3" fmla="*/ 34 h 67"/>
                  <a:gd name="T4" fmla="*/ 65 w 79"/>
                  <a:gd name="T5" fmla="*/ 17 h 67"/>
                  <a:gd name="T6" fmla="*/ 49 w 79"/>
                  <a:gd name="T7" fmla="*/ 1 h 67"/>
                  <a:gd name="T8" fmla="*/ 46 w 79"/>
                  <a:gd name="T9" fmla="*/ 1 h 67"/>
                  <a:gd name="T10" fmla="*/ 44 w 79"/>
                  <a:gd name="T11" fmla="*/ 2 h 67"/>
                  <a:gd name="T12" fmla="*/ 18 w 79"/>
                  <a:gd name="T13" fmla="*/ 26 h 67"/>
                  <a:gd name="T14" fmla="*/ 2 w 79"/>
                  <a:gd name="T15" fmla="*/ 45 h 67"/>
                  <a:gd name="T16" fmla="*/ 1 w 79"/>
                  <a:gd name="T17" fmla="*/ 48 h 67"/>
                  <a:gd name="T18" fmla="*/ 6 w 79"/>
                  <a:gd name="T19" fmla="*/ 58 h 67"/>
                  <a:gd name="T20" fmla="*/ 11 w 79"/>
                  <a:gd name="T21" fmla="*/ 66 h 67"/>
                  <a:gd name="T22" fmla="*/ 14 w 79"/>
                  <a:gd name="T23" fmla="*/ 65 h 67"/>
                  <a:gd name="T24" fmla="*/ 15 w 79"/>
                  <a:gd name="T25" fmla="*/ 65 h 67"/>
                  <a:gd name="T26" fmla="*/ 75 w 79"/>
                  <a:gd name="T27" fmla="*/ 43 h 67"/>
                  <a:gd name="T28" fmla="*/ 77 w 79"/>
                  <a:gd name="T29" fmla="*/ 35 h 67"/>
                  <a:gd name="T30" fmla="*/ 14 w 79"/>
                  <a:gd name="T31" fmla="*/ 59 h 67"/>
                  <a:gd name="T32" fmla="*/ 11 w 79"/>
                  <a:gd name="T33" fmla="*/ 55 h 67"/>
                  <a:gd name="T34" fmla="*/ 6 w 79"/>
                  <a:gd name="T35" fmla="*/ 47 h 67"/>
                  <a:gd name="T36" fmla="*/ 6 w 79"/>
                  <a:gd name="T37" fmla="*/ 47 h 67"/>
                  <a:gd name="T38" fmla="*/ 17 w 79"/>
                  <a:gd name="T39" fmla="*/ 36 h 67"/>
                  <a:gd name="T40" fmla="*/ 27 w 79"/>
                  <a:gd name="T41" fmla="*/ 27 h 67"/>
                  <a:gd name="T42" fmla="*/ 47 w 79"/>
                  <a:gd name="T43" fmla="*/ 8 h 67"/>
                  <a:gd name="T44" fmla="*/ 59 w 79"/>
                  <a:gd name="T45" fmla="*/ 23 h 67"/>
                  <a:gd name="T46" fmla="*/ 69 w 79"/>
                  <a:gd name="T47" fmla="*/ 36 h 67"/>
                  <a:gd name="T48" fmla="*/ 14 w 79"/>
                  <a:gd name="T49"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67">
                    <a:moveTo>
                      <a:pt x="77" y="35"/>
                    </a:moveTo>
                    <a:cubicBezTo>
                      <a:pt x="77" y="35"/>
                      <a:pt x="77" y="34"/>
                      <a:pt x="77" y="34"/>
                    </a:cubicBezTo>
                    <a:cubicBezTo>
                      <a:pt x="75" y="28"/>
                      <a:pt x="69" y="22"/>
                      <a:pt x="65" y="17"/>
                    </a:cubicBezTo>
                    <a:cubicBezTo>
                      <a:pt x="60" y="12"/>
                      <a:pt x="54" y="6"/>
                      <a:pt x="49" y="1"/>
                    </a:cubicBezTo>
                    <a:cubicBezTo>
                      <a:pt x="48" y="0"/>
                      <a:pt x="47" y="1"/>
                      <a:pt x="46" y="1"/>
                    </a:cubicBezTo>
                    <a:cubicBezTo>
                      <a:pt x="45" y="1"/>
                      <a:pt x="44" y="1"/>
                      <a:pt x="44" y="2"/>
                    </a:cubicBezTo>
                    <a:cubicBezTo>
                      <a:pt x="34" y="9"/>
                      <a:pt x="26" y="18"/>
                      <a:pt x="18" y="26"/>
                    </a:cubicBezTo>
                    <a:cubicBezTo>
                      <a:pt x="12" y="31"/>
                      <a:pt x="4" y="37"/>
                      <a:pt x="2" y="45"/>
                    </a:cubicBezTo>
                    <a:cubicBezTo>
                      <a:pt x="1" y="45"/>
                      <a:pt x="0" y="47"/>
                      <a:pt x="1" y="48"/>
                    </a:cubicBezTo>
                    <a:cubicBezTo>
                      <a:pt x="3" y="51"/>
                      <a:pt x="4" y="54"/>
                      <a:pt x="6" y="58"/>
                    </a:cubicBezTo>
                    <a:cubicBezTo>
                      <a:pt x="7" y="61"/>
                      <a:pt x="8" y="64"/>
                      <a:pt x="11" y="66"/>
                    </a:cubicBezTo>
                    <a:cubicBezTo>
                      <a:pt x="12" y="67"/>
                      <a:pt x="14" y="66"/>
                      <a:pt x="14" y="65"/>
                    </a:cubicBezTo>
                    <a:cubicBezTo>
                      <a:pt x="15" y="65"/>
                      <a:pt x="15" y="65"/>
                      <a:pt x="15" y="65"/>
                    </a:cubicBezTo>
                    <a:cubicBezTo>
                      <a:pt x="35" y="59"/>
                      <a:pt x="55" y="51"/>
                      <a:pt x="75" y="43"/>
                    </a:cubicBezTo>
                    <a:cubicBezTo>
                      <a:pt x="78" y="42"/>
                      <a:pt x="79" y="37"/>
                      <a:pt x="77" y="35"/>
                    </a:cubicBezTo>
                    <a:close/>
                    <a:moveTo>
                      <a:pt x="14" y="59"/>
                    </a:moveTo>
                    <a:cubicBezTo>
                      <a:pt x="13" y="58"/>
                      <a:pt x="12" y="56"/>
                      <a:pt x="11" y="55"/>
                    </a:cubicBezTo>
                    <a:cubicBezTo>
                      <a:pt x="10" y="52"/>
                      <a:pt x="8" y="50"/>
                      <a:pt x="6" y="47"/>
                    </a:cubicBezTo>
                    <a:cubicBezTo>
                      <a:pt x="6" y="47"/>
                      <a:pt x="6" y="47"/>
                      <a:pt x="6" y="47"/>
                    </a:cubicBezTo>
                    <a:cubicBezTo>
                      <a:pt x="7" y="42"/>
                      <a:pt x="13" y="39"/>
                      <a:pt x="17" y="36"/>
                    </a:cubicBezTo>
                    <a:cubicBezTo>
                      <a:pt x="20" y="33"/>
                      <a:pt x="24" y="30"/>
                      <a:pt x="27" y="27"/>
                    </a:cubicBezTo>
                    <a:cubicBezTo>
                      <a:pt x="34" y="20"/>
                      <a:pt x="41" y="14"/>
                      <a:pt x="47" y="8"/>
                    </a:cubicBezTo>
                    <a:cubicBezTo>
                      <a:pt x="51" y="13"/>
                      <a:pt x="55" y="18"/>
                      <a:pt x="59" y="23"/>
                    </a:cubicBezTo>
                    <a:cubicBezTo>
                      <a:pt x="62" y="27"/>
                      <a:pt x="65" y="33"/>
                      <a:pt x="69" y="36"/>
                    </a:cubicBezTo>
                    <a:cubicBezTo>
                      <a:pt x="51" y="43"/>
                      <a:pt x="32" y="50"/>
                      <a:pt x="14"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4">
                <a:extLst>
                  <a:ext uri="{FF2B5EF4-FFF2-40B4-BE49-F238E27FC236}">
                    <a16:creationId xmlns:a16="http://schemas.microsoft.com/office/drawing/2014/main" id="{3BA74125-E025-4E8B-B669-4E905B9AF571}"/>
                  </a:ext>
                </a:extLst>
              </p:cNvPr>
              <p:cNvSpPr>
                <a:spLocks noEditPoints="1"/>
              </p:cNvSpPr>
              <p:nvPr/>
            </p:nvSpPr>
            <p:spPr bwMode="auto">
              <a:xfrm>
                <a:off x="3690939" y="3926132"/>
                <a:ext cx="170499" cy="140052"/>
              </a:xfrm>
              <a:custGeom>
                <a:avLst/>
                <a:gdLst>
                  <a:gd name="T0" fmla="*/ 73 w 76"/>
                  <a:gd name="T1" fmla="*/ 14 h 68"/>
                  <a:gd name="T2" fmla="*/ 11 w 76"/>
                  <a:gd name="T3" fmla="*/ 0 h 68"/>
                  <a:gd name="T4" fmla="*/ 9 w 76"/>
                  <a:gd name="T5" fmla="*/ 1 h 68"/>
                  <a:gd name="T6" fmla="*/ 7 w 76"/>
                  <a:gd name="T7" fmla="*/ 3 h 68"/>
                  <a:gd name="T8" fmla="*/ 4 w 76"/>
                  <a:gd name="T9" fmla="*/ 12 h 68"/>
                  <a:gd name="T10" fmla="*/ 1 w 76"/>
                  <a:gd name="T11" fmla="*/ 21 h 68"/>
                  <a:gd name="T12" fmla="*/ 3 w 76"/>
                  <a:gd name="T13" fmla="*/ 26 h 68"/>
                  <a:gd name="T14" fmla="*/ 23 w 76"/>
                  <a:gd name="T15" fmla="*/ 48 h 68"/>
                  <a:gd name="T16" fmla="*/ 47 w 76"/>
                  <a:gd name="T17" fmla="*/ 68 h 68"/>
                  <a:gd name="T18" fmla="*/ 51 w 76"/>
                  <a:gd name="T19" fmla="*/ 68 h 68"/>
                  <a:gd name="T20" fmla="*/ 54 w 76"/>
                  <a:gd name="T21" fmla="*/ 66 h 68"/>
                  <a:gd name="T22" fmla="*/ 75 w 76"/>
                  <a:gd name="T23" fmla="*/ 20 h 68"/>
                  <a:gd name="T24" fmla="*/ 73 w 76"/>
                  <a:gd name="T25" fmla="*/ 14 h 68"/>
                  <a:gd name="T26" fmla="*/ 49 w 76"/>
                  <a:gd name="T27" fmla="*/ 59 h 68"/>
                  <a:gd name="T28" fmla="*/ 29 w 76"/>
                  <a:gd name="T29" fmla="*/ 42 h 68"/>
                  <a:gd name="T30" fmla="*/ 8 w 76"/>
                  <a:gd name="T31" fmla="*/ 24 h 68"/>
                  <a:gd name="T32" fmla="*/ 12 w 76"/>
                  <a:gd name="T33" fmla="*/ 5 h 68"/>
                  <a:gd name="T34" fmla="*/ 66 w 76"/>
                  <a:gd name="T35" fmla="*/ 21 h 68"/>
                  <a:gd name="T36" fmla="*/ 49 w 76"/>
                  <a:gd name="T37" fmla="*/ 5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 h="68">
                    <a:moveTo>
                      <a:pt x="73" y="14"/>
                    </a:moveTo>
                    <a:cubicBezTo>
                      <a:pt x="52" y="8"/>
                      <a:pt x="32" y="3"/>
                      <a:pt x="11" y="0"/>
                    </a:cubicBezTo>
                    <a:cubicBezTo>
                      <a:pt x="10" y="0"/>
                      <a:pt x="9" y="0"/>
                      <a:pt x="9" y="1"/>
                    </a:cubicBezTo>
                    <a:cubicBezTo>
                      <a:pt x="8" y="1"/>
                      <a:pt x="8" y="2"/>
                      <a:pt x="7" y="3"/>
                    </a:cubicBezTo>
                    <a:cubicBezTo>
                      <a:pt x="6" y="6"/>
                      <a:pt x="6" y="9"/>
                      <a:pt x="4" y="12"/>
                    </a:cubicBezTo>
                    <a:cubicBezTo>
                      <a:pt x="3" y="15"/>
                      <a:pt x="2" y="18"/>
                      <a:pt x="1" y="21"/>
                    </a:cubicBezTo>
                    <a:cubicBezTo>
                      <a:pt x="0" y="23"/>
                      <a:pt x="1" y="25"/>
                      <a:pt x="3" y="26"/>
                    </a:cubicBezTo>
                    <a:cubicBezTo>
                      <a:pt x="9" y="34"/>
                      <a:pt x="16" y="41"/>
                      <a:pt x="23" y="48"/>
                    </a:cubicBezTo>
                    <a:cubicBezTo>
                      <a:pt x="30" y="55"/>
                      <a:pt x="38" y="64"/>
                      <a:pt x="47" y="68"/>
                    </a:cubicBezTo>
                    <a:cubicBezTo>
                      <a:pt x="48" y="68"/>
                      <a:pt x="50" y="68"/>
                      <a:pt x="51" y="68"/>
                    </a:cubicBezTo>
                    <a:cubicBezTo>
                      <a:pt x="52" y="68"/>
                      <a:pt x="53" y="68"/>
                      <a:pt x="54" y="66"/>
                    </a:cubicBezTo>
                    <a:cubicBezTo>
                      <a:pt x="61" y="51"/>
                      <a:pt x="68" y="35"/>
                      <a:pt x="75" y="20"/>
                    </a:cubicBezTo>
                    <a:cubicBezTo>
                      <a:pt x="76" y="18"/>
                      <a:pt x="75" y="15"/>
                      <a:pt x="73" y="14"/>
                    </a:cubicBezTo>
                    <a:close/>
                    <a:moveTo>
                      <a:pt x="49" y="59"/>
                    </a:moveTo>
                    <a:cubicBezTo>
                      <a:pt x="43" y="53"/>
                      <a:pt x="35" y="48"/>
                      <a:pt x="29" y="42"/>
                    </a:cubicBezTo>
                    <a:cubicBezTo>
                      <a:pt x="22" y="36"/>
                      <a:pt x="15" y="30"/>
                      <a:pt x="8" y="24"/>
                    </a:cubicBezTo>
                    <a:cubicBezTo>
                      <a:pt x="11" y="19"/>
                      <a:pt x="13" y="11"/>
                      <a:pt x="12" y="5"/>
                    </a:cubicBezTo>
                    <a:cubicBezTo>
                      <a:pt x="30" y="11"/>
                      <a:pt x="48" y="15"/>
                      <a:pt x="66" y="21"/>
                    </a:cubicBezTo>
                    <a:cubicBezTo>
                      <a:pt x="60" y="33"/>
                      <a:pt x="54" y="46"/>
                      <a:pt x="49"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5">
                <a:extLst>
                  <a:ext uri="{FF2B5EF4-FFF2-40B4-BE49-F238E27FC236}">
                    <a16:creationId xmlns:a16="http://schemas.microsoft.com/office/drawing/2014/main" id="{BA9A5D0B-EA44-40B0-AFF9-9A9518259D14}"/>
                  </a:ext>
                </a:extLst>
              </p:cNvPr>
              <p:cNvSpPr>
                <a:spLocks noEditPoints="1"/>
              </p:cNvSpPr>
              <p:nvPr/>
            </p:nvSpPr>
            <p:spPr bwMode="auto">
              <a:xfrm>
                <a:off x="3553931" y="4156000"/>
                <a:ext cx="161365" cy="138531"/>
              </a:xfrm>
              <a:custGeom>
                <a:avLst/>
                <a:gdLst>
                  <a:gd name="T0" fmla="*/ 71 w 72"/>
                  <a:gd name="T1" fmla="*/ 31 h 67"/>
                  <a:gd name="T2" fmla="*/ 46 w 72"/>
                  <a:gd name="T3" fmla="*/ 16 h 67"/>
                  <a:gd name="T4" fmla="*/ 15 w 72"/>
                  <a:gd name="T5" fmla="*/ 1 h 67"/>
                  <a:gd name="T6" fmla="*/ 14 w 72"/>
                  <a:gd name="T7" fmla="*/ 1 h 67"/>
                  <a:gd name="T8" fmla="*/ 11 w 72"/>
                  <a:gd name="T9" fmla="*/ 2 h 67"/>
                  <a:gd name="T10" fmla="*/ 5 w 72"/>
                  <a:gd name="T11" fmla="*/ 9 h 67"/>
                  <a:gd name="T12" fmla="*/ 0 w 72"/>
                  <a:gd name="T13" fmla="*/ 17 h 67"/>
                  <a:gd name="T14" fmla="*/ 1 w 72"/>
                  <a:gd name="T15" fmla="*/ 20 h 67"/>
                  <a:gd name="T16" fmla="*/ 16 w 72"/>
                  <a:gd name="T17" fmla="*/ 42 h 67"/>
                  <a:gd name="T18" fmla="*/ 34 w 72"/>
                  <a:gd name="T19" fmla="*/ 66 h 67"/>
                  <a:gd name="T20" fmla="*/ 36 w 72"/>
                  <a:gd name="T21" fmla="*/ 66 h 67"/>
                  <a:gd name="T22" fmla="*/ 37 w 72"/>
                  <a:gd name="T23" fmla="*/ 67 h 67"/>
                  <a:gd name="T24" fmla="*/ 55 w 72"/>
                  <a:gd name="T25" fmla="*/ 54 h 67"/>
                  <a:gd name="T26" fmla="*/ 68 w 72"/>
                  <a:gd name="T27" fmla="*/ 38 h 67"/>
                  <a:gd name="T28" fmla="*/ 71 w 72"/>
                  <a:gd name="T29" fmla="*/ 31 h 67"/>
                  <a:gd name="T30" fmla="*/ 52 w 72"/>
                  <a:gd name="T31" fmla="*/ 46 h 67"/>
                  <a:gd name="T32" fmla="*/ 39 w 72"/>
                  <a:gd name="T33" fmla="*/ 61 h 67"/>
                  <a:gd name="T34" fmla="*/ 23 w 72"/>
                  <a:gd name="T35" fmla="*/ 38 h 67"/>
                  <a:gd name="T36" fmla="*/ 5 w 72"/>
                  <a:gd name="T37" fmla="*/ 20 h 67"/>
                  <a:gd name="T38" fmla="*/ 11 w 72"/>
                  <a:gd name="T39" fmla="*/ 13 h 67"/>
                  <a:gd name="T40" fmla="*/ 16 w 72"/>
                  <a:gd name="T41" fmla="*/ 6 h 67"/>
                  <a:gd name="T42" fmla="*/ 16 w 72"/>
                  <a:gd name="T43" fmla="*/ 5 h 67"/>
                  <a:gd name="T44" fmla="*/ 37 w 72"/>
                  <a:gd name="T45" fmla="*/ 20 h 67"/>
                  <a:gd name="T46" fmla="*/ 51 w 72"/>
                  <a:gd name="T47" fmla="*/ 28 h 67"/>
                  <a:gd name="T48" fmla="*/ 60 w 72"/>
                  <a:gd name="T49" fmla="*/ 33 h 67"/>
                  <a:gd name="T50" fmla="*/ 52 w 72"/>
                  <a:gd name="T51" fmla="*/ 4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67">
                    <a:moveTo>
                      <a:pt x="71" y="31"/>
                    </a:moveTo>
                    <a:cubicBezTo>
                      <a:pt x="66" y="24"/>
                      <a:pt x="53" y="20"/>
                      <a:pt x="46" y="16"/>
                    </a:cubicBezTo>
                    <a:cubicBezTo>
                      <a:pt x="36" y="10"/>
                      <a:pt x="26" y="4"/>
                      <a:pt x="15" y="1"/>
                    </a:cubicBezTo>
                    <a:cubicBezTo>
                      <a:pt x="15" y="0"/>
                      <a:pt x="14" y="1"/>
                      <a:pt x="14" y="1"/>
                    </a:cubicBezTo>
                    <a:cubicBezTo>
                      <a:pt x="13" y="1"/>
                      <a:pt x="12" y="1"/>
                      <a:pt x="11" y="2"/>
                    </a:cubicBezTo>
                    <a:cubicBezTo>
                      <a:pt x="9" y="4"/>
                      <a:pt x="7" y="7"/>
                      <a:pt x="5" y="9"/>
                    </a:cubicBezTo>
                    <a:cubicBezTo>
                      <a:pt x="4" y="12"/>
                      <a:pt x="2" y="14"/>
                      <a:pt x="0" y="17"/>
                    </a:cubicBezTo>
                    <a:cubicBezTo>
                      <a:pt x="0" y="18"/>
                      <a:pt x="0" y="19"/>
                      <a:pt x="1" y="20"/>
                    </a:cubicBezTo>
                    <a:cubicBezTo>
                      <a:pt x="3" y="28"/>
                      <a:pt x="11" y="36"/>
                      <a:pt x="16" y="42"/>
                    </a:cubicBezTo>
                    <a:cubicBezTo>
                      <a:pt x="21" y="50"/>
                      <a:pt x="27" y="59"/>
                      <a:pt x="34" y="66"/>
                    </a:cubicBezTo>
                    <a:cubicBezTo>
                      <a:pt x="34" y="66"/>
                      <a:pt x="35" y="66"/>
                      <a:pt x="36" y="66"/>
                    </a:cubicBezTo>
                    <a:cubicBezTo>
                      <a:pt x="36" y="67"/>
                      <a:pt x="37" y="67"/>
                      <a:pt x="37" y="67"/>
                    </a:cubicBezTo>
                    <a:cubicBezTo>
                      <a:pt x="45" y="66"/>
                      <a:pt x="51" y="59"/>
                      <a:pt x="55" y="54"/>
                    </a:cubicBezTo>
                    <a:cubicBezTo>
                      <a:pt x="60" y="49"/>
                      <a:pt x="65" y="44"/>
                      <a:pt x="68" y="38"/>
                    </a:cubicBezTo>
                    <a:cubicBezTo>
                      <a:pt x="71" y="37"/>
                      <a:pt x="72" y="34"/>
                      <a:pt x="71" y="31"/>
                    </a:cubicBezTo>
                    <a:close/>
                    <a:moveTo>
                      <a:pt x="52" y="46"/>
                    </a:moveTo>
                    <a:cubicBezTo>
                      <a:pt x="48" y="51"/>
                      <a:pt x="44" y="57"/>
                      <a:pt x="39" y="61"/>
                    </a:cubicBezTo>
                    <a:cubicBezTo>
                      <a:pt x="35" y="53"/>
                      <a:pt x="28" y="45"/>
                      <a:pt x="23" y="38"/>
                    </a:cubicBezTo>
                    <a:cubicBezTo>
                      <a:pt x="18" y="32"/>
                      <a:pt x="12" y="23"/>
                      <a:pt x="5" y="20"/>
                    </a:cubicBezTo>
                    <a:cubicBezTo>
                      <a:pt x="7" y="18"/>
                      <a:pt x="9" y="15"/>
                      <a:pt x="11" y="13"/>
                    </a:cubicBezTo>
                    <a:cubicBezTo>
                      <a:pt x="13" y="11"/>
                      <a:pt x="15" y="9"/>
                      <a:pt x="16" y="6"/>
                    </a:cubicBezTo>
                    <a:cubicBezTo>
                      <a:pt x="16" y="6"/>
                      <a:pt x="16" y="5"/>
                      <a:pt x="16" y="5"/>
                    </a:cubicBezTo>
                    <a:cubicBezTo>
                      <a:pt x="23" y="11"/>
                      <a:pt x="30" y="15"/>
                      <a:pt x="37" y="20"/>
                    </a:cubicBezTo>
                    <a:cubicBezTo>
                      <a:pt x="42" y="22"/>
                      <a:pt x="46" y="25"/>
                      <a:pt x="51" y="28"/>
                    </a:cubicBezTo>
                    <a:cubicBezTo>
                      <a:pt x="53" y="30"/>
                      <a:pt x="57" y="31"/>
                      <a:pt x="60" y="33"/>
                    </a:cubicBezTo>
                    <a:cubicBezTo>
                      <a:pt x="57" y="37"/>
                      <a:pt x="55" y="42"/>
                      <a:pt x="52"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6">
                <a:extLst>
                  <a:ext uri="{FF2B5EF4-FFF2-40B4-BE49-F238E27FC236}">
                    <a16:creationId xmlns:a16="http://schemas.microsoft.com/office/drawing/2014/main" id="{6862EAA7-56CA-40A6-BC43-749E33E53792}"/>
                  </a:ext>
                </a:extLst>
              </p:cNvPr>
              <p:cNvSpPr>
                <a:spLocks noEditPoints="1"/>
              </p:cNvSpPr>
              <p:nvPr/>
            </p:nvSpPr>
            <p:spPr bwMode="auto">
              <a:xfrm>
                <a:off x="2928261" y="4070751"/>
                <a:ext cx="161365" cy="137008"/>
              </a:xfrm>
              <a:custGeom>
                <a:avLst/>
                <a:gdLst>
                  <a:gd name="T0" fmla="*/ 72 w 72"/>
                  <a:gd name="T1" fmla="*/ 17 h 66"/>
                  <a:gd name="T2" fmla="*/ 65 w 72"/>
                  <a:gd name="T3" fmla="*/ 9 h 66"/>
                  <a:gd name="T4" fmla="*/ 59 w 72"/>
                  <a:gd name="T5" fmla="*/ 0 h 66"/>
                  <a:gd name="T6" fmla="*/ 58 w 72"/>
                  <a:gd name="T7" fmla="*/ 0 h 66"/>
                  <a:gd name="T8" fmla="*/ 57 w 72"/>
                  <a:gd name="T9" fmla="*/ 0 h 66"/>
                  <a:gd name="T10" fmla="*/ 31 w 72"/>
                  <a:gd name="T11" fmla="*/ 8 h 66"/>
                  <a:gd name="T12" fmla="*/ 4 w 72"/>
                  <a:gd name="T13" fmla="*/ 19 h 66"/>
                  <a:gd name="T14" fmla="*/ 4 w 72"/>
                  <a:gd name="T15" fmla="*/ 23 h 66"/>
                  <a:gd name="T16" fmla="*/ 2 w 72"/>
                  <a:gd name="T17" fmla="*/ 25 h 66"/>
                  <a:gd name="T18" fmla="*/ 8 w 72"/>
                  <a:gd name="T19" fmla="*/ 45 h 66"/>
                  <a:gd name="T20" fmla="*/ 24 w 72"/>
                  <a:gd name="T21" fmla="*/ 65 h 66"/>
                  <a:gd name="T22" fmla="*/ 29 w 72"/>
                  <a:gd name="T23" fmla="*/ 63 h 66"/>
                  <a:gd name="T24" fmla="*/ 32 w 72"/>
                  <a:gd name="T25" fmla="*/ 62 h 66"/>
                  <a:gd name="T26" fmla="*/ 55 w 72"/>
                  <a:gd name="T27" fmla="*/ 41 h 66"/>
                  <a:gd name="T28" fmla="*/ 72 w 72"/>
                  <a:gd name="T29" fmla="*/ 20 h 66"/>
                  <a:gd name="T30" fmla="*/ 72 w 72"/>
                  <a:gd name="T31" fmla="*/ 19 h 66"/>
                  <a:gd name="T32" fmla="*/ 72 w 72"/>
                  <a:gd name="T33" fmla="*/ 17 h 66"/>
                  <a:gd name="T34" fmla="*/ 46 w 72"/>
                  <a:gd name="T35" fmla="*/ 38 h 66"/>
                  <a:gd name="T36" fmla="*/ 26 w 72"/>
                  <a:gd name="T37" fmla="*/ 57 h 66"/>
                  <a:gd name="T38" fmla="*/ 7 w 72"/>
                  <a:gd name="T39" fmla="*/ 26 h 66"/>
                  <a:gd name="T40" fmla="*/ 7 w 72"/>
                  <a:gd name="T41" fmla="*/ 25 h 66"/>
                  <a:gd name="T42" fmla="*/ 6 w 72"/>
                  <a:gd name="T43" fmla="*/ 24 h 66"/>
                  <a:gd name="T44" fmla="*/ 7 w 72"/>
                  <a:gd name="T45" fmla="*/ 24 h 66"/>
                  <a:gd name="T46" fmla="*/ 34 w 72"/>
                  <a:gd name="T47" fmla="*/ 14 h 66"/>
                  <a:gd name="T48" fmla="*/ 57 w 72"/>
                  <a:gd name="T49" fmla="*/ 4 h 66"/>
                  <a:gd name="T50" fmla="*/ 67 w 72"/>
                  <a:gd name="T51" fmla="*/ 20 h 66"/>
                  <a:gd name="T52" fmla="*/ 46 w 72"/>
                  <a:gd name="T53" fmla="*/ 3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2" h="66">
                    <a:moveTo>
                      <a:pt x="72" y="17"/>
                    </a:moveTo>
                    <a:cubicBezTo>
                      <a:pt x="70" y="14"/>
                      <a:pt x="67" y="12"/>
                      <a:pt x="65" y="9"/>
                    </a:cubicBezTo>
                    <a:cubicBezTo>
                      <a:pt x="63" y="6"/>
                      <a:pt x="61" y="3"/>
                      <a:pt x="59" y="0"/>
                    </a:cubicBezTo>
                    <a:cubicBezTo>
                      <a:pt x="59" y="0"/>
                      <a:pt x="59" y="0"/>
                      <a:pt x="58" y="0"/>
                    </a:cubicBezTo>
                    <a:cubicBezTo>
                      <a:pt x="58" y="0"/>
                      <a:pt x="58" y="0"/>
                      <a:pt x="57" y="0"/>
                    </a:cubicBezTo>
                    <a:cubicBezTo>
                      <a:pt x="48" y="1"/>
                      <a:pt x="39" y="4"/>
                      <a:pt x="31" y="8"/>
                    </a:cubicBezTo>
                    <a:cubicBezTo>
                      <a:pt x="22" y="11"/>
                      <a:pt x="13" y="14"/>
                      <a:pt x="4" y="19"/>
                    </a:cubicBezTo>
                    <a:cubicBezTo>
                      <a:pt x="3" y="20"/>
                      <a:pt x="3" y="22"/>
                      <a:pt x="4" y="23"/>
                    </a:cubicBezTo>
                    <a:cubicBezTo>
                      <a:pt x="3" y="23"/>
                      <a:pt x="2" y="24"/>
                      <a:pt x="2" y="25"/>
                    </a:cubicBezTo>
                    <a:cubicBezTo>
                      <a:pt x="0" y="30"/>
                      <a:pt x="5" y="40"/>
                      <a:pt x="8" y="45"/>
                    </a:cubicBezTo>
                    <a:cubicBezTo>
                      <a:pt x="12" y="52"/>
                      <a:pt x="17" y="60"/>
                      <a:pt x="24" y="65"/>
                    </a:cubicBezTo>
                    <a:cubicBezTo>
                      <a:pt x="26" y="66"/>
                      <a:pt x="28" y="65"/>
                      <a:pt x="29" y="63"/>
                    </a:cubicBezTo>
                    <a:cubicBezTo>
                      <a:pt x="30" y="63"/>
                      <a:pt x="31" y="63"/>
                      <a:pt x="32" y="62"/>
                    </a:cubicBezTo>
                    <a:cubicBezTo>
                      <a:pt x="39" y="55"/>
                      <a:pt x="47" y="48"/>
                      <a:pt x="55" y="41"/>
                    </a:cubicBezTo>
                    <a:cubicBezTo>
                      <a:pt x="62" y="35"/>
                      <a:pt x="69" y="28"/>
                      <a:pt x="72" y="20"/>
                    </a:cubicBezTo>
                    <a:cubicBezTo>
                      <a:pt x="72" y="20"/>
                      <a:pt x="72" y="19"/>
                      <a:pt x="72" y="19"/>
                    </a:cubicBezTo>
                    <a:cubicBezTo>
                      <a:pt x="72" y="18"/>
                      <a:pt x="72" y="17"/>
                      <a:pt x="72" y="17"/>
                    </a:cubicBezTo>
                    <a:close/>
                    <a:moveTo>
                      <a:pt x="46" y="38"/>
                    </a:moveTo>
                    <a:cubicBezTo>
                      <a:pt x="39" y="43"/>
                      <a:pt x="32" y="49"/>
                      <a:pt x="26" y="57"/>
                    </a:cubicBezTo>
                    <a:cubicBezTo>
                      <a:pt x="19" y="47"/>
                      <a:pt x="9" y="38"/>
                      <a:pt x="7" y="26"/>
                    </a:cubicBezTo>
                    <a:cubicBezTo>
                      <a:pt x="7" y="25"/>
                      <a:pt x="7" y="25"/>
                      <a:pt x="7" y="25"/>
                    </a:cubicBezTo>
                    <a:cubicBezTo>
                      <a:pt x="7" y="24"/>
                      <a:pt x="7" y="24"/>
                      <a:pt x="6" y="24"/>
                    </a:cubicBezTo>
                    <a:cubicBezTo>
                      <a:pt x="6" y="24"/>
                      <a:pt x="7" y="24"/>
                      <a:pt x="7" y="24"/>
                    </a:cubicBezTo>
                    <a:cubicBezTo>
                      <a:pt x="16" y="22"/>
                      <a:pt x="25" y="18"/>
                      <a:pt x="34" y="14"/>
                    </a:cubicBezTo>
                    <a:cubicBezTo>
                      <a:pt x="42" y="11"/>
                      <a:pt x="50" y="8"/>
                      <a:pt x="57" y="4"/>
                    </a:cubicBezTo>
                    <a:cubicBezTo>
                      <a:pt x="58" y="10"/>
                      <a:pt x="62" y="16"/>
                      <a:pt x="67" y="20"/>
                    </a:cubicBezTo>
                    <a:cubicBezTo>
                      <a:pt x="60" y="26"/>
                      <a:pt x="53" y="32"/>
                      <a:pt x="46"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7">
                <a:extLst>
                  <a:ext uri="{FF2B5EF4-FFF2-40B4-BE49-F238E27FC236}">
                    <a16:creationId xmlns:a16="http://schemas.microsoft.com/office/drawing/2014/main" id="{49BD8D7E-E05C-43CE-B214-28CF3E5D16A6}"/>
                  </a:ext>
                </a:extLst>
              </p:cNvPr>
              <p:cNvSpPr>
                <a:spLocks noEditPoints="1"/>
              </p:cNvSpPr>
              <p:nvPr/>
            </p:nvSpPr>
            <p:spPr bwMode="auto">
              <a:xfrm>
                <a:off x="3065269" y="4210804"/>
                <a:ext cx="149186" cy="138531"/>
              </a:xfrm>
              <a:custGeom>
                <a:avLst/>
                <a:gdLst>
                  <a:gd name="T0" fmla="*/ 66 w 67"/>
                  <a:gd name="T1" fmla="*/ 12 h 67"/>
                  <a:gd name="T2" fmla="*/ 60 w 67"/>
                  <a:gd name="T3" fmla="*/ 6 h 67"/>
                  <a:gd name="T4" fmla="*/ 52 w 67"/>
                  <a:gd name="T5" fmla="*/ 0 h 67"/>
                  <a:gd name="T6" fmla="*/ 49 w 67"/>
                  <a:gd name="T7" fmla="*/ 1 h 67"/>
                  <a:gd name="T8" fmla="*/ 47 w 67"/>
                  <a:gd name="T9" fmla="*/ 1 h 67"/>
                  <a:gd name="T10" fmla="*/ 1 w 67"/>
                  <a:gd name="T11" fmla="*/ 34 h 67"/>
                  <a:gd name="T12" fmla="*/ 2 w 67"/>
                  <a:gd name="T13" fmla="*/ 40 h 67"/>
                  <a:gd name="T14" fmla="*/ 15 w 67"/>
                  <a:gd name="T15" fmla="*/ 56 h 67"/>
                  <a:gd name="T16" fmla="*/ 38 w 67"/>
                  <a:gd name="T17" fmla="*/ 67 h 67"/>
                  <a:gd name="T18" fmla="*/ 41 w 67"/>
                  <a:gd name="T19" fmla="*/ 62 h 67"/>
                  <a:gd name="T20" fmla="*/ 45 w 67"/>
                  <a:gd name="T21" fmla="*/ 61 h 67"/>
                  <a:gd name="T22" fmla="*/ 66 w 67"/>
                  <a:gd name="T23" fmla="*/ 14 h 67"/>
                  <a:gd name="T24" fmla="*/ 66 w 67"/>
                  <a:gd name="T25" fmla="*/ 13 h 67"/>
                  <a:gd name="T26" fmla="*/ 66 w 67"/>
                  <a:gd name="T27" fmla="*/ 12 h 67"/>
                  <a:gd name="T28" fmla="*/ 38 w 67"/>
                  <a:gd name="T29" fmla="*/ 58 h 67"/>
                  <a:gd name="T30" fmla="*/ 38 w 67"/>
                  <a:gd name="T31" fmla="*/ 60 h 67"/>
                  <a:gd name="T32" fmla="*/ 21 w 67"/>
                  <a:gd name="T33" fmla="*/ 52 h 67"/>
                  <a:gd name="T34" fmla="*/ 7 w 67"/>
                  <a:gd name="T35" fmla="*/ 40 h 67"/>
                  <a:gd name="T36" fmla="*/ 50 w 67"/>
                  <a:gd name="T37" fmla="*/ 4 h 67"/>
                  <a:gd name="T38" fmla="*/ 50 w 67"/>
                  <a:gd name="T39" fmla="*/ 4 h 67"/>
                  <a:gd name="T40" fmla="*/ 56 w 67"/>
                  <a:gd name="T41" fmla="*/ 11 h 67"/>
                  <a:gd name="T42" fmla="*/ 61 w 67"/>
                  <a:gd name="T43" fmla="*/ 15 h 67"/>
                  <a:gd name="T44" fmla="*/ 38 w 67"/>
                  <a:gd name="T45" fmla="*/ 5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67">
                    <a:moveTo>
                      <a:pt x="66" y="12"/>
                    </a:moveTo>
                    <a:cubicBezTo>
                      <a:pt x="65" y="9"/>
                      <a:pt x="62" y="8"/>
                      <a:pt x="60" y="6"/>
                    </a:cubicBezTo>
                    <a:cubicBezTo>
                      <a:pt x="57" y="5"/>
                      <a:pt x="55" y="2"/>
                      <a:pt x="52" y="0"/>
                    </a:cubicBezTo>
                    <a:cubicBezTo>
                      <a:pt x="51" y="0"/>
                      <a:pt x="49" y="0"/>
                      <a:pt x="49" y="1"/>
                    </a:cubicBezTo>
                    <a:cubicBezTo>
                      <a:pt x="48" y="1"/>
                      <a:pt x="48" y="1"/>
                      <a:pt x="47" y="1"/>
                    </a:cubicBezTo>
                    <a:cubicBezTo>
                      <a:pt x="32" y="12"/>
                      <a:pt x="15" y="22"/>
                      <a:pt x="1" y="34"/>
                    </a:cubicBezTo>
                    <a:cubicBezTo>
                      <a:pt x="0" y="36"/>
                      <a:pt x="0" y="38"/>
                      <a:pt x="2" y="40"/>
                    </a:cubicBezTo>
                    <a:cubicBezTo>
                      <a:pt x="3" y="46"/>
                      <a:pt x="10" y="52"/>
                      <a:pt x="15" y="56"/>
                    </a:cubicBezTo>
                    <a:cubicBezTo>
                      <a:pt x="21" y="61"/>
                      <a:pt x="30" y="67"/>
                      <a:pt x="38" y="67"/>
                    </a:cubicBezTo>
                    <a:cubicBezTo>
                      <a:pt x="41" y="67"/>
                      <a:pt x="42" y="64"/>
                      <a:pt x="41" y="62"/>
                    </a:cubicBezTo>
                    <a:cubicBezTo>
                      <a:pt x="42" y="62"/>
                      <a:pt x="44" y="62"/>
                      <a:pt x="45" y="61"/>
                    </a:cubicBezTo>
                    <a:cubicBezTo>
                      <a:pt x="54" y="47"/>
                      <a:pt x="61" y="30"/>
                      <a:pt x="66" y="14"/>
                    </a:cubicBezTo>
                    <a:cubicBezTo>
                      <a:pt x="66" y="14"/>
                      <a:pt x="66" y="14"/>
                      <a:pt x="66" y="13"/>
                    </a:cubicBezTo>
                    <a:cubicBezTo>
                      <a:pt x="67" y="13"/>
                      <a:pt x="67" y="12"/>
                      <a:pt x="66" y="12"/>
                    </a:cubicBezTo>
                    <a:close/>
                    <a:moveTo>
                      <a:pt x="38" y="58"/>
                    </a:moveTo>
                    <a:cubicBezTo>
                      <a:pt x="38" y="59"/>
                      <a:pt x="38" y="59"/>
                      <a:pt x="38" y="60"/>
                    </a:cubicBezTo>
                    <a:cubicBezTo>
                      <a:pt x="33" y="57"/>
                      <a:pt x="26" y="56"/>
                      <a:pt x="21" y="52"/>
                    </a:cubicBezTo>
                    <a:cubicBezTo>
                      <a:pt x="16" y="49"/>
                      <a:pt x="10" y="45"/>
                      <a:pt x="7" y="40"/>
                    </a:cubicBezTo>
                    <a:cubicBezTo>
                      <a:pt x="23" y="31"/>
                      <a:pt x="37" y="17"/>
                      <a:pt x="50" y="4"/>
                    </a:cubicBezTo>
                    <a:cubicBezTo>
                      <a:pt x="50" y="4"/>
                      <a:pt x="50" y="4"/>
                      <a:pt x="50" y="4"/>
                    </a:cubicBezTo>
                    <a:cubicBezTo>
                      <a:pt x="51" y="7"/>
                      <a:pt x="53" y="9"/>
                      <a:pt x="56" y="11"/>
                    </a:cubicBezTo>
                    <a:cubicBezTo>
                      <a:pt x="57" y="12"/>
                      <a:pt x="59" y="14"/>
                      <a:pt x="61" y="15"/>
                    </a:cubicBezTo>
                    <a:cubicBezTo>
                      <a:pt x="52" y="28"/>
                      <a:pt x="44" y="43"/>
                      <a:pt x="38"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0" name="组合 199">
              <a:extLst>
                <a:ext uri="{FF2B5EF4-FFF2-40B4-BE49-F238E27FC236}">
                  <a16:creationId xmlns:a16="http://schemas.microsoft.com/office/drawing/2014/main" id="{4A0C500A-3878-4270-905F-7D25C070041C}"/>
                </a:ext>
              </a:extLst>
            </p:cNvPr>
            <p:cNvGrpSpPr/>
            <p:nvPr/>
          </p:nvGrpSpPr>
          <p:grpSpPr>
            <a:xfrm>
              <a:off x="7020230" y="4771775"/>
              <a:ext cx="1260472" cy="1156955"/>
              <a:chOff x="4876817" y="4136211"/>
              <a:chExt cx="1260472" cy="1156955"/>
            </a:xfrm>
            <a:solidFill>
              <a:schemeClr val="bg1"/>
            </a:solidFill>
          </p:grpSpPr>
          <p:sp>
            <p:nvSpPr>
              <p:cNvPr id="38" name="Freeform 38">
                <a:extLst>
                  <a:ext uri="{FF2B5EF4-FFF2-40B4-BE49-F238E27FC236}">
                    <a16:creationId xmlns:a16="http://schemas.microsoft.com/office/drawing/2014/main" id="{F2226F64-C7C9-49BD-BFDE-1B88E7A85944}"/>
                  </a:ext>
                </a:extLst>
              </p:cNvPr>
              <p:cNvSpPr>
                <a:spLocks/>
              </p:cNvSpPr>
              <p:nvPr/>
            </p:nvSpPr>
            <p:spPr bwMode="auto">
              <a:xfrm>
                <a:off x="6137289" y="4542667"/>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9">
                <a:extLst>
                  <a:ext uri="{FF2B5EF4-FFF2-40B4-BE49-F238E27FC236}">
                    <a16:creationId xmlns:a16="http://schemas.microsoft.com/office/drawing/2014/main" id="{A7A499B2-8348-4F0A-8E07-BC8BF6C422B5}"/>
                  </a:ext>
                </a:extLst>
              </p:cNvPr>
              <p:cNvSpPr>
                <a:spLocks noEditPoints="1"/>
              </p:cNvSpPr>
              <p:nvPr/>
            </p:nvSpPr>
            <p:spPr bwMode="auto">
              <a:xfrm>
                <a:off x="4876817" y="4136211"/>
                <a:ext cx="634802" cy="1156955"/>
              </a:xfrm>
              <a:custGeom>
                <a:avLst/>
                <a:gdLst>
                  <a:gd name="T0" fmla="*/ 229 w 283"/>
                  <a:gd name="T1" fmla="*/ 388 h 559"/>
                  <a:gd name="T2" fmla="*/ 244 w 283"/>
                  <a:gd name="T3" fmla="*/ 281 h 559"/>
                  <a:gd name="T4" fmla="*/ 259 w 283"/>
                  <a:gd name="T5" fmla="*/ 188 h 559"/>
                  <a:gd name="T6" fmla="*/ 258 w 283"/>
                  <a:gd name="T7" fmla="*/ 96 h 559"/>
                  <a:gd name="T8" fmla="*/ 245 w 283"/>
                  <a:gd name="T9" fmla="*/ 28 h 559"/>
                  <a:gd name="T10" fmla="*/ 134 w 283"/>
                  <a:gd name="T11" fmla="*/ 70 h 559"/>
                  <a:gd name="T12" fmla="*/ 94 w 283"/>
                  <a:gd name="T13" fmla="*/ 75 h 559"/>
                  <a:gd name="T14" fmla="*/ 55 w 283"/>
                  <a:gd name="T15" fmla="*/ 193 h 559"/>
                  <a:gd name="T16" fmla="*/ 1 w 283"/>
                  <a:gd name="T17" fmla="*/ 273 h 559"/>
                  <a:gd name="T18" fmla="*/ 23 w 283"/>
                  <a:gd name="T19" fmla="*/ 352 h 559"/>
                  <a:gd name="T20" fmla="*/ 38 w 283"/>
                  <a:gd name="T21" fmla="*/ 439 h 559"/>
                  <a:gd name="T22" fmla="*/ 151 w 283"/>
                  <a:gd name="T23" fmla="*/ 519 h 559"/>
                  <a:gd name="T24" fmla="*/ 232 w 283"/>
                  <a:gd name="T25" fmla="*/ 507 h 559"/>
                  <a:gd name="T26" fmla="*/ 240 w 283"/>
                  <a:gd name="T27" fmla="*/ 450 h 559"/>
                  <a:gd name="T28" fmla="*/ 231 w 283"/>
                  <a:gd name="T29" fmla="*/ 446 h 559"/>
                  <a:gd name="T30" fmla="*/ 226 w 283"/>
                  <a:gd name="T31" fmla="*/ 446 h 559"/>
                  <a:gd name="T32" fmla="*/ 247 w 283"/>
                  <a:gd name="T33" fmla="*/ 473 h 559"/>
                  <a:gd name="T34" fmla="*/ 227 w 283"/>
                  <a:gd name="T35" fmla="*/ 501 h 559"/>
                  <a:gd name="T36" fmla="*/ 220 w 283"/>
                  <a:gd name="T37" fmla="*/ 503 h 559"/>
                  <a:gd name="T38" fmla="*/ 189 w 283"/>
                  <a:gd name="T39" fmla="*/ 549 h 559"/>
                  <a:gd name="T40" fmla="*/ 159 w 283"/>
                  <a:gd name="T41" fmla="*/ 512 h 559"/>
                  <a:gd name="T42" fmla="*/ 159 w 283"/>
                  <a:gd name="T43" fmla="*/ 507 h 559"/>
                  <a:gd name="T44" fmla="*/ 155 w 283"/>
                  <a:gd name="T45" fmla="*/ 507 h 559"/>
                  <a:gd name="T46" fmla="*/ 121 w 283"/>
                  <a:gd name="T47" fmla="*/ 506 h 559"/>
                  <a:gd name="T48" fmla="*/ 110 w 283"/>
                  <a:gd name="T49" fmla="*/ 470 h 559"/>
                  <a:gd name="T50" fmla="*/ 59 w 283"/>
                  <a:gd name="T51" fmla="*/ 368 h 559"/>
                  <a:gd name="T52" fmla="*/ 32 w 283"/>
                  <a:gd name="T53" fmla="*/ 340 h 559"/>
                  <a:gd name="T54" fmla="*/ 52 w 283"/>
                  <a:gd name="T55" fmla="*/ 316 h 559"/>
                  <a:gd name="T56" fmla="*/ 37 w 283"/>
                  <a:gd name="T57" fmla="*/ 226 h 559"/>
                  <a:gd name="T58" fmla="*/ 60 w 283"/>
                  <a:gd name="T59" fmla="*/ 236 h 559"/>
                  <a:gd name="T60" fmla="*/ 67 w 283"/>
                  <a:gd name="T61" fmla="*/ 202 h 559"/>
                  <a:gd name="T62" fmla="*/ 59 w 283"/>
                  <a:gd name="T63" fmla="*/ 155 h 559"/>
                  <a:gd name="T64" fmla="*/ 97 w 283"/>
                  <a:gd name="T65" fmla="*/ 136 h 559"/>
                  <a:gd name="T66" fmla="*/ 101 w 283"/>
                  <a:gd name="T67" fmla="*/ 131 h 559"/>
                  <a:gd name="T68" fmla="*/ 86 w 283"/>
                  <a:gd name="T69" fmla="*/ 109 h 559"/>
                  <a:gd name="T70" fmla="*/ 120 w 283"/>
                  <a:gd name="T71" fmla="*/ 73 h 559"/>
                  <a:gd name="T72" fmla="*/ 138 w 283"/>
                  <a:gd name="T73" fmla="*/ 90 h 559"/>
                  <a:gd name="T74" fmla="*/ 187 w 283"/>
                  <a:gd name="T75" fmla="*/ 11 h 559"/>
                  <a:gd name="T76" fmla="*/ 227 w 283"/>
                  <a:gd name="T77" fmla="*/ 68 h 559"/>
                  <a:gd name="T78" fmla="*/ 225 w 283"/>
                  <a:gd name="T79" fmla="*/ 74 h 559"/>
                  <a:gd name="T80" fmla="*/ 250 w 283"/>
                  <a:gd name="T81" fmla="*/ 93 h 559"/>
                  <a:gd name="T82" fmla="*/ 232 w 283"/>
                  <a:gd name="T83" fmla="*/ 136 h 559"/>
                  <a:gd name="T84" fmla="*/ 218 w 283"/>
                  <a:gd name="T85" fmla="*/ 214 h 559"/>
                  <a:gd name="T86" fmla="*/ 215 w 283"/>
                  <a:gd name="T87" fmla="*/ 215 h 559"/>
                  <a:gd name="T88" fmla="*/ 249 w 283"/>
                  <a:gd name="T89" fmla="*/ 239 h 559"/>
                  <a:gd name="T90" fmla="*/ 231 w 283"/>
                  <a:gd name="T91" fmla="*/ 287 h 559"/>
                  <a:gd name="T92" fmla="*/ 234 w 283"/>
                  <a:gd name="T93" fmla="*/ 358 h 559"/>
                  <a:gd name="T94" fmla="*/ 229 w 283"/>
                  <a:gd name="T95" fmla="*/ 361 h 559"/>
                  <a:gd name="T96" fmla="*/ 213 w 283"/>
                  <a:gd name="T97" fmla="*/ 386 h 559"/>
                  <a:gd name="T98" fmla="*/ 248 w 283"/>
                  <a:gd name="T99" fmla="*/ 40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3" h="559">
                    <a:moveTo>
                      <a:pt x="263" y="418"/>
                    </a:moveTo>
                    <a:cubicBezTo>
                      <a:pt x="260" y="401"/>
                      <a:pt x="245" y="391"/>
                      <a:pt x="229" y="388"/>
                    </a:cubicBezTo>
                    <a:cubicBezTo>
                      <a:pt x="236" y="382"/>
                      <a:pt x="239" y="373"/>
                      <a:pt x="236" y="363"/>
                    </a:cubicBezTo>
                    <a:cubicBezTo>
                      <a:pt x="276" y="366"/>
                      <a:pt x="283" y="290"/>
                      <a:pt x="244" y="281"/>
                    </a:cubicBezTo>
                    <a:cubicBezTo>
                      <a:pt x="267" y="264"/>
                      <a:pt x="259" y="226"/>
                      <a:pt x="234" y="217"/>
                    </a:cubicBezTo>
                    <a:cubicBezTo>
                      <a:pt x="245" y="211"/>
                      <a:pt x="256" y="198"/>
                      <a:pt x="259" y="188"/>
                    </a:cubicBezTo>
                    <a:cubicBezTo>
                      <a:pt x="266" y="167"/>
                      <a:pt x="257" y="145"/>
                      <a:pt x="240" y="133"/>
                    </a:cubicBezTo>
                    <a:cubicBezTo>
                      <a:pt x="253" y="126"/>
                      <a:pt x="261" y="111"/>
                      <a:pt x="258" y="96"/>
                    </a:cubicBezTo>
                    <a:cubicBezTo>
                      <a:pt x="256" y="84"/>
                      <a:pt x="247" y="73"/>
                      <a:pt x="235" y="69"/>
                    </a:cubicBezTo>
                    <a:cubicBezTo>
                      <a:pt x="246" y="59"/>
                      <a:pt x="250" y="43"/>
                      <a:pt x="245" y="28"/>
                    </a:cubicBezTo>
                    <a:cubicBezTo>
                      <a:pt x="238" y="9"/>
                      <a:pt x="220" y="0"/>
                      <a:pt x="201" y="1"/>
                    </a:cubicBezTo>
                    <a:cubicBezTo>
                      <a:pt x="166" y="1"/>
                      <a:pt x="133" y="35"/>
                      <a:pt x="134" y="70"/>
                    </a:cubicBezTo>
                    <a:cubicBezTo>
                      <a:pt x="132" y="68"/>
                      <a:pt x="129" y="67"/>
                      <a:pt x="127" y="66"/>
                    </a:cubicBezTo>
                    <a:cubicBezTo>
                      <a:pt x="116" y="61"/>
                      <a:pt x="103" y="68"/>
                      <a:pt x="94" y="75"/>
                    </a:cubicBezTo>
                    <a:cubicBezTo>
                      <a:pt x="78" y="88"/>
                      <a:pt x="72" y="115"/>
                      <a:pt x="86" y="129"/>
                    </a:cubicBezTo>
                    <a:cubicBezTo>
                      <a:pt x="57" y="131"/>
                      <a:pt x="37" y="171"/>
                      <a:pt x="55" y="193"/>
                    </a:cubicBezTo>
                    <a:cubicBezTo>
                      <a:pt x="42" y="195"/>
                      <a:pt x="35" y="208"/>
                      <a:pt x="36" y="221"/>
                    </a:cubicBezTo>
                    <a:cubicBezTo>
                      <a:pt x="14" y="224"/>
                      <a:pt x="1" y="253"/>
                      <a:pt x="1" y="273"/>
                    </a:cubicBezTo>
                    <a:cubicBezTo>
                      <a:pt x="0" y="300"/>
                      <a:pt x="17" y="314"/>
                      <a:pt x="39" y="321"/>
                    </a:cubicBezTo>
                    <a:cubicBezTo>
                      <a:pt x="28" y="327"/>
                      <a:pt x="21" y="338"/>
                      <a:pt x="23" y="352"/>
                    </a:cubicBezTo>
                    <a:cubicBezTo>
                      <a:pt x="26" y="363"/>
                      <a:pt x="35" y="371"/>
                      <a:pt x="46" y="372"/>
                    </a:cubicBezTo>
                    <a:cubicBezTo>
                      <a:pt x="29" y="388"/>
                      <a:pt x="30" y="418"/>
                      <a:pt x="38" y="439"/>
                    </a:cubicBezTo>
                    <a:cubicBezTo>
                      <a:pt x="48" y="467"/>
                      <a:pt x="75" y="486"/>
                      <a:pt x="104" y="480"/>
                    </a:cubicBezTo>
                    <a:cubicBezTo>
                      <a:pt x="99" y="505"/>
                      <a:pt x="130" y="532"/>
                      <a:pt x="151" y="519"/>
                    </a:cubicBezTo>
                    <a:cubicBezTo>
                      <a:pt x="150" y="541"/>
                      <a:pt x="174" y="559"/>
                      <a:pt x="196" y="556"/>
                    </a:cubicBezTo>
                    <a:cubicBezTo>
                      <a:pt x="218" y="554"/>
                      <a:pt x="247" y="527"/>
                      <a:pt x="232" y="507"/>
                    </a:cubicBezTo>
                    <a:cubicBezTo>
                      <a:pt x="245" y="508"/>
                      <a:pt x="254" y="498"/>
                      <a:pt x="256" y="483"/>
                    </a:cubicBezTo>
                    <a:cubicBezTo>
                      <a:pt x="257" y="470"/>
                      <a:pt x="251" y="457"/>
                      <a:pt x="240" y="450"/>
                    </a:cubicBezTo>
                    <a:cubicBezTo>
                      <a:pt x="255" y="449"/>
                      <a:pt x="266" y="435"/>
                      <a:pt x="263" y="418"/>
                    </a:cubicBezTo>
                    <a:close/>
                    <a:moveTo>
                      <a:pt x="231" y="446"/>
                    </a:moveTo>
                    <a:cubicBezTo>
                      <a:pt x="230" y="446"/>
                      <a:pt x="230" y="446"/>
                      <a:pt x="229" y="446"/>
                    </a:cubicBezTo>
                    <a:cubicBezTo>
                      <a:pt x="228" y="446"/>
                      <a:pt x="227" y="446"/>
                      <a:pt x="226" y="446"/>
                    </a:cubicBezTo>
                    <a:cubicBezTo>
                      <a:pt x="224" y="446"/>
                      <a:pt x="222" y="450"/>
                      <a:pt x="225" y="451"/>
                    </a:cubicBezTo>
                    <a:cubicBezTo>
                      <a:pt x="235" y="456"/>
                      <a:pt x="244" y="461"/>
                      <a:pt x="247" y="473"/>
                    </a:cubicBezTo>
                    <a:cubicBezTo>
                      <a:pt x="249" y="480"/>
                      <a:pt x="248" y="488"/>
                      <a:pt x="245" y="494"/>
                    </a:cubicBezTo>
                    <a:cubicBezTo>
                      <a:pt x="240" y="501"/>
                      <a:pt x="234" y="502"/>
                      <a:pt x="227" y="501"/>
                    </a:cubicBezTo>
                    <a:cubicBezTo>
                      <a:pt x="226" y="501"/>
                      <a:pt x="225" y="500"/>
                      <a:pt x="224" y="500"/>
                    </a:cubicBezTo>
                    <a:cubicBezTo>
                      <a:pt x="222" y="498"/>
                      <a:pt x="219" y="501"/>
                      <a:pt x="220" y="503"/>
                    </a:cubicBezTo>
                    <a:cubicBezTo>
                      <a:pt x="228" y="515"/>
                      <a:pt x="230" y="527"/>
                      <a:pt x="219" y="537"/>
                    </a:cubicBezTo>
                    <a:cubicBezTo>
                      <a:pt x="211" y="545"/>
                      <a:pt x="200" y="549"/>
                      <a:pt x="189" y="549"/>
                    </a:cubicBezTo>
                    <a:cubicBezTo>
                      <a:pt x="169" y="548"/>
                      <a:pt x="157" y="531"/>
                      <a:pt x="158" y="513"/>
                    </a:cubicBezTo>
                    <a:cubicBezTo>
                      <a:pt x="159" y="512"/>
                      <a:pt x="159" y="512"/>
                      <a:pt x="159" y="512"/>
                    </a:cubicBezTo>
                    <a:cubicBezTo>
                      <a:pt x="160" y="511"/>
                      <a:pt x="160" y="509"/>
                      <a:pt x="159" y="508"/>
                    </a:cubicBezTo>
                    <a:cubicBezTo>
                      <a:pt x="159" y="508"/>
                      <a:pt x="159" y="507"/>
                      <a:pt x="159" y="507"/>
                    </a:cubicBezTo>
                    <a:cubicBezTo>
                      <a:pt x="160" y="505"/>
                      <a:pt x="157" y="503"/>
                      <a:pt x="155" y="505"/>
                    </a:cubicBezTo>
                    <a:cubicBezTo>
                      <a:pt x="155" y="506"/>
                      <a:pt x="155" y="506"/>
                      <a:pt x="155" y="507"/>
                    </a:cubicBezTo>
                    <a:cubicBezTo>
                      <a:pt x="154" y="507"/>
                      <a:pt x="154" y="507"/>
                      <a:pt x="154" y="508"/>
                    </a:cubicBezTo>
                    <a:cubicBezTo>
                      <a:pt x="145" y="518"/>
                      <a:pt x="129" y="515"/>
                      <a:pt x="121" y="506"/>
                    </a:cubicBezTo>
                    <a:cubicBezTo>
                      <a:pt x="112" y="498"/>
                      <a:pt x="108" y="486"/>
                      <a:pt x="114" y="476"/>
                    </a:cubicBezTo>
                    <a:cubicBezTo>
                      <a:pt x="116" y="473"/>
                      <a:pt x="113" y="469"/>
                      <a:pt x="110" y="470"/>
                    </a:cubicBezTo>
                    <a:cubicBezTo>
                      <a:pt x="53" y="491"/>
                      <a:pt x="17" y="404"/>
                      <a:pt x="57" y="369"/>
                    </a:cubicBezTo>
                    <a:cubicBezTo>
                      <a:pt x="58" y="369"/>
                      <a:pt x="58" y="368"/>
                      <a:pt x="59" y="368"/>
                    </a:cubicBezTo>
                    <a:cubicBezTo>
                      <a:pt x="63" y="365"/>
                      <a:pt x="60" y="360"/>
                      <a:pt x="55" y="362"/>
                    </a:cubicBezTo>
                    <a:cubicBezTo>
                      <a:pt x="41" y="368"/>
                      <a:pt x="27" y="356"/>
                      <a:pt x="32" y="340"/>
                    </a:cubicBezTo>
                    <a:cubicBezTo>
                      <a:pt x="34" y="331"/>
                      <a:pt x="43" y="326"/>
                      <a:pt x="52" y="323"/>
                    </a:cubicBezTo>
                    <a:cubicBezTo>
                      <a:pt x="55" y="322"/>
                      <a:pt x="56" y="317"/>
                      <a:pt x="52" y="316"/>
                    </a:cubicBezTo>
                    <a:cubicBezTo>
                      <a:pt x="28" y="312"/>
                      <a:pt x="8" y="300"/>
                      <a:pt x="8" y="273"/>
                    </a:cubicBezTo>
                    <a:cubicBezTo>
                      <a:pt x="9" y="252"/>
                      <a:pt x="21" y="236"/>
                      <a:pt x="37" y="226"/>
                    </a:cubicBezTo>
                    <a:cubicBezTo>
                      <a:pt x="40" y="234"/>
                      <a:pt x="47" y="241"/>
                      <a:pt x="59" y="242"/>
                    </a:cubicBezTo>
                    <a:cubicBezTo>
                      <a:pt x="62" y="242"/>
                      <a:pt x="63" y="237"/>
                      <a:pt x="60" y="236"/>
                    </a:cubicBezTo>
                    <a:cubicBezTo>
                      <a:pt x="52" y="233"/>
                      <a:pt x="47" y="231"/>
                      <a:pt x="44" y="223"/>
                    </a:cubicBezTo>
                    <a:cubicBezTo>
                      <a:pt x="39" y="210"/>
                      <a:pt x="51" y="194"/>
                      <a:pt x="67" y="202"/>
                    </a:cubicBezTo>
                    <a:cubicBezTo>
                      <a:pt x="71" y="204"/>
                      <a:pt x="74" y="197"/>
                      <a:pt x="70" y="196"/>
                    </a:cubicBezTo>
                    <a:cubicBezTo>
                      <a:pt x="54" y="188"/>
                      <a:pt x="52" y="169"/>
                      <a:pt x="59" y="155"/>
                    </a:cubicBezTo>
                    <a:cubicBezTo>
                      <a:pt x="66" y="141"/>
                      <a:pt x="79" y="136"/>
                      <a:pt x="93" y="135"/>
                    </a:cubicBezTo>
                    <a:cubicBezTo>
                      <a:pt x="94" y="135"/>
                      <a:pt x="95" y="136"/>
                      <a:pt x="97" y="136"/>
                    </a:cubicBezTo>
                    <a:cubicBezTo>
                      <a:pt x="98" y="137"/>
                      <a:pt x="100" y="135"/>
                      <a:pt x="100" y="134"/>
                    </a:cubicBezTo>
                    <a:cubicBezTo>
                      <a:pt x="102" y="134"/>
                      <a:pt x="102" y="132"/>
                      <a:pt x="101" y="131"/>
                    </a:cubicBezTo>
                    <a:cubicBezTo>
                      <a:pt x="100" y="131"/>
                      <a:pt x="100" y="131"/>
                      <a:pt x="99" y="131"/>
                    </a:cubicBezTo>
                    <a:cubicBezTo>
                      <a:pt x="92" y="125"/>
                      <a:pt x="86" y="120"/>
                      <a:pt x="86" y="109"/>
                    </a:cubicBezTo>
                    <a:cubicBezTo>
                      <a:pt x="86" y="100"/>
                      <a:pt x="90" y="89"/>
                      <a:pt x="97" y="83"/>
                    </a:cubicBezTo>
                    <a:cubicBezTo>
                      <a:pt x="103" y="77"/>
                      <a:pt x="112" y="73"/>
                      <a:pt x="120" y="73"/>
                    </a:cubicBezTo>
                    <a:cubicBezTo>
                      <a:pt x="127" y="73"/>
                      <a:pt x="131" y="77"/>
                      <a:pt x="135" y="81"/>
                    </a:cubicBezTo>
                    <a:cubicBezTo>
                      <a:pt x="136" y="84"/>
                      <a:pt x="137" y="87"/>
                      <a:pt x="138" y="90"/>
                    </a:cubicBezTo>
                    <a:cubicBezTo>
                      <a:pt x="139" y="94"/>
                      <a:pt x="145" y="92"/>
                      <a:pt x="144" y="88"/>
                    </a:cubicBezTo>
                    <a:cubicBezTo>
                      <a:pt x="138" y="54"/>
                      <a:pt x="152" y="21"/>
                      <a:pt x="187" y="11"/>
                    </a:cubicBezTo>
                    <a:cubicBezTo>
                      <a:pt x="203" y="6"/>
                      <a:pt x="221" y="8"/>
                      <a:pt x="232" y="21"/>
                    </a:cubicBezTo>
                    <a:cubicBezTo>
                      <a:pt x="244" y="36"/>
                      <a:pt x="240" y="55"/>
                      <a:pt x="227" y="68"/>
                    </a:cubicBezTo>
                    <a:cubicBezTo>
                      <a:pt x="227" y="68"/>
                      <a:pt x="227" y="68"/>
                      <a:pt x="226" y="68"/>
                    </a:cubicBezTo>
                    <a:cubicBezTo>
                      <a:pt x="223" y="68"/>
                      <a:pt x="223" y="72"/>
                      <a:pt x="225" y="74"/>
                    </a:cubicBezTo>
                    <a:cubicBezTo>
                      <a:pt x="225" y="74"/>
                      <a:pt x="226" y="75"/>
                      <a:pt x="227" y="75"/>
                    </a:cubicBezTo>
                    <a:cubicBezTo>
                      <a:pt x="237" y="78"/>
                      <a:pt x="245" y="83"/>
                      <a:pt x="250" y="93"/>
                    </a:cubicBezTo>
                    <a:cubicBezTo>
                      <a:pt x="255" y="108"/>
                      <a:pt x="247" y="124"/>
                      <a:pt x="233" y="130"/>
                    </a:cubicBezTo>
                    <a:cubicBezTo>
                      <a:pt x="230" y="131"/>
                      <a:pt x="229" y="134"/>
                      <a:pt x="232" y="136"/>
                    </a:cubicBezTo>
                    <a:cubicBezTo>
                      <a:pt x="248" y="145"/>
                      <a:pt x="258" y="163"/>
                      <a:pt x="253" y="182"/>
                    </a:cubicBezTo>
                    <a:cubicBezTo>
                      <a:pt x="250" y="196"/>
                      <a:pt x="234" y="217"/>
                      <a:pt x="218" y="214"/>
                    </a:cubicBezTo>
                    <a:cubicBezTo>
                      <a:pt x="217" y="213"/>
                      <a:pt x="216" y="214"/>
                      <a:pt x="216" y="215"/>
                    </a:cubicBezTo>
                    <a:cubicBezTo>
                      <a:pt x="216" y="215"/>
                      <a:pt x="215" y="215"/>
                      <a:pt x="215" y="215"/>
                    </a:cubicBezTo>
                    <a:cubicBezTo>
                      <a:pt x="212" y="215"/>
                      <a:pt x="212" y="220"/>
                      <a:pt x="215" y="220"/>
                    </a:cubicBezTo>
                    <a:cubicBezTo>
                      <a:pt x="229" y="222"/>
                      <a:pt x="242" y="226"/>
                      <a:pt x="249" y="239"/>
                    </a:cubicBezTo>
                    <a:cubicBezTo>
                      <a:pt x="259" y="256"/>
                      <a:pt x="249" y="277"/>
                      <a:pt x="230" y="281"/>
                    </a:cubicBezTo>
                    <a:cubicBezTo>
                      <a:pt x="226" y="281"/>
                      <a:pt x="227" y="287"/>
                      <a:pt x="231" y="287"/>
                    </a:cubicBezTo>
                    <a:cubicBezTo>
                      <a:pt x="272" y="287"/>
                      <a:pt x="272" y="353"/>
                      <a:pt x="234" y="358"/>
                    </a:cubicBezTo>
                    <a:cubicBezTo>
                      <a:pt x="234" y="358"/>
                      <a:pt x="234" y="358"/>
                      <a:pt x="234" y="358"/>
                    </a:cubicBezTo>
                    <a:cubicBezTo>
                      <a:pt x="233" y="355"/>
                      <a:pt x="228" y="357"/>
                      <a:pt x="228" y="360"/>
                    </a:cubicBezTo>
                    <a:cubicBezTo>
                      <a:pt x="228" y="361"/>
                      <a:pt x="229" y="361"/>
                      <a:pt x="229" y="361"/>
                    </a:cubicBezTo>
                    <a:cubicBezTo>
                      <a:pt x="232" y="377"/>
                      <a:pt x="228" y="386"/>
                      <a:pt x="216" y="386"/>
                    </a:cubicBezTo>
                    <a:cubicBezTo>
                      <a:pt x="215" y="386"/>
                      <a:pt x="214" y="386"/>
                      <a:pt x="213" y="386"/>
                    </a:cubicBezTo>
                    <a:cubicBezTo>
                      <a:pt x="209" y="386"/>
                      <a:pt x="209" y="393"/>
                      <a:pt x="213" y="393"/>
                    </a:cubicBezTo>
                    <a:cubicBezTo>
                      <a:pt x="226" y="393"/>
                      <a:pt x="239" y="396"/>
                      <a:pt x="248" y="405"/>
                    </a:cubicBezTo>
                    <a:cubicBezTo>
                      <a:pt x="261" y="420"/>
                      <a:pt x="256" y="450"/>
                      <a:pt x="231" y="4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0">
                <a:extLst>
                  <a:ext uri="{FF2B5EF4-FFF2-40B4-BE49-F238E27FC236}">
                    <a16:creationId xmlns:a16="http://schemas.microsoft.com/office/drawing/2014/main" id="{9AFAC405-8F46-4859-A463-1906AC4F6EF9}"/>
                  </a:ext>
                </a:extLst>
              </p:cNvPr>
              <p:cNvSpPr>
                <a:spLocks/>
              </p:cNvSpPr>
              <p:nvPr/>
            </p:nvSpPr>
            <p:spPr bwMode="auto">
              <a:xfrm>
                <a:off x="5041227" y="4236683"/>
                <a:ext cx="281627" cy="283150"/>
              </a:xfrm>
              <a:custGeom>
                <a:avLst/>
                <a:gdLst>
                  <a:gd name="T0" fmla="*/ 125 w 126"/>
                  <a:gd name="T1" fmla="*/ 9 h 137"/>
                  <a:gd name="T2" fmla="*/ 95 w 126"/>
                  <a:gd name="T3" fmla="*/ 28 h 137"/>
                  <a:gd name="T4" fmla="*/ 97 w 126"/>
                  <a:gd name="T5" fmla="*/ 82 h 137"/>
                  <a:gd name="T6" fmla="*/ 63 w 126"/>
                  <a:gd name="T7" fmla="*/ 80 h 137"/>
                  <a:gd name="T8" fmla="*/ 57 w 126"/>
                  <a:gd name="T9" fmla="*/ 50 h 137"/>
                  <a:gd name="T10" fmla="*/ 51 w 126"/>
                  <a:gd name="T11" fmla="*/ 49 h 137"/>
                  <a:gd name="T12" fmla="*/ 35 w 126"/>
                  <a:gd name="T13" fmla="*/ 55 h 137"/>
                  <a:gd name="T14" fmla="*/ 32 w 126"/>
                  <a:gd name="T15" fmla="*/ 61 h 137"/>
                  <a:gd name="T16" fmla="*/ 50 w 126"/>
                  <a:gd name="T17" fmla="*/ 62 h 137"/>
                  <a:gd name="T18" fmla="*/ 58 w 126"/>
                  <a:gd name="T19" fmla="*/ 82 h 137"/>
                  <a:gd name="T20" fmla="*/ 54 w 126"/>
                  <a:gd name="T21" fmla="*/ 84 h 137"/>
                  <a:gd name="T22" fmla="*/ 39 w 126"/>
                  <a:gd name="T23" fmla="*/ 117 h 137"/>
                  <a:gd name="T24" fmla="*/ 22 w 126"/>
                  <a:gd name="T25" fmla="*/ 107 h 137"/>
                  <a:gd name="T26" fmla="*/ 0 w 126"/>
                  <a:gd name="T27" fmla="*/ 124 h 137"/>
                  <a:gd name="T28" fmla="*/ 7 w 126"/>
                  <a:gd name="T29" fmla="*/ 125 h 137"/>
                  <a:gd name="T30" fmla="*/ 39 w 126"/>
                  <a:gd name="T31" fmla="*/ 133 h 137"/>
                  <a:gd name="T32" fmla="*/ 47 w 126"/>
                  <a:gd name="T33" fmla="*/ 132 h 137"/>
                  <a:gd name="T34" fmla="*/ 54 w 126"/>
                  <a:gd name="T35" fmla="*/ 96 h 137"/>
                  <a:gd name="T36" fmla="*/ 103 w 126"/>
                  <a:gd name="T37" fmla="*/ 93 h 137"/>
                  <a:gd name="T38" fmla="*/ 108 w 126"/>
                  <a:gd name="T39" fmla="*/ 87 h 137"/>
                  <a:gd name="T40" fmla="*/ 125 w 126"/>
                  <a:gd name="T41" fmla="*/ 11 h 137"/>
                  <a:gd name="T42" fmla="*/ 125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25" y="9"/>
                    </a:moveTo>
                    <a:cubicBezTo>
                      <a:pt x="111" y="0"/>
                      <a:pt x="99" y="16"/>
                      <a:pt x="95" y="28"/>
                    </a:cubicBezTo>
                    <a:cubicBezTo>
                      <a:pt x="89" y="46"/>
                      <a:pt x="91" y="65"/>
                      <a:pt x="97" y="82"/>
                    </a:cubicBezTo>
                    <a:cubicBezTo>
                      <a:pt x="86" y="78"/>
                      <a:pt x="74" y="76"/>
                      <a:pt x="63" y="80"/>
                    </a:cubicBezTo>
                    <a:cubicBezTo>
                      <a:pt x="55" y="71"/>
                      <a:pt x="55" y="62"/>
                      <a:pt x="57" y="50"/>
                    </a:cubicBezTo>
                    <a:cubicBezTo>
                      <a:pt x="58" y="46"/>
                      <a:pt x="51" y="44"/>
                      <a:pt x="51" y="49"/>
                    </a:cubicBezTo>
                    <a:cubicBezTo>
                      <a:pt x="49" y="58"/>
                      <a:pt x="42" y="58"/>
                      <a:pt x="35" y="55"/>
                    </a:cubicBezTo>
                    <a:cubicBezTo>
                      <a:pt x="32" y="54"/>
                      <a:pt x="29" y="59"/>
                      <a:pt x="32" y="61"/>
                    </a:cubicBezTo>
                    <a:cubicBezTo>
                      <a:pt x="37" y="66"/>
                      <a:pt x="44" y="65"/>
                      <a:pt x="50" y="62"/>
                    </a:cubicBezTo>
                    <a:cubicBezTo>
                      <a:pt x="50" y="70"/>
                      <a:pt x="52" y="78"/>
                      <a:pt x="58" y="82"/>
                    </a:cubicBezTo>
                    <a:cubicBezTo>
                      <a:pt x="57" y="82"/>
                      <a:pt x="56" y="83"/>
                      <a:pt x="54" y="84"/>
                    </a:cubicBezTo>
                    <a:cubicBezTo>
                      <a:pt x="43" y="92"/>
                      <a:pt x="40" y="104"/>
                      <a:pt x="39" y="117"/>
                    </a:cubicBezTo>
                    <a:cubicBezTo>
                      <a:pt x="35" y="112"/>
                      <a:pt x="29" y="108"/>
                      <a:pt x="22" y="107"/>
                    </a:cubicBezTo>
                    <a:cubicBezTo>
                      <a:pt x="11" y="106"/>
                      <a:pt x="1" y="113"/>
                      <a:pt x="0" y="124"/>
                    </a:cubicBezTo>
                    <a:cubicBezTo>
                      <a:pt x="0" y="128"/>
                      <a:pt x="6" y="129"/>
                      <a:pt x="7" y="125"/>
                    </a:cubicBezTo>
                    <a:cubicBezTo>
                      <a:pt x="14" y="104"/>
                      <a:pt x="34" y="121"/>
                      <a:pt x="39" y="133"/>
                    </a:cubicBezTo>
                    <a:cubicBezTo>
                      <a:pt x="41" y="137"/>
                      <a:pt x="47" y="137"/>
                      <a:pt x="47" y="132"/>
                    </a:cubicBezTo>
                    <a:cubicBezTo>
                      <a:pt x="46" y="120"/>
                      <a:pt x="46" y="106"/>
                      <a:pt x="54" y="96"/>
                    </a:cubicBezTo>
                    <a:cubicBezTo>
                      <a:pt x="66" y="80"/>
                      <a:pt x="87" y="85"/>
                      <a:pt x="103" y="93"/>
                    </a:cubicBezTo>
                    <a:cubicBezTo>
                      <a:pt x="106" y="94"/>
                      <a:pt x="110" y="91"/>
                      <a:pt x="108" y="87"/>
                    </a:cubicBezTo>
                    <a:cubicBezTo>
                      <a:pt x="97" y="65"/>
                      <a:pt x="91" y="17"/>
                      <a:pt x="125" y="11"/>
                    </a:cubicBezTo>
                    <a:cubicBezTo>
                      <a:pt x="126" y="11"/>
                      <a:pt x="126" y="9"/>
                      <a:pt x="1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1">
                <a:extLst>
                  <a:ext uri="{FF2B5EF4-FFF2-40B4-BE49-F238E27FC236}">
                    <a16:creationId xmlns:a16="http://schemas.microsoft.com/office/drawing/2014/main" id="{0B6109E1-B893-4128-BBC8-050330AB6A23}"/>
                  </a:ext>
                </a:extLst>
              </p:cNvPr>
              <p:cNvSpPr>
                <a:spLocks/>
              </p:cNvSpPr>
              <p:nvPr/>
            </p:nvSpPr>
            <p:spPr bwMode="auto">
              <a:xfrm>
                <a:off x="4984902" y="4347811"/>
                <a:ext cx="376010" cy="625670"/>
              </a:xfrm>
              <a:custGeom>
                <a:avLst/>
                <a:gdLst>
                  <a:gd name="T0" fmla="*/ 164 w 168"/>
                  <a:gd name="T1" fmla="*/ 7 h 302"/>
                  <a:gd name="T2" fmla="*/ 160 w 168"/>
                  <a:gd name="T3" fmla="*/ 3 h 302"/>
                  <a:gd name="T4" fmla="*/ 145 w 168"/>
                  <a:gd name="T5" fmla="*/ 48 h 302"/>
                  <a:gd name="T6" fmla="*/ 149 w 168"/>
                  <a:gd name="T7" fmla="*/ 59 h 302"/>
                  <a:gd name="T8" fmla="*/ 152 w 168"/>
                  <a:gd name="T9" fmla="*/ 66 h 302"/>
                  <a:gd name="T10" fmla="*/ 86 w 168"/>
                  <a:gd name="T11" fmla="*/ 87 h 302"/>
                  <a:gd name="T12" fmla="*/ 82 w 168"/>
                  <a:gd name="T13" fmla="*/ 93 h 302"/>
                  <a:gd name="T14" fmla="*/ 83 w 168"/>
                  <a:gd name="T15" fmla="*/ 128 h 302"/>
                  <a:gd name="T16" fmla="*/ 45 w 168"/>
                  <a:gd name="T17" fmla="*/ 129 h 302"/>
                  <a:gd name="T18" fmla="*/ 41 w 168"/>
                  <a:gd name="T19" fmla="*/ 135 h 302"/>
                  <a:gd name="T20" fmla="*/ 50 w 168"/>
                  <a:gd name="T21" fmla="*/ 179 h 302"/>
                  <a:gd name="T22" fmla="*/ 6 w 168"/>
                  <a:gd name="T23" fmla="*/ 191 h 302"/>
                  <a:gd name="T24" fmla="*/ 3 w 168"/>
                  <a:gd name="T25" fmla="*/ 198 h 302"/>
                  <a:gd name="T26" fmla="*/ 55 w 168"/>
                  <a:gd name="T27" fmla="*/ 141 h 302"/>
                  <a:gd name="T28" fmla="*/ 91 w 168"/>
                  <a:gd name="T29" fmla="*/ 130 h 302"/>
                  <a:gd name="T30" fmla="*/ 95 w 168"/>
                  <a:gd name="T31" fmla="*/ 100 h 302"/>
                  <a:gd name="T32" fmla="*/ 125 w 168"/>
                  <a:gd name="T33" fmla="*/ 96 h 302"/>
                  <a:gd name="T34" fmla="*/ 147 w 168"/>
                  <a:gd name="T35" fmla="*/ 155 h 302"/>
                  <a:gd name="T36" fmla="*/ 130 w 168"/>
                  <a:gd name="T37" fmla="*/ 187 h 302"/>
                  <a:gd name="T38" fmla="*/ 152 w 168"/>
                  <a:gd name="T39" fmla="*/ 216 h 302"/>
                  <a:gd name="T40" fmla="*/ 122 w 168"/>
                  <a:gd name="T41" fmla="*/ 261 h 302"/>
                  <a:gd name="T42" fmla="*/ 148 w 168"/>
                  <a:gd name="T43" fmla="*/ 288 h 302"/>
                  <a:gd name="T44" fmla="*/ 147 w 168"/>
                  <a:gd name="T45" fmla="*/ 288 h 302"/>
                  <a:gd name="T46" fmla="*/ 133 w 168"/>
                  <a:gd name="T47" fmla="*/ 245 h 302"/>
                  <a:gd name="T48" fmla="*/ 162 w 168"/>
                  <a:gd name="T49" fmla="*/ 221 h 302"/>
                  <a:gd name="T50" fmla="*/ 163 w 168"/>
                  <a:gd name="T51" fmla="*/ 214 h 302"/>
                  <a:gd name="T52" fmla="*/ 138 w 168"/>
                  <a:gd name="T53" fmla="*/ 191 h 302"/>
                  <a:gd name="T54" fmla="*/ 158 w 168"/>
                  <a:gd name="T55" fmla="*/ 154 h 302"/>
                  <a:gd name="T56" fmla="*/ 156 w 168"/>
                  <a:gd name="T57" fmla="*/ 150 h 302"/>
                  <a:gd name="T58" fmla="*/ 125 w 168"/>
                  <a:gd name="T59" fmla="*/ 108 h 302"/>
                  <a:gd name="T60" fmla="*/ 139 w 168"/>
                  <a:gd name="T61" fmla="*/ 86 h 302"/>
                  <a:gd name="T62" fmla="*/ 140 w 168"/>
                  <a:gd name="T63" fmla="*/ 85 h 302"/>
                  <a:gd name="T64" fmla="*/ 159 w 168"/>
                  <a:gd name="T65" fmla="*/ 74 h 302"/>
                  <a:gd name="T66" fmla="*/ 161 w 168"/>
                  <a:gd name="T67" fmla="*/ 70 h 302"/>
                  <a:gd name="T68" fmla="*/ 164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164" y="7"/>
                    </a:moveTo>
                    <a:cubicBezTo>
                      <a:pt x="168" y="5"/>
                      <a:pt x="163" y="0"/>
                      <a:pt x="160" y="3"/>
                    </a:cubicBezTo>
                    <a:cubicBezTo>
                      <a:pt x="146" y="14"/>
                      <a:pt x="142" y="31"/>
                      <a:pt x="145" y="48"/>
                    </a:cubicBezTo>
                    <a:cubicBezTo>
                      <a:pt x="146" y="52"/>
                      <a:pt x="147" y="55"/>
                      <a:pt x="149" y="59"/>
                    </a:cubicBezTo>
                    <a:cubicBezTo>
                      <a:pt x="150" y="62"/>
                      <a:pt x="151" y="64"/>
                      <a:pt x="152" y="66"/>
                    </a:cubicBezTo>
                    <a:cubicBezTo>
                      <a:pt x="135" y="82"/>
                      <a:pt x="112" y="105"/>
                      <a:pt x="86" y="87"/>
                    </a:cubicBezTo>
                    <a:cubicBezTo>
                      <a:pt x="83" y="84"/>
                      <a:pt x="79" y="90"/>
                      <a:pt x="82" y="93"/>
                    </a:cubicBezTo>
                    <a:cubicBezTo>
                      <a:pt x="92" y="102"/>
                      <a:pt x="93" y="118"/>
                      <a:pt x="83" y="128"/>
                    </a:cubicBezTo>
                    <a:cubicBezTo>
                      <a:pt x="72" y="138"/>
                      <a:pt x="56" y="136"/>
                      <a:pt x="45" y="129"/>
                    </a:cubicBezTo>
                    <a:cubicBezTo>
                      <a:pt x="42" y="127"/>
                      <a:pt x="38" y="132"/>
                      <a:pt x="41" y="135"/>
                    </a:cubicBezTo>
                    <a:cubicBezTo>
                      <a:pt x="54" y="145"/>
                      <a:pt x="59" y="164"/>
                      <a:pt x="50" y="179"/>
                    </a:cubicBezTo>
                    <a:cubicBezTo>
                      <a:pt x="41" y="194"/>
                      <a:pt x="22" y="197"/>
                      <a:pt x="6" y="191"/>
                    </a:cubicBezTo>
                    <a:cubicBezTo>
                      <a:pt x="2" y="190"/>
                      <a:pt x="0" y="196"/>
                      <a:pt x="3" y="198"/>
                    </a:cubicBezTo>
                    <a:cubicBezTo>
                      <a:pt x="42" y="216"/>
                      <a:pt x="73" y="173"/>
                      <a:pt x="55" y="141"/>
                    </a:cubicBezTo>
                    <a:cubicBezTo>
                      <a:pt x="68" y="144"/>
                      <a:pt x="82" y="141"/>
                      <a:pt x="91" y="130"/>
                    </a:cubicBezTo>
                    <a:cubicBezTo>
                      <a:pt x="98" y="122"/>
                      <a:pt x="99" y="110"/>
                      <a:pt x="95" y="100"/>
                    </a:cubicBezTo>
                    <a:cubicBezTo>
                      <a:pt x="105" y="103"/>
                      <a:pt x="116" y="101"/>
                      <a:pt x="125" y="96"/>
                    </a:cubicBezTo>
                    <a:cubicBezTo>
                      <a:pt x="113" y="119"/>
                      <a:pt x="121" y="151"/>
                      <a:pt x="147" y="155"/>
                    </a:cubicBezTo>
                    <a:cubicBezTo>
                      <a:pt x="137" y="162"/>
                      <a:pt x="129" y="173"/>
                      <a:pt x="130" y="187"/>
                    </a:cubicBezTo>
                    <a:cubicBezTo>
                      <a:pt x="132" y="200"/>
                      <a:pt x="142" y="209"/>
                      <a:pt x="152" y="216"/>
                    </a:cubicBezTo>
                    <a:cubicBezTo>
                      <a:pt x="134" y="223"/>
                      <a:pt x="121" y="240"/>
                      <a:pt x="122" y="261"/>
                    </a:cubicBezTo>
                    <a:cubicBezTo>
                      <a:pt x="122" y="270"/>
                      <a:pt x="134" y="302"/>
                      <a:pt x="148" y="288"/>
                    </a:cubicBezTo>
                    <a:cubicBezTo>
                      <a:pt x="148" y="288"/>
                      <a:pt x="148" y="287"/>
                      <a:pt x="147" y="288"/>
                    </a:cubicBezTo>
                    <a:cubicBezTo>
                      <a:pt x="127" y="292"/>
                      <a:pt x="130" y="253"/>
                      <a:pt x="133" y="245"/>
                    </a:cubicBezTo>
                    <a:cubicBezTo>
                      <a:pt x="139" y="232"/>
                      <a:pt x="149" y="224"/>
                      <a:pt x="162" y="221"/>
                    </a:cubicBezTo>
                    <a:cubicBezTo>
                      <a:pt x="165" y="220"/>
                      <a:pt x="166" y="216"/>
                      <a:pt x="163" y="214"/>
                    </a:cubicBezTo>
                    <a:cubicBezTo>
                      <a:pt x="153" y="209"/>
                      <a:pt x="142" y="202"/>
                      <a:pt x="138" y="191"/>
                    </a:cubicBezTo>
                    <a:cubicBezTo>
                      <a:pt x="132" y="175"/>
                      <a:pt x="143" y="161"/>
                      <a:pt x="158" y="154"/>
                    </a:cubicBezTo>
                    <a:cubicBezTo>
                      <a:pt x="160" y="153"/>
                      <a:pt x="159" y="149"/>
                      <a:pt x="156" y="150"/>
                    </a:cubicBezTo>
                    <a:cubicBezTo>
                      <a:pt x="133" y="151"/>
                      <a:pt x="120" y="129"/>
                      <a:pt x="125" y="108"/>
                    </a:cubicBezTo>
                    <a:cubicBezTo>
                      <a:pt x="128" y="99"/>
                      <a:pt x="132" y="92"/>
                      <a:pt x="139" y="86"/>
                    </a:cubicBezTo>
                    <a:cubicBezTo>
                      <a:pt x="139" y="86"/>
                      <a:pt x="140" y="85"/>
                      <a:pt x="140" y="85"/>
                    </a:cubicBezTo>
                    <a:cubicBezTo>
                      <a:pt x="146" y="80"/>
                      <a:pt x="152" y="76"/>
                      <a:pt x="159" y="74"/>
                    </a:cubicBezTo>
                    <a:cubicBezTo>
                      <a:pt x="161" y="73"/>
                      <a:pt x="162" y="71"/>
                      <a:pt x="161" y="70"/>
                    </a:cubicBezTo>
                    <a:cubicBezTo>
                      <a:pt x="149" y="49"/>
                      <a:pt x="144" y="24"/>
                      <a:pt x="16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2">
                <a:extLst>
                  <a:ext uri="{FF2B5EF4-FFF2-40B4-BE49-F238E27FC236}">
                    <a16:creationId xmlns:a16="http://schemas.microsoft.com/office/drawing/2014/main" id="{C4C16FC3-58B5-4B8E-A134-8D4133F4314A}"/>
                  </a:ext>
                </a:extLst>
              </p:cNvPr>
              <p:cNvSpPr>
                <a:spLocks/>
              </p:cNvSpPr>
              <p:nvPr/>
            </p:nvSpPr>
            <p:spPr bwMode="auto">
              <a:xfrm>
                <a:off x="5012303" y="4850174"/>
                <a:ext cx="353176" cy="333386"/>
              </a:xfrm>
              <a:custGeom>
                <a:avLst/>
                <a:gdLst>
                  <a:gd name="T0" fmla="*/ 154 w 158"/>
                  <a:gd name="T1" fmla="*/ 107 h 161"/>
                  <a:gd name="T2" fmla="*/ 132 w 158"/>
                  <a:gd name="T3" fmla="*/ 57 h 161"/>
                  <a:gd name="T4" fmla="*/ 127 w 158"/>
                  <a:gd name="T5" fmla="*/ 54 h 161"/>
                  <a:gd name="T6" fmla="*/ 144 w 158"/>
                  <a:gd name="T7" fmla="*/ 111 h 161"/>
                  <a:gd name="T8" fmla="*/ 132 w 158"/>
                  <a:gd name="T9" fmla="*/ 140 h 161"/>
                  <a:gd name="T10" fmla="*/ 107 w 158"/>
                  <a:gd name="T11" fmla="*/ 123 h 161"/>
                  <a:gd name="T12" fmla="*/ 82 w 158"/>
                  <a:gd name="T13" fmla="*/ 127 h 161"/>
                  <a:gd name="T14" fmla="*/ 24 w 158"/>
                  <a:gd name="T15" fmla="*/ 79 h 161"/>
                  <a:gd name="T16" fmla="*/ 34 w 158"/>
                  <a:gd name="T17" fmla="*/ 25 h 161"/>
                  <a:gd name="T18" fmla="*/ 2 w 158"/>
                  <a:gd name="T19" fmla="*/ 5 h 161"/>
                  <a:gd name="T20" fmla="*/ 3 w 158"/>
                  <a:gd name="T21" fmla="*/ 8 h 161"/>
                  <a:gd name="T22" fmla="*/ 12 w 158"/>
                  <a:gd name="T23" fmla="*/ 84 h 161"/>
                  <a:gd name="T24" fmla="*/ 17 w 158"/>
                  <a:gd name="T25" fmla="*/ 89 h 161"/>
                  <a:gd name="T26" fmla="*/ 73 w 158"/>
                  <a:gd name="T27" fmla="*/ 137 h 161"/>
                  <a:gd name="T28" fmla="*/ 80 w 158"/>
                  <a:gd name="T29" fmla="*/ 140 h 161"/>
                  <a:gd name="T30" fmla="*/ 136 w 158"/>
                  <a:gd name="T31" fmla="*/ 158 h 161"/>
                  <a:gd name="T32" fmla="*/ 142 w 158"/>
                  <a:gd name="T33" fmla="*/ 155 h 161"/>
                  <a:gd name="T34" fmla="*/ 154 w 158"/>
                  <a:gd name="T35" fmla="*/ 114 h 161"/>
                  <a:gd name="T36" fmla="*/ 154 w 158"/>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8" h="161">
                    <a:moveTo>
                      <a:pt x="154" y="107"/>
                    </a:moveTo>
                    <a:cubicBezTo>
                      <a:pt x="131" y="101"/>
                      <a:pt x="121" y="78"/>
                      <a:pt x="132" y="57"/>
                    </a:cubicBezTo>
                    <a:cubicBezTo>
                      <a:pt x="134" y="53"/>
                      <a:pt x="129" y="50"/>
                      <a:pt x="127" y="54"/>
                    </a:cubicBezTo>
                    <a:cubicBezTo>
                      <a:pt x="114" y="75"/>
                      <a:pt x="123" y="101"/>
                      <a:pt x="144" y="111"/>
                    </a:cubicBezTo>
                    <a:cubicBezTo>
                      <a:pt x="134" y="118"/>
                      <a:pt x="131" y="129"/>
                      <a:pt x="132" y="140"/>
                    </a:cubicBezTo>
                    <a:cubicBezTo>
                      <a:pt x="125" y="132"/>
                      <a:pt x="117" y="126"/>
                      <a:pt x="107" y="123"/>
                    </a:cubicBezTo>
                    <a:cubicBezTo>
                      <a:pt x="98" y="121"/>
                      <a:pt x="89" y="123"/>
                      <a:pt x="82" y="127"/>
                    </a:cubicBezTo>
                    <a:cubicBezTo>
                      <a:pt x="84" y="95"/>
                      <a:pt x="55" y="71"/>
                      <a:pt x="24" y="79"/>
                    </a:cubicBezTo>
                    <a:cubicBezTo>
                      <a:pt x="33" y="63"/>
                      <a:pt x="39" y="43"/>
                      <a:pt x="34" y="25"/>
                    </a:cubicBezTo>
                    <a:cubicBezTo>
                      <a:pt x="30" y="11"/>
                      <a:pt x="16" y="0"/>
                      <a:pt x="2" y="5"/>
                    </a:cubicBezTo>
                    <a:cubicBezTo>
                      <a:pt x="0" y="5"/>
                      <a:pt x="1" y="8"/>
                      <a:pt x="3" y="8"/>
                    </a:cubicBezTo>
                    <a:cubicBezTo>
                      <a:pt x="44" y="10"/>
                      <a:pt x="25" y="64"/>
                      <a:pt x="12" y="84"/>
                    </a:cubicBezTo>
                    <a:cubicBezTo>
                      <a:pt x="10" y="87"/>
                      <a:pt x="14" y="91"/>
                      <a:pt x="17" y="89"/>
                    </a:cubicBezTo>
                    <a:cubicBezTo>
                      <a:pt x="50" y="73"/>
                      <a:pt x="83" y="102"/>
                      <a:pt x="73" y="137"/>
                    </a:cubicBezTo>
                    <a:cubicBezTo>
                      <a:pt x="72" y="141"/>
                      <a:pt x="78" y="143"/>
                      <a:pt x="80" y="140"/>
                    </a:cubicBezTo>
                    <a:cubicBezTo>
                      <a:pt x="97" y="113"/>
                      <a:pt x="125" y="142"/>
                      <a:pt x="136" y="158"/>
                    </a:cubicBezTo>
                    <a:cubicBezTo>
                      <a:pt x="138" y="161"/>
                      <a:pt x="143" y="159"/>
                      <a:pt x="142" y="155"/>
                    </a:cubicBezTo>
                    <a:cubicBezTo>
                      <a:pt x="136" y="140"/>
                      <a:pt x="135" y="120"/>
                      <a:pt x="154" y="114"/>
                    </a:cubicBezTo>
                    <a:cubicBezTo>
                      <a:pt x="158" y="113"/>
                      <a:pt x="158" y="108"/>
                      <a:pt x="15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3">
                <a:extLst>
                  <a:ext uri="{FF2B5EF4-FFF2-40B4-BE49-F238E27FC236}">
                    <a16:creationId xmlns:a16="http://schemas.microsoft.com/office/drawing/2014/main" id="{2B1BF29C-D288-40D8-BACF-4B1BAEC6D415}"/>
                  </a:ext>
                </a:extLst>
              </p:cNvPr>
              <p:cNvSpPr>
                <a:spLocks/>
              </p:cNvSpPr>
              <p:nvPr/>
            </p:nvSpPr>
            <p:spPr bwMode="auto">
              <a:xfrm>
                <a:off x="5089941" y="4681198"/>
                <a:ext cx="178110" cy="398845"/>
              </a:xfrm>
              <a:custGeom>
                <a:avLst/>
                <a:gdLst>
                  <a:gd name="T0" fmla="*/ 77 w 79"/>
                  <a:gd name="T1" fmla="*/ 186 h 193"/>
                  <a:gd name="T2" fmla="*/ 62 w 79"/>
                  <a:gd name="T3" fmla="*/ 164 h 193"/>
                  <a:gd name="T4" fmla="*/ 58 w 79"/>
                  <a:gd name="T5" fmla="*/ 162 h 193"/>
                  <a:gd name="T6" fmla="*/ 36 w 79"/>
                  <a:gd name="T7" fmla="*/ 136 h 193"/>
                  <a:gd name="T8" fmla="*/ 33 w 79"/>
                  <a:gd name="T9" fmla="*/ 131 h 193"/>
                  <a:gd name="T10" fmla="*/ 17 w 79"/>
                  <a:gd name="T11" fmla="*/ 110 h 193"/>
                  <a:gd name="T12" fmla="*/ 18 w 79"/>
                  <a:gd name="T13" fmla="*/ 95 h 193"/>
                  <a:gd name="T14" fmla="*/ 33 w 79"/>
                  <a:gd name="T15" fmla="*/ 68 h 193"/>
                  <a:gd name="T16" fmla="*/ 33 w 79"/>
                  <a:gd name="T17" fmla="*/ 62 h 193"/>
                  <a:gd name="T18" fmla="*/ 21 w 79"/>
                  <a:gd name="T19" fmla="*/ 31 h 193"/>
                  <a:gd name="T20" fmla="*/ 46 w 79"/>
                  <a:gd name="T21" fmla="*/ 4 h 193"/>
                  <a:gd name="T22" fmla="*/ 44 w 79"/>
                  <a:gd name="T23" fmla="*/ 1 h 193"/>
                  <a:gd name="T24" fmla="*/ 13 w 79"/>
                  <a:gd name="T25" fmla="*/ 38 h 193"/>
                  <a:gd name="T26" fmla="*/ 26 w 79"/>
                  <a:gd name="T27" fmla="*/ 66 h 193"/>
                  <a:gd name="T28" fmla="*/ 28 w 79"/>
                  <a:gd name="T29" fmla="*/ 137 h 193"/>
                  <a:gd name="T30" fmla="*/ 57 w 79"/>
                  <a:gd name="T31" fmla="*/ 169 h 193"/>
                  <a:gd name="T32" fmla="*/ 73 w 79"/>
                  <a:gd name="T33" fmla="*/ 191 h 193"/>
                  <a:gd name="T34" fmla="*/ 77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77" y="186"/>
                    </a:moveTo>
                    <a:cubicBezTo>
                      <a:pt x="69" y="180"/>
                      <a:pt x="64" y="173"/>
                      <a:pt x="62" y="164"/>
                    </a:cubicBezTo>
                    <a:cubicBezTo>
                      <a:pt x="61" y="162"/>
                      <a:pt x="59" y="161"/>
                      <a:pt x="58" y="162"/>
                    </a:cubicBezTo>
                    <a:cubicBezTo>
                      <a:pt x="39" y="171"/>
                      <a:pt x="25" y="151"/>
                      <a:pt x="36" y="136"/>
                    </a:cubicBezTo>
                    <a:cubicBezTo>
                      <a:pt x="37" y="134"/>
                      <a:pt x="35" y="131"/>
                      <a:pt x="33" y="131"/>
                    </a:cubicBezTo>
                    <a:cubicBezTo>
                      <a:pt x="22" y="131"/>
                      <a:pt x="17" y="119"/>
                      <a:pt x="17" y="110"/>
                    </a:cubicBezTo>
                    <a:cubicBezTo>
                      <a:pt x="17" y="105"/>
                      <a:pt x="17" y="100"/>
                      <a:pt x="18" y="95"/>
                    </a:cubicBezTo>
                    <a:cubicBezTo>
                      <a:pt x="21" y="84"/>
                      <a:pt x="24" y="74"/>
                      <a:pt x="33" y="68"/>
                    </a:cubicBezTo>
                    <a:cubicBezTo>
                      <a:pt x="35" y="66"/>
                      <a:pt x="35" y="63"/>
                      <a:pt x="33" y="62"/>
                    </a:cubicBezTo>
                    <a:cubicBezTo>
                      <a:pt x="18" y="59"/>
                      <a:pt x="17" y="42"/>
                      <a:pt x="21" y="31"/>
                    </a:cubicBezTo>
                    <a:cubicBezTo>
                      <a:pt x="25" y="19"/>
                      <a:pt x="35" y="11"/>
                      <a:pt x="46" y="4"/>
                    </a:cubicBezTo>
                    <a:cubicBezTo>
                      <a:pt x="48" y="3"/>
                      <a:pt x="46" y="0"/>
                      <a:pt x="44" y="1"/>
                    </a:cubicBezTo>
                    <a:cubicBezTo>
                      <a:pt x="27" y="5"/>
                      <a:pt x="15" y="20"/>
                      <a:pt x="13" y="38"/>
                    </a:cubicBezTo>
                    <a:cubicBezTo>
                      <a:pt x="12" y="49"/>
                      <a:pt x="16" y="61"/>
                      <a:pt x="26" y="66"/>
                    </a:cubicBezTo>
                    <a:cubicBezTo>
                      <a:pt x="9" y="84"/>
                      <a:pt x="0" y="130"/>
                      <a:pt x="28" y="137"/>
                    </a:cubicBezTo>
                    <a:cubicBezTo>
                      <a:pt x="19" y="156"/>
                      <a:pt x="37" y="176"/>
                      <a:pt x="57" y="169"/>
                    </a:cubicBezTo>
                    <a:cubicBezTo>
                      <a:pt x="60" y="178"/>
                      <a:pt x="65" y="185"/>
                      <a:pt x="73" y="191"/>
                    </a:cubicBezTo>
                    <a:cubicBezTo>
                      <a:pt x="76" y="193"/>
                      <a:pt x="79" y="188"/>
                      <a:pt x="77"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4">
                <a:extLst>
                  <a:ext uri="{FF2B5EF4-FFF2-40B4-BE49-F238E27FC236}">
                    <a16:creationId xmlns:a16="http://schemas.microsoft.com/office/drawing/2014/main" id="{E47C39EF-286D-4B7C-9B13-A51E2F8A341F}"/>
                  </a:ext>
                </a:extLst>
              </p:cNvPr>
              <p:cNvSpPr>
                <a:spLocks/>
              </p:cNvSpPr>
              <p:nvPr/>
            </p:nvSpPr>
            <p:spPr bwMode="auto">
              <a:xfrm>
                <a:off x="5178235" y="4656841"/>
                <a:ext cx="91339" cy="313596"/>
              </a:xfrm>
              <a:custGeom>
                <a:avLst/>
                <a:gdLst>
                  <a:gd name="T0" fmla="*/ 9 w 41"/>
                  <a:gd name="T1" fmla="*/ 108 h 152"/>
                  <a:gd name="T2" fmla="*/ 13 w 41"/>
                  <a:gd name="T3" fmla="*/ 52 h 152"/>
                  <a:gd name="T4" fmla="*/ 28 w 41"/>
                  <a:gd name="T5" fmla="*/ 3 h 152"/>
                  <a:gd name="T6" fmla="*/ 23 w 41"/>
                  <a:gd name="T7" fmla="*/ 6 h 152"/>
                  <a:gd name="T8" fmla="*/ 8 w 41"/>
                  <a:gd name="T9" fmla="*/ 48 h 152"/>
                  <a:gd name="T10" fmla="*/ 7 w 41"/>
                  <a:gd name="T11" fmla="*/ 53 h 152"/>
                  <a:gd name="T12" fmla="*/ 2 w 41"/>
                  <a:gd name="T13" fmla="*/ 106 h 152"/>
                  <a:gd name="T14" fmla="*/ 2 w 41"/>
                  <a:gd name="T15" fmla="*/ 111 h 152"/>
                  <a:gd name="T16" fmla="*/ 22 w 41"/>
                  <a:gd name="T17" fmla="*/ 149 h 152"/>
                  <a:gd name="T18" fmla="*/ 24 w 41"/>
                  <a:gd name="T19" fmla="*/ 151 h 152"/>
                  <a:gd name="T20" fmla="*/ 9 w 41"/>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152">
                    <a:moveTo>
                      <a:pt x="9" y="108"/>
                    </a:moveTo>
                    <a:cubicBezTo>
                      <a:pt x="25" y="93"/>
                      <a:pt x="27" y="70"/>
                      <a:pt x="13" y="52"/>
                    </a:cubicBezTo>
                    <a:cubicBezTo>
                      <a:pt x="29" y="41"/>
                      <a:pt x="36" y="21"/>
                      <a:pt x="28" y="3"/>
                    </a:cubicBezTo>
                    <a:cubicBezTo>
                      <a:pt x="27" y="0"/>
                      <a:pt x="21" y="2"/>
                      <a:pt x="23" y="6"/>
                    </a:cubicBezTo>
                    <a:cubicBezTo>
                      <a:pt x="28" y="22"/>
                      <a:pt x="24" y="39"/>
                      <a:pt x="8" y="48"/>
                    </a:cubicBezTo>
                    <a:cubicBezTo>
                      <a:pt x="6" y="49"/>
                      <a:pt x="6" y="51"/>
                      <a:pt x="7" y="53"/>
                    </a:cubicBezTo>
                    <a:cubicBezTo>
                      <a:pt x="22" y="69"/>
                      <a:pt x="20" y="93"/>
                      <a:pt x="2" y="106"/>
                    </a:cubicBezTo>
                    <a:cubicBezTo>
                      <a:pt x="1" y="107"/>
                      <a:pt x="0" y="110"/>
                      <a:pt x="2" y="111"/>
                    </a:cubicBezTo>
                    <a:cubicBezTo>
                      <a:pt x="17" y="118"/>
                      <a:pt x="35" y="131"/>
                      <a:pt x="22" y="149"/>
                    </a:cubicBezTo>
                    <a:cubicBezTo>
                      <a:pt x="21" y="150"/>
                      <a:pt x="23" y="152"/>
                      <a:pt x="24" y="151"/>
                    </a:cubicBezTo>
                    <a:cubicBezTo>
                      <a:pt x="41" y="135"/>
                      <a:pt x="24" y="116"/>
                      <a:pt x="9"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5">
                <a:extLst>
                  <a:ext uri="{FF2B5EF4-FFF2-40B4-BE49-F238E27FC236}">
                    <a16:creationId xmlns:a16="http://schemas.microsoft.com/office/drawing/2014/main" id="{72D784BF-A3D6-49DD-B7B4-9C0F3A9AB0EA}"/>
                  </a:ext>
                </a:extLst>
              </p:cNvPr>
              <p:cNvSpPr>
                <a:spLocks noEditPoints="1"/>
              </p:cNvSpPr>
              <p:nvPr/>
            </p:nvSpPr>
            <p:spPr bwMode="auto">
              <a:xfrm>
                <a:off x="5446161" y="4136211"/>
                <a:ext cx="633281" cy="1156955"/>
              </a:xfrm>
              <a:custGeom>
                <a:avLst/>
                <a:gdLst>
                  <a:gd name="T0" fmla="*/ 27 w 282"/>
                  <a:gd name="T1" fmla="*/ 483 h 559"/>
                  <a:gd name="T2" fmla="*/ 87 w 282"/>
                  <a:gd name="T3" fmla="*/ 556 h 559"/>
                  <a:gd name="T4" fmla="*/ 179 w 282"/>
                  <a:gd name="T5" fmla="*/ 480 h 559"/>
                  <a:gd name="T6" fmla="*/ 237 w 282"/>
                  <a:gd name="T7" fmla="*/ 372 h 559"/>
                  <a:gd name="T8" fmla="*/ 244 w 282"/>
                  <a:gd name="T9" fmla="*/ 321 h 559"/>
                  <a:gd name="T10" fmla="*/ 247 w 282"/>
                  <a:gd name="T11" fmla="*/ 221 h 559"/>
                  <a:gd name="T12" fmla="*/ 197 w 282"/>
                  <a:gd name="T13" fmla="*/ 129 h 559"/>
                  <a:gd name="T14" fmla="*/ 156 w 282"/>
                  <a:gd name="T15" fmla="*/ 66 h 559"/>
                  <a:gd name="T16" fmla="*/ 82 w 282"/>
                  <a:gd name="T17" fmla="*/ 1 h 559"/>
                  <a:gd name="T18" fmla="*/ 48 w 282"/>
                  <a:gd name="T19" fmla="*/ 69 h 559"/>
                  <a:gd name="T20" fmla="*/ 43 w 282"/>
                  <a:gd name="T21" fmla="*/ 133 h 559"/>
                  <a:gd name="T22" fmla="*/ 49 w 282"/>
                  <a:gd name="T23" fmla="*/ 217 h 559"/>
                  <a:gd name="T24" fmla="*/ 46 w 282"/>
                  <a:gd name="T25" fmla="*/ 363 h 559"/>
                  <a:gd name="T26" fmla="*/ 20 w 282"/>
                  <a:gd name="T27" fmla="*/ 418 h 559"/>
                  <a:gd name="T28" fmla="*/ 35 w 282"/>
                  <a:gd name="T29" fmla="*/ 405 h 559"/>
                  <a:gd name="T30" fmla="*/ 70 w 282"/>
                  <a:gd name="T31" fmla="*/ 386 h 559"/>
                  <a:gd name="T32" fmla="*/ 54 w 282"/>
                  <a:gd name="T33" fmla="*/ 361 h 559"/>
                  <a:gd name="T34" fmla="*/ 48 w 282"/>
                  <a:gd name="T35" fmla="*/ 358 h 559"/>
                  <a:gd name="T36" fmla="*/ 52 w 282"/>
                  <a:gd name="T37" fmla="*/ 287 h 559"/>
                  <a:gd name="T38" fmla="*/ 33 w 282"/>
                  <a:gd name="T39" fmla="*/ 239 h 559"/>
                  <a:gd name="T40" fmla="*/ 68 w 282"/>
                  <a:gd name="T41" fmla="*/ 215 h 559"/>
                  <a:gd name="T42" fmla="*/ 65 w 282"/>
                  <a:gd name="T43" fmla="*/ 214 h 559"/>
                  <a:gd name="T44" fmla="*/ 51 w 282"/>
                  <a:gd name="T45" fmla="*/ 136 h 559"/>
                  <a:gd name="T46" fmla="*/ 33 w 282"/>
                  <a:gd name="T47" fmla="*/ 93 h 559"/>
                  <a:gd name="T48" fmla="*/ 58 w 282"/>
                  <a:gd name="T49" fmla="*/ 74 h 559"/>
                  <a:gd name="T50" fmla="*/ 56 w 282"/>
                  <a:gd name="T51" fmla="*/ 68 h 559"/>
                  <a:gd name="T52" fmla="*/ 95 w 282"/>
                  <a:gd name="T53" fmla="*/ 11 h 559"/>
                  <a:gd name="T54" fmla="*/ 145 w 282"/>
                  <a:gd name="T55" fmla="*/ 90 h 559"/>
                  <a:gd name="T56" fmla="*/ 163 w 282"/>
                  <a:gd name="T57" fmla="*/ 73 h 559"/>
                  <a:gd name="T58" fmla="*/ 197 w 282"/>
                  <a:gd name="T59" fmla="*/ 109 h 559"/>
                  <a:gd name="T60" fmla="*/ 182 w 282"/>
                  <a:gd name="T61" fmla="*/ 131 h 559"/>
                  <a:gd name="T62" fmla="*/ 186 w 282"/>
                  <a:gd name="T63" fmla="*/ 136 h 559"/>
                  <a:gd name="T64" fmla="*/ 224 w 282"/>
                  <a:gd name="T65" fmla="*/ 155 h 559"/>
                  <a:gd name="T66" fmla="*/ 216 w 282"/>
                  <a:gd name="T67" fmla="*/ 202 h 559"/>
                  <a:gd name="T68" fmla="*/ 223 w 282"/>
                  <a:gd name="T69" fmla="*/ 236 h 559"/>
                  <a:gd name="T70" fmla="*/ 246 w 282"/>
                  <a:gd name="T71" fmla="*/ 226 h 559"/>
                  <a:gd name="T72" fmla="*/ 231 w 282"/>
                  <a:gd name="T73" fmla="*/ 316 h 559"/>
                  <a:gd name="T74" fmla="*/ 251 w 282"/>
                  <a:gd name="T75" fmla="*/ 340 h 559"/>
                  <a:gd name="T76" fmla="*/ 224 w 282"/>
                  <a:gd name="T77" fmla="*/ 368 h 559"/>
                  <a:gd name="T78" fmla="*/ 173 w 282"/>
                  <a:gd name="T79" fmla="*/ 470 h 559"/>
                  <a:gd name="T80" fmla="*/ 162 w 282"/>
                  <a:gd name="T81" fmla="*/ 506 h 559"/>
                  <a:gd name="T82" fmla="*/ 128 w 282"/>
                  <a:gd name="T83" fmla="*/ 507 h 559"/>
                  <a:gd name="T84" fmla="*/ 124 w 282"/>
                  <a:gd name="T85" fmla="*/ 507 h 559"/>
                  <a:gd name="T86" fmla="*/ 124 w 282"/>
                  <a:gd name="T87" fmla="*/ 512 h 559"/>
                  <a:gd name="T88" fmla="*/ 93 w 282"/>
                  <a:gd name="T89" fmla="*/ 549 h 559"/>
                  <a:gd name="T90" fmla="*/ 62 w 282"/>
                  <a:gd name="T91" fmla="*/ 503 h 559"/>
                  <a:gd name="T92" fmla="*/ 56 w 282"/>
                  <a:gd name="T93" fmla="*/ 501 h 559"/>
                  <a:gd name="T94" fmla="*/ 36 w 282"/>
                  <a:gd name="T95" fmla="*/ 473 h 559"/>
                  <a:gd name="T96" fmla="*/ 57 w 282"/>
                  <a:gd name="T97" fmla="*/ 446 h 559"/>
                  <a:gd name="T98" fmla="*/ 52 w 282"/>
                  <a:gd name="T99"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2" h="559">
                    <a:moveTo>
                      <a:pt x="43" y="450"/>
                    </a:moveTo>
                    <a:cubicBezTo>
                      <a:pt x="32" y="457"/>
                      <a:pt x="26" y="470"/>
                      <a:pt x="27" y="483"/>
                    </a:cubicBezTo>
                    <a:cubicBezTo>
                      <a:pt x="28" y="498"/>
                      <a:pt x="38" y="508"/>
                      <a:pt x="51" y="507"/>
                    </a:cubicBezTo>
                    <a:cubicBezTo>
                      <a:pt x="36" y="527"/>
                      <a:pt x="65" y="554"/>
                      <a:pt x="87" y="556"/>
                    </a:cubicBezTo>
                    <a:cubicBezTo>
                      <a:pt x="109" y="559"/>
                      <a:pt x="132" y="541"/>
                      <a:pt x="132" y="519"/>
                    </a:cubicBezTo>
                    <a:cubicBezTo>
                      <a:pt x="153" y="532"/>
                      <a:pt x="184" y="505"/>
                      <a:pt x="179" y="480"/>
                    </a:cubicBezTo>
                    <a:cubicBezTo>
                      <a:pt x="208" y="486"/>
                      <a:pt x="234" y="467"/>
                      <a:pt x="245" y="439"/>
                    </a:cubicBezTo>
                    <a:cubicBezTo>
                      <a:pt x="253" y="418"/>
                      <a:pt x="253" y="388"/>
                      <a:pt x="237" y="372"/>
                    </a:cubicBezTo>
                    <a:cubicBezTo>
                      <a:pt x="247" y="371"/>
                      <a:pt x="257" y="363"/>
                      <a:pt x="259" y="352"/>
                    </a:cubicBezTo>
                    <a:cubicBezTo>
                      <a:pt x="262" y="338"/>
                      <a:pt x="255" y="327"/>
                      <a:pt x="244" y="321"/>
                    </a:cubicBezTo>
                    <a:cubicBezTo>
                      <a:pt x="266" y="314"/>
                      <a:pt x="282" y="300"/>
                      <a:pt x="282" y="273"/>
                    </a:cubicBezTo>
                    <a:cubicBezTo>
                      <a:pt x="281" y="253"/>
                      <a:pt x="268" y="224"/>
                      <a:pt x="247" y="221"/>
                    </a:cubicBezTo>
                    <a:cubicBezTo>
                      <a:pt x="248" y="208"/>
                      <a:pt x="241" y="195"/>
                      <a:pt x="228" y="193"/>
                    </a:cubicBezTo>
                    <a:cubicBezTo>
                      <a:pt x="246" y="171"/>
                      <a:pt x="226" y="131"/>
                      <a:pt x="197" y="129"/>
                    </a:cubicBezTo>
                    <a:cubicBezTo>
                      <a:pt x="211" y="115"/>
                      <a:pt x="205" y="88"/>
                      <a:pt x="189" y="75"/>
                    </a:cubicBezTo>
                    <a:cubicBezTo>
                      <a:pt x="180" y="68"/>
                      <a:pt x="167" y="61"/>
                      <a:pt x="156" y="66"/>
                    </a:cubicBezTo>
                    <a:cubicBezTo>
                      <a:pt x="153" y="67"/>
                      <a:pt x="151" y="68"/>
                      <a:pt x="149" y="70"/>
                    </a:cubicBezTo>
                    <a:cubicBezTo>
                      <a:pt x="150" y="35"/>
                      <a:pt x="117" y="1"/>
                      <a:pt x="82" y="1"/>
                    </a:cubicBezTo>
                    <a:cubicBezTo>
                      <a:pt x="63" y="0"/>
                      <a:pt x="45" y="9"/>
                      <a:pt x="38" y="28"/>
                    </a:cubicBezTo>
                    <a:cubicBezTo>
                      <a:pt x="33" y="43"/>
                      <a:pt x="37" y="59"/>
                      <a:pt x="48" y="69"/>
                    </a:cubicBezTo>
                    <a:cubicBezTo>
                      <a:pt x="36" y="73"/>
                      <a:pt x="27" y="84"/>
                      <a:pt x="25" y="96"/>
                    </a:cubicBezTo>
                    <a:cubicBezTo>
                      <a:pt x="22" y="111"/>
                      <a:pt x="30" y="126"/>
                      <a:pt x="43" y="133"/>
                    </a:cubicBezTo>
                    <a:cubicBezTo>
                      <a:pt x="25" y="145"/>
                      <a:pt x="16" y="167"/>
                      <a:pt x="24" y="188"/>
                    </a:cubicBezTo>
                    <a:cubicBezTo>
                      <a:pt x="27" y="198"/>
                      <a:pt x="37" y="211"/>
                      <a:pt x="49" y="217"/>
                    </a:cubicBezTo>
                    <a:cubicBezTo>
                      <a:pt x="23" y="226"/>
                      <a:pt x="15" y="264"/>
                      <a:pt x="39" y="281"/>
                    </a:cubicBezTo>
                    <a:cubicBezTo>
                      <a:pt x="0" y="290"/>
                      <a:pt x="7" y="366"/>
                      <a:pt x="46" y="363"/>
                    </a:cubicBezTo>
                    <a:cubicBezTo>
                      <a:pt x="43" y="373"/>
                      <a:pt x="46" y="382"/>
                      <a:pt x="54" y="388"/>
                    </a:cubicBezTo>
                    <a:cubicBezTo>
                      <a:pt x="38" y="391"/>
                      <a:pt x="23" y="401"/>
                      <a:pt x="20" y="418"/>
                    </a:cubicBezTo>
                    <a:cubicBezTo>
                      <a:pt x="17" y="435"/>
                      <a:pt x="28" y="449"/>
                      <a:pt x="43" y="450"/>
                    </a:cubicBezTo>
                    <a:close/>
                    <a:moveTo>
                      <a:pt x="35" y="405"/>
                    </a:moveTo>
                    <a:cubicBezTo>
                      <a:pt x="44" y="396"/>
                      <a:pt x="57" y="393"/>
                      <a:pt x="70" y="393"/>
                    </a:cubicBezTo>
                    <a:cubicBezTo>
                      <a:pt x="74" y="393"/>
                      <a:pt x="74" y="386"/>
                      <a:pt x="70" y="386"/>
                    </a:cubicBezTo>
                    <a:cubicBezTo>
                      <a:pt x="69" y="386"/>
                      <a:pt x="68" y="386"/>
                      <a:pt x="67" y="386"/>
                    </a:cubicBezTo>
                    <a:cubicBezTo>
                      <a:pt x="55" y="386"/>
                      <a:pt x="50" y="377"/>
                      <a:pt x="54" y="361"/>
                    </a:cubicBezTo>
                    <a:cubicBezTo>
                      <a:pt x="54" y="361"/>
                      <a:pt x="54" y="361"/>
                      <a:pt x="54" y="360"/>
                    </a:cubicBezTo>
                    <a:cubicBezTo>
                      <a:pt x="55" y="357"/>
                      <a:pt x="50" y="355"/>
                      <a:pt x="48" y="358"/>
                    </a:cubicBezTo>
                    <a:cubicBezTo>
                      <a:pt x="48" y="358"/>
                      <a:pt x="48" y="358"/>
                      <a:pt x="48" y="358"/>
                    </a:cubicBezTo>
                    <a:cubicBezTo>
                      <a:pt x="11" y="353"/>
                      <a:pt x="11" y="287"/>
                      <a:pt x="52" y="287"/>
                    </a:cubicBezTo>
                    <a:cubicBezTo>
                      <a:pt x="55" y="287"/>
                      <a:pt x="56" y="281"/>
                      <a:pt x="53" y="281"/>
                    </a:cubicBezTo>
                    <a:cubicBezTo>
                      <a:pt x="34" y="277"/>
                      <a:pt x="24" y="256"/>
                      <a:pt x="33" y="239"/>
                    </a:cubicBezTo>
                    <a:cubicBezTo>
                      <a:pt x="41" y="226"/>
                      <a:pt x="54" y="222"/>
                      <a:pt x="68" y="220"/>
                    </a:cubicBezTo>
                    <a:cubicBezTo>
                      <a:pt x="71" y="220"/>
                      <a:pt x="71" y="215"/>
                      <a:pt x="68" y="215"/>
                    </a:cubicBezTo>
                    <a:cubicBezTo>
                      <a:pt x="68" y="215"/>
                      <a:pt x="67" y="215"/>
                      <a:pt x="67" y="215"/>
                    </a:cubicBezTo>
                    <a:cubicBezTo>
                      <a:pt x="67" y="214"/>
                      <a:pt x="66" y="213"/>
                      <a:pt x="65" y="214"/>
                    </a:cubicBezTo>
                    <a:cubicBezTo>
                      <a:pt x="49" y="217"/>
                      <a:pt x="33" y="196"/>
                      <a:pt x="29" y="182"/>
                    </a:cubicBezTo>
                    <a:cubicBezTo>
                      <a:pt x="25" y="163"/>
                      <a:pt x="35" y="145"/>
                      <a:pt x="51" y="136"/>
                    </a:cubicBezTo>
                    <a:cubicBezTo>
                      <a:pt x="54" y="134"/>
                      <a:pt x="53" y="131"/>
                      <a:pt x="50" y="130"/>
                    </a:cubicBezTo>
                    <a:cubicBezTo>
                      <a:pt x="35" y="124"/>
                      <a:pt x="27" y="108"/>
                      <a:pt x="33" y="93"/>
                    </a:cubicBezTo>
                    <a:cubicBezTo>
                      <a:pt x="37" y="83"/>
                      <a:pt x="46" y="78"/>
                      <a:pt x="56" y="75"/>
                    </a:cubicBezTo>
                    <a:cubicBezTo>
                      <a:pt x="57" y="75"/>
                      <a:pt x="57" y="74"/>
                      <a:pt x="58" y="74"/>
                    </a:cubicBezTo>
                    <a:cubicBezTo>
                      <a:pt x="60" y="72"/>
                      <a:pt x="60" y="68"/>
                      <a:pt x="56" y="68"/>
                    </a:cubicBezTo>
                    <a:cubicBezTo>
                      <a:pt x="56" y="68"/>
                      <a:pt x="56" y="68"/>
                      <a:pt x="56" y="68"/>
                    </a:cubicBezTo>
                    <a:cubicBezTo>
                      <a:pt x="43" y="55"/>
                      <a:pt x="38" y="36"/>
                      <a:pt x="51" y="21"/>
                    </a:cubicBezTo>
                    <a:cubicBezTo>
                      <a:pt x="62" y="8"/>
                      <a:pt x="80" y="6"/>
                      <a:pt x="95" y="11"/>
                    </a:cubicBezTo>
                    <a:cubicBezTo>
                      <a:pt x="131" y="21"/>
                      <a:pt x="144" y="54"/>
                      <a:pt x="139" y="88"/>
                    </a:cubicBezTo>
                    <a:cubicBezTo>
                      <a:pt x="138" y="92"/>
                      <a:pt x="143" y="94"/>
                      <a:pt x="145" y="90"/>
                    </a:cubicBezTo>
                    <a:cubicBezTo>
                      <a:pt x="146" y="87"/>
                      <a:pt x="147" y="84"/>
                      <a:pt x="148" y="81"/>
                    </a:cubicBezTo>
                    <a:cubicBezTo>
                      <a:pt x="151" y="77"/>
                      <a:pt x="156" y="73"/>
                      <a:pt x="163" y="73"/>
                    </a:cubicBezTo>
                    <a:cubicBezTo>
                      <a:pt x="171" y="73"/>
                      <a:pt x="180" y="77"/>
                      <a:pt x="186" y="83"/>
                    </a:cubicBezTo>
                    <a:cubicBezTo>
                      <a:pt x="193" y="89"/>
                      <a:pt x="197" y="100"/>
                      <a:pt x="197" y="109"/>
                    </a:cubicBezTo>
                    <a:cubicBezTo>
                      <a:pt x="197" y="120"/>
                      <a:pt x="191" y="125"/>
                      <a:pt x="183" y="131"/>
                    </a:cubicBezTo>
                    <a:cubicBezTo>
                      <a:pt x="183" y="131"/>
                      <a:pt x="183" y="131"/>
                      <a:pt x="182" y="131"/>
                    </a:cubicBezTo>
                    <a:cubicBezTo>
                      <a:pt x="181" y="132"/>
                      <a:pt x="181" y="134"/>
                      <a:pt x="182" y="134"/>
                    </a:cubicBezTo>
                    <a:cubicBezTo>
                      <a:pt x="183" y="135"/>
                      <a:pt x="184" y="137"/>
                      <a:pt x="186" y="136"/>
                    </a:cubicBezTo>
                    <a:cubicBezTo>
                      <a:pt x="187" y="136"/>
                      <a:pt x="188" y="135"/>
                      <a:pt x="190" y="135"/>
                    </a:cubicBezTo>
                    <a:cubicBezTo>
                      <a:pt x="204" y="136"/>
                      <a:pt x="216" y="141"/>
                      <a:pt x="224" y="155"/>
                    </a:cubicBezTo>
                    <a:cubicBezTo>
                      <a:pt x="231" y="169"/>
                      <a:pt x="229" y="188"/>
                      <a:pt x="213" y="196"/>
                    </a:cubicBezTo>
                    <a:cubicBezTo>
                      <a:pt x="208" y="197"/>
                      <a:pt x="212" y="204"/>
                      <a:pt x="216" y="202"/>
                    </a:cubicBezTo>
                    <a:cubicBezTo>
                      <a:pt x="232" y="194"/>
                      <a:pt x="243" y="210"/>
                      <a:pt x="238" y="223"/>
                    </a:cubicBezTo>
                    <a:cubicBezTo>
                      <a:pt x="235" y="231"/>
                      <a:pt x="231" y="233"/>
                      <a:pt x="223" y="236"/>
                    </a:cubicBezTo>
                    <a:cubicBezTo>
                      <a:pt x="220" y="237"/>
                      <a:pt x="220" y="242"/>
                      <a:pt x="224" y="242"/>
                    </a:cubicBezTo>
                    <a:cubicBezTo>
                      <a:pt x="236" y="241"/>
                      <a:pt x="243" y="234"/>
                      <a:pt x="246" y="226"/>
                    </a:cubicBezTo>
                    <a:cubicBezTo>
                      <a:pt x="262" y="236"/>
                      <a:pt x="274" y="252"/>
                      <a:pt x="274" y="273"/>
                    </a:cubicBezTo>
                    <a:cubicBezTo>
                      <a:pt x="275" y="300"/>
                      <a:pt x="255" y="312"/>
                      <a:pt x="231" y="316"/>
                    </a:cubicBezTo>
                    <a:cubicBezTo>
                      <a:pt x="227" y="317"/>
                      <a:pt x="228" y="322"/>
                      <a:pt x="231" y="323"/>
                    </a:cubicBezTo>
                    <a:cubicBezTo>
                      <a:pt x="240" y="326"/>
                      <a:pt x="248" y="331"/>
                      <a:pt x="251" y="340"/>
                    </a:cubicBezTo>
                    <a:cubicBezTo>
                      <a:pt x="256" y="356"/>
                      <a:pt x="242" y="368"/>
                      <a:pt x="227" y="362"/>
                    </a:cubicBezTo>
                    <a:cubicBezTo>
                      <a:pt x="223" y="360"/>
                      <a:pt x="220" y="365"/>
                      <a:pt x="224" y="368"/>
                    </a:cubicBezTo>
                    <a:cubicBezTo>
                      <a:pt x="224" y="368"/>
                      <a:pt x="225" y="369"/>
                      <a:pt x="226" y="369"/>
                    </a:cubicBezTo>
                    <a:cubicBezTo>
                      <a:pt x="266" y="404"/>
                      <a:pt x="229" y="491"/>
                      <a:pt x="173" y="470"/>
                    </a:cubicBezTo>
                    <a:cubicBezTo>
                      <a:pt x="170" y="469"/>
                      <a:pt x="167" y="473"/>
                      <a:pt x="169" y="476"/>
                    </a:cubicBezTo>
                    <a:cubicBezTo>
                      <a:pt x="175" y="486"/>
                      <a:pt x="170" y="498"/>
                      <a:pt x="162" y="506"/>
                    </a:cubicBezTo>
                    <a:cubicBezTo>
                      <a:pt x="153" y="515"/>
                      <a:pt x="138" y="518"/>
                      <a:pt x="129" y="508"/>
                    </a:cubicBezTo>
                    <a:cubicBezTo>
                      <a:pt x="129" y="507"/>
                      <a:pt x="129" y="507"/>
                      <a:pt x="128" y="507"/>
                    </a:cubicBezTo>
                    <a:cubicBezTo>
                      <a:pt x="128" y="506"/>
                      <a:pt x="128" y="506"/>
                      <a:pt x="127" y="505"/>
                    </a:cubicBezTo>
                    <a:cubicBezTo>
                      <a:pt x="126" y="503"/>
                      <a:pt x="123" y="505"/>
                      <a:pt x="124" y="507"/>
                    </a:cubicBezTo>
                    <a:cubicBezTo>
                      <a:pt x="124" y="507"/>
                      <a:pt x="124" y="508"/>
                      <a:pt x="124" y="508"/>
                    </a:cubicBezTo>
                    <a:cubicBezTo>
                      <a:pt x="123" y="509"/>
                      <a:pt x="123" y="511"/>
                      <a:pt x="124" y="512"/>
                    </a:cubicBezTo>
                    <a:cubicBezTo>
                      <a:pt x="124" y="512"/>
                      <a:pt x="124" y="512"/>
                      <a:pt x="124" y="513"/>
                    </a:cubicBezTo>
                    <a:cubicBezTo>
                      <a:pt x="125" y="531"/>
                      <a:pt x="114" y="548"/>
                      <a:pt x="93" y="549"/>
                    </a:cubicBezTo>
                    <a:cubicBezTo>
                      <a:pt x="83" y="549"/>
                      <a:pt x="71" y="545"/>
                      <a:pt x="64" y="537"/>
                    </a:cubicBezTo>
                    <a:cubicBezTo>
                      <a:pt x="53" y="527"/>
                      <a:pt x="55" y="515"/>
                      <a:pt x="62" y="503"/>
                    </a:cubicBezTo>
                    <a:cubicBezTo>
                      <a:pt x="64" y="501"/>
                      <a:pt x="61" y="498"/>
                      <a:pt x="59" y="500"/>
                    </a:cubicBezTo>
                    <a:cubicBezTo>
                      <a:pt x="58" y="500"/>
                      <a:pt x="57" y="501"/>
                      <a:pt x="56" y="501"/>
                    </a:cubicBezTo>
                    <a:cubicBezTo>
                      <a:pt x="49" y="502"/>
                      <a:pt x="42" y="501"/>
                      <a:pt x="38" y="494"/>
                    </a:cubicBezTo>
                    <a:cubicBezTo>
                      <a:pt x="34" y="488"/>
                      <a:pt x="34" y="480"/>
                      <a:pt x="36" y="473"/>
                    </a:cubicBezTo>
                    <a:cubicBezTo>
                      <a:pt x="39" y="461"/>
                      <a:pt x="48" y="456"/>
                      <a:pt x="58" y="451"/>
                    </a:cubicBezTo>
                    <a:cubicBezTo>
                      <a:pt x="60" y="450"/>
                      <a:pt x="59" y="446"/>
                      <a:pt x="57" y="446"/>
                    </a:cubicBezTo>
                    <a:cubicBezTo>
                      <a:pt x="56" y="446"/>
                      <a:pt x="54" y="446"/>
                      <a:pt x="53" y="446"/>
                    </a:cubicBezTo>
                    <a:cubicBezTo>
                      <a:pt x="53" y="446"/>
                      <a:pt x="53" y="446"/>
                      <a:pt x="52" y="446"/>
                    </a:cubicBezTo>
                    <a:cubicBezTo>
                      <a:pt x="27" y="450"/>
                      <a:pt x="22" y="420"/>
                      <a:pt x="35" y="4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6">
                <a:extLst>
                  <a:ext uri="{FF2B5EF4-FFF2-40B4-BE49-F238E27FC236}">
                    <a16:creationId xmlns:a16="http://schemas.microsoft.com/office/drawing/2014/main" id="{A0C283B9-2F03-45C5-994A-D71714A5CD4F}"/>
                  </a:ext>
                </a:extLst>
              </p:cNvPr>
              <p:cNvSpPr>
                <a:spLocks/>
              </p:cNvSpPr>
              <p:nvPr/>
            </p:nvSpPr>
            <p:spPr bwMode="auto">
              <a:xfrm>
                <a:off x="5634927" y="4236683"/>
                <a:ext cx="283150" cy="283150"/>
              </a:xfrm>
              <a:custGeom>
                <a:avLst/>
                <a:gdLst>
                  <a:gd name="T0" fmla="*/ 1 w 126"/>
                  <a:gd name="T1" fmla="*/ 9 h 137"/>
                  <a:gd name="T2" fmla="*/ 30 w 126"/>
                  <a:gd name="T3" fmla="*/ 28 h 137"/>
                  <a:gd name="T4" fmla="*/ 28 w 126"/>
                  <a:gd name="T5" fmla="*/ 82 h 137"/>
                  <a:gd name="T6" fmla="*/ 63 w 126"/>
                  <a:gd name="T7" fmla="*/ 80 h 137"/>
                  <a:gd name="T8" fmla="*/ 69 w 126"/>
                  <a:gd name="T9" fmla="*/ 50 h 137"/>
                  <a:gd name="T10" fmla="*/ 75 w 126"/>
                  <a:gd name="T11" fmla="*/ 49 h 137"/>
                  <a:gd name="T12" fmla="*/ 91 w 126"/>
                  <a:gd name="T13" fmla="*/ 55 h 137"/>
                  <a:gd name="T14" fmla="*/ 94 w 126"/>
                  <a:gd name="T15" fmla="*/ 61 h 137"/>
                  <a:gd name="T16" fmla="*/ 76 w 126"/>
                  <a:gd name="T17" fmla="*/ 62 h 137"/>
                  <a:gd name="T18" fmla="*/ 68 w 126"/>
                  <a:gd name="T19" fmla="*/ 82 h 137"/>
                  <a:gd name="T20" fmla="*/ 71 w 126"/>
                  <a:gd name="T21" fmla="*/ 84 h 137"/>
                  <a:gd name="T22" fmla="*/ 87 w 126"/>
                  <a:gd name="T23" fmla="*/ 117 h 137"/>
                  <a:gd name="T24" fmla="*/ 104 w 126"/>
                  <a:gd name="T25" fmla="*/ 107 h 137"/>
                  <a:gd name="T26" fmla="*/ 125 w 126"/>
                  <a:gd name="T27" fmla="*/ 124 h 137"/>
                  <a:gd name="T28" fmla="*/ 118 w 126"/>
                  <a:gd name="T29" fmla="*/ 125 h 137"/>
                  <a:gd name="T30" fmla="*/ 87 w 126"/>
                  <a:gd name="T31" fmla="*/ 133 h 137"/>
                  <a:gd name="T32" fmla="*/ 79 w 126"/>
                  <a:gd name="T33" fmla="*/ 132 h 137"/>
                  <a:gd name="T34" fmla="*/ 72 w 126"/>
                  <a:gd name="T35" fmla="*/ 96 h 137"/>
                  <a:gd name="T36" fmla="*/ 23 w 126"/>
                  <a:gd name="T37" fmla="*/ 93 h 137"/>
                  <a:gd name="T38" fmla="*/ 18 w 126"/>
                  <a:gd name="T39" fmla="*/ 87 h 137"/>
                  <a:gd name="T40" fmla="*/ 1 w 126"/>
                  <a:gd name="T41" fmla="*/ 11 h 137"/>
                  <a:gd name="T42" fmla="*/ 1 w 126"/>
                  <a:gd name="T43" fmla="*/ 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6" h="137">
                    <a:moveTo>
                      <a:pt x="1" y="9"/>
                    </a:moveTo>
                    <a:cubicBezTo>
                      <a:pt x="14" y="0"/>
                      <a:pt x="27" y="16"/>
                      <a:pt x="30" y="28"/>
                    </a:cubicBezTo>
                    <a:cubicBezTo>
                      <a:pt x="36" y="46"/>
                      <a:pt x="35" y="65"/>
                      <a:pt x="28" y="82"/>
                    </a:cubicBezTo>
                    <a:cubicBezTo>
                      <a:pt x="40" y="78"/>
                      <a:pt x="52" y="76"/>
                      <a:pt x="63" y="80"/>
                    </a:cubicBezTo>
                    <a:cubicBezTo>
                      <a:pt x="70" y="71"/>
                      <a:pt x="71" y="62"/>
                      <a:pt x="69" y="50"/>
                    </a:cubicBezTo>
                    <a:cubicBezTo>
                      <a:pt x="68" y="46"/>
                      <a:pt x="74" y="44"/>
                      <a:pt x="75" y="49"/>
                    </a:cubicBezTo>
                    <a:cubicBezTo>
                      <a:pt x="77" y="58"/>
                      <a:pt x="84" y="58"/>
                      <a:pt x="91" y="55"/>
                    </a:cubicBezTo>
                    <a:cubicBezTo>
                      <a:pt x="94" y="54"/>
                      <a:pt x="96" y="59"/>
                      <a:pt x="94" y="61"/>
                    </a:cubicBezTo>
                    <a:cubicBezTo>
                      <a:pt x="89" y="66"/>
                      <a:pt x="82" y="65"/>
                      <a:pt x="76" y="62"/>
                    </a:cubicBezTo>
                    <a:cubicBezTo>
                      <a:pt x="76" y="70"/>
                      <a:pt x="74" y="78"/>
                      <a:pt x="68" y="82"/>
                    </a:cubicBezTo>
                    <a:cubicBezTo>
                      <a:pt x="69" y="82"/>
                      <a:pt x="70" y="83"/>
                      <a:pt x="71" y="84"/>
                    </a:cubicBezTo>
                    <a:cubicBezTo>
                      <a:pt x="82" y="92"/>
                      <a:pt x="86" y="104"/>
                      <a:pt x="87" y="117"/>
                    </a:cubicBezTo>
                    <a:cubicBezTo>
                      <a:pt x="91" y="112"/>
                      <a:pt x="97" y="108"/>
                      <a:pt x="104" y="107"/>
                    </a:cubicBezTo>
                    <a:cubicBezTo>
                      <a:pt x="115" y="106"/>
                      <a:pt x="124" y="113"/>
                      <a:pt x="125" y="124"/>
                    </a:cubicBezTo>
                    <a:cubicBezTo>
                      <a:pt x="126" y="128"/>
                      <a:pt x="120" y="129"/>
                      <a:pt x="118" y="125"/>
                    </a:cubicBezTo>
                    <a:cubicBezTo>
                      <a:pt x="112" y="104"/>
                      <a:pt x="91" y="121"/>
                      <a:pt x="87" y="133"/>
                    </a:cubicBezTo>
                    <a:cubicBezTo>
                      <a:pt x="85" y="137"/>
                      <a:pt x="79" y="137"/>
                      <a:pt x="79" y="132"/>
                    </a:cubicBezTo>
                    <a:cubicBezTo>
                      <a:pt x="79" y="120"/>
                      <a:pt x="80" y="106"/>
                      <a:pt x="72" y="96"/>
                    </a:cubicBezTo>
                    <a:cubicBezTo>
                      <a:pt x="59" y="80"/>
                      <a:pt x="39" y="85"/>
                      <a:pt x="23" y="93"/>
                    </a:cubicBezTo>
                    <a:cubicBezTo>
                      <a:pt x="20" y="94"/>
                      <a:pt x="16" y="91"/>
                      <a:pt x="18" y="87"/>
                    </a:cubicBezTo>
                    <a:cubicBezTo>
                      <a:pt x="29" y="65"/>
                      <a:pt x="35" y="17"/>
                      <a:pt x="1" y="11"/>
                    </a:cubicBezTo>
                    <a:cubicBezTo>
                      <a:pt x="0" y="11"/>
                      <a:pt x="0"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7">
                <a:extLst>
                  <a:ext uri="{FF2B5EF4-FFF2-40B4-BE49-F238E27FC236}">
                    <a16:creationId xmlns:a16="http://schemas.microsoft.com/office/drawing/2014/main" id="{2B1833C8-83AE-4FAB-AA09-801CD88A8EC9}"/>
                  </a:ext>
                </a:extLst>
              </p:cNvPr>
              <p:cNvSpPr>
                <a:spLocks/>
              </p:cNvSpPr>
              <p:nvPr/>
            </p:nvSpPr>
            <p:spPr bwMode="auto">
              <a:xfrm>
                <a:off x="5596870" y="4347811"/>
                <a:ext cx="377533" cy="625670"/>
              </a:xfrm>
              <a:custGeom>
                <a:avLst/>
                <a:gdLst>
                  <a:gd name="T0" fmla="*/ 3 w 168"/>
                  <a:gd name="T1" fmla="*/ 7 h 302"/>
                  <a:gd name="T2" fmla="*/ 8 w 168"/>
                  <a:gd name="T3" fmla="*/ 3 h 302"/>
                  <a:gd name="T4" fmla="*/ 22 w 168"/>
                  <a:gd name="T5" fmla="*/ 48 h 302"/>
                  <a:gd name="T6" fmla="*/ 19 w 168"/>
                  <a:gd name="T7" fmla="*/ 59 h 302"/>
                  <a:gd name="T8" fmla="*/ 16 w 168"/>
                  <a:gd name="T9" fmla="*/ 66 h 302"/>
                  <a:gd name="T10" fmla="*/ 81 w 168"/>
                  <a:gd name="T11" fmla="*/ 87 h 302"/>
                  <a:gd name="T12" fmla="*/ 86 w 168"/>
                  <a:gd name="T13" fmla="*/ 93 h 302"/>
                  <a:gd name="T14" fmla="*/ 85 w 168"/>
                  <a:gd name="T15" fmla="*/ 128 h 302"/>
                  <a:gd name="T16" fmla="*/ 123 w 168"/>
                  <a:gd name="T17" fmla="*/ 129 h 302"/>
                  <a:gd name="T18" fmla="*/ 127 w 168"/>
                  <a:gd name="T19" fmla="*/ 135 h 302"/>
                  <a:gd name="T20" fmla="*/ 118 w 168"/>
                  <a:gd name="T21" fmla="*/ 179 h 302"/>
                  <a:gd name="T22" fmla="*/ 162 w 168"/>
                  <a:gd name="T23" fmla="*/ 191 h 302"/>
                  <a:gd name="T24" fmla="*/ 164 w 168"/>
                  <a:gd name="T25" fmla="*/ 198 h 302"/>
                  <a:gd name="T26" fmla="*/ 112 w 168"/>
                  <a:gd name="T27" fmla="*/ 141 h 302"/>
                  <a:gd name="T28" fmla="*/ 77 w 168"/>
                  <a:gd name="T29" fmla="*/ 130 h 302"/>
                  <a:gd name="T30" fmla="*/ 72 w 168"/>
                  <a:gd name="T31" fmla="*/ 100 h 302"/>
                  <a:gd name="T32" fmla="*/ 43 w 168"/>
                  <a:gd name="T33" fmla="*/ 96 h 302"/>
                  <a:gd name="T34" fmla="*/ 21 w 168"/>
                  <a:gd name="T35" fmla="*/ 155 h 302"/>
                  <a:gd name="T36" fmla="*/ 37 w 168"/>
                  <a:gd name="T37" fmla="*/ 187 h 302"/>
                  <a:gd name="T38" fmla="*/ 15 w 168"/>
                  <a:gd name="T39" fmla="*/ 216 h 302"/>
                  <a:gd name="T40" fmla="*/ 46 w 168"/>
                  <a:gd name="T41" fmla="*/ 261 h 302"/>
                  <a:gd name="T42" fmla="*/ 20 w 168"/>
                  <a:gd name="T43" fmla="*/ 288 h 302"/>
                  <a:gd name="T44" fmla="*/ 21 w 168"/>
                  <a:gd name="T45" fmla="*/ 288 h 302"/>
                  <a:gd name="T46" fmla="*/ 34 w 168"/>
                  <a:gd name="T47" fmla="*/ 245 h 302"/>
                  <a:gd name="T48" fmla="*/ 6 w 168"/>
                  <a:gd name="T49" fmla="*/ 221 h 302"/>
                  <a:gd name="T50" fmla="*/ 5 w 168"/>
                  <a:gd name="T51" fmla="*/ 214 h 302"/>
                  <a:gd name="T52" fmla="*/ 30 w 168"/>
                  <a:gd name="T53" fmla="*/ 191 h 302"/>
                  <a:gd name="T54" fmla="*/ 10 w 168"/>
                  <a:gd name="T55" fmla="*/ 154 h 302"/>
                  <a:gd name="T56" fmla="*/ 11 w 168"/>
                  <a:gd name="T57" fmla="*/ 150 h 302"/>
                  <a:gd name="T58" fmla="*/ 42 w 168"/>
                  <a:gd name="T59" fmla="*/ 108 h 302"/>
                  <a:gd name="T60" fmla="*/ 29 w 168"/>
                  <a:gd name="T61" fmla="*/ 86 h 302"/>
                  <a:gd name="T62" fmla="*/ 27 w 168"/>
                  <a:gd name="T63" fmla="*/ 85 h 302"/>
                  <a:gd name="T64" fmla="*/ 9 w 168"/>
                  <a:gd name="T65" fmla="*/ 74 h 302"/>
                  <a:gd name="T66" fmla="*/ 7 w 168"/>
                  <a:gd name="T67" fmla="*/ 70 h 302"/>
                  <a:gd name="T68" fmla="*/ 3 w 168"/>
                  <a:gd name="T69" fmla="*/ 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8" h="302">
                    <a:moveTo>
                      <a:pt x="3" y="7"/>
                    </a:moveTo>
                    <a:cubicBezTo>
                      <a:pt x="0" y="5"/>
                      <a:pt x="5" y="0"/>
                      <a:pt x="8" y="3"/>
                    </a:cubicBezTo>
                    <a:cubicBezTo>
                      <a:pt x="21" y="14"/>
                      <a:pt x="26" y="31"/>
                      <a:pt x="22" y="48"/>
                    </a:cubicBezTo>
                    <a:cubicBezTo>
                      <a:pt x="22" y="52"/>
                      <a:pt x="20" y="55"/>
                      <a:pt x="19" y="59"/>
                    </a:cubicBezTo>
                    <a:cubicBezTo>
                      <a:pt x="18" y="62"/>
                      <a:pt x="16" y="64"/>
                      <a:pt x="16" y="66"/>
                    </a:cubicBezTo>
                    <a:cubicBezTo>
                      <a:pt x="33" y="82"/>
                      <a:pt x="56" y="105"/>
                      <a:pt x="81" y="87"/>
                    </a:cubicBezTo>
                    <a:cubicBezTo>
                      <a:pt x="85" y="84"/>
                      <a:pt x="89" y="90"/>
                      <a:pt x="86" y="93"/>
                    </a:cubicBezTo>
                    <a:cubicBezTo>
                      <a:pt x="76" y="102"/>
                      <a:pt x="75" y="118"/>
                      <a:pt x="85" y="128"/>
                    </a:cubicBezTo>
                    <a:cubicBezTo>
                      <a:pt x="95" y="138"/>
                      <a:pt x="111" y="136"/>
                      <a:pt x="123" y="129"/>
                    </a:cubicBezTo>
                    <a:cubicBezTo>
                      <a:pt x="126" y="127"/>
                      <a:pt x="130" y="132"/>
                      <a:pt x="127" y="135"/>
                    </a:cubicBezTo>
                    <a:cubicBezTo>
                      <a:pt x="114" y="145"/>
                      <a:pt x="109" y="164"/>
                      <a:pt x="118" y="179"/>
                    </a:cubicBezTo>
                    <a:cubicBezTo>
                      <a:pt x="127" y="194"/>
                      <a:pt x="146" y="197"/>
                      <a:pt x="162" y="191"/>
                    </a:cubicBezTo>
                    <a:cubicBezTo>
                      <a:pt x="165" y="190"/>
                      <a:pt x="168" y="196"/>
                      <a:pt x="164" y="198"/>
                    </a:cubicBezTo>
                    <a:cubicBezTo>
                      <a:pt x="126" y="216"/>
                      <a:pt x="95" y="173"/>
                      <a:pt x="112" y="141"/>
                    </a:cubicBezTo>
                    <a:cubicBezTo>
                      <a:pt x="100" y="144"/>
                      <a:pt x="86" y="141"/>
                      <a:pt x="77" y="130"/>
                    </a:cubicBezTo>
                    <a:cubicBezTo>
                      <a:pt x="70" y="122"/>
                      <a:pt x="69" y="110"/>
                      <a:pt x="72" y="100"/>
                    </a:cubicBezTo>
                    <a:cubicBezTo>
                      <a:pt x="62" y="103"/>
                      <a:pt x="52" y="101"/>
                      <a:pt x="43" y="96"/>
                    </a:cubicBezTo>
                    <a:cubicBezTo>
                      <a:pt x="55" y="119"/>
                      <a:pt x="47" y="151"/>
                      <a:pt x="21" y="155"/>
                    </a:cubicBezTo>
                    <a:cubicBezTo>
                      <a:pt x="31" y="162"/>
                      <a:pt x="39" y="173"/>
                      <a:pt x="37" y="187"/>
                    </a:cubicBezTo>
                    <a:cubicBezTo>
                      <a:pt x="36" y="200"/>
                      <a:pt x="26" y="209"/>
                      <a:pt x="15" y="216"/>
                    </a:cubicBezTo>
                    <a:cubicBezTo>
                      <a:pt x="34" y="223"/>
                      <a:pt x="46" y="240"/>
                      <a:pt x="46" y="261"/>
                    </a:cubicBezTo>
                    <a:cubicBezTo>
                      <a:pt x="45" y="270"/>
                      <a:pt x="34" y="302"/>
                      <a:pt x="20" y="288"/>
                    </a:cubicBezTo>
                    <a:cubicBezTo>
                      <a:pt x="20" y="288"/>
                      <a:pt x="20" y="287"/>
                      <a:pt x="21" y="288"/>
                    </a:cubicBezTo>
                    <a:cubicBezTo>
                      <a:pt x="41" y="292"/>
                      <a:pt x="38" y="253"/>
                      <a:pt x="34" y="245"/>
                    </a:cubicBezTo>
                    <a:cubicBezTo>
                      <a:pt x="29" y="232"/>
                      <a:pt x="19" y="224"/>
                      <a:pt x="6" y="221"/>
                    </a:cubicBezTo>
                    <a:cubicBezTo>
                      <a:pt x="2" y="220"/>
                      <a:pt x="2" y="216"/>
                      <a:pt x="5" y="214"/>
                    </a:cubicBezTo>
                    <a:cubicBezTo>
                      <a:pt x="15" y="209"/>
                      <a:pt x="26" y="202"/>
                      <a:pt x="30" y="191"/>
                    </a:cubicBezTo>
                    <a:cubicBezTo>
                      <a:pt x="36" y="175"/>
                      <a:pt x="24" y="161"/>
                      <a:pt x="10" y="154"/>
                    </a:cubicBezTo>
                    <a:cubicBezTo>
                      <a:pt x="8" y="153"/>
                      <a:pt x="9" y="149"/>
                      <a:pt x="11" y="150"/>
                    </a:cubicBezTo>
                    <a:cubicBezTo>
                      <a:pt x="35" y="151"/>
                      <a:pt x="48" y="129"/>
                      <a:pt x="42" y="108"/>
                    </a:cubicBezTo>
                    <a:cubicBezTo>
                      <a:pt x="40" y="99"/>
                      <a:pt x="35" y="92"/>
                      <a:pt x="29" y="86"/>
                    </a:cubicBezTo>
                    <a:cubicBezTo>
                      <a:pt x="29" y="86"/>
                      <a:pt x="28" y="85"/>
                      <a:pt x="27" y="85"/>
                    </a:cubicBezTo>
                    <a:cubicBezTo>
                      <a:pt x="22" y="80"/>
                      <a:pt x="15" y="76"/>
                      <a:pt x="9" y="74"/>
                    </a:cubicBezTo>
                    <a:cubicBezTo>
                      <a:pt x="7" y="73"/>
                      <a:pt x="6" y="71"/>
                      <a:pt x="7" y="70"/>
                    </a:cubicBezTo>
                    <a:cubicBezTo>
                      <a:pt x="18" y="49"/>
                      <a:pt x="24" y="24"/>
                      <a:pt x="3"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8">
                <a:extLst>
                  <a:ext uri="{FF2B5EF4-FFF2-40B4-BE49-F238E27FC236}">
                    <a16:creationId xmlns:a16="http://schemas.microsoft.com/office/drawing/2014/main" id="{2B559BFC-CF09-4027-88EA-675C7D82509E}"/>
                  </a:ext>
                </a:extLst>
              </p:cNvPr>
              <p:cNvSpPr>
                <a:spLocks/>
              </p:cNvSpPr>
              <p:nvPr/>
            </p:nvSpPr>
            <p:spPr bwMode="auto">
              <a:xfrm>
                <a:off x="5592303" y="4850174"/>
                <a:ext cx="353176" cy="333386"/>
              </a:xfrm>
              <a:custGeom>
                <a:avLst/>
                <a:gdLst>
                  <a:gd name="T0" fmla="*/ 3 w 157"/>
                  <a:gd name="T1" fmla="*/ 107 h 161"/>
                  <a:gd name="T2" fmla="*/ 25 w 157"/>
                  <a:gd name="T3" fmla="*/ 57 h 161"/>
                  <a:gd name="T4" fmla="*/ 31 w 157"/>
                  <a:gd name="T5" fmla="*/ 54 h 161"/>
                  <a:gd name="T6" fmla="*/ 14 w 157"/>
                  <a:gd name="T7" fmla="*/ 111 h 161"/>
                  <a:gd name="T8" fmla="*/ 26 w 157"/>
                  <a:gd name="T9" fmla="*/ 140 h 161"/>
                  <a:gd name="T10" fmla="*/ 51 w 157"/>
                  <a:gd name="T11" fmla="*/ 123 h 161"/>
                  <a:gd name="T12" fmla="*/ 75 w 157"/>
                  <a:gd name="T13" fmla="*/ 127 h 161"/>
                  <a:gd name="T14" fmla="*/ 134 w 157"/>
                  <a:gd name="T15" fmla="*/ 79 h 161"/>
                  <a:gd name="T16" fmla="*/ 124 w 157"/>
                  <a:gd name="T17" fmla="*/ 25 h 161"/>
                  <a:gd name="T18" fmla="*/ 155 w 157"/>
                  <a:gd name="T19" fmla="*/ 5 h 161"/>
                  <a:gd name="T20" fmla="*/ 155 w 157"/>
                  <a:gd name="T21" fmla="*/ 8 h 161"/>
                  <a:gd name="T22" fmla="*/ 146 w 157"/>
                  <a:gd name="T23" fmla="*/ 84 h 161"/>
                  <a:gd name="T24" fmla="*/ 141 w 157"/>
                  <a:gd name="T25" fmla="*/ 89 h 161"/>
                  <a:gd name="T26" fmla="*/ 85 w 157"/>
                  <a:gd name="T27" fmla="*/ 137 h 161"/>
                  <a:gd name="T28" fmla="*/ 78 w 157"/>
                  <a:gd name="T29" fmla="*/ 140 h 161"/>
                  <a:gd name="T30" fmla="*/ 22 w 157"/>
                  <a:gd name="T31" fmla="*/ 158 h 161"/>
                  <a:gd name="T32" fmla="*/ 16 w 157"/>
                  <a:gd name="T33" fmla="*/ 155 h 161"/>
                  <a:gd name="T34" fmla="*/ 3 w 157"/>
                  <a:gd name="T35" fmla="*/ 114 h 161"/>
                  <a:gd name="T36" fmla="*/ 3 w 157"/>
                  <a:gd name="T37" fmla="*/ 10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7" h="161">
                    <a:moveTo>
                      <a:pt x="3" y="107"/>
                    </a:moveTo>
                    <a:cubicBezTo>
                      <a:pt x="26" y="101"/>
                      <a:pt x="36" y="78"/>
                      <a:pt x="25" y="57"/>
                    </a:cubicBezTo>
                    <a:cubicBezTo>
                      <a:pt x="23" y="53"/>
                      <a:pt x="29" y="50"/>
                      <a:pt x="31" y="54"/>
                    </a:cubicBezTo>
                    <a:cubicBezTo>
                      <a:pt x="44" y="75"/>
                      <a:pt x="35" y="101"/>
                      <a:pt x="14" y="111"/>
                    </a:cubicBezTo>
                    <a:cubicBezTo>
                      <a:pt x="24" y="118"/>
                      <a:pt x="27" y="129"/>
                      <a:pt x="26" y="140"/>
                    </a:cubicBezTo>
                    <a:cubicBezTo>
                      <a:pt x="33" y="132"/>
                      <a:pt x="41" y="126"/>
                      <a:pt x="51" y="123"/>
                    </a:cubicBezTo>
                    <a:cubicBezTo>
                      <a:pt x="60" y="121"/>
                      <a:pt x="69" y="123"/>
                      <a:pt x="75" y="127"/>
                    </a:cubicBezTo>
                    <a:cubicBezTo>
                      <a:pt x="74" y="95"/>
                      <a:pt x="103" y="71"/>
                      <a:pt x="134" y="79"/>
                    </a:cubicBezTo>
                    <a:cubicBezTo>
                      <a:pt x="125" y="63"/>
                      <a:pt x="118" y="43"/>
                      <a:pt x="124" y="25"/>
                    </a:cubicBezTo>
                    <a:cubicBezTo>
                      <a:pt x="128" y="11"/>
                      <a:pt x="141" y="0"/>
                      <a:pt x="155" y="5"/>
                    </a:cubicBezTo>
                    <a:cubicBezTo>
                      <a:pt x="157" y="5"/>
                      <a:pt x="157" y="8"/>
                      <a:pt x="155" y="8"/>
                    </a:cubicBezTo>
                    <a:cubicBezTo>
                      <a:pt x="114" y="10"/>
                      <a:pt x="133" y="64"/>
                      <a:pt x="146" y="84"/>
                    </a:cubicBezTo>
                    <a:cubicBezTo>
                      <a:pt x="148" y="87"/>
                      <a:pt x="144" y="91"/>
                      <a:pt x="141" y="89"/>
                    </a:cubicBezTo>
                    <a:cubicBezTo>
                      <a:pt x="108" y="73"/>
                      <a:pt x="74" y="102"/>
                      <a:pt x="85" y="137"/>
                    </a:cubicBezTo>
                    <a:cubicBezTo>
                      <a:pt x="86" y="141"/>
                      <a:pt x="80" y="143"/>
                      <a:pt x="78" y="140"/>
                    </a:cubicBezTo>
                    <a:cubicBezTo>
                      <a:pt x="61" y="113"/>
                      <a:pt x="33" y="142"/>
                      <a:pt x="22" y="158"/>
                    </a:cubicBezTo>
                    <a:cubicBezTo>
                      <a:pt x="20" y="161"/>
                      <a:pt x="15" y="159"/>
                      <a:pt x="16" y="155"/>
                    </a:cubicBezTo>
                    <a:cubicBezTo>
                      <a:pt x="22" y="140"/>
                      <a:pt x="22" y="120"/>
                      <a:pt x="3" y="114"/>
                    </a:cubicBezTo>
                    <a:cubicBezTo>
                      <a:pt x="0" y="113"/>
                      <a:pt x="0" y="108"/>
                      <a:pt x="3"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9">
                <a:extLst>
                  <a:ext uri="{FF2B5EF4-FFF2-40B4-BE49-F238E27FC236}">
                    <a16:creationId xmlns:a16="http://schemas.microsoft.com/office/drawing/2014/main" id="{F9189580-BEB8-4468-B89D-33F68399E21D}"/>
                  </a:ext>
                </a:extLst>
              </p:cNvPr>
              <p:cNvSpPr>
                <a:spLocks/>
              </p:cNvSpPr>
              <p:nvPr/>
            </p:nvSpPr>
            <p:spPr bwMode="auto">
              <a:xfrm>
                <a:off x="5689731" y="4681198"/>
                <a:ext cx="176588" cy="398845"/>
              </a:xfrm>
              <a:custGeom>
                <a:avLst/>
                <a:gdLst>
                  <a:gd name="T0" fmla="*/ 3 w 79"/>
                  <a:gd name="T1" fmla="*/ 186 h 193"/>
                  <a:gd name="T2" fmla="*/ 18 w 79"/>
                  <a:gd name="T3" fmla="*/ 164 h 193"/>
                  <a:gd name="T4" fmla="*/ 22 w 79"/>
                  <a:gd name="T5" fmla="*/ 162 h 193"/>
                  <a:gd name="T6" fmla="*/ 44 w 79"/>
                  <a:gd name="T7" fmla="*/ 136 h 193"/>
                  <a:gd name="T8" fmla="*/ 47 w 79"/>
                  <a:gd name="T9" fmla="*/ 131 h 193"/>
                  <a:gd name="T10" fmla="*/ 63 w 79"/>
                  <a:gd name="T11" fmla="*/ 110 h 193"/>
                  <a:gd name="T12" fmla="*/ 61 w 79"/>
                  <a:gd name="T13" fmla="*/ 95 h 193"/>
                  <a:gd name="T14" fmla="*/ 46 w 79"/>
                  <a:gd name="T15" fmla="*/ 68 h 193"/>
                  <a:gd name="T16" fmla="*/ 47 w 79"/>
                  <a:gd name="T17" fmla="*/ 62 h 193"/>
                  <a:gd name="T18" fmla="*/ 58 w 79"/>
                  <a:gd name="T19" fmla="*/ 31 h 193"/>
                  <a:gd name="T20" fmla="*/ 34 w 79"/>
                  <a:gd name="T21" fmla="*/ 4 h 193"/>
                  <a:gd name="T22" fmla="*/ 36 w 79"/>
                  <a:gd name="T23" fmla="*/ 1 h 193"/>
                  <a:gd name="T24" fmla="*/ 67 w 79"/>
                  <a:gd name="T25" fmla="*/ 38 h 193"/>
                  <a:gd name="T26" fmla="*/ 54 w 79"/>
                  <a:gd name="T27" fmla="*/ 66 h 193"/>
                  <a:gd name="T28" fmla="*/ 51 w 79"/>
                  <a:gd name="T29" fmla="*/ 137 h 193"/>
                  <a:gd name="T30" fmla="*/ 23 w 79"/>
                  <a:gd name="T31" fmla="*/ 169 h 193"/>
                  <a:gd name="T32" fmla="*/ 7 w 79"/>
                  <a:gd name="T33" fmla="*/ 191 h 193"/>
                  <a:gd name="T34" fmla="*/ 3 w 79"/>
                  <a:gd name="T35" fmla="*/ 18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9" h="193">
                    <a:moveTo>
                      <a:pt x="3" y="186"/>
                    </a:moveTo>
                    <a:cubicBezTo>
                      <a:pt x="11" y="180"/>
                      <a:pt x="15" y="173"/>
                      <a:pt x="18" y="164"/>
                    </a:cubicBezTo>
                    <a:cubicBezTo>
                      <a:pt x="18" y="162"/>
                      <a:pt x="21" y="161"/>
                      <a:pt x="22" y="162"/>
                    </a:cubicBezTo>
                    <a:cubicBezTo>
                      <a:pt x="41" y="171"/>
                      <a:pt x="55" y="151"/>
                      <a:pt x="44" y="136"/>
                    </a:cubicBezTo>
                    <a:cubicBezTo>
                      <a:pt x="43" y="134"/>
                      <a:pt x="45" y="131"/>
                      <a:pt x="47" y="131"/>
                    </a:cubicBezTo>
                    <a:cubicBezTo>
                      <a:pt x="57" y="131"/>
                      <a:pt x="63" y="119"/>
                      <a:pt x="63" y="110"/>
                    </a:cubicBezTo>
                    <a:cubicBezTo>
                      <a:pt x="63" y="105"/>
                      <a:pt x="62" y="100"/>
                      <a:pt x="61" y="95"/>
                    </a:cubicBezTo>
                    <a:cubicBezTo>
                      <a:pt x="59" y="84"/>
                      <a:pt x="56" y="74"/>
                      <a:pt x="46" y="68"/>
                    </a:cubicBezTo>
                    <a:cubicBezTo>
                      <a:pt x="44" y="66"/>
                      <a:pt x="44" y="63"/>
                      <a:pt x="47" y="62"/>
                    </a:cubicBezTo>
                    <a:cubicBezTo>
                      <a:pt x="61" y="59"/>
                      <a:pt x="62" y="42"/>
                      <a:pt x="58" y="31"/>
                    </a:cubicBezTo>
                    <a:cubicBezTo>
                      <a:pt x="54" y="19"/>
                      <a:pt x="45" y="11"/>
                      <a:pt x="34" y="4"/>
                    </a:cubicBezTo>
                    <a:cubicBezTo>
                      <a:pt x="32" y="3"/>
                      <a:pt x="33" y="0"/>
                      <a:pt x="36" y="1"/>
                    </a:cubicBezTo>
                    <a:cubicBezTo>
                      <a:pt x="52" y="5"/>
                      <a:pt x="65" y="20"/>
                      <a:pt x="67" y="38"/>
                    </a:cubicBezTo>
                    <a:cubicBezTo>
                      <a:pt x="68" y="49"/>
                      <a:pt x="64" y="61"/>
                      <a:pt x="54" y="66"/>
                    </a:cubicBezTo>
                    <a:cubicBezTo>
                      <a:pt x="70" y="84"/>
                      <a:pt x="79" y="130"/>
                      <a:pt x="51" y="137"/>
                    </a:cubicBezTo>
                    <a:cubicBezTo>
                      <a:pt x="61" y="156"/>
                      <a:pt x="43" y="176"/>
                      <a:pt x="23" y="169"/>
                    </a:cubicBezTo>
                    <a:cubicBezTo>
                      <a:pt x="20" y="178"/>
                      <a:pt x="15" y="185"/>
                      <a:pt x="7" y="191"/>
                    </a:cubicBezTo>
                    <a:cubicBezTo>
                      <a:pt x="4" y="193"/>
                      <a:pt x="0" y="188"/>
                      <a:pt x="3" y="18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50">
                <a:extLst>
                  <a:ext uri="{FF2B5EF4-FFF2-40B4-BE49-F238E27FC236}">
                    <a16:creationId xmlns:a16="http://schemas.microsoft.com/office/drawing/2014/main" id="{ED513522-D1B0-47E4-94F0-0C834B64EA04}"/>
                  </a:ext>
                </a:extLst>
              </p:cNvPr>
              <p:cNvSpPr>
                <a:spLocks/>
              </p:cNvSpPr>
              <p:nvPr/>
            </p:nvSpPr>
            <p:spPr bwMode="auto">
              <a:xfrm>
                <a:off x="5689731" y="4656841"/>
                <a:ext cx="89816" cy="313596"/>
              </a:xfrm>
              <a:custGeom>
                <a:avLst/>
                <a:gdLst>
                  <a:gd name="T0" fmla="*/ 32 w 40"/>
                  <a:gd name="T1" fmla="*/ 108 h 152"/>
                  <a:gd name="T2" fmla="*/ 27 w 40"/>
                  <a:gd name="T3" fmla="*/ 52 h 152"/>
                  <a:gd name="T4" fmla="*/ 12 w 40"/>
                  <a:gd name="T5" fmla="*/ 3 h 152"/>
                  <a:gd name="T6" fmla="*/ 18 w 40"/>
                  <a:gd name="T7" fmla="*/ 6 h 152"/>
                  <a:gd name="T8" fmla="*/ 33 w 40"/>
                  <a:gd name="T9" fmla="*/ 48 h 152"/>
                  <a:gd name="T10" fmla="*/ 33 w 40"/>
                  <a:gd name="T11" fmla="*/ 53 h 152"/>
                  <a:gd name="T12" fmla="*/ 38 w 40"/>
                  <a:gd name="T13" fmla="*/ 106 h 152"/>
                  <a:gd name="T14" fmla="*/ 38 w 40"/>
                  <a:gd name="T15" fmla="*/ 111 h 152"/>
                  <a:gd name="T16" fmla="*/ 19 w 40"/>
                  <a:gd name="T17" fmla="*/ 149 h 152"/>
                  <a:gd name="T18" fmla="*/ 16 w 40"/>
                  <a:gd name="T19" fmla="*/ 151 h 152"/>
                  <a:gd name="T20" fmla="*/ 32 w 40"/>
                  <a:gd name="T21" fmla="*/ 10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 h="152">
                    <a:moveTo>
                      <a:pt x="32" y="108"/>
                    </a:moveTo>
                    <a:cubicBezTo>
                      <a:pt x="16" y="93"/>
                      <a:pt x="14" y="70"/>
                      <a:pt x="27" y="52"/>
                    </a:cubicBezTo>
                    <a:cubicBezTo>
                      <a:pt x="12" y="41"/>
                      <a:pt x="5" y="21"/>
                      <a:pt x="12" y="3"/>
                    </a:cubicBezTo>
                    <a:cubicBezTo>
                      <a:pt x="14" y="0"/>
                      <a:pt x="19" y="2"/>
                      <a:pt x="18" y="6"/>
                    </a:cubicBezTo>
                    <a:cubicBezTo>
                      <a:pt x="13" y="22"/>
                      <a:pt x="17" y="39"/>
                      <a:pt x="33" y="48"/>
                    </a:cubicBezTo>
                    <a:cubicBezTo>
                      <a:pt x="35" y="49"/>
                      <a:pt x="35" y="51"/>
                      <a:pt x="33" y="53"/>
                    </a:cubicBezTo>
                    <a:cubicBezTo>
                      <a:pt x="19" y="69"/>
                      <a:pt x="21" y="93"/>
                      <a:pt x="38" y="106"/>
                    </a:cubicBezTo>
                    <a:cubicBezTo>
                      <a:pt x="40" y="107"/>
                      <a:pt x="40" y="110"/>
                      <a:pt x="38" y="111"/>
                    </a:cubicBezTo>
                    <a:cubicBezTo>
                      <a:pt x="24" y="118"/>
                      <a:pt x="6" y="131"/>
                      <a:pt x="19" y="149"/>
                    </a:cubicBezTo>
                    <a:cubicBezTo>
                      <a:pt x="20" y="150"/>
                      <a:pt x="18" y="152"/>
                      <a:pt x="16" y="151"/>
                    </a:cubicBezTo>
                    <a:cubicBezTo>
                      <a:pt x="0" y="135"/>
                      <a:pt x="17" y="116"/>
                      <a:pt x="32" y="1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1" name="Freeform 51">
              <a:extLst>
                <a:ext uri="{FF2B5EF4-FFF2-40B4-BE49-F238E27FC236}">
                  <a16:creationId xmlns:a16="http://schemas.microsoft.com/office/drawing/2014/main" id="{B5DF1D6F-4418-40AC-A45D-68DB62A37236}"/>
                </a:ext>
              </a:extLst>
            </p:cNvPr>
            <p:cNvSpPr>
              <a:spLocks noEditPoints="1"/>
            </p:cNvSpPr>
            <p:nvPr/>
          </p:nvSpPr>
          <p:spPr bwMode="auto">
            <a:xfrm>
              <a:off x="3716818" y="3661250"/>
              <a:ext cx="893595" cy="957533"/>
            </a:xfrm>
            <a:custGeom>
              <a:avLst/>
              <a:gdLst>
                <a:gd name="T0" fmla="*/ 322 w 398"/>
                <a:gd name="T1" fmla="*/ 29 h 463"/>
                <a:gd name="T2" fmla="*/ 289 w 398"/>
                <a:gd name="T3" fmla="*/ 56 h 463"/>
                <a:gd name="T4" fmla="*/ 51 w 398"/>
                <a:gd name="T5" fmla="*/ 357 h 463"/>
                <a:gd name="T6" fmla="*/ 6 w 398"/>
                <a:gd name="T7" fmla="*/ 462 h 463"/>
                <a:gd name="T8" fmla="*/ 224 w 398"/>
                <a:gd name="T9" fmla="*/ 258 h 463"/>
                <a:gd name="T10" fmla="*/ 366 w 398"/>
                <a:gd name="T11" fmla="*/ 97 h 463"/>
                <a:gd name="T12" fmla="*/ 398 w 398"/>
                <a:gd name="T13" fmla="*/ 37 h 463"/>
                <a:gd name="T14" fmla="*/ 291 w 398"/>
                <a:gd name="T15" fmla="*/ 73 h 463"/>
                <a:gd name="T16" fmla="*/ 61 w 398"/>
                <a:gd name="T17" fmla="*/ 364 h 463"/>
                <a:gd name="T18" fmla="*/ 301 w 398"/>
                <a:gd name="T19" fmla="*/ 88 h 463"/>
                <a:gd name="T20" fmla="*/ 292 w 398"/>
                <a:gd name="T21" fmla="*/ 99 h 463"/>
                <a:gd name="T22" fmla="*/ 274 w 398"/>
                <a:gd name="T23" fmla="*/ 121 h 463"/>
                <a:gd name="T24" fmla="*/ 265 w 398"/>
                <a:gd name="T25" fmla="*/ 132 h 463"/>
                <a:gd name="T26" fmla="*/ 261 w 398"/>
                <a:gd name="T27" fmla="*/ 163 h 463"/>
                <a:gd name="T28" fmla="*/ 253 w 398"/>
                <a:gd name="T29" fmla="*/ 173 h 463"/>
                <a:gd name="T30" fmla="*/ 236 w 398"/>
                <a:gd name="T31" fmla="*/ 167 h 463"/>
                <a:gd name="T32" fmla="*/ 236 w 398"/>
                <a:gd name="T33" fmla="*/ 167 h 463"/>
                <a:gd name="T34" fmla="*/ 233 w 398"/>
                <a:gd name="T35" fmla="*/ 197 h 463"/>
                <a:gd name="T36" fmla="*/ 224 w 398"/>
                <a:gd name="T37" fmla="*/ 181 h 463"/>
                <a:gd name="T38" fmla="*/ 208 w 398"/>
                <a:gd name="T39" fmla="*/ 200 h 463"/>
                <a:gd name="T40" fmla="*/ 206 w 398"/>
                <a:gd name="T41" fmla="*/ 230 h 463"/>
                <a:gd name="T42" fmla="*/ 190 w 398"/>
                <a:gd name="T43" fmla="*/ 222 h 463"/>
                <a:gd name="T44" fmla="*/ 183 w 398"/>
                <a:gd name="T45" fmla="*/ 230 h 463"/>
                <a:gd name="T46" fmla="*/ 168 w 398"/>
                <a:gd name="T47" fmla="*/ 249 h 463"/>
                <a:gd name="T48" fmla="*/ 178 w 398"/>
                <a:gd name="T49" fmla="*/ 237 h 463"/>
                <a:gd name="T50" fmla="*/ 157 w 398"/>
                <a:gd name="T51" fmla="*/ 262 h 463"/>
                <a:gd name="T52" fmla="*/ 140 w 398"/>
                <a:gd name="T53" fmla="*/ 309 h 463"/>
                <a:gd name="T54" fmla="*/ 138 w 398"/>
                <a:gd name="T55" fmla="*/ 312 h 463"/>
                <a:gd name="T56" fmla="*/ 127 w 398"/>
                <a:gd name="T57" fmla="*/ 326 h 463"/>
                <a:gd name="T58" fmla="*/ 120 w 398"/>
                <a:gd name="T59" fmla="*/ 335 h 463"/>
                <a:gd name="T60" fmla="*/ 111 w 398"/>
                <a:gd name="T61" fmla="*/ 321 h 463"/>
                <a:gd name="T62" fmla="*/ 103 w 398"/>
                <a:gd name="T63" fmla="*/ 356 h 463"/>
                <a:gd name="T64" fmla="*/ 89 w 398"/>
                <a:gd name="T65" fmla="*/ 348 h 463"/>
                <a:gd name="T66" fmla="*/ 81 w 398"/>
                <a:gd name="T67" fmla="*/ 382 h 463"/>
                <a:gd name="T68" fmla="*/ 82 w 398"/>
                <a:gd name="T69" fmla="*/ 357 h 463"/>
                <a:gd name="T70" fmla="*/ 87 w 398"/>
                <a:gd name="T71" fmla="*/ 376 h 463"/>
                <a:gd name="T72" fmla="*/ 75 w 398"/>
                <a:gd name="T73" fmla="*/ 365 h 463"/>
                <a:gd name="T74" fmla="*/ 52 w 398"/>
                <a:gd name="T75" fmla="*/ 366 h 463"/>
                <a:gd name="T76" fmla="*/ 73 w 398"/>
                <a:gd name="T77" fmla="*/ 388 h 463"/>
                <a:gd name="T78" fmla="*/ 39 w 398"/>
                <a:gd name="T79" fmla="*/ 431 h 463"/>
                <a:gd name="T80" fmla="*/ 304 w 398"/>
                <a:gd name="T81" fmla="*/ 119 h 463"/>
                <a:gd name="T82" fmla="*/ 305 w 398"/>
                <a:gd name="T83" fmla="*/ 82 h 463"/>
                <a:gd name="T84" fmla="*/ 304 w 398"/>
                <a:gd name="T85" fmla="*/ 85 h 463"/>
                <a:gd name="T86" fmla="*/ 319 w 398"/>
                <a:gd name="T87" fmla="*/ 93 h 463"/>
                <a:gd name="T88" fmla="*/ 339 w 398"/>
                <a:gd name="T89" fmla="*/ 111 h 463"/>
                <a:gd name="T90" fmla="*/ 281 w 398"/>
                <a:gd name="T91" fmla="*/ 75 h 463"/>
                <a:gd name="T92" fmla="*/ 354 w 398"/>
                <a:gd name="T93" fmla="*/ 101 h 463"/>
                <a:gd name="T94" fmla="*/ 336 w 398"/>
                <a:gd name="T95" fmla="*/ 63 h 463"/>
                <a:gd name="T96" fmla="*/ 351 w 398"/>
                <a:gd name="T97" fmla="*/ 48 h 463"/>
                <a:gd name="T98" fmla="*/ 325 w 398"/>
                <a:gd name="T99" fmla="*/ 30 h 463"/>
                <a:gd name="T100" fmla="*/ 373 w 398"/>
                <a:gd name="T101" fmla="*/ 17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98" h="463">
                  <a:moveTo>
                    <a:pt x="345" y="0"/>
                  </a:moveTo>
                  <a:cubicBezTo>
                    <a:pt x="344" y="0"/>
                    <a:pt x="343" y="0"/>
                    <a:pt x="342" y="0"/>
                  </a:cubicBezTo>
                  <a:cubicBezTo>
                    <a:pt x="341" y="0"/>
                    <a:pt x="341" y="1"/>
                    <a:pt x="341" y="1"/>
                  </a:cubicBezTo>
                  <a:cubicBezTo>
                    <a:pt x="336" y="5"/>
                    <a:pt x="333" y="11"/>
                    <a:pt x="329" y="16"/>
                  </a:cubicBezTo>
                  <a:cubicBezTo>
                    <a:pt x="327" y="20"/>
                    <a:pt x="321" y="25"/>
                    <a:pt x="322" y="29"/>
                  </a:cubicBezTo>
                  <a:cubicBezTo>
                    <a:pt x="322" y="29"/>
                    <a:pt x="322" y="29"/>
                    <a:pt x="322" y="30"/>
                  </a:cubicBezTo>
                  <a:cubicBezTo>
                    <a:pt x="313" y="29"/>
                    <a:pt x="304" y="32"/>
                    <a:pt x="303" y="44"/>
                  </a:cubicBezTo>
                  <a:cubicBezTo>
                    <a:pt x="303" y="44"/>
                    <a:pt x="303" y="44"/>
                    <a:pt x="303" y="44"/>
                  </a:cubicBezTo>
                  <a:cubicBezTo>
                    <a:pt x="297" y="45"/>
                    <a:pt x="292" y="48"/>
                    <a:pt x="289" y="56"/>
                  </a:cubicBezTo>
                  <a:cubicBezTo>
                    <a:pt x="289" y="56"/>
                    <a:pt x="289" y="56"/>
                    <a:pt x="289" y="56"/>
                  </a:cubicBezTo>
                  <a:cubicBezTo>
                    <a:pt x="280" y="60"/>
                    <a:pt x="275" y="68"/>
                    <a:pt x="277" y="78"/>
                  </a:cubicBezTo>
                  <a:cubicBezTo>
                    <a:pt x="277" y="79"/>
                    <a:pt x="277" y="79"/>
                    <a:pt x="277" y="79"/>
                  </a:cubicBezTo>
                  <a:cubicBezTo>
                    <a:pt x="236" y="121"/>
                    <a:pt x="197" y="166"/>
                    <a:pt x="160" y="212"/>
                  </a:cubicBezTo>
                  <a:cubicBezTo>
                    <a:pt x="142" y="235"/>
                    <a:pt x="123" y="258"/>
                    <a:pt x="105" y="281"/>
                  </a:cubicBezTo>
                  <a:cubicBezTo>
                    <a:pt x="87" y="305"/>
                    <a:pt x="65" y="330"/>
                    <a:pt x="51" y="357"/>
                  </a:cubicBezTo>
                  <a:cubicBezTo>
                    <a:pt x="50" y="358"/>
                    <a:pt x="50" y="359"/>
                    <a:pt x="49" y="361"/>
                  </a:cubicBezTo>
                  <a:cubicBezTo>
                    <a:pt x="49" y="361"/>
                    <a:pt x="49" y="361"/>
                    <a:pt x="49" y="361"/>
                  </a:cubicBezTo>
                  <a:cubicBezTo>
                    <a:pt x="47" y="361"/>
                    <a:pt x="47" y="362"/>
                    <a:pt x="47" y="363"/>
                  </a:cubicBezTo>
                  <a:cubicBezTo>
                    <a:pt x="28" y="393"/>
                    <a:pt x="14" y="427"/>
                    <a:pt x="1" y="459"/>
                  </a:cubicBezTo>
                  <a:cubicBezTo>
                    <a:pt x="0" y="461"/>
                    <a:pt x="4" y="463"/>
                    <a:pt x="6" y="462"/>
                  </a:cubicBezTo>
                  <a:cubicBezTo>
                    <a:pt x="21" y="451"/>
                    <a:pt x="36" y="440"/>
                    <a:pt x="52" y="431"/>
                  </a:cubicBezTo>
                  <a:cubicBezTo>
                    <a:pt x="67" y="421"/>
                    <a:pt x="85" y="412"/>
                    <a:pt x="99" y="402"/>
                  </a:cubicBezTo>
                  <a:cubicBezTo>
                    <a:pt x="100" y="401"/>
                    <a:pt x="100" y="400"/>
                    <a:pt x="100" y="399"/>
                  </a:cubicBezTo>
                  <a:cubicBezTo>
                    <a:pt x="123" y="378"/>
                    <a:pt x="142" y="354"/>
                    <a:pt x="162" y="331"/>
                  </a:cubicBezTo>
                  <a:cubicBezTo>
                    <a:pt x="183" y="307"/>
                    <a:pt x="203" y="283"/>
                    <a:pt x="224" y="258"/>
                  </a:cubicBezTo>
                  <a:cubicBezTo>
                    <a:pt x="260" y="214"/>
                    <a:pt x="295" y="170"/>
                    <a:pt x="329" y="125"/>
                  </a:cubicBezTo>
                  <a:cubicBezTo>
                    <a:pt x="339" y="128"/>
                    <a:pt x="352" y="124"/>
                    <a:pt x="354" y="112"/>
                  </a:cubicBezTo>
                  <a:cubicBezTo>
                    <a:pt x="354" y="110"/>
                    <a:pt x="355" y="108"/>
                    <a:pt x="354" y="106"/>
                  </a:cubicBezTo>
                  <a:cubicBezTo>
                    <a:pt x="354" y="106"/>
                    <a:pt x="354" y="106"/>
                    <a:pt x="354" y="106"/>
                  </a:cubicBezTo>
                  <a:cubicBezTo>
                    <a:pt x="362" y="105"/>
                    <a:pt x="366" y="101"/>
                    <a:pt x="366" y="97"/>
                  </a:cubicBezTo>
                  <a:cubicBezTo>
                    <a:pt x="366" y="97"/>
                    <a:pt x="366" y="97"/>
                    <a:pt x="366" y="97"/>
                  </a:cubicBezTo>
                  <a:cubicBezTo>
                    <a:pt x="384" y="93"/>
                    <a:pt x="382" y="80"/>
                    <a:pt x="376" y="67"/>
                  </a:cubicBezTo>
                  <a:cubicBezTo>
                    <a:pt x="383" y="60"/>
                    <a:pt x="390" y="51"/>
                    <a:pt x="395" y="43"/>
                  </a:cubicBezTo>
                  <a:cubicBezTo>
                    <a:pt x="395" y="42"/>
                    <a:pt x="395" y="42"/>
                    <a:pt x="395" y="41"/>
                  </a:cubicBezTo>
                  <a:cubicBezTo>
                    <a:pt x="397" y="41"/>
                    <a:pt x="398" y="39"/>
                    <a:pt x="398" y="37"/>
                  </a:cubicBezTo>
                  <a:cubicBezTo>
                    <a:pt x="394" y="14"/>
                    <a:pt x="365" y="2"/>
                    <a:pt x="345" y="0"/>
                  </a:cubicBezTo>
                  <a:close/>
                  <a:moveTo>
                    <a:pt x="56" y="357"/>
                  </a:moveTo>
                  <a:cubicBezTo>
                    <a:pt x="73" y="338"/>
                    <a:pt x="88" y="314"/>
                    <a:pt x="103" y="293"/>
                  </a:cubicBezTo>
                  <a:cubicBezTo>
                    <a:pt x="124" y="266"/>
                    <a:pt x="145" y="240"/>
                    <a:pt x="166" y="214"/>
                  </a:cubicBezTo>
                  <a:cubicBezTo>
                    <a:pt x="206" y="165"/>
                    <a:pt x="249" y="119"/>
                    <a:pt x="291" y="73"/>
                  </a:cubicBezTo>
                  <a:cubicBezTo>
                    <a:pt x="295" y="75"/>
                    <a:pt x="299" y="77"/>
                    <a:pt x="302" y="80"/>
                  </a:cubicBezTo>
                  <a:cubicBezTo>
                    <a:pt x="302" y="80"/>
                    <a:pt x="302" y="80"/>
                    <a:pt x="301" y="80"/>
                  </a:cubicBezTo>
                  <a:cubicBezTo>
                    <a:pt x="259" y="129"/>
                    <a:pt x="218" y="179"/>
                    <a:pt x="178" y="229"/>
                  </a:cubicBezTo>
                  <a:cubicBezTo>
                    <a:pt x="140" y="275"/>
                    <a:pt x="100" y="322"/>
                    <a:pt x="66" y="371"/>
                  </a:cubicBezTo>
                  <a:cubicBezTo>
                    <a:pt x="65" y="369"/>
                    <a:pt x="63" y="366"/>
                    <a:pt x="61" y="364"/>
                  </a:cubicBezTo>
                  <a:cubicBezTo>
                    <a:pt x="60" y="362"/>
                    <a:pt x="57" y="361"/>
                    <a:pt x="54" y="360"/>
                  </a:cubicBezTo>
                  <a:cubicBezTo>
                    <a:pt x="55" y="359"/>
                    <a:pt x="55" y="358"/>
                    <a:pt x="56" y="357"/>
                  </a:cubicBezTo>
                  <a:close/>
                  <a:moveTo>
                    <a:pt x="295" y="108"/>
                  </a:moveTo>
                  <a:cubicBezTo>
                    <a:pt x="295" y="104"/>
                    <a:pt x="295" y="100"/>
                    <a:pt x="295" y="96"/>
                  </a:cubicBezTo>
                  <a:cubicBezTo>
                    <a:pt x="297" y="93"/>
                    <a:pt x="299" y="90"/>
                    <a:pt x="301" y="88"/>
                  </a:cubicBezTo>
                  <a:cubicBezTo>
                    <a:pt x="302" y="96"/>
                    <a:pt x="302" y="105"/>
                    <a:pt x="302" y="113"/>
                  </a:cubicBezTo>
                  <a:cubicBezTo>
                    <a:pt x="300" y="116"/>
                    <a:pt x="297" y="119"/>
                    <a:pt x="295" y="122"/>
                  </a:cubicBezTo>
                  <a:cubicBezTo>
                    <a:pt x="295" y="117"/>
                    <a:pt x="295" y="113"/>
                    <a:pt x="295" y="108"/>
                  </a:cubicBezTo>
                  <a:close/>
                  <a:moveTo>
                    <a:pt x="285" y="108"/>
                  </a:moveTo>
                  <a:cubicBezTo>
                    <a:pt x="287" y="105"/>
                    <a:pt x="289" y="102"/>
                    <a:pt x="292" y="99"/>
                  </a:cubicBezTo>
                  <a:cubicBezTo>
                    <a:pt x="291" y="107"/>
                    <a:pt x="291" y="116"/>
                    <a:pt x="293" y="123"/>
                  </a:cubicBezTo>
                  <a:cubicBezTo>
                    <a:pt x="293" y="123"/>
                    <a:pt x="293" y="123"/>
                    <a:pt x="294" y="123"/>
                  </a:cubicBezTo>
                  <a:cubicBezTo>
                    <a:pt x="291" y="127"/>
                    <a:pt x="288" y="131"/>
                    <a:pt x="285" y="135"/>
                  </a:cubicBezTo>
                  <a:cubicBezTo>
                    <a:pt x="285" y="126"/>
                    <a:pt x="285" y="117"/>
                    <a:pt x="285" y="108"/>
                  </a:cubicBezTo>
                  <a:close/>
                  <a:moveTo>
                    <a:pt x="274" y="121"/>
                  </a:moveTo>
                  <a:cubicBezTo>
                    <a:pt x="277" y="118"/>
                    <a:pt x="279" y="115"/>
                    <a:pt x="282" y="111"/>
                  </a:cubicBezTo>
                  <a:cubicBezTo>
                    <a:pt x="281" y="120"/>
                    <a:pt x="282" y="129"/>
                    <a:pt x="283" y="137"/>
                  </a:cubicBezTo>
                  <a:cubicBezTo>
                    <a:pt x="279" y="141"/>
                    <a:pt x="276" y="145"/>
                    <a:pt x="273" y="149"/>
                  </a:cubicBezTo>
                  <a:cubicBezTo>
                    <a:pt x="274" y="139"/>
                    <a:pt x="274" y="130"/>
                    <a:pt x="274" y="121"/>
                  </a:cubicBezTo>
                  <a:close/>
                  <a:moveTo>
                    <a:pt x="265" y="132"/>
                  </a:moveTo>
                  <a:cubicBezTo>
                    <a:pt x="267" y="129"/>
                    <a:pt x="269" y="127"/>
                    <a:pt x="271" y="125"/>
                  </a:cubicBezTo>
                  <a:cubicBezTo>
                    <a:pt x="270" y="133"/>
                    <a:pt x="271" y="142"/>
                    <a:pt x="271" y="151"/>
                  </a:cubicBezTo>
                  <a:cubicBezTo>
                    <a:pt x="269" y="154"/>
                    <a:pt x="266" y="157"/>
                    <a:pt x="264" y="160"/>
                  </a:cubicBezTo>
                  <a:cubicBezTo>
                    <a:pt x="264" y="151"/>
                    <a:pt x="265" y="141"/>
                    <a:pt x="265" y="132"/>
                  </a:cubicBezTo>
                  <a:close/>
                  <a:moveTo>
                    <a:pt x="261" y="163"/>
                  </a:moveTo>
                  <a:cubicBezTo>
                    <a:pt x="259" y="166"/>
                    <a:pt x="257" y="169"/>
                    <a:pt x="255" y="171"/>
                  </a:cubicBezTo>
                  <a:cubicBezTo>
                    <a:pt x="255" y="162"/>
                    <a:pt x="255" y="153"/>
                    <a:pt x="255" y="143"/>
                  </a:cubicBezTo>
                  <a:cubicBezTo>
                    <a:pt x="257" y="141"/>
                    <a:pt x="260" y="138"/>
                    <a:pt x="262" y="135"/>
                  </a:cubicBezTo>
                  <a:cubicBezTo>
                    <a:pt x="261" y="145"/>
                    <a:pt x="261" y="154"/>
                    <a:pt x="261" y="163"/>
                  </a:cubicBezTo>
                  <a:close/>
                  <a:moveTo>
                    <a:pt x="253" y="173"/>
                  </a:moveTo>
                  <a:cubicBezTo>
                    <a:pt x="250" y="177"/>
                    <a:pt x="247" y="181"/>
                    <a:pt x="244" y="184"/>
                  </a:cubicBezTo>
                  <a:cubicBezTo>
                    <a:pt x="244" y="175"/>
                    <a:pt x="245" y="165"/>
                    <a:pt x="245" y="156"/>
                  </a:cubicBezTo>
                  <a:cubicBezTo>
                    <a:pt x="247" y="153"/>
                    <a:pt x="250" y="150"/>
                    <a:pt x="253" y="146"/>
                  </a:cubicBezTo>
                  <a:cubicBezTo>
                    <a:pt x="252" y="155"/>
                    <a:pt x="252" y="164"/>
                    <a:pt x="253" y="173"/>
                  </a:cubicBezTo>
                  <a:close/>
                  <a:moveTo>
                    <a:pt x="236" y="167"/>
                  </a:moveTo>
                  <a:cubicBezTo>
                    <a:pt x="238" y="164"/>
                    <a:pt x="240" y="162"/>
                    <a:pt x="241" y="160"/>
                  </a:cubicBezTo>
                  <a:cubicBezTo>
                    <a:pt x="241" y="168"/>
                    <a:pt x="241" y="177"/>
                    <a:pt x="242" y="186"/>
                  </a:cubicBezTo>
                  <a:cubicBezTo>
                    <a:pt x="242" y="186"/>
                    <a:pt x="242" y="186"/>
                    <a:pt x="242" y="186"/>
                  </a:cubicBezTo>
                  <a:cubicBezTo>
                    <a:pt x="240" y="189"/>
                    <a:pt x="238" y="192"/>
                    <a:pt x="236" y="194"/>
                  </a:cubicBezTo>
                  <a:cubicBezTo>
                    <a:pt x="236" y="185"/>
                    <a:pt x="236" y="176"/>
                    <a:pt x="236" y="167"/>
                  </a:cubicBezTo>
                  <a:close/>
                  <a:moveTo>
                    <a:pt x="233" y="197"/>
                  </a:moveTo>
                  <a:cubicBezTo>
                    <a:pt x="230" y="201"/>
                    <a:pt x="228" y="204"/>
                    <a:pt x="225" y="207"/>
                  </a:cubicBezTo>
                  <a:cubicBezTo>
                    <a:pt x="226" y="198"/>
                    <a:pt x="226" y="188"/>
                    <a:pt x="226" y="178"/>
                  </a:cubicBezTo>
                  <a:cubicBezTo>
                    <a:pt x="228" y="175"/>
                    <a:pt x="231" y="173"/>
                    <a:pt x="233" y="170"/>
                  </a:cubicBezTo>
                  <a:cubicBezTo>
                    <a:pt x="232" y="179"/>
                    <a:pt x="233" y="188"/>
                    <a:pt x="233" y="197"/>
                  </a:cubicBezTo>
                  <a:close/>
                  <a:moveTo>
                    <a:pt x="224" y="181"/>
                  </a:moveTo>
                  <a:cubicBezTo>
                    <a:pt x="223" y="191"/>
                    <a:pt x="223" y="200"/>
                    <a:pt x="223" y="210"/>
                  </a:cubicBezTo>
                  <a:cubicBezTo>
                    <a:pt x="221" y="212"/>
                    <a:pt x="218" y="215"/>
                    <a:pt x="216" y="218"/>
                  </a:cubicBezTo>
                  <a:cubicBezTo>
                    <a:pt x="217" y="208"/>
                    <a:pt x="218" y="198"/>
                    <a:pt x="217" y="189"/>
                  </a:cubicBezTo>
                  <a:cubicBezTo>
                    <a:pt x="220" y="186"/>
                    <a:pt x="222" y="184"/>
                    <a:pt x="224" y="181"/>
                  </a:cubicBezTo>
                  <a:close/>
                  <a:moveTo>
                    <a:pt x="208" y="200"/>
                  </a:moveTo>
                  <a:cubicBezTo>
                    <a:pt x="210" y="197"/>
                    <a:pt x="212" y="195"/>
                    <a:pt x="215" y="192"/>
                  </a:cubicBezTo>
                  <a:cubicBezTo>
                    <a:pt x="214" y="201"/>
                    <a:pt x="214" y="211"/>
                    <a:pt x="214" y="220"/>
                  </a:cubicBezTo>
                  <a:cubicBezTo>
                    <a:pt x="212" y="223"/>
                    <a:pt x="210" y="225"/>
                    <a:pt x="208" y="227"/>
                  </a:cubicBezTo>
                  <a:cubicBezTo>
                    <a:pt x="208" y="218"/>
                    <a:pt x="209" y="209"/>
                    <a:pt x="208" y="200"/>
                  </a:cubicBezTo>
                  <a:close/>
                  <a:moveTo>
                    <a:pt x="206" y="230"/>
                  </a:moveTo>
                  <a:cubicBezTo>
                    <a:pt x="203" y="234"/>
                    <a:pt x="200" y="237"/>
                    <a:pt x="197" y="241"/>
                  </a:cubicBezTo>
                  <a:cubicBezTo>
                    <a:pt x="197" y="231"/>
                    <a:pt x="198" y="221"/>
                    <a:pt x="198" y="212"/>
                  </a:cubicBezTo>
                  <a:cubicBezTo>
                    <a:pt x="201" y="209"/>
                    <a:pt x="203" y="206"/>
                    <a:pt x="205" y="203"/>
                  </a:cubicBezTo>
                  <a:cubicBezTo>
                    <a:pt x="205" y="212"/>
                    <a:pt x="205" y="221"/>
                    <a:pt x="206" y="230"/>
                  </a:cubicBezTo>
                  <a:close/>
                  <a:moveTo>
                    <a:pt x="196" y="215"/>
                  </a:moveTo>
                  <a:cubicBezTo>
                    <a:pt x="195" y="224"/>
                    <a:pt x="195" y="234"/>
                    <a:pt x="195" y="244"/>
                  </a:cubicBezTo>
                  <a:cubicBezTo>
                    <a:pt x="193" y="246"/>
                    <a:pt x="190" y="249"/>
                    <a:pt x="188" y="251"/>
                  </a:cubicBezTo>
                  <a:cubicBezTo>
                    <a:pt x="189" y="247"/>
                    <a:pt x="189" y="243"/>
                    <a:pt x="189" y="239"/>
                  </a:cubicBezTo>
                  <a:cubicBezTo>
                    <a:pt x="189" y="233"/>
                    <a:pt x="190" y="228"/>
                    <a:pt x="190" y="222"/>
                  </a:cubicBezTo>
                  <a:cubicBezTo>
                    <a:pt x="192" y="220"/>
                    <a:pt x="194" y="217"/>
                    <a:pt x="196" y="215"/>
                  </a:cubicBezTo>
                  <a:close/>
                  <a:moveTo>
                    <a:pt x="186" y="254"/>
                  </a:moveTo>
                  <a:cubicBezTo>
                    <a:pt x="184" y="257"/>
                    <a:pt x="181" y="260"/>
                    <a:pt x="178" y="263"/>
                  </a:cubicBezTo>
                  <a:cubicBezTo>
                    <a:pt x="179" y="254"/>
                    <a:pt x="180" y="244"/>
                    <a:pt x="180" y="234"/>
                  </a:cubicBezTo>
                  <a:cubicBezTo>
                    <a:pt x="181" y="233"/>
                    <a:pt x="182" y="231"/>
                    <a:pt x="183" y="230"/>
                  </a:cubicBezTo>
                  <a:cubicBezTo>
                    <a:pt x="185" y="228"/>
                    <a:pt x="186" y="227"/>
                    <a:pt x="187" y="225"/>
                  </a:cubicBezTo>
                  <a:cubicBezTo>
                    <a:pt x="187" y="230"/>
                    <a:pt x="187" y="234"/>
                    <a:pt x="187" y="239"/>
                  </a:cubicBezTo>
                  <a:cubicBezTo>
                    <a:pt x="186" y="244"/>
                    <a:pt x="186" y="249"/>
                    <a:pt x="186" y="254"/>
                  </a:cubicBezTo>
                  <a:close/>
                  <a:moveTo>
                    <a:pt x="160" y="260"/>
                  </a:moveTo>
                  <a:cubicBezTo>
                    <a:pt x="162" y="256"/>
                    <a:pt x="165" y="252"/>
                    <a:pt x="168" y="249"/>
                  </a:cubicBezTo>
                  <a:cubicBezTo>
                    <a:pt x="167" y="259"/>
                    <a:pt x="166" y="269"/>
                    <a:pt x="165" y="279"/>
                  </a:cubicBezTo>
                  <a:cubicBezTo>
                    <a:pt x="163" y="282"/>
                    <a:pt x="161" y="285"/>
                    <a:pt x="158" y="287"/>
                  </a:cubicBezTo>
                  <a:cubicBezTo>
                    <a:pt x="160" y="278"/>
                    <a:pt x="161" y="268"/>
                    <a:pt x="160" y="260"/>
                  </a:cubicBezTo>
                  <a:close/>
                  <a:moveTo>
                    <a:pt x="171" y="245"/>
                  </a:moveTo>
                  <a:cubicBezTo>
                    <a:pt x="173" y="242"/>
                    <a:pt x="175" y="240"/>
                    <a:pt x="178" y="237"/>
                  </a:cubicBezTo>
                  <a:cubicBezTo>
                    <a:pt x="176" y="247"/>
                    <a:pt x="176" y="256"/>
                    <a:pt x="176" y="266"/>
                  </a:cubicBezTo>
                  <a:cubicBezTo>
                    <a:pt x="173" y="269"/>
                    <a:pt x="171" y="273"/>
                    <a:pt x="168" y="276"/>
                  </a:cubicBezTo>
                  <a:cubicBezTo>
                    <a:pt x="169" y="266"/>
                    <a:pt x="171" y="255"/>
                    <a:pt x="171" y="245"/>
                  </a:cubicBezTo>
                  <a:close/>
                  <a:moveTo>
                    <a:pt x="150" y="272"/>
                  </a:moveTo>
                  <a:cubicBezTo>
                    <a:pt x="152" y="269"/>
                    <a:pt x="155" y="266"/>
                    <a:pt x="157" y="262"/>
                  </a:cubicBezTo>
                  <a:cubicBezTo>
                    <a:pt x="156" y="272"/>
                    <a:pt x="156" y="281"/>
                    <a:pt x="156" y="291"/>
                  </a:cubicBezTo>
                  <a:cubicBezTo>
                    <a:pt x="153" y="294"/>
                    <a:pt x="151" y="297"/>
                    <a:pt x="148" y="299"/>
                  </a:cubicBezTo>
                  <a:cubicBezTo>
                    <a:pt x="149" y="290"/>
                    <a:pt x="150" y="281"/>
                    <a:pt x="150" y="272"/>
                  </a:cubicBezTo>
                  <a:close/>
                  <a:moveTo>
                    <a:pt x="147" y="302"/>
                  </a:moveTo>
                  <a:cubicBezTo>
                    <a:pt x="144" y="304"/>
                    <a:pt x="142" y="307"/>
                    <a:pt x="140" y="309"/>
                  </a:cubicBezTo>
                  <a:cubicBezTo>
                    <a:pt x="141" y="301"/>
                    <a:pt x="142" y="292"/>
                    <a:pt x="141" y="284"/>
                  </a:cubicBezTo>
                  <a:cubicBezTo>
                    <a:pt x="141" y="284"/>
                    <a:pt x="141" y="284"/>
                    <a:pt x="141" y="283"/>
                  </a:cubicBezTo>
                  <a:cubicBezTo>
                    <a:pt x="143" y="281"/>
                    <a:pt x="145" y="278"/>
                    <a:pt x="147" y="275"/>
                  </a:cubicBezTo>
                  <a:cubicBezTo>
                    <a:pt x="146" y="284"/>
                    <a:pt x="146" y="293"/>
                    <a:pt x="147" y="302"/>
                  </a:cubicBezTo>
                  <a:close/>
                  <a:moveTo>
                    <a:pt x="138" y="312"/>
                  </a:moveTo>
                  <a:cubicBezTo>
                    <a:pt x="135" y="316"/>
                    <a:pt x="132" y="320"/>
                    <a:pt x="129" y="324"/>
                  </a:cubicBezTo>
                  <a:cubicBezTo>
                    <a:pt x="129" y="315"/>
                    <a:pt x="131" y="305"/>
                    <a:pt x="131" y="296"/>
                  </a:cubicBezTo>
                  <a:cubicBezTo>
                    <a:pt x="133" y="293"/>
                    <a:pt x="136" y="289"/>
                    <a:pt x="139" y="286"/>
                  </a:cubicBezTo>
                  <a:cubicBezTo>
                    <a:pt x="138" y="294"/>
                    <a:pt x="138" y="303"/>
                    <a:pt x="138" y="312"/>
                  </a:cubicBezTo>
                  <a:close/>
                  <a:moveTo>
                    <a:pt x="127" y="326"/>
                  </a:moveTo>
                  <a:cubicBezTo>
                    <a:pt x="125" y="328"/>
                    <a:pt x="123" y="331"/>
                    <a:pt x="121" y="333"/>
                  </a:cubicBezTo>
                  <a:cubicBezTo>
                    <a:pt x="121" y="325"/>
                    <a:pt x="122" y="316"/>
                    <a:pt x="122" y="308"/>
                  </a:cubicBezTo>
                  <a:cubicBezTo>
                    <a:pt x="124" y="305"/>
                    <a:pt x="126" y="302"/>
                    <a:pt x="128" y="299"/>
                  </a:cubicBezTo>
                  <a:cubicBezTo>
                    <a:pt x="127" y="308"/>
                    <a:pt x="127" y="317"/>
                    <a:pt x="127" y="326"/>
                  </a:cubicBezTo>
                  <a:close/>
                  <a:moveTo>
                    <a:pt x="120" y="335"/>
                  </a:moveTo>
                  <a:cubicBezTo>
                    <a:pt x="117" y="338"/>
                    <a:pt x="114" y="341"/>
                    <a:pt x="112" y="345"/>
                  </a:cubicBezTo>
                  <a:cubicBezTo>
                    <a:pt x="113" y="336"/>
                    <a:pt x="113" y="327"/>
                    <a:pt x="113" y="319"/>
                  </a:cubicBezTo>
                  <a:cubicBezTo>
                    <a:pt x="115" y="316"/>
                    <a:pt x="118" y="313"/>
                    <a:pt x="120" y="310"/>
                  </a:cubicBezTo>
                  <a:cubicBezTo>
                    <a:pt x="119" y="318"/>
                    <a:pt x="119" y="327"/>
                    <a:pt x="120" y="335"/>
                  </a:cubicBezTo>
                  <a:close/>
                  <a:moveTo>
                    <a:pt x="111" y="321"/>
                  </a:moveTo>
                  <a:cubicBezTo>
                    <a:pt x="110" y="329"/>
                    <a:pt x="110" y="338"/>
                    <a:pt x="110" y="347"/>
                  </a:cubicBezTo>
                  <a:cubicBezTo>
                    <a:pt x="108" y="349"/>
                    <a:pt x="106" y="352"/>
                    <a:pt x="104" y="354"/>
                  </a:cubicBezTo>
                  <a:cubicBezTo>
                    <a:pt x="104" y="346"/>
                    <a:pt x="105" y="337"/>
                    <a:pt x="105" y="329"/>
                  </a:cubicBezTo>
                  <a:cubicBezTo>
                    <a:pt x="107" y="326"/>
                    <a:pt x="109" y="324"/>
                    <a:pt x="111" y="321"/>
                  </a:cubicBezTo>
                  <a:close/>
                  <a:moveTo>
                    <a:pt x="103" y="356"/>
                  </a:moveTo>
                  <a:cubicBezTo>
                    <a:pt x="100" y="359"/>
                    <a:pt x="98" y="362"/>
                    <a:pt x="95" y="365"/>
                  </a:cubicBezTo>
                  <a:cubicBezTo>
                    <a:pt x="96" y="356"/>
                    <a:pt x="97" y="348"/>
                    <a:pt x="97" y="339"/>
                  </a:cubicBezTo>
                  <a:cubicBezTo>
                    <a:pt x="99" y="337"/>
                    <a:pt x="101" y="334"/>
                    <a:pt x="103" y="332"/>
                  </a:cubicBezTo>
                  <a:cubicBezTo>
                    <a:pt x="102" y="340"/>
                    <a:pt x="102" y="348"/>
                    <a:pt x="103" y="356"/>
                  </a:cubicBezTo>
                  <a:close/>
                  <a:moveTo>
                    <a:pt x="89" y="348"/>
                  </a:moveTo>
                  <a:cubicBezTo>
                    <a:pt x="91" y="346"/>
                    <a:pt x="93" y="344"/>
                    <a:pt x="95" y="341"/>
                  </a:cubicBezTo>
                  <a:cubicBezTo>
                    <a:pt x="94" y="350"/>
                    <a:pt x="94" y="358"/>
                    <a:pt x="94" y="367"/>
                  </a:cubicBezTo>
                  <a:cubicBezTo>
                    <a:pt x="92" y="369"/>
                    <a:pt x="90" y="372"/>
                    <a:pt x="88" y="374"/>
                  </a:cubicBezTo>
                  <a:cubicBezTo>
                    <a:pt x="89" y="365"/>
                    <a:pt x="90" y="357"/>
                    <a:pt x="89" y="348"/>
                  </a:cubicBezTo>
                  <a:close/>
                  <a:moveTo>
                    <a:pt x="81" y="382"/>
                  </a:moveTo>
                  <a:cubicBezTo>
                    <a:pt x="81" y="383"/>
                    <a:pt x="81" y="383"/>
                    <a:pt x="81" y="383"/>
                  </a:cubicBezTo>
                  <a:cubicBezTo>
                    <a:pt x="81" y="384"/>
                    <a:pt x="80" y="384"/>
                    <a:pt x="80" y="385"/>
                  </a:cubicBezTo>
                  <a:cubicBezTo>
                    <a:pt x="80" y="382"/>
                    <a:pt x="78" y="379"/>
                    <a:pt x="76" y="377"/>
                  </a:cubicBezTo>
                  <a:cubicBezTo>
                    <a:pt x="76" y="373"/>
                    <a:pt x="77" y="368"/>
                    <a:pt x="77" y="363"/>
                  </a:cubicBezTo>
                  <a:cubicBezTo>
                    <a:pt x="78" y="361"/>
                    <a:pt x="80" y="359"/>
                    <a:pt x="82" y="357"/>
                  </a:cubicBezTo>
                  <a:cubicBezTo>
                    <a:pt x="81" y="365"/>
                    <a:pt x="80" y="374"/>
                    <a:pt x="81" y="382"/>
                  </a:cubicBezTo>
                  <a:close/>
                  <a:moveTo>
                    <a:pt x="84" y="355"/>
                  </a:moveTo>
                  <a:cubicBezTo>
                    <a:pt x="84" y="355"/>
                    <a:pt x="84" y="355"/>
                    <a:pt x="84" y="354"/>
                  </a:cubicBezTo>
                  <a:cubicBezTo>
                    <a:pt x="85" y="353"/>
                    <a:pt x="87" y="351"/>
                    <a:pt x="88" y="350"/>
                  </a:cubicBezTo>
                  <a:cubicBezTo>
                    <a:pt x="87" y="359"/>
                    <a:pt x="87" y="367"/>
                    <a:pt x="87" y="376"/>
                  </a:cubicBezTo>
                  <a:cubicBezTo>
                    <a:pt x="85" y="378"/>
                    <a:pt x="84" y="380"/>
                    <a:pt x="82" y="382"/>
                  </a:cubicBezTo>
                  <a:cubicBezTo>
                    <a:pt x="82" y="373"/>
                    <a:pt x="83" y="364"/>
                    <a:pt x="84" y="355"/>
                  </a:cubicBezTo>
                  <a:close/>
                  <a:moveTo>
                    <a:pt x="75" y="376"/>
                  </a:moveTo>
                  <a:cubicBezTo>
                    <a:pt x="72" y="374"/>
                    <a:pt x="70" y="374"/>
                    <a:pt x="67" y="374"/>
                  </a:cubicBezTo>
                  <a:cubicBezTo>
                    <a:pt x="70" y="371"/>
                    <a:pt x="72" y="368"/>
                    <a:pt x="75" y="365"/>
                  </a:cubicBezTo>
                  <a:cubicBezTo>
                    <a:pt x="75" y="368"/>
                    <a:pt x="74" y="372"/>
                    <a:pt x="75" y="376"/>
                  </a:cubicBezTo>
                  <a:close/>
                  <a:moveTo>
                    <a:pt x="39" y="431"/>
                  </a:moveTo>
                  <a:cubicBezTo>
                    <a:pt x="38" y="429"/>
                    <a:pt x="35" y="426"/>
                    <a:pt x="32" y="425"/>
                  </a:cubicBezTo>
                  <a:cubicBezTo>
                    <a:pt x="30" y="424"/>
                    <a:pt x="27" y="423"/>
                    <a:pt x="24" y="423"/>
                  </a:cubicBezTo>
                  <a:cubicBezTo>
                    <a:pt x="34" y="404"/>
                    <a:pt x="43" y="385"/>
                    <a:pt x="52" y="366"/>
                  </a:cubicBezTo>
                  <a:cubicBezTo>
                    <a:pt x="54" y="367"/>
                    <a:pt x="56" y="367"/>
                    <a:pt x="57" y="369"/>
                  </a:cubicBezTo>
                  <a:cubicBezTo>
                    <a:pt x="59" y="371"/>
                    <a:pt x="59" y="374"/>
                    <a:pt x="61" y="377"/>
                  </a:cubicBezTo>
                  <a:cubicBezTo>
                    <a:pt x="61" y="377"/>
                    <a:pt x="61" y="377"/>
                    <a:pt x="61" y="377"/>
                  </a:cubicBezTo>
                  <a:cubicBezTo>
                    <a:pt x="60" y="378"/>
                    <a:pt x="62" y="380"/>
                    <a:pt x="63" y="380"/>
                  </a:cubicBezTo>
                  <a:cubicBezTo>
                    <a:pt x="69" y="378"/>
                    <a:pt x="75" y="381"/>
                    <a:pt x="73" y="388"/>
                  </a:cubicBezTo>
                  <a:cubicBezTo>
                    <a:pt x="72" y="389"/>
                    <a:pt x="73" y="390"/>
                    <a:pt x="74" y="391"/>
                  </a:cubicBezTo>
                  <a:cubicBezTo>
                    <a:pt x="74" y="392"/>
                    <a:pt x="75" y="394"/>
                    <a:pt x="77" y="393"/>
                  </a:cubicBezTo>
                  <a:cubicBezTo>
                    <a:pt x="80" y="393"/>
                    <a:pt x="84" y="393"/>
                    <a:pt x="87" y="394"/>
                  </a:cubicBezTo>
                  <a:cubicBezTo>
                    <a:pt x="90" y="396"/>
                    <a:pt x="92" y="398"/>
                    <a:pt x="94" y="400"/>
                  </a:cubicBezTo>
                  <a:cubicBezTo>
                    <a:pt x="75" y="408"/>
                    <a:pt x="57" y="419"/>
                    <a:pt x="39" y="431"/>
                  </a:cubicBezTo>
                  <a:close/>
                  <a:moveTo>
                    <a:pt x="213" y="260"/>
                  </a:moveTo>
                  <a:cubicBezTo>
                    <a:pt x="176" y="305"/>
                    <a:pt x="134" y="348"/>
                    <a:pt x="99" y="395"/>
                  </a:cubicBezTo>
                  <a:cubicBezTo>
                    <a:pt x="96" y="390"/>
                    <a:pt x="89" y="387"/>
                    <a:pt x="83" y="387"/>
                  </a:cubicBezTo>
                  <a:cubicBezTo>
                    <a:pt x="159" y="300"/>
                    <a:pt x="229" y="208"/>
                    <a:pt x="304" y="120"/>
                  </a:cubicBezTo>
                  <a:cubicBezTo>
                    <a:pt x="304" y="120"/>
                    <a:pt x="304" y="120"/>
                    <a:pt x="304" y="119"/>
                  </a:cubicBezTo>
                  <a:cubicBezTo>
                    <a:pt x="310" y="112"/>
                    <a:pt x="316" y="105"/>
                    <a:pt x="322" y="98"/>
                  </a:cubicBezTo>
                  <a:cubicBezTo>
                    <a:pt x="323" y="98"/>
                    <a:pt x="323" y="97"/>
                    <a:pt x="323" y="97"/>
                  </a:cubicBezTo>
                  <a:cubicBezTo>
                    <a:pt x="326" y="101"/>
                    <a:pt x="329" y="104"/>
                    <a:pt x="332" y="108"/>
                  </a:cubicBezTo>
                  <a:cubicBezTo>
                    <a:pt x="294" y="159"/>
                    <a:pt x="254" y="210"/>
                    <a:pt x="213" y="260"/>
                  </a:cubicBezTo>
                  <a:close/>
                  <a:moveTo>
                    <a:pt x="305" y="82"/>
                  </a:moveTo>
                  <a:cubicBezTo>
                    <a:pt x="307" y="83"/>
                    <a:pt x="309" y="84"/>
                    <a:pt x="310" y="85"/>
                  </a:cubicBezTo>
                  <a:cubicBezTo>
                    <a:pt x="310" y="86"/>
                    <a:pt x="310" y="86"/>
                    <a:pt x="310" y="86"/>
                  </a:cubicBezTo>
                  <a:cubicBezTo>
                    <a:pt x="309" y="92"/>
                    <a:pt x="310" y="97"/>
                    <a:pt x="310" y="103"/>
                  </a:cubicBezTo>
                  <a:cubicBezTo>
                    <a:pt x="308" y="105"/>
                    <a:pt x="307" y="107"/>
                    <a:pt x="305" y="109"/>
                  </a:cubicBezTo>
                  <a:cubicBezTo>
                    <a:pt x="305" y="101"/>
                    <a:pt x="305" y="93"/>
                    <a:pt x="304" y="85"/>
                  </a:cubicBezTo>
                  <a:cubicBezTo>
                    <a:pt x="304" y="85"/>
                    <a:pt x="304" y="84"/>
                    <a:pt x="305" y="84"/>
                  </a:cubicBezTo>
                  <a:cubicBezTo>
                    <a:pt x="305" y="83"/>
                    <a:pt x="305" y="82"/>
                    <a:pt x="305" y="82"/>
                  </a:cubicBezTo>
                  <a:close/>
                  <a:moveTo>
                    <a:pt x="312" y="87"/>
                  </a:moveTo>
                  <a:cubicBezTo>
                    <a:pt x="313" y="88"/>
                    <a:pt x="314" y="88"/>
                    <a:pt x="315" y="89"/>
                  </a:cubicBezTo>
                  <a:cubicBezTo>
                    <a:pt x="316" y="90"/>
                    <a:pt x="317" y="91"/>
                    <a:pt x="319" y="93"/>
                  </a:cubicBezTo>
                  <a:cubicBezTo>
                    <a:pt x="318" y="93"/>
                    <a:pt x="318" y="93"/>
                    <a:pt x="318" y="93"/>
                  </a:cubicBezTo>
                  <a:cubicBezTo>
                    <a:pt x="316" y="96"/>
                    <a:pt x="314" y="98"/>
                    <a:pt x="312" y="100"/>
                  </a:cubicBezTo>
                  <a:cubicBezTo>
                    <a:pt x="313" y="96"/>
                    <a:pt x="313" y="91"/>
                    <a:pt x="312" y="87"/>
                  </a:cubicBezTo>
                  <a:close/>
                  <a:moveTo>
                    <a:pt x="335" y="117"/>
                  </a:moveTo>
                  <a:cubicBezTo>
                    <a:pt x="336" y="115"/>
                    <a:pt x="338" y="113"/>
                    <a:pt x="339" y="111"/>
                  </a:cubicBezTo>
                  <a:cubicBezTo>
                    <a:pt x="340" y="110"/>
                    <a:pt x="340" y="110"/>
                    <a:pt x="340" y="110"/>
                  </a:cubicBezTo>
                  <a:cubicBezTo>
                    <a:pt x="340" y="109"/>
                    <a:pt x="340" y="108"/>
                    <a:pt x="340" y="107"/>
                  </a:cubicBezTo>
                  <a:cubicBezTo>
                    <a:pt x="329" y="92"/>
                    <a:pt x="311" y="73"/>
                    <a:pt x="292" y="69"/>
                  </a:cubicBezTo>
                  <a:cubicBezTo>
                    <a:pt x="291" y="67"/>
                    <a:pt x="290" y="67"/>
                    <a:pt x="288" y="68"/>
                  </a:cubicBezTo>
                  <a:cubicBezTo>
                    <a:pt x="286" y="70"/>
                    <a:pt x="283" y="73"/>
                    <a:pt x="281" y="75"/>
                  </a:cubicBezTo>
                  <a:cubicBezTo>
                    <a:pt x="286" y="47"/>
                    <a:pt x="315" y="67"/>
                    <a:pt x="327" y="77"/>
                  </a:cubicBezTo>
                  <a:cubicBezTo>
                    <a:pt x="330" y="81"/>
                    <a:pt x="334" y="84"/>
                    <a:pt x="337" y="87"/>
                  </a:cubicBezTo>
                  <a:cubicBezTo>
                    <a:pt x="340" y="90"/>
                    <a:pt x="343" y="94"/>
                    <a:pt x="345" y="98"/>
                  </a:cubicBezTo>
                  <a:cubicBezTo>
                    <a:pt x="351" y="106"/>
                    <a:pt x="348" y="113"/>
                    <a:pt x="335" y="117"/>
                  </a:cubicBezTo>
                  <a:close/>
                  <a:moveTo>
                    <a:pt x="354" y="101"/>
                  </a:moveTo>
                  <a:cubicBezTo>
                    <a:pt x="354" y="101"/>
                    <a:pt x="354" y="101"/>
                    <a:pt x="353" y="101"/>
                  </a:cubicBezTo>
                  <a:cubicBezTo>
                    <a:pt x="350" y="91"/>
                    <a:pt x="340" y="81"/>
                    <a:pt x="333" y="75"/>
                  </a:cubicBezTo>
                  <a:cubicBezTo>
                    <a:pt x="322" y="65"/>
                    <a:pt x="310" y="53"/>
                    <a:pt x="294" y="55"/>
                  </a:cubicBezTo>
                  <a:cubicBezTo>
                    <a:pt x="294" y="55"/>
                    <a:pt x="294" y="55"/>
                    <a:pt x="294" y="55"/>
                  </a:cubicBezTo>
                  <a:cubicBezTo>
                    <a:pt x="306" y="43"/>
                    <a:pt x="325" y="55"/>
                    <a:pt x="336" y="63"/>
                  </a:cubicBezTo>
                  <a:cubicBezTo>
                    <a:pt x="341" y="66"/>
                    <a:pt x="375" y="93"/>
                    <a:pt x="354" y="101"/>
                  </a:cubicBezTo>
                  <a:close/>
                  <a:moveTo>
                    <a:pt x="366" y="91"/>
                  </a:moveTo>
                  <a:cubicBezTo>
                    <a:pt x="363" y="80"/>
                    <a:pt x="351" y="66"/>
                    <a:pt x="345" y="61"/>
                  </a:cubicBezTo>
                  <a:cubicBezTo>
                    <a:pt x="337" y="55"/>
                    <a:pt x="320" y="44"/>
                    <a:pt x="306" y="44"/>
                  </a:cubicBezTo>
                  <a:cubicBezTo>
                    <a:pt x="317" y="28"/>
                    <a:pt x="339" y="39"/>
                    <a:pt x="351" y="48"/>
                  </a:cubicBezTo>
                  <a:cubicBezTo>
                    <a:pt x="361" y="54"/>
                    <a:pt x="389" y="82"/>
                    <a:pt x="366" y="91"/>
                  </a:cubicBezTo>
                  <a:close/>
                  <a:moveTo>
                    <a:pt x="390" y="39"/>
                  </a:moveTo>
                  <a:cubicBezTo>
                    <a:pt x="383" y="45"/>
                    <a:pt x="378" y="54"/>
                    <a:pt x="373" y="62"/>
                  </a:cubicBezTo>
                  <a:cubicBezTo>
                    <a:pt x="369" y="56"/>
                    <a:pt x="364" y="50"/>
                    <a:pt x="361" y="47"/>
                  </a:cubicBezTo>
                  <a:cubicBezTo>
                    <a:pt x="354" y="41"/>
                    <a:pt x="339" y="32"/>
                    <a:pt x="325" y="30"/>
                  </a:cubicBezTo>
                  <a:cubicBezTo>
                    <a:pt x="326" y="30"/>
                    <a:pt x="326" y="30"/>
                    <a:pt x="326" y="29"/>
                  </a:cubicBezTo>
                  <a:cubicBezTo>
                    <a:pt x="326" y="27"/>
                    <a:pt x="330" y="24"/>
                    <a:pt x="331" y="22"/>
                  </a:cubicBezTo>
                  <a:cubicBezTo>
                    <a:pt x="333" y="20"/>
                    <a:pt x="335" y="18"/>
                    <a:pt x="337" y="16"/>
                  </a:cubicBezTo>
                  <a:cubicBezTo>
                    <a:pt x="339" y="12"/>
                    <a:pt x="342" y="9"/>
                    <a:pt x="344" y="6"/>
                  </a:cubicBezTo>
                  <a:cubicBezTo>
                    <a:pt x="354" y="9"/>
                    <a:pt x="364" y="12"/>
                    <a:pt x="373" y="17"/>
                  </a:cubicBezTo>
                  <a:cubicBezTo>
                    <a:pt x="382" y="23"/>
                    <a:pt x="386" y="30"/>
                    <a:pt x="391" y="39"/>
                  </a:cubicBezTo>
                  <a:cubicBezTo>
                    <a:pt x="391" y="39"/>
                    <a:pt x="390" y="39"/>
                    <a:pt x="390" y="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52">
              <a:extLst>
                <a:ext uri="{FF2B5EF4-FFF2-40B4-BE49-F238E27FC236}">
                  <a16:creationId xmlns:a16="http://schemas.microsoft.com/office/drawing/2014/main" id="{C8B810AF-8A4D-4F9A-A961-1BE13378349D}"/>
                </a:ext>
              </a:extLst>
            </p:cNvPr>
            <p:cNvSpPr>
              <a:spLocks noEditPoints="1"/>
            </p:cNvSpPr>
            <p:nvPr/>
          </p:nvSpPr>
          <p:spPr bwMode="auto">
            <a:xfrm>
              <a:off x="6348892" y="816101"/>
              <a:ext cx="806824" cy="514231"/>
            </a:xfrm>
            <a:custGeom>
              <a:avLst/>
              <a:gdLst>
                <a:gd name="T0" fmla="*/ 339 w 360"/>
                <a:gd name="T1" fmla="*/ 94 h 278"/>
                <a:gd name="T2" fmla="*/ 310 w 360"/>
                <a:gd name="T3" fmla="*/ 54 h 278"/>
                <a:gd name="T4" fmla="*/ 77 w 360"/>
                <a:gd name="T5" fmla="*/ 23 h 278"/>
                <a:gd name="T6" fmla="*/ 65 w 360"/>
                <a:gd name="T7" fmla="*/ 224 h 278"/>
                <a:gd name="T8" fmla="*/ 200 w 360"/>
                <a:gd name="T9" fmla="*/ 267 h 278"/>
                <a:gd name="T10" fmla="*/ 355 w 360"/>
                <a:gd name="T11" fmla="*/ 147 h 278"/>
                <a:gd name="T12" fmla="*/ 351 w 360"/>
                <a:gd name="T13" fmla="*/ 142 h 278"/>
                <a:gd name="T14" fmla="*/ 348 w 360"/>
                <a:gd name="T15" fmla="*/ 128 h 278"/>
                <a:gd name="T16" fmla="*/ 324 w 360"/>
                <a:gd name="T17" fmla="*/ 100 h 278"/>
                <a:gd name="T18" fmla="*/ 316 w 360"/>
                <a:gd name="T19" fmla="*/ 82 h 278"/>
                <a:gd name="T20" fmla="*/ 314 w 360"/>
                <a:gd name="T21" fmla="*/ 78 h 278"/>
                <a:gd name="T22" fmla="*/ 319 w 360"/>
                <a:gd name="T23" fmla="*/ 70 h 278"/>
                <a:gd name="T24" fmla="*/ 319 w 360"/>
                <a:gd name="T25" fmla="*/ 70 h 278"/>
                <a:gd name="T26" fmla="*/ 268 w 360"/>
                <a:gd name="T27" fmla="*/ 31 h 278"/>
                <a:gd name="T28" fmla="*/ 61 w 360"/>
                <a:gd name="T29" fmla="*/ 209 h 278"/>
                <a:gd name="T30" fmla="*/ 65 w 360"/>
                <a:gd name="T31" fmla="*/ 212 h 278"/>
                <a:gd name="T32" fmla="*/ 96 w 360"/>
                <a:gd name="T33" fmla="*/ 235 h 278"/>
                <a:gd name="T34" fmla="*/ 96 w 360"/>
                <a:gd name="T35" fmla="*/ 235 h 278"/>
                <a:gd name="T36" fmla="*/ 118 w 360"/>
                <a:gd name="T37" fmla="*/ 237 h 278"/>
                <a:gd name="T38" fmla="*/ 119 w 360"/>
                <a:gd name="T39" fmla="*/ 236 h 278"/>
                <a:gd name="T40" fmla="*/ 128 w 360"/>
                <a:gd name="T41" fmla="*/ 245 h 278"/>
                <a:gd name="T42" fmla="*/ 149 w 360"/>
                <a:gd name="T43" fmla="*/ 241 h 278"/>
                <a:gd name="T44" fmla="*/ 150 w 360"/>
                <a:gd name="T45" fmla="*/ 240 h 278"/>
                <a:gd name="T46" fmla="*/ 174 w 360"/>
                <a:gd name="T47" fmla="*/ 250 h 278"/>
                <a:gd name="T48" fmla="*/ 157 w 360"/>
                <a:gd name="T49" fmla="*/ 232 h 278"/>
                <a:gd name="T50" fmla="*/ 189 w 360"/>
                <a:gd name="T51" fmla="*/ 253 h 278"/>
                <a:gd name="T52" fmla="*/ 165 w 360"/>
                <a:gd name="T53" fmla="*/ 226 h 278"/>
                <a:gd name="T54" fmla="*/ 63 w 360"/>
                <a:gd name="T55" fmla="*/ 38 h 278"/>
                <a:gd name="T56" fmla="*/ 325 w 360"/>
                <a:gd name="T57" fmla="*/ 146 h 278"/>
                <a:gd name="T58" fmla="*/ 210 w 360"/>
                <a:gd name="T59" fmla="*/ 224 h 278"/>
                <a:gd name="T60" fmla="*/ 216 w 360"/>
                <a:gd name="T61" fmla="*/ 269 h 278"/>
                <a:gd name="T62" fmla="*/ 234 w 360"/>
                <a:gd name="T63" fmla="*/ 273 h 278"/>
                <a:gd name="T64" fmla="*/ 240 w 360"/>
                <a:gd name="T65" fmla="*/ 274 h 278"/>
                <a:gd name="T66" fmla="*/ 241 w 360"/>
                <a:gd name="T67" fmla="*/ 266 h 278"/>
                <a:gd name="T68" fmla="*/ 222 w 360"/>
                <a:gd name="T69" fmla="*/ 251 h 278"/>
                <a:gd name="T70" fmla="*/ 234 w 360"/>
                <a:gd name="T71" fmla="*/ 252 h 278"/>
                <a:gd name="T72" fmla="*/ 233 w 360"/>
                <a:gd name="T73" fmla="*/ 249 h 278"/>
                <a:gd name="T74" fmla="*/ 238 w 360"/>
                <a:gd name="T75" fmla="*/ 246 h 278"/>
                <a:gd name="T76" fmla="*/ 231 w 360"/>
                <a:gd name="T77" fmla="*/ 230 h 278"/>
                <a:gd name="T78" fmla="*/ 234 w 360"/>
                <a:gd name="T79" fmla="*/ 230 h 278"/>
                <a:gd name="T80" fmla="*/ 273 w 360"/>
                <a:gd name="T81" fmla="*/ 241 h 278"/>
                <a:gd name="T82" fmla="*/ 287 w 360"/>
                <a:gd name="T83" fmla="*/ 237 h 278"/>
                <a:gd name="T84" fmla="*/ 271 w 360"/>
                <a:gd name="T85" fmla="*/ 224 h 278"/>
                <a:gd name="T86" fmla="*/ 289 w 360"/>
                <a:gd name="T87" fmla="*/ 236 h 278"/>
                <a:gd name="T88" fmla="*/ 291 w 360"/>
                <a:gd name="T89" fmla="*/ 215 h 278"/>
                <a:gd name="T90" fmla="*/ 318 w 360"/>
                <a:gd name="T91" fmla="*/ 222 h 278"/>
                <a:gd name="T92" fmla="*/ 308 w 360"/>
                <a:gd name="T93" fmla="*/ 202 h 278"/>
                <a:gd name="T94" fmla="*/ 309 w 360"/>
                <a:gd name="T95" fmla="*/ 201 h 278"/>
                <a:gd name="T96" fmla="*/ 335 w 360"/>
                <a:gd name="T97" fmla="*/ 203 h 278"/>
                <a:gd name="T98" fmla="*/ 335 w 360"/>
                <a:gd name="T99" fmla="*/ 203 h 278"/>
                <a:gd name="T100" fmla="*/ 337 w 360"/>
                <a:gd name="T101" fmla="*/ 170 h 278"/>
                <a:gd name="T102" fmla="*/ 339 w 360"/>
                <a:gd name="T103" fmla="*/ 170 h 278"/>
                <a:gd name="T104" fmla="*/ 339 w 360"/>
                <a:gd name="T105" fmla="*/ 155 h 278"/>
                <a:gd name="T106" fmla="*/ 340 w 360"/>
                <a:gd name="T107" fmla="*/ 153 h 278"/>
                <a:gd name="T108" fmla="*/ 351 w 360"/>
                <a:gd name="T109" fmla="*/ 16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0" h="278">
                  <a:moveTo>
                    <a:pt x="356" y="146"/>
                  </a:moveTo>
                  <a:cubicBezTo>
                    <a:pt x="356" y="145"/>
                    <a:pt x="355" y="145"/>
                    <a:pt x="354" y="144"/>
                  </a:cubicBezTo>
                  <a:cubicBezTo>
                    <a:pt x="354" y="144"/>
                    <a:pt x="354" y="144"/>
                    <a:pt x="354" y="144"/>
                  </a:cubicBezTo>
                  <a:cubicBezTo>
                    <a:pt x="352" y="126"/>
                    <a:pt x="347" y="110"/>
                    <a:pt x="339" y="94"/>
                  </a:cubicBezTo>
                  <a:cubicBezTo>
                    <a:pt x="340" y="94"/>
                    <a:pt x="340" y="94"/>
                    <a:pt x="339" y="94"/>
                  </a:cubicBezTo>
                  <a:cubicBezTo>
                    <a:pt x="339" y="94"/>
                    <a:pt x="339" y="94"/>
                    <a:pt x="339" y="93"/>
                  </a:cubicBezTo>
                  <a:cubicBezTo>
                    <a:pt x="332" y="79"/>
                    <a:pt x="322" y="66"/>
                    <a:pt x="310" y="55"/>
                  </a:cubicBezTo>
                  <a:cubicBezTo>
                    <a:pt x="310" y="54"/>
                    <a:pt x="310" y="54"/>
                    <a:pt x="310" y="54"/>
                  </a:cubicBezTo>
                  <a:cubicBezTo>
                    <a:pt x="310" y="54"/>
                    <a:pt x="310" y="54"/>
                    <a:pt x="309" y="54"/>
                  </a:cubicBezTo>
                  <a:cubicBezTo>
                    <a:pt x="288" y="34"/>
                    <a:pt x="261" y="20"/>
                    <a:pt x="230" y="14"/>
                  </a:cubicBezTo>
                  <a:cubicBezTo>
                    <a:pt x="230" y="14"/>
                    <a:pt x="230" y="14"/>
                    <a:pt x="230" y="14"/>
                  </a:cubicBezTo>
                  <a:cubicBezTo>
                    <a:pt x="180" y="0"/>
                    <a:pt x="124" y="1"/>
                    <a:pt x="77" y="23"/>
                  </a:cubicBezTo>
                  <a:cubicBezTo>
                    <a:pt x="52" y="34"/>
                    <a:pt x="28" y="50"/>
                    <a:pt x="17" y="75"/>
                  </a:cubicBezTo>
                  <a:cubicBezTo>
                    <a:pt x="6" y="98"/>
                    <a:pt x="5" y="125"/>
                    <a:pt x="13" y="149"/>
                  </a:cubicBezTo>
                  <a:cubicBezTo>
                    <a:pt x="13" y="150"/>
                    <a:pt x="14" y="151"/>
                    <a:pt x="14" y="152"/>
                  </a:cubicBezTo>
                  <a:cubicBezTo>
                    <a:pt x="22" y="181"/>
                    <a:pt x="40" y="207"/>
                    <a:pt x="65" y="224"/>
                  </a:cubicBezTo>
                  <a:cubicBezTo>
                    <a:pt x="98" y="250"/>
                    <a:pt x="140" y="254"/>
                    <a:pt x="181" y="257"/>
                  </a:cubicBezTo>
                  <a:cubicBezTo>
                    <a:pt x="181" y="257"/>
                    <a:pt x="182" y="257"/>
                    <a:pt x="182" y="256"/>
                  </a:cubicBezTo>
                  <a:cubicBezTo>
                    <a:pt x="185" y="258"/>
                    <a:pt x="188" y="260"/>
                    <a:pt x="191" y="261"/>
                  </a:cubicBezTo>
                  <a:cubicBezTo>
                    <a:pt x="193" y="264"/>
                    <a:pt x="197" y="266"/>
                    <a:pt x="200" y="267"/>
                  </a:cubicBezTo>
                  <a:cubicBezTo>
                    <a:pt x="215" y="274"/>
                    <a:pt x="230" y="278"/>
                    <a:pt x="246" y="278"/>
                  </a:cubicBezTo>
                  <a:cubicBezTo>
                    <a:pt x="247" y="278"/>
                    <a:pt x="248" y="277"/>
                    <a:pt x="247" y="276"/>
                  </a:cubicBezTo>
                  <a:cubicBezTo>
                    <a:pt x="244" y="267"/>
                    <a:pt x="241" y="258"/>
                    <a:pt x="237" y="250"/>
                  </a:cubicBezTo>
                  <a:cubicBezTo>
                    <a:pt x="297" y="253"/>
                    <a:pt x="360" y="212"/>
                    <a:pt x="355" y="147"/>
                  </a:cubicBezTo>
                  <a:cubicBezTo>
                    <a:pt x="355" y="147"/>
                    <a:pt x="355" y="147"/>
                    <a:pt x="355" y="147"/>
                  </a:cubicBezTo>
                  <a:cubicBezTo>
                    <a:pt x="356" y="148"/>
                    <a:pt x="357" y="146"/>
                    <a:pt x="356" y="146"/>
                  </a:cubicBezTo>
                  <a:close/>
                  <a:moveTo>
                    <a:pt x="350" y="134"/>
                  </a:moveTo>
                  <a:cubicBezTo>
                    <a:pt x="350" y="137"/>
                    <a:pt x="350" y="139"/>
                    <a:pt x="351" y="142"/>
                  </a:cubicBezTo>
                  <a:cubicBezTo>
                    <a:pt x="348" y="140"/>
                    <a:pt x="345" y="139"/>
                    <a:pt x="342" y="137"/>
                  </a:cubicBezTo>
                  <a:cubicBezTo>
                    <a:pt x="338" y="135"/>
                    <a:pt x="335" y="132"/>
                    <a:pt x="331" y="129"/>
                  </a:cubicBezTo>
                  <a:cubicBezTo>
                    <a:pt x="330" y="125"/>
                    <a:pt x="330" y="121"/>
                    <a:pt x="329" y="117"/>
                  </a:cubicBezTo>
                  <a:cubicBezTo>
                    <a:pt x="335" y="121"/>
                    <a:pt x="341" y="125"/>
                    <a:pt x="348" y="128"/>
                  </a:cubicBezTo>
                  <a:cubicBezTo>
                    <a:pt x="349" y="130"/>
                    <a:pt x="349" y="132"/>
                    <a:pt x="350" y="134"/>
                  </a:cubicBezTo>
                  <a:close/>
                  <a:moveTo>
                    <a:pt x="348" y="126"/>
                  </a:moveTo>
                  <a:cubicBezTo>
                    <a:pt x="341" y="121"/>
                    <a:pt x="335" y="118"/>
                    <a:pt x="328" y="114"/>
                  </a:cubicBezTo>
                  <a:cubicBezTo>
                    <a:pt x="327" y="109"/>
                    <a:pt x="326" y="104"/>
                    <a:pt x="324" y="100"/>
                  </a:cubicBezTo>
                  <a:cubicBezTo>
                    <a:pt x="330" y="104"/>
                    <a:pt x="336" y="108"/>
                    <a:pt x="342" y="111"/>
                  </a:cubicBezTo>
                  <a:cubicBezTo>
                    <a:pt x="342" y="111"/>
                    <a:pt x="343" y="110"/>
                    <a:pt x="343" y="110"/>
                  </a:cubicBezTo>
                  <a:cubicBezTo>
                    <a:pt x="336" y="105"/>
                    <a:pt x="330" y="101"/>
                    <a:pt x="323" y="97"/>
                  </a:cubicBezTo>
                  <a:cubicBezTo>
                    <a:pt x="321" y="92"/>
                    <a:pt x="318" y="87"/>
                    <a:pt x="316" y="82"/>
                  </a:cubicBezTo>
                  <a:cubicBezTo>
                    <a:pt x="322" y="86"/>
                    <a:pt x="329" y="90"/>
                    <a:pt x="335" y="94"/>
                  </a:cubicBezTo>
                  <a:cubicBezTo>
                    <a:pt x="341" y="104"/>
                    <a:pt x="345" y="114"/>
                    <a:pt x="348" y="126"/>
                  </a:cubicBezTo>
                  <a:close/>
                  <a:moveTo>
                    <a:pt x="333" y="89"/>
                  </a:moveTo>
                  <a:cubicBezTo>
                    <a:pt x="327" y="85"/>
                    <a:pt x="320" y="82"/>
                    <a:pt x="314" y="78"/>
                  </a:cubicBezTo>
                  <a:cubicBezTo>
                    <a:pt x="311" y="74"/>
                    <a:pt x="308" y="69"/>
                    <a:pt x="305" y="65"/>
                  </a:cubicBezTo>
                  <a:cubicBezTo>
                    <a:pt x="311" y="68"/>
                    <a:pt x="316" y="71"/>
                    <a:pt x="322" y="74"/>
                  </a:cubicBezTo>
                  <a:cubicBezTo>
                    <a:pt x="326" y="79"/>
                    <a:pt x="330" y="84"/>
                    <a:pt x="333" y="89"/>
                  </a:cubicBezTo>
                  <a:close/>
                  <a:moveTo>
                    <a:pt x="319" y="70"/>
                  </a:moveTo>
                  <a:cubicBezTo>
                    <a:pt x="314" y="67"/>
                    <a:pt x="308" y="65"/>
                    <a:pt x="303" y="63"/>
                  </a:cubicBezTo>
                  <a:cubicBezTo>
                    <a:pt x="299" y="58"/>
                    <a:pt x="294" y="53"/>
                    <a:pt x="290" y="48"/>
                  </a:cubicBezTo>
                  <a:cubicBezTo>
                    <a:pt x="294" y="49"/>
                    <a:pt x="298" y="51"/>
                    <a:pt x="302" y="53"/>
                  </a:cubicBezTo>
                  <a:cubicBezTo>
                    <a:pt x="308" y="58"/>
                    <a:pt x="314" y="64"/>
                    <a:pt x="319" y="70"/>
                  </a:cubicBezTo>
                  <a:close/>
                  <a:moveTo>
                    <a:pt x="295" y="48"/>
                  </a:moveTo>
                  <a:cubicBezTo>
                    <a:pt x="293" y="47"/>
                    <a:pt x="290" y="46"/>
                    <a:pt x="288" y="46"/>
                  </a:cubicBezTo>
                  <a:cubicBezTo>
                    <a:pt x="288" y="46"/>
                    <a:pt x="288" y="46"/>
                    <a:pt x="287" y="46"/>
                  </a:cubicBezTo>
                  <a:cubicBezTo>
                    <a:pt x="281" y="41"/>
                    <a:pt x="275" y="36"/>
                    <a:pt x="268" y="31"/>
                  </a:cubicBezTo>
                  <a:cubicBezTo>
                    <a:pt x="278" y="36"/>
                    <a:pt x="287" y="41"/>
                    <a:pt x="295" y="48"/>
                  </a:cubicBezTo>
                  <a:close/>
                  <a:moveTo>
                    <a:pt x="71" y="222"/>
                  </a:moveTo>
                  <a:cubicBezTo>
                    <a:pt x="59" y="214"/>
                    <a:pt x="49" y="203"/>
                    <a:pt x="40" y="192"/>
                  </a:cubicBezTo>
                  <a:cubicBezTo>
                    <a:pt x="46" y="198"/>
                    <a:pt x="53" y="204"/>
                    <a:pt x="61" y="209"/>
                  </a:cubicBezTo>
                  <a:cubicBezTo>
                    <a:pt x="65" y="214"/>
                    <a:pt x="69" y="219"/>
                    <a:pt x="73" y="223"/>
                  </a:cubicBezTo>
                  <a:cubicBezTo>
                    <a:pt x="72" y="223"/>
                    <a:pt x="72" y="222"/>
                    <a:pt x="71" y="222"/>
                  </a:cubicBezTo>
                  <a:close/>
                  <a:moveTo>
                    <a:pt x="79" y="227"/>
                  </a:moveTo>
                  <a:cubicBezTo>
                    <a:pt x="74" y="222"/>
                    <a:pt x="70" y="217"/>
                    <a:pt x="65" y="212"/>
                  </a:cubicBezTo>
                  <a:cubicBezTo>
                    <a:pt x="70" y="214"/>
                    <a:pt x="74" y="217"/>
                    <a:pt x="79" y="219"/>
                  </a:cubicBezTo>
                  <a:cubicBezTo>
                    <a:pt x="83" y="224"/>
                    <a:pt x="87" y="229"/>
                    <a:pt x="92" y="233"/>
                  </a:cubicBezTo>
                  <a:cubicBezTo>
                    <a:pt x="87" y="231"/>
                    <a:pt x="83" y="229"/>
                    <a:pt x="79" y="227"/>
                  </a:cubicBezTo>
                  <a:close/>
                  <a:moveTo>
                    <a:pt x="96" y="235"/>
                  </a:moveTo>
                  <a:cubicBezTo>
                    <a:pt x="92" y="230"/>
                    <a:pt x="87" y="226"/>
                    <a:pt x="83" y="221"/>
                  </a:cubicBezTo>
                  <a:cubicBezTo>
                    <a:pt x="87" y="222"/>
                    <a:pt x="91" y="224"/>
                    <a:pt x="96" y="226"/>
                  </a:cubicBezTo>
                  <a:cubicBezTo>
                    <a:pt x="100" y="231"/>
                    <a:pt x="104" y="235"/>
                    <a:pt x="109" y="240"/>
                  </a:cubicBezTo>
                  <a:cubicBezTo>
                    <a:pt x="105" y="238"/>
                    <a:pt x="100" y="237"/>
                    <a:pt x="96" y="235"/>
                  </a:cubicBezTo>
                  <a:close/>
                  <a:moveTo>
                    <a:pt x="112" y="241"/>
                  </a:moveTo>
                  <a:cubicBezTo>
                    <a:pt x="108" y="236"/>
                    <a:pt x="103" y="231"/>
                    <a:pt x="99" y="227"/>
                  </a:cubicBezTo>
                  <a:cubicBezTo>
                    <a:pt x="103" y="228"/>
                    <a:pt x="107" y="229"/>
                    <a:pt x="111" y="230"/>
                  </a:cubicBezTo>
                  <a:cubicBezTo>
                    <a:pt x="113" y="232"/>
                    <a:pt x="115" y="235"/>
                    <a:pt x="118" y="237"/>
                  </a:cubicBezTo>
                  <a:cubicBezTo>
                    <a:pt x="120" y="239"/>
                    <a:pt x="122" y="242"/>
                    <a:pt x="124" y="244"/>
                  </a:cubicBezTo>
                  <a:cubicBezTo>
                    <a:pt x="120" y="243"/>
                    <a:pt x="116" y="242"/>
                    <a:pt x="112" y="241"/>
                  </a:cubicBezTo>
                  <a:close/>
                  <a:moveTo>
                    <a:pt x="128" y="245"/>
                  </a:moveTo>
                  <a:cubicBezTo>
                    <a:pt x="125" y="242"/>
                    <a:pt x="122" y="239"/>
                    <a:pt x="119" y="236"/>
                  </a:cubicBezTo>
                  <a:cubicBezTo>
                    <a:pt x="117" y="234"/>
                    <a:pt x="115" y="232"/>
                    <a:pt x="113" y="230"/>
                  </a:cubicBezTo>
                  <a:cubicBezTo>
                    <a:pt x="117" y="231"/>
                    <a:pt x="120" y="231"/>
                    <a:pt x="124" y="232"/>
                  </a:cubicBezTo>
                  <a:cubicBezTo>
                    <a:pt x="128" y="237"/>
                    <a:pt x="133" y="242"/>
                    <a:pt x="138" y="247"/>
                  </a:cubicBezTo>
                  <a:cubicBezTo>
                    <a:pt x="135" y="246"/>
                    <a:pt x="131" y="245"/>
                    <a:pt x="128" y="245"/>
                  </a:cubicBezTo>
                  <a:close/>
                  <a:moveTo>
                    <a:pt x="143" y="247"/>
                  </a:moveTo>
                  <a:cubicBezTo>
                    <a:pt x="138" y="242"/>
                    <a:pt x="132" y="237"/>
                    <a:pt x="126" y="232"/>
                  </a:cubicBezTo>
                  <a:cubicBezTo>
                    <a:pt x="131" y="233"/>
                    <a:pt x="136" y="233"/>
                    <a:pt x="141" y="233"/>
                  </a:cubicBezTo>
                  <a:cubicBezTo>
                    <a:pt x="144" y="236"/>
                    <a:pt x="146" y="238"/>
                    <a:pt x="149" y="241"/>
                  </a:cubicBezTo>
                  <a:cubicBezTo>
                    <a:pt x="151" y="244"/>
                    <a:pt x="153" y="247"/>
                    <a:pt x="156" y="249"/>
                  </a:cubicBezTo>
                  <a:cubicBezTo>
                    <a:pt x="152" y="248"/>
                    <a:pt x="147" y="248"/>
                    <a:pt x="143" y="247"/>
                  </a:cubicBezTo>
                  <a:close/>
                  <a:moveTo>
                    <a:pt x="159" y="249"/>
                  </a:moveTo>
                  <a:cubicBezTo>
                    <a:pt x="157" y="246"/>
                    <a:pt x="153" y="243"/>
                    <a:pt x="150" y="240"/>
                  </a:cubicBezTo>
                  <a:cubicBezTo>
                    <a:pt x="148" y="237"/>
                    <a:pt x="146" y="235"/>
                    <a:pt x="143" y="233"/>
                  </a:cubicBezTo>
                  <a:cubicBezTo>
                    <a:pt x="147" y="233"/>
                    <a:pt x="151" y="233"/>
                    <a:pt x="154" y="232"/>
                  </a:cubicBezTo>
                  <a:cubicBezTo>
                    <a:pt x="160" y="238"/>
                    <a:pt x="166" y="245"/>
                    <a:pt x="173" y="250"/>
                  </a:cubicBezTo>
                  <a:cubicBezTo>
                    <a:pt x="174" y="250"/>
                    <a:pt x="174" y="250"/>
                    <a:pt x="174" y="250"/>
                  </a:cubicBezTo>
                  <a:cubicBezTo>
                    <a:pt x="175" y="250"/>
                    <a:pt x="175" y="250"/>
                    <a:pt x="175" y="250"/>
                  </a:cubicBezTo>
                  <a:cubicBezTo>
                    <a:pt x="175" y="250"/>
                    <a:pt x="175" y="251"/>
                    <a:pt x="175" y="251"/>
                  </a:cubicBezTo>
                  <a:cubicBezTo>
                    <a:pt x="170" y="250"/>
                    <a:pt x="165" y="250"/>
                    <a:pt x="159" y="249"/>
                  </a:cubicBezTo>
                  <a:close/>
                  <a:moveTo>
                    <a:pt x="157" y="232"/>
                  </a:moveTo>
                  <a:cubicBezTo>
                    <a:pt x="159" y="232"/>
                    <a:pt x="161" y="231"/>
                    <a:pt x="164" y="231"/>
                  </a:cubicBezTo>
                  <a:cubicBezTo>
                    <a:pt x="164" y="235"/>
                    <a:pt x="167" y="239"/>
                    <a:pt x="169" y="243"/>
                  </a:cubicBezTo>
                  <a:cubicBezTo>
                    <a:pt x="165" y="239"/>
                    <a:pt x="161" y="236"/>
                    <a:pt x="157" y="232"/>
                  </a:cubicBezTo>
                  <a:close/>
                  <a:moveTo>
                    <a:pt x="189" y="253"/>
                  </a:moveTo>
                  <a:cubicBezTo>
                    <a:pt x="184" y="250"/>
                    <a:pt x="180" y="246"/>
                    <a:pt x="177" y="242"/>
                  </a:cubicBezTo>
                  <a:cubicBezTo>
                    <a:pt x="176" y="241"/>
                    <a:pt x="167" y="230"/>
                    <a:pt x="168" y="228"/>
                  </a:cubicBezTo>
                  <a:cubicBezTo>
                    <a:pt x="169" y="227"/>
                    <a:pt x="168" y="225"/>
                    <a:pt x="166" y="225"/>
                  </a:cubicBezTo>
                  <a:cubicBezTo>
                    <a:pt x="166" y="226"/>
                    <a:pt x="166" y="226"/>
                    <a:pt x="165" y="226"/>
                  </a:cubicBezTo>
                  <a:cubicBezTo>
                    <a:pt x="165" y="226"/>
                    <a:pt x="165" y="226"/>
                    <a:pt x="165" y="226"/>
                  </a:cubicBezTo>
                  <a:cubicBezTo>
                    <a:pt x="136" y="226"/>
                    <a:pt x="109" y="225"/>
                    <a:pt x="83" y="213"/>
                  </a:cubicBezTo>
                  <a:cubicBezTo>
                    <a:pt x="61" y="203"/>
                    <a:pt x="41" y="187"/>
                    <a:pt x="29" y="167"/>
                  </a:cubicBezTo>
                  <a:cubicBezTo>
                    <a:pt x="0" y="120"/>
                    <a:pt x="16" y="65"/>
                    <a:pt x="63" y="38"/>
                  </a:cubicBezTo>
                  <a:cubicBezTo>
                    <a:pt x="107" y="12"/>
                    <a:pt x="161" y="7"/>
                    <a:pt x="210" y="17"/>
                  </a:cubicBezTo>
                  <a:cubicBezTo>
                    <a:pt x="236" y="23"/>
                    <a:pt x="261" y="32"/>
                    <a:pt x="280" y="50"/>
                  </a:cubicBezTo>
                  <a:cubicBezTo>
                    <a:pt x="298" y="67"/>
                    <a:pt x="314" y="90"/>
                    <a:pt x="322" y="113"/>
                  </a:cubicBezTo>
                  <a:cubicBezTo>
                    <a:pt x="325" y="123"/>
                    <a:pt x="326" y="134"/>
                    <a:pt x="325" y="146"/>
                  </a:cubicBezTo>
                  <a:cubicBezTo>
                    <a:pt x="325" y="146"/>
                    <a:pt x="325" y="146"/>
                    <a:pt x="325" y="147"/>
                  </a:cubicBezTo>
                  <a:cubicBezTo>
                    <a:pt x="323" y="167"/>
                    <a:pt x="316" y="187"/>
                    <a:pt x="302" y="198"/>
                  </a:cubicBezTo>
                  <a:cubicBezTo>
                    <a:pt x="278" y="219"/>
                    <a:pt x="244" y="226"/>
                    <a:pt x="214" y="222"/>
                  </a:cubicBezTo>
                  <a:cubicBezTo>
                    <a:pt x="212" y="222"/>
                    <a:pt x="211" y="223"/>
                    <a:pt x="210" y="224"/>
                  </a:cubicBezTo>
                  <a:cubicBezTo>
                    <a:pt x="210" y="224"/>
                    <a:pt x="209" y="225"/>
                    <a:pt x="209" y="226"/>
                  </a:cubicBezTo>
                  <a:cubicBezTo>
                    <a:pt x="211" y="240"/>
                    <a:pt x="215" y="252"/>
                    <a:pt x="221" y="264"/>
                  </a:cubicBezTo>
                  <a:cubicBezTo>
                    <a:pt x="209" y="262"/>
                    <a:pt x="198" y="259"/>
                    <a:pt x="189" y="253"/>
                  </a:cubicBezTo>
                  <a:close/>
                  <a:moveTo>
                    <a:pt x="216" y="269"/>
                  </a:moveTo>
                  <a:cubicBezTo>
                    <a:pt x="216" y="269"/>
                    <a:pt x="216" y="269"/>
                    <a:pt x="216" y="269"/>
                  </a:cubicBezTo>
                  <a:cubicBezTo>
                    <a:pt x="219" y="270"/>
                    <a:pt x="223" y="270"/>
                    <a:pt x="226" y="270"/>
                  </a:cubicBezTo>
                  <a:cubicBezTo>
                    <a:pt x="227" y="270"/>
                    <a:pt x="228" y="270"/>
                    <a:pt x="228" y="269"/>
                  </a:cubicBezTo>
                  <a:cubicBezTo>
                    <a:pt x="230" y="271"/>
                    <a:pt x="232" y="272"/>
                    <a:pt x="234" y="273"/>
                  </a:cubicBezTo>
                  <a:cubicBezTo>
                    <a:pt x="235" y="273"/>
                    <a:pt x="236" y="274"/>
                    <a:pt x="237" y="274"/>
                  </a:cubicBezTo>
                  <a:cubicBezTo>
                    <a:pt x="230" y="274"/>
                    <a:pt x="220" y="270"/>
                    <a:pt x="216" y="269"/>
                  </a:cubicBezTo>
                  <a:close/>
                  <a:moveTo>
                    <a:pt x="242" y="272"/>
                  </a:moveTo>
                  <a:cubicBezTo>
                    <a:pt x="242" y="273"/>
                    <a:pt x="241" y="273"/>
                    <a:pt x="240" y="274"/>
                  </a:cubicBezTo>
                  <a:cubicBezTo>
                    <a:pt x="237" y="271"/>
                    <a:pt x="233" y="269"/>
                    <a:pt x="229" y="268"/>
                  </a:cubicBezTo>
                  <a:cubicBezTo>
                    <a:pt x="229" y="267"/>
                    <a:pt x="229" y="266"/>
                    <a:pt x="229" y="266"/>
                  </a:cubicBezTo>
                  <a:cubicBezTo>
                    <a:pt x="226" y="262"/>
                    <a:pt x="224" y="258"/>
                    <a:pt x="223" y="254"/>
                  </a:cubicBezTo>
                  <a:cubicBezTo>
                    <a:pt x="228" y="259"/>
                    <a:pt x="234" y="264"/>
                    <a:pt x="241" y="266"/>
                  </a:cubicBezTo>
                  <a:cubicBezTo>
                    <a:pt x="242" y="269"/>
                    <a:pt x="242" y="271"/>
                    <a:pt x="242" y="272"/>
                  </a:cubicBezTo>
                  <a:close/>
                  <a:moveTo>
                    <a:pt x="239" y="263"/>
                  </a:moveTo>
                  <a:cubicBezTo>
                    <a:pt x="237" y="262"/>
                    <a:pt x="235" y="261"/>
                    <a:pt x="233" y="260"/>
                  </a:cubicBezTo>
                  <a:cubicBezTo>
                    <a:pt x="229" y="257"/>
                    <a:pt x="226" y="254"/>
                    <a:pt x="222" y="251"/>
                  </a:cubicBezTo>
                  <a:cubicBezTo>
                    <a:pt x="222" y="251"/>
                    <a:pt x="222" y="251"/>
                    <a:pt x="222" y="251"/>
                  </a:cubicBezTo>
                  <a:cubicBezTo>
                    <a:pt x="221" y="248"/>
                    <a:pt x="219" y="244"/>
                    <a:pt x="219" y="241"/>
                  </a:cubicBezTo>
                  <a:cubicBezTo>
                    <a:pt x="221" y="242"/>
                    <a:pt x="223" y="244"/>
                    <a:pt x="225" y="246"/>
                  </a:cubicBezTo>
                  <a:cubicBezTo>
                    <a:pt x="228" y="248"/>
                    <a:pt x="231" y="250"/>
                    <a:pt x="234" y="252"/>
                  </a:cubicBezTo>
                  <a:cubicBezTo>
                    <a:pt x="235" y="255"/>
                    <a:pt x="237" y="259"/>
                    <a:pt x="239" y="263"/>
                  </a:cubicBezTo>
                  <a:close/>
                  <a:moveTo>
                    <a:pt x="235" y="247"/>
                  </a:moveTo>
                  <a:cubicBezTo>
                    <a:pt x="234" y="247"/>
                    <a:pt x="234" y="248"/>
                    <a:pt x="234" y="248"/>
                  </a:cubicBezTo>
                  <a:cubicBezTo>
                    <a:pt x="233" y="249"/>
                    <a:pt x="233" y="249"/>
                    <a:pt x="233" y="249"/>
                  </a:cubicBezTo>
                  <a:cubicBezTo>
                    <a:pt x="231" y="248"/>
                    <a:pt x="229" y="246"/>
                    <a:pt x="227" y="245"/>
                  </a:cubicBezTo>
                  <a:cubicBezTo>
                    <a:pt x="224" y="243"/>
                    <a:pt x="221" y="241"/>
                    <a:pt x="218" y="239"/>
                  </a:cubicBezTo>
                  <a:cubicBezTo>
                    <a:pt x="217" y="236"/>
                    <a:pt x="217" y="233"/>
                    <a:pt x="216" y="230"/>
                  </a:cubicBezTo>
                  <a:cubicBezTo>
                    <a:pt x="223" y="236"/>
                    <a:pt x="230" y="242"/>
                    <a:pt x="238" y="246"/>
                  </a:cubicBezTo>
                  <a:cubicBezTo>
                    <a:pt x="237" y="246"/>
                    <a:pt x="236" y="247"/>
                    <a:pt x="235" y="247"/>
                  </a:cubicBezTo>
                  <a:close/>
                  <a:moveTo>
                    <a:pt x="242" y="246"/>
                  </a:moveTo>
                  <a:cubicBezTo>
                    <a:pt x="234" y="240"/>
                    <a:pt x="226" y="235"/>
                    <a:pt x="218" y="229"/>
                  </a:cubicBezTo>
                  <a:cubicBezTo>
                    <a:pt x="222" y="230"/>
                    <a:pt x="227" y="230"/>
                    <a:pt x="231" y="230"/>
                  </a:cubicBezTo>
                  <a:cubicBezTo>
                    <a:pt x="238" y="235"/>
                    <a:pt x="246" y="240"/>
                    <a:pt x="254" y="244"/>
                  </a:cubicBezTo>
                  <a:cubicBezTo>
                    <a:pt x="250" y="245"/>
                    <a:pt x="246" y="245"/>
                    <a:pt x="242" y="246"/>
                  </a:cubicBezTo>
                  <a:close/>
                  <a:moveTo>
                    <a:pt x="258" y="244"/>
                  </a:moveTo>
                  <a:cubicBezTo>
                    <a:pt x="250" y="239"/>
                    <a:pt x="242" y="235"/>
                    <a:pt x="234" y="230"/>
                  </a:cubicBezTo>
                  <a:cubicBezTo>
                    <a:pt x="239" y="230"/>
                    <a:pt x="245" y="229"/>
                    <a:pt x="250" y="229"/>
                  </a:cubicBezTo>
                  <a:cubicBezTo>
                    <a:pt x="257" y="233"/>
                    <a:pt x="263" y="238"/>
                    <a:pt x="269" y="242"/>
                  </a:cubicBezTo>
                  <a:cubicBezTo>
                    <a:pt x="266" y="242"/>
                    <a:pt x="262" y="243"/>
                    <a:pt x="258" y="244"/>
                  </a:cubicBezTo>
                  <a:close/>
                  <a:moveTo>
                    <a:pt x="273" y="241"/>
                  </a:moveTo>
                  <a:cubicBezTo>
                    <a:pt x="267" y="236"/>
                    <a:pt x="259" y="232"/>
                    <a:pt x="253" y="228"/>
                  </a:cubicBezTo>
                  <a:cubicBezTo>
                    <a:pt x="258" y="227"/>
                    <a:pt x="264" y="226"/>
                    <a:pt x="269" y="225"/>
                  </a:cubicBezTo>
                  <a:cubicBezTo>
                    <a:pt x="272" y="227"/>
                    <a:pt x="275" y="229"/>
                    <a:pt x="277" y="231"/>
                  </a:cubicBezTo>
                  <a:cubicBezTo>
                    <a:pt x="280" y="233"/>
                    <a:pt x="283" y="235"/>
                    <a:pt x="287" y="237"/>
                  </a:cubicBezTo>
                  <a:cubicBezTo>
                    <a:pt x="282" y="239"/>
                    <a:pt x="277" y="240"/>
                    <a:pt x="273" y="241"/>
                  </a:cubicBezTo>
                  <a:close/>
                  <a:moveTo>
                    <a:pt x="289" y="236"/>
                  </a:moveTo>
                  <a:cubicBezTo>
                    <a:pt x="287" y="234"/>
                    <a:pt x="283" y="232"/>
                    <a:pt x="280" y="230"/>
                  </a:cubicBezTo>
                  <a:cubicBezTo>
                    <a:pt x="277" y="228"/>
                    <a:pt x="274" y="226"/>
                    <a:pt x="271" y="224"/>
                  </a:cubicBezTo>
                  <a:cubicBezTo>
                    <a:pt x="276" y="222"/>
                    <a:pt x="280" y="221"/>
                    <a:pt x="285" y="218"/>
                  </a:cubicBezTo>
                  <a:cubicBezTo>
                    <a:pt x="287" y="221"/>
                    <a:pt x="290" y="224"/>
                    <a:pt x="293" y="226"/>
                  </a:cubicBezTo>
                  <a:cubicBezTo>
                    <a:pt x="295" y="228"/>
                    <a:pt x="298" y="230"/>
                    <a:pt x="300" y="232"/>
                  </a:cubicBezTo>
                  <a:cubicBezTo>
                    <a:pt x="297" y="234"/>
                    <a:pt x="293" y="235"/>
                    <a:pt x="289" y="236"/>
                  </a:cubicBezTo>
                  <a:close/>
                  <a:moveTo>
                    <a:pt x="303" y="231"/>
                  </a:moveTo>
                  <a:cubicBezTo>
                    <a:pt x="300" y="228"/>
                    <a:pt x="297" y="227"/>
                    <a:pt x="294" y="225"/>
                  </a:cubicBezTo>
                  <a:cubicBezTo>
                    <a:pt x="291" y="222"/>
                    <a:pt x="289" y="220"/>
                    <a:pt x="287" y="218"/>
                  </a:cubicBezTo>
                  <a:cubicBezTo>
                    <a:pt x="288" y="217"/>
                    <a:pt x="290" y="216"/>
                    <a:pt x="291" y="215"/>
                  </a:cubicBezTo>
                  <a:cubicBezTo>
                    <a:pt x="293" y="214"/>
                    <a:pt x="295" y="213"/>
                    <a:pt x="297" y="212"/>
                  </a:cubicBezTo>
                  <a:cubicBezTo>
                    <a:pt x="302" y="216"/>
                    <a:pt x="308" y="221"/>
                    <a:pt x="314" y="224"/>
                  </a:cubicBezTo>
                  <a:cubicBezTo>
                    <a:pt x="310" y="227"/>
                    <a:pt x="307" y="229"/>
                    <a:pt x="303" y="231"/>
                  </a:cubicBezTo>
                  <a:close/>
                  <a:moveTo>
                    <a:pt x="318" y="222"/>
                  </a:moveTo>
                  <a:cubicBezTo>
                    <a:pt x="317" y="222"/>
                    <a:pt x="316" y="223"/>
                    <a:pt x="316" y="223"/>
                  </a:cubicBezTo>
                  <a:cubicBezTo>
                    <a:pt x="313" y="221"/>
                    <a:pt x="309" y="219"/>
                    <a:pt x="306" y="217"/>
                  </a:cubicBezTo>
                  <a:cubicBezTo>
                    <a:pt x="304" y="215"/>
                    <a:pt x="301" y="213"/>
                    <a:pt x="298" y="210"/>
                  </a:cubicBezTo>
                  <a:cubicBezTo>
                    <a:pt x="302" y="208"/>
                    <a:pt x="305" y="205"/>
                    <a:pt x="308" y="202"/>
                  </a:cubicBezTo>
                  <a:cubicBezTo>
                    <a:pt x="313" y="207"/>
                    <a:pt x="319" y="211"/>
                    <a:pt x="326" y="215"/>
                  </a:cubicBezTo>
                  <a:cubicBezTo>
                    <a:pt x="323" y="217"/>
                    <a:pt x="320" y="220"/>
                    <a:pt x="318" y="222"/>
                  </a:cubicBezTo>
                  <a:close/>
                  <a:moveTo>
                    <a:pt x="327" y="213"/>
                  </a:moveTo>
                  <a:cubicBezTo>
                    <a:pt x="322" y="209"/>
                    <a:pt x="315" y="205"/>
                    <a:pt x="309" y="201"/>
                  </a:cubicBezTo>
                  <a:cubicBezTo>
                    <a:pt x="312" y="198"/>
                    <a:pt x="315" y="195"/>
                    <a:pt x="317" y="191"/>
                  </a:cubicBezTo>
                  <a:cubicBezTo>
                    <a:pt x="323" y="196"/>
                    <a:pt x="328" y="201"/>
                    <a:pt x="334" y="205"/>
                  </a:cubicBezTo>
                  <a:cubicBezTo>
                    <a:pt x="332" y="208"/>
                    <a:pt x="330" y="211"/>
                    <a:pt x="327" y="213"/>
                  </a:cubicBezTo>
                  <a:close/>
                  <a:moveTo>
                    <a:pt x="335" y="203"/>
                  </a:moveTo>
                  <a:cubicBezTo>
                    <a:pt x="330" y="198"/>
                    <a:pt x="324" y="194"/>
                    <a:pt x="318" y="190"/>
                  </a:cubicBezTo>
                  <a:cubicBezTo>
                    <a:pt x="320" y="186"/>
                    <a:pt x="322" y="182"/>
                    <a:pt x="323" y="178"/>
                  </a:cubicBezTo>
                  <a:cubicBezTo>
                    <a:pt x="329" y="183"/>
                    <a:pt x="336" y="188"/>
                    <a:pt x="343" y="191"/>
                  </a:cubicBezTo>
                  <a:cubicBezTo>
                    <a:pt x="341" y="195"/>
                    <a:pt x="338" y="200"/>
                    <a:pt x="335" y="203"/>
                  </a:cubicBezTo>
                  <a:close/>
                  <a:moveTo>
                    <a:pt x="343" y="190"/>
                  </a:moveTo>
                  <a:cubicBezTo>
                    <a:pt x="337" y="185"/>
                    <a:pt x="330" y="181"/>
                    <a:pt x="324" y="177"/>
                  </a:cubicBezTo>
                  <a:cubicBezTo>
                    <a:pt x="325" y="172"/>
                    <a:pt x="327" y="168"/>
                    <a:pt x="328" y="164"/>
                  </a:cubicBezTo>
                  <a:cubicBezTo>
                    <a:pt x="331" y="166"/>
                    <a:pt x="334" y="168"/>
                    <a:pt x="337" y="170"/>
                  </a:cubicBezTo>
                  <a:cubicBezTo>
                    <a:pt x="340" y="173"/>
                    <a:pt x="344" y="176"/>
                    <a:pt x="347" y="179"/>
                  </a:cubicBezTo>
                  <a:cubicBezTo>
                    <a:pt x="346" y="182"/>
                    <a:pt x="345" y="186"/>
                    <a:pt x="343" y="190"/>
                  </a:cubicBezTo>
                  <a:close/>
                  <a:moveTo>
                    <a:pt x="348" y="176"/>
                  </a:moveTo>
                  <a:cubicBezTo>
                    <a:pt x="345" y="174"/>
                    <a:pt x="342" y="172"/>
                    <a:pt x="339" y="170"/>
                  </a:cubicBezTo>
                  <a:cubicBezTo>
                    <a:pt x="336" y="167"/>
                    <a:pt x="332" y="164"/>
                    <a:pt x="328" y="162"/>
                  </a:cubicBezTo>
                  <a:cubicBezTo>
                    <a:pt x="329" y="159"/>
                    <a:pt x="329" y="155"/>
                    <a:pt x="330" y="151"/>
                  </a:cubicBezTo>
                  <a:cubicBezTo>
                    <a:pt x="330" y="151"/>
                    <a:pt x="330" y="151"/>
                    <a:pt x="330" y="150"/>
                  </a:cubicBezTo>
                  <a:cubicBezTo>
                    <a:pt x="333" y="152"/>
                    <a:pt x="336" y="154"/>
                    <a:pt x="339" y="155"/>
                  </a:cubicBezTo>
                  <a:cubicBezTo>
                    <a:pt x="342" y="158"/>
                    <a:pt x="346" y="160"/>
                    <a:pt x="351" y="162"/>
                  </a:cubicBezTo>
                  <a:cubicBezTo>
                    <a:pt x="350" y="167"/>
                    <a:pt x="349" y="172"/>
                    <a:pt x="348" y="176"/>
                  </a:cubicBezTo>
                  <a:close/>
                  <a:moveTo>
                    <a:pt x="351" y="160"/>
                  </a:moveTo>
                  <a:cubicBezTo>
                    <a:pt x="347" y="158"/>
                    <a:pt x="343" y="156"/>
                    <a:pt x="340" y="153"/>
                  </a:cubicBezTo>
                  <a:cubicBezTo>
                    <a:pt x="337" y="152"/>
                    <a:pt x="334" y="150"/>
                    <a:pt x="330" y="148"/>
                  </a:cubicBezTo>
                  <a:cubicBezTo>
                    <a:pt x="331" y="143"/>
                    <a:pt x="331" y="137"/>
                    <a:pt x="331" y="131"/>
                  </a:cubicBezTo>
                  <a:cubicBezTo>
                    <a:pt x="337" y="136"/>
                    <a:pt x="344" y="142"/>
                    <a:pt x="351" y="145"/>
                  </a:cubicBezTo>
                  <a:cubicBezTo>
                    <a:pt x="351" y="150"/>
                    <a:pt x="351" y="155"/>
                    <a:pt x="351" y="1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3" name="Freeform 53">
              <a:extLst>
                <a:ext uri="{FF2B5EF4-FFF2-40B4-BE49-F238E27FC236}">
                  <a16:creationId xmlns:a16="http://schemas.microsoft.com/office/drawing/2014/main" id="{3EF1E3FE-E8EA-40E3-AB41-BCE645AE4AE3}"/>
                </a:ext>
              </a:extLst>
            </p:cNvPr>
            <p:cNvSpPr>
              <a:spLocks noEditPoints="1"/>
            </p:cNvSpPr>
            <p:nvPr/>
          </p:nvSpPr>
          <p:spPr bwMode="auto">
            <a:xfrm>
              <a:off x="9946877" y="3140619"/>
              <a:ext cx="738320" cy="576956"/>
            </a:xfrm>
            <a:custGeom>
              <a:avLst/>
              <a:gdLst>
                <a:gd name="T0" fmla="*/ 283 w 329"/>
                <a:gd name="T1" fmla="*/ 3 h 279"/>
                <a:gd name="T2" fmla="*/ 239 w 329"/>
                <a:gd name="T3" fmla="*/ 3 h 279"/>
                <a:gd name="T4" fmla="*/ 162 w 329"/>
                <a:gd name="T5" fmla="*/ 83 h 279"/>
                <a:gd name="T6" fmla="*/ 32 w 329"/>
                <a:gd name="T7" fmla="*/ 248 h 279"/>
                <a:gd name="T8" fmla="*/ 133 w 329"/>
                <a:gd name="T9" fmla="*/ 260 h 279"/>
                <a:gd name="T10" fmla="*/ 250 w 329"/>
                <a:gd name="T11" fmla="*/ 163 h 279"/>
                <a:gd name="T12" fmla="*/ 307 w 329"/>
                <a:gd name="T13" fmla="*/ 132 h 279"/>
                <a:gd name="T14" fmla="*/ 319 w 329"/>
                <a:gd name="T15" fmla="*/ 96 h 279"/>
                <a:gd name="T16" fmla="*/ 326 w 329"/>
                <a:gd name="T17" fmla="*/ 61 h 279"/>
                <a:gd name="T18" fmla="*/ 298 w 329"/>
                <a:gd name="T19" fmla="*/ 29 h 279"/>
                <a:gd name="T20" fmla="*/ 97 w 329"/>
                <a:gd name="T21" fmla="*/ 271 h 279"/>
                <a:gd name="T22" fmla="*/ 119 w 329"/>
                <a:gd name="T23" fmla="*/ 264 h 279"/>
                <a:gd name="T24" fmla="*/ 123 w 329"/>
                <a:gd name="T25" fmla="*/ 261 h 279"/>
                <a:gd name="T26" fmla="*/ 106 w 329"/>
                <a:gd name="T27" fmla="*/ 252 h 279"/>
                <a:gd name="T28" fmla="*/ 133 w 329"/>
                <a:gd name="T29" fmla="*/ 250 h 279"/>
                <a:gd name="T30" fmla="*/ 114 w 329"/>
                <a:gd name="T31" fmla="*/ 241 h 279"/>
                <a:gd name="T32" fmla="*/ 142 w 329"/>
                <a:gd name="T33" fmla="*/ 239 h 279"/>
                <a:gd name="T34" fmla="*/ 149 w 329"/>
                <a:gd name="T35" fmla="*/ 231 h 279"/>
                <a:gd name="T36" fmla="*/ 151 w 329"/>
                <a:gd name="T37" fmla="*/ 228 h 279"/>
                <a:gd name="T38" fmla="*/ 159 w 329"/>
                <a:gd name="T39" fmla="*/ 218 h 279"/>
                <a:gd name="T40" fmla="*/ 134 w 329"/>
                <a:gd name="T41" fmla="*/ 216 h 279"/>
                <a:gd name="T42" fmla="*/ 161 w 329"/>
                <a:gd name="T43" fmla="*/ 215 h 279"/>
                <a:gd name="T44" fmla="*/ 152 w 329"/>
                <a:gd name="T45" fmla="*/ 194 h 279"/>
                <a:gd name="T46" fmla="*/ 182 w 329"/>
                <a:gd name="T47" fmla="*/ 189 h 279"/>
                <a:gd name="T48" fmla="*/ 187 w 329"/>
                <a:gd name="T49" fmla="*/ 182 h 279"/>
                <a:gd name="T50" fmla="*/ 163 w 329"/>
                <a:gd name="T51" fmla="*/ 182 h 279"/>
                <a:gd name="T52" fmla="*/ 190 w 329"/>
                <a:gd name="T53" fmla="*/ 179 h 279"/>
                <a:gd name="T54" fmla="*/ 172 w 329"/>
                <a:gd name="T55" fmla="*/ 172 h 279"/>
                <a:gd name="T56" fmla="*/ 198 w 329"/>
                <a:gd name="T57" fmla="*/ 168 h 279"/>
                <a:gd name="T58" fmla="*/ 186 w 329"/>
                <a:gd name="T59" fmla="*/ 157 h 279"/>
                <a:gd name="T60" fmla="*/ 208 w 329"/>
                <a:gd name="T61" fmla="*/ 155 h 279"/>
                <a:gd name="T62" fmla="*/ 215 w 329"/>
                <a:gd name="T63" fmla="*/ 144 h 279"/>
                <a:gd name="T64" fmla="*/ 220 w 329"/>
                <a:gd name="T65" fmla="*/ 142 h 279"/>
                <a:gd name="T66" fmla="*/ 216 w 329"/>
                <a:gd name="T67" fmla="*/ 125 h 279"/>
                <a:gd name="T68" fmla="*/ 131 w 329"/>
                <a:gd name="T69" fmla="*/ 206 h 279"/>
                <a:gd name="T70" fmla="*/ 40 w 329"/>
                <a:gd name="T71" fmla="*/ 244 h 279"/>
                <a:gd name="T72" fmla="*/ 165 w 329"/>
                <a:gd name="T73" fmla="*/ 85 h 279"/>
                <a:gd name="T74" fmla="*/ 166 w 329"/>
                <a:gd name="T75" fmla="*/ 83 h 279"/>
                <a:gd name="T76" fmla="*/ 191 w 329"/>
                <a:gd name="T77" fmla="*/ 18 h 279"/>
                <a:gd name="T78" fmla="*/ 289 w 329"/>
                <a:gd name="T79" fmla="*/ 63 h 279"/>
                <a:gd name="T80" fmla="*/ 261 w 329"/>
                <a:gd name="T81" fmla="*/ 160 h 279"/>
                <a:gd name="T82" fmla="*/ 261 w 329"/>
                <a:gd name="T83" fmla="*/ 160 h 279"/>
                <a:gd name="T84" fmla="*/ 268 w 329"/>
                <a:gd name="T85" fmla="*/ 151 h 279"/>
                <a:gd name="T86" fmla="*/ 295 w 329"/>
                <a:gd name="T87" fmla="*/ 142 h 279"/>
                <a:gd name="T88" fmla="*/ 273 w 329"/>
                <a:gd name="T89" fmla="*/ 141 h 279"/>
                <a:gd name="T90" fmla="*/ 300 w 329"/>
                <a:gd name="T91" fmla="*/ 130 h 279"/>
                <a:gd name="T92" fmla="*/ 277 w 329"/>
                <a:gd name="T93" fmla="*/ 130 h 279"/>
                <a:gd name="T94" fmla="*/ 301 w 329"/>
                <a:gd name="T95" fmla="*/ 127 h 279"/>
                <a:gd name="T96" fmla="*/ 285 w 329"/>
                <a:gd name="T97" fmla="*/ 107 h 279"/>
                <a:gd name="T98" fmla="*/ 312 w 329"/>
                <a:gd name="T99" fmla="*/ 97 h 279"/>
                <a:gd name="T100" fmla="*/ 290 w 329"/>
                <a:gd name="T101" fmla="*/ 91 h 279"/>
                <a:gd name="T102" fmla="*/ 314 w 329"/>
                <a:gd name="T103" fmla="*/ 88 h 279"/>
                <a:gd name="T104" fmla="*/ 316 w 329"/>
                <a:gd name="T105" fmla="*/ 77 h 279"/>
                <a:gd name="T106" fmla="*/ 293 w 329"/>
                <a:gd name="T107" fmla="*/ 76 h 279"/>
                <a:gd name="T108" fmla="*/ 317 w 329"/>
                <a:gd name="T109" fmla="*/ 74 h 279"/>
                <a:gd name="T110" fmla="*/ 296 w 329"/>
                <a:gd name="T111" fmla="*/ 59 h 279"/>
                <a:gd name="T112" fmla="*/ 320 w 329"/>
                <a:gd name="T113" fmla="*/ 60 h 279"/>
                <a:gd name="T114" fmla="*/ 299 w 329"/>
                <a:gd name="T115" fmla="*/ 31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9" h="279">
                  <a:moveTo>
                    <a:pt x="327" y="33"/>
                  </a:moveTo>
                  <a:cubicBezTo>
                    <a:pt x="324" y="17"/>
                    <a:pt x="299" y="8"/>
                    <a:pt x="286" y="3"/>
                  </a:cubicBezTo>
                  <a:cubicBezTo>
                    <a:pt x="285" y="3"/>
                    <a:pt x="284" y="3"/>
                    <a:pt x="283" y="3"/>
                  </a:cubicBezTo>
                  <a:cubicBezTo>
                    <a:pt x="283" y="3"/>
                    <a:pt x="282" y="2"/>
                    <a:pt x="282" y="2"/>
                  </a:cubicBezTo>
                  <a:cubicBezTo>
                    <a:pt x="280" y="1"/>
                    <a:pt x="279" y="2"/>
                    <a:pt x="278" y="3"/>
                  </a:cubicBezTo>
                  <a:cubicBezTo>
                    <a:pt x="265" y="0"/>
                    <a:pt x="250" y="2"/>
                    <a:pt x="239" y="3"/>
                  </a:cubicBezTo>
                  <a:cubicBezTo>
                    <a:pt x="215" y="5"/>
                    <a:pt x="191" y="10"/>
                    <a:pt x="168" y="17"/>
                  </a:cubicBezTo>
                  <a:cubicBezTo>
                    <a:pt x="156" y="21"/>
                    <a:pt x="136" y="26"/>
                    <a:pt x="135" y="42"/>
                  </a:cubicBezTo>
                  <a:cubicBezTo>
                    <a:pt x="133" y="57"/>
                    <a:pt x="151" y="74"/>
                    <a:pt x="162" y="83"/>
                  </a:cubicBezTo>
                  <a:cubicBezTo>
                    <a:pt x="116" y="109"/>
                    <a:pt x="73" y="141"/>
                    <a:pt x="30" y="172"/>
                  </a:cubicBezTo>
                  <a:cubicBezTo>
                    <a:pt x="19" y="180"/>
                    <a:pt x="4" y="190"/>
                    <a:pt x="3" y="205"/>
                  </a:cubicBezTo>
                  <a:cubicBezTo>
                    <a:pt x="2" y="222"/>
                    <a:pt x="22" y="237"/>
                    <a:pt x="32" y="248"/>
                  </a:cubicBezTo>
                  <a:cubicBezTo>
                    <a:pt x="43" y="259"/>
                    <a:pt x="53" y="274"/>
                    <a:pt x="70" y="274"/>
                  </a:cubicBezTo>
                  <a:cubicBezTo>
                    <a:pt x="75" y="278"/>
                    <a:pt x="88" y="278"/>
                    <a:pt x="91" y="278"/>
                  </a:cubicBezTo>
                  <a:cubicBezTo>
                    <a:pt x="111" y="279"/>
                    <a:pt x="120" y="275"/>
                    <a:pt x="133" y="260"/>
                  </a:cubicBezTo>
                  <a:cubicBezTo>
                    <a:pt x="164" y="223"/>
                    <a:pt x="195" y="186"/>
                    <a:pt x="223" y="147"/>
                  </a:cubicBezTo>
                  <a:cubicBezTo>
                    <a:pt x="223" y="147"/>
                    <a:pt x="223" y="147"/>
                    <a:pt x="223" y="146"/>
                  </a:cubicBezTo>
                  <a:cubicBezTo>
                    <a:pt x="231" y="155"/>
                    <a:pt x="240" y="163"/>
                    <a:pt x="250" y="163"/>
                  </a:cubicBezTo>
                  <a:cubicBezTo>
                    <a:pt x="250" y="164"/>
                    <a:pt x="250" y="163"/>
                    <a:pt x="251" y="163"/>
                  </a:cubicBezTo>
                  <a:cubicBezTo>
                    <a:pt x="265" y="168"/>
                    <a:pt x="284" y="171"/>
                    <a:pt x="294" y="160"/>
                  </a:cubicBezTo>
                  <a:cubicBezTo>
                    <a:pt x="301" y="152"/>
                    <a:pt x="304" y="141"/>
                    <a:pt x="307" y="132"/>
                  </a:cubicBezTo>
                  <a:cubicBezTo>
                    <a:pt x="309" y="127"/>
                    <a:pt x="311" y="123"/>
                    <a:pt x="312" y="118"/>
                  </a:cubicBezTo>
                  <a:cubicBezTo>
                    <a:pt x="312" y="118"/>
                    <a:pt x="312" y="118"/>
                    <a:pt x="312" y="118"/>
                  </a:cubicBezTo>
                  <a:cubicBezTo>
                    <a:pt x="315" y="111"/>
                    <a:pt x="317" y="103"/>
                    <a:pt x="319" y="96"/>
                  </a:cubicBezTo>
                  <a:cubicBezTo>
                    <a:pt x="322" y="85"/>
                    <a:pt x="324" y="74"/>
                    <a:pt x="325" y="63"/>
                  </a:cubicBezTo>
                  <a:cubicBezTo>
                    <a:pt x="325" y="63"/>
                    <a:pt x="325" y="63"/>
                    <a:pt x="325" y="63"/>
                  </a:cubicBezTo>
                  <a:cubicBezTo>
                    <a:pt x="326" y="62"/>
                    <a:pt x="326" y="61"/>
                    <a:pt x="326" y="61"/>
                  </a:cubicBezTo>
                  <a:cubicBezTo>
                    <a:pt x="327" y="52"/>
                    <a:pt x="329" y="42"/>
                    <a:pt x="327" y="33"/>
                  </a:cubicBezTo>
                  <a:close/>
                  <a:moveTo>
                    <a:pt x="317" y="29"/>
                  </a:moveTo>
                  <a:cubicBezTo>
                    <a:pt x="311" y="28"/>
                    <a:pt x="304" y="28"/>
                    <a:pt x="298" y="29"/>
                  </a:cubicBezTo>
                  <a:cubicBezTo>
                    <a:pt x="298" y="23"/>
                    <a:pt x="296" y="18"/>
                    <a:pt x="293" y="13"/>
                  </a:cubicBezTo>
                  <a:cubicBezTo>
                    <a:pt x="302" y="17"/>
                    <a:pt x="312" y="22"/>
                    <a:pt x="317" y="29"/>
                  </a:cubicBezTo>
                  <a:close/>
                  <a:moveTo>
                    <a:pt x="97" y="271"/>
                  </a:moveTo>
                  <a:cubicBezTo>
                    <a:pt x="96" y="271"/>
                    <a:pt x="89" y="272"/>
                    <a:pt x="83" y="272"/>
                  </a:cubicBezTo>
                  <a:cubicBezTo>
                    <a:pt x="87" y="270"/>
                    <a:pt x="91" y="267"/>
                    <a:pt x="94" y="265"/>
                  </a:cubicBezTo>
                  <a:cubicBezTo>
                    <a:pt x="102" y="265"/>
                    <a:pt x="110" y="264"/>
                    <a:pt x="119" y="264"/>
                  </a:cubicBezTo>
                  <a:cubicBezTo>
                    <a:pt x="119" y="264"/>
                    <a:pt x="119" y="264"/>
                    <a:pt x="119" y="264"/>
                  </a:cubicBezTo>
                  <a:cubicBezTo>
                    <a:pt x="113" y="270"/>
                    <a:pt x="107" y="271"/>
                    <a:pt x="97" y="271"/>
                  </a:cubicBezTo>
                  <a:close/>
                  <a:moveTo>
                    <a:pt x="123" y="261"/>
                  </a:moveTo>
                  <a:cubicBezTo>
                    <a:pt x="118" y="262"/>
                    <a:pt x="109" y="262"/>
                    <a:pt x="106" y="262"/>
                  </a:cubicBezTo>
                  <a:cubicBezTo>
                    <a:pt x="103" y="262"/>
                    <a:pt x="100" y="262"/>
                    <a:pt x="97" y="262"/>
                  </a:cubicBezTo>
                  <a:cubicBezTo>
                    <a:pt x="100" y="259"/>
                    <a:pt x="103" y="256"/>
                    <a:pt x="106" y="252"/>
                  </a:cubicBezTo>
                  <a:cubicBezTo>
                    <a:pt x="114" y="253"/>
                    <a:pt x="122" y="253"/>
                    <a:pt x="130" y="253"/>
                  </a:cubicBezTo>
                  <a:cubicBezTo>
                    <a:pt x="128" y="256"/>
                    <a:pt x="125" y="258"/>
                    <a:pt x="123" y="261"/>
                  </a:cubicBezTo>
                  <a:close/>
                  <a:moveTo>
                    <a:pt x="133" y="250"/>
                  </a:moveTo>
                  <a:cubicBezTo>
                    <a:pt x="125" y="249"/>
                    <a:pt x="116" y="249"/>
                    <a:pt x="108" y="250"/>
                  </a:cubicBezTo>
                  <a:cubicBezTo>
                    <a:pt x="109" y="248"/>
                    <a:pt x="111" y="246"/>
                    <a:pt x="113" y="243"/>
                  </a:cubicBezTo>
                  <a:cubicBezTo>
                    <a:pt x="113" y="243"/>
                    <a:pt x="114" y="242"/>
                    <a:pt x="114" y="241"/>
                  </a:cubicBezTo>
                  <a:cubicBezTo>
                    <a:pt x="123" y="242"/>
                    <a:pt x="132" y="242"/>
                    <a:pt x="140" y="241"/>
                  </a:cubicBezTo>
                  <a:cubicBezTo>
                    <a:pt x="138" y="244"/>
                    <a:pt x="135" y="247"/>
                    <a:pt x="133" y="250"/>
                  </a:cubicBezTo>
                  <a:close/>
                  <a:moveTo>
                    <a:pt x="142" y="239"/>
                  </a:moveTo>
                  <a:cubicBezTo>
                    <a:pt x="133" y="238"/>
                    <a:pt x="125" y="239"/>
                    <a:pt x="116" y="239"/>
                  </a:cubicBezTo>
                  <a:cubicBezTo>
                    <a:pt x="118" y="236"/>
                    <a:pt x="120" y="234"/>
                    <a:pt x="122" y="231"/>
                  </a:cubicBezTo>
                  <a:cubicBezTo>
                    <a:pt x="131" y="232"/>
                    <a:pt x="140" y="232"/>
                    <a:pt x="149" y="231"/>
                  </a:cubicBezTo>
                  <a:cubicBezTo>
                    <a:pt x="146" y="234"/>
                    <a:pt x="144" y="236"/>
                    <a:pt x="142" y="239"/>
                  </a:cubicBezTo>
                  <a:close/>
                  <a:moveTo>
                    <a:pt x="154" y="224"/>
                  </a:moveTo>
                  <a:cubicBezTo>
                    <a:pt x="153" y="225"/>
                    <a:pt x="152" y="226"/>
                    <a:pt x="151" y="228"/>
                  </a:cubicBezTo>
                  <a:cubicBezTo>
                    <a:pt x="142" y="227"/>
                    <a:pt x="133" y="228"/>
                    <a:pt x="124" y="229"/>
                  </a:cubicBezTo>
                  <a:cubicBezTo>
                    <a:pt x="127" y="225"/>
                    <a:pt x="129" y="222"/>
                    <a:pt x="132" y="219"/>
                  </a:cubicBezTo>
                  <a:cubicBezTo>
                    <a:pt x="141" y="219"/>
                    <a:pt x="150" y="219"/>
                    <a:pt x="159" y="218"/>
                  </a:cubicBezTo>
                  <a:cubicBezTo>
                    <a:pt x="157" y="220"/>
                    <a:pt x="156" y="222"/>
                    <a:pt x="154" y="224"/>
                  </a:cubicBezTo>
                  <a:close/>
                  <a:moveTo>
                    <a:pt x="161" y="215"/>
                  </a:moveTo>
                  <a:cubicBezTo>
                    <a:pt x="152" y="215"/>
                    <a:pt x="143" y="216"/>
                    <a:pt x="134" y="216"/>
                  </a:cubicBezTo>
                  <a:cubicBezTo>
                    <a:pt x="136" y="214"/>
                    <a:pt x="138" y="211"/>
                    <a:pt x="140" y="208"/>
                  </a:cubicBezTo>
                  <a:cubicBezTo>
                    <a:pt x="150" y="208"/>
                    <a:pt x="159" y="208"/>
                    <a:pt x="168" y="207"/>
                  </a:cubicBezTo>
                  <a:cubicBezTo>
                    <a:pt x="166" y="210"/>
                    <a:pt x="163" y="212"/>
                    <a:pt x="161" y="215"/>
                  </a:cubicBezTo>
                  <a:close/>
                  <a:moveTo>
                    <a:pt x="170" y="204"/>
                  </a:moveTo>
                  <a:cubicBezTo>
                    <a:pt x="161" y="204"/>
                    <a:pt x="152" y="205"/>
                    <a:pt x="142" y="206"/>
                  </a:cubicBezTo>
                  <a:cubicBezTo>
                    <a:pt x="145" y="202"/>
                    <a:pt x="149" y="198"/>
                    <a:pt x="152" y="194"/>
                  </a:cubicBezTo>
                  <a:cubicBezTo>
                    <a:pt x="161" y="194"/>
                    <a:pt x="171" y="194"/>
                    <a:pt x="180" y="192"/>
                  </a:cubicBezTo>
                  <a:cubicBezTo>
                    <a:pt x="177" y="196"/>
                    <a:pt x="174" y="200"/>
                    <a:pt x="170" y="204"/>
                  </a:cubicBezTo>
                  <a:close/>
                  <a:moveTo>
                    <a:pt x="182" y="189"/>
                  </a:moveTo>
                  <a:cubicBezTo>
                    <a:pt x="173" y="190"/>
                    <a:pt x="163" y="191"/>
                    <a:pt x="154" y="192"/>
                  </a:cubicBezTo>
                  <a:cubicBezTo>
                    <a:pt x="156" y="190"/>
                    <a:pt x="159" y="187"/>
                    <a:pt x="161" y="184"/>
                  </a:cubicBezTo>
                  <a:cubicBezTo>
                    <a:pt x="170" y="184"/>
                    <a:pt x="179" y="184"/>
                    <a:pt x="187" y="182"/>
                  </a:cubicBezTo>
                  <a:cubicBezTo>
                    <a:pt x="185" y="184"/>
                    <a:pt x="184" y="187"/>
                    <a:pt x="182" y="189"/>
                  </a:cubicBezTo>
                  <a:close/>
                  <a:moveTo>
                    <a:pt x="190" y="179"/>
                  </a:moveTo>
                  <a:cubicBezTo>
                    <a:pt x="181" y="180"/>
                    <a:pt x="172" y="181"/>
                    <a:pt x="163" y="182"/>
                  </a:cubicBezTo>
                  <a:cubicBezTo>
                    <a:pt x="165" y="179"/>
                    <a:pt x="168" y="177"/>
                    <a:pt x="170" y="174"/>
                  </a:cubicBezTo>
                  <a:cubicBezTo>
                    <a:pt x="179" y="174"/>
                    <a:pt x="188" y="173"/>
                    <a:pt x="196" y="171"/>
                  </a:cubicBezTo>
                  <a:cubicBezTo>
                    <a:pt x="194" y="174"/>
                    <a:pt x="192" y="176"/>
                    <a:pt x="190" y="179"/>
                  </a:cubicBezTo>
                  <a:close/>
                  <a:moveTo>
                    <a:pt x="198" y="168"/>
                  </a:moveTo>
                  <a:cubicBezTo>
                    <a:pt x="198" y="168"/>
                    <a:pt x="198" y="168"/>
                    <a:pt x="198" y="168"/>
                  </a:cubicBezTo>
                  <a:cubicBezTo>
                    <a:pt x="189" y="169"/>
                    <a:pt x="180" y="171"/>
                    <a:pt x="172" y="172"/>
                  </a:cubicBezTo>
                  <a:cubicBezTo>
                    <a:pt x="176" y="168"/>
                    <a:pt x="180" y="164"/>
                    <a:pt x="184" y="160"/>
                  </a:cubicBezTo>
                  <a:cubicBezTo>
                    <a:pt x="191" y="159"/>
                    <a:pt x="199" y="159"/>
                    <a:pt x="207" y="157"/>
                  </a:cubicBezTo>
                  <a:cubicBezTo>
                    <a:pt x="204" y="161"/>
                    <a:pt x="201" y="165"/>
                    <a:pt x="198" y="168"/>
                  </a:cubicBezTo>
                  <a:close/>
                  <a:moveTo>
                    <a:pt x="208" y="155"/>
                  </a:moveTo>
                  <a:cubicBezTo>
                    <a:pt x="208" y="155"/>
                    <a:pt x="208" y="155"/>
                    <a:pt x="208" y="155"/>
                  </a:cubicBezTo>
                  <a:cubicBezTo>
                    <a:pt x="201" y="155"/>
                    <a:pt x="193" y="156"/>
                    <a:pt x="186" y="157"/>
                  </a:cubicBezTo>
                  <a:cubicBezTo>
                    <a:pt x="189" y="154"/>
                    <a:pt x="192" y="151"/>
                    <a:pt x="195" y="148"/>
                  </a:cubicBezTo>
                  <a:cubicBezTo>
                    <a:pt x="202" y="148"/>
                    <a:pt x="209" y="148"/>
                    <a:pt x="215" y="147"/>
                  </a:cubicBezTo>
                  <a:cubicBezTo>
                    <a:pt x="213" y="149"/>
                    <a:pt x="211" y="152"/>
                    <a:pt x="208" y="155"/>
                  </a:cubicBezTo>
                  <a:close/>
                  <a:moveTo>
                    <a:pt x="218" y="143"/>
                  </a:moveTo>
                  <a:cubicBezTo>
                    <a:pt x="217" y="144"/>
                    <a:pt x="217" y="144"/>
                    <a:pt x="216" y="145"/>
                  </a:cubicBezTo>
                  <a:cubicBezTo>
                    <a:pt x="216" y="145"/>
                    <a:pt x="216" y="144"/>
                    <a:pt x="215" y="144"/>
                  </a:cubicBezTo>
                  <a:cubicBezTo>
                    <a:pt x="209" y="144"/>
                    <a:pt x="203" y="145"/>
                    <a:pt x="197" y="145"/>
                  </a:cubicBezTo>
                  <a:cubicBezTo>
                    <a:pt x="202" y="141"/>
                    <a:pt x="207" y="136"/>
                    <a:pt x="212" y="132"/>
                  </a:cubicBezTo>
                  <a:cubicBezTo>
                    <a:pt x="214" y="135"/>
                    <a:pt x="217" y="139"/>
                    <a:pt x="220" y="142"/>
                  </a:cubicBezTo>
                  <a:cubicBezTo>
                    <a:pt x="219" y="142"/>
                    <a:pt x="218" y="143"/>
                    <a:pt x="218" y="143"/>
                  </a:cubicBezTo>
                  <a:close/>
                  <a:moveTo>
                    <a:pt x="256" y="155"/>
                  </a:moveTo>
                  <a:cubicBezTo>
                    <a:pt x="241" y="161"/>
                    <a:pt x="222" y="135"/>
                    <a:pt x="216" y="125"/>
                  </a:cubicBezTo>
                  <a:cubicBezTo>
                    <a:pt x="215" y="123"/>
                    <a:pt x="212" y="123"/>
                    <a:pt x="211" y="124"/>
                  </a:cubicBezTo>
                  <a:cubicBezTo>
                    <a:pt x="210" y="124"/>
                    <a:pt x="209" y="124"/>
                    <a:pt x="208" y="125"/>
                  </a:cubicBezTo>
                  <a:cubicBezTo>
                    <a:pt x="181" y="151"/>
                    <a:pt x="155" y="177"/>
                    <a:pt x="131" y="206"/>
                  </a:cubicBezTo>
                  <a:cubicBezTo>
                    <a:pt x="120" y="220"/>
                    <a:pt x="110" y="234"/>
                    <a:pt x="100" y="247"/>
                  </a:cubicBezTo>
                  <a:cubicBezTo>
                    <a:pt x="91" y="257"/>
                    <a:pt x="79" y="269"/>
                    <a:pt x="65" y="265"/>
                  </a:cubicBezTo>
                  <a:cubicBezTo>
                    <a:pt x="55" y="263"/>
                    <a:pt x="47" y="251"/>
                    <a:pt x="40" y="244"/>
                  </a:cubicBezTo>
                  <a:cubicBezTo>
                    <a:pt x="26" y="229"/>
                    <a:pt x="0" y="211"/>
                    <a:pt x="20" y="190"/>
                  </a:cubicBezTo>
                  <a:cubicBezTo>
                    <a:pt x="33" y="176"/>
                    <a:pt x="53" y="166"/>
                    <a:pt x="68" y="155"/>
                  </a:cubicBezTo>
                  <a:cubicBezTo>
                    <a:pt x="101" y="132"/>
                    <a:pt x="134" y="110"/>
                    <a:pt x="165" y="85"/>
                  </a:cubicBezTo>
                  <a:cubicBezTo>
                    <a:pt x="165" y="85"/>
                    <a:pt x="165" y="85"/>
                    <a:pt x="165" y="85"/>
                  </a:cubicBezTo>
                  <a:cubicBezTo>
                    <a:pt x="166" y="86"/>
                    <a:pt x="167" y="85"/>
                    <a:pt x="167" y="84"/>
                  </a:cubicBezTo>
                  <a:cubicBezTo>
                    <a:pt x="167" y="83"/>
                    <a:pt x="167" y="83"/>
                    <a:pt x="166" y="83"/>
                  </a:cubicBezTo>
                  <a:cubicBezTo>
                    <a:pt x="166" y="83"/>
                    <a:pt x="166" y="83"/>
                    <a:pt x="166" y="83"/>
                  </a:cubicBezTo>
                  <a:cubicBezTo>
                    <a:pt x="159" y="68"/>
                    <a:pt x="132" y="49"/>
                    <a:pt x="149" y="32"/>
                  </a:cubicBezTo>
                  <a:cubicBezTo>
                    <a:pt x="158" y="24"/>
                    <a:pt x="180" y="21"/>
                    <a:pt x="191" y="18"/>
                  </a:cubicBezTo>
                  <a:cubicBezTo>
                    <a:pt x="207" y="14"/>
                    <a:pt x="223" y="11"/>
                    <a:pt x="239" y="10"/>
                  </a:cubicBezTo>
                  <a:cubicBezTo>
                    <a:pt x="253" y="9"/>
                    <a:pt x="272" y="6"/>
                    <a:pt x="283" y="14"/>
                  </a:cubicBezTo>
                  <a:cubicBezTo>
                    <a:pt x="296" y="24"/>
                    <a:pt x="291" y="49"/>
                    <a:pt x="289" y="63"/>
                  </a:cubicBezTo>
                  <a:cubicBezTo>
                    <a:pt x="286" y="78"/>
                    <a:pt x="282" y="93"/>
                    <a:pt x="278" y="108"/>
                  </a:cubicBezTo>
                  <a:cubicBezTo>
                    <a:pt x="274" y="120"/>
                    <a:pt x="269" y="151"/>
                    <a:pt x="256" y="155"/>
                  </a:cubicBezTo>
                  <a:close/>
                  <a:moveTo>
                    <a:pt x="261" y="160"/>
                  </a:moveTo>
                  <a:cubicBezTo>
                    <a:pt x="263" y="158"/>
                    <a:pt x="265" y="156"/>
                    <a:pt x="267" y="153"/>
                  </a:cubicBezTo>
                  <a:cubicBezTo>
                    <a:pt x="274" y="153"/>
                    <a:pt x="282" y="153"/>
                    <a:pt x="289" y="152"/>
                  </a:cubicBezTo>
                  <a:cubicBezTo>
                    <a:pt x="282" y="160"/>
                    <a:pt x="272" y="160"/>
                    <a:pt x="261" y="160"/>
                  </a:cubicBezTo>
                  <a:close/>
                  <a:moveTo>
                    <a:pt x="294" y="144"/>
                  </a:moveTo>
                  <a:cubicBezTo>
                    <a:pt x="294" y="146"/>
                    <a:pt x="293" y="147"/>
                    <a:pt x="292" y="148"/>
                  </a:cubicBezTo>
                  <a:cubicBezTo>
                    <a:pt x="284" y="149"/>
                    <a:pt x="276" y="150"/>
                    <a:pt x="268" y="151"/>
                  </a:cubicBezTo>
                  <a:cubicBezTo>
                    <a:pt x="270" y="148"/>
                    <a:pt x="271" y="146"/>
                    <a:pt x="272" y="143"/>
                  </a:cubicBezTo>
                  <a:cubicBezTo>
                    <a:pt x="277" y="143"/>
                    <a:pt x="281" y="142"/>
                    <a:pt x="286" y="142"/>
                  </a:cubicBezTo>
                  <a:cubicBezTo>
                    <a:pt x="289" y="142"/>
                    <a:pt x="292" y="142"/>
                    <a:pt x="295" y="142"/>
                  </a:cubicBezTo>
                  <a:cubicBezTo>
                    <a:pt x="295" y="143"/>
                    <a:pt x="295" y="144"/>
                    <a:pt x="294" y="144"/>
                  </a:cubicBezTo>
                  <a:close/>
                  <a:moveTo>
                    <a:pt x="297" y="139"/>
                  </a:moveTo>
                  <a:cubicBezTo>
                    <a:pt x="289" y="139"/>
                    <a:pt x="280" y="139"/>
                    <a:pt x="273" y="141"/>
                  </a:cubicBezTo>
                  <a:cubicBezTo>
                    <a:pt x="274" y="140"/>
                    <a:pt x="274" y="138"/>
                    <a:pt x="275" y="136"/>
                  </a:cubicBezTo>
                  <a:cubicBezTo>
                    <a:pt x="276" y="135"/>
                    <a:pt x="276" y="133"/>
                    <a:pt x="277" y="132"/>
                  </a:cubicBezTo>
                  <a:cubicBezTo>
                    <a:pt x="285" y="131"/>
                    <a:pt x="292" y="131"/>
                    <a:pt x="300" y="130"/>
                  </a:cubicBezTo>
                  <a:cubicBezTo>
                    <a:pt x="299" y="133"/>
                    <a:pt x="298" y="136"/>
                    <a:pt x="297" y="139"/>
                  </a:cubicBezTo>
                  <a:close/>
                  <a:moveTo>
                    <a:pt x="301" y="127"/>
                  </a:moveTo>
                  <a:cubicBezTo>
                    <a:pt x="293" y="127"/>
                    <a:pt x="285" y="129"/>
                    <a:pt x="277" y="130"/>
                  </a:cubicBezTo>
                  <a:cubicBezTo>
                    <a:pt x="279" y="127"/>
                    <a:pt x="280" y="124"/>
                    <a:pt x="281" y="121"/>
                  </a:cubicBezTo>
                  <a:cubicBezTo>
                    <a:pt x="288" y="120"/>
                    <a:pt x="297" y="120"/>
                    <a:pt x="304" y="119"/>
                  </a:cubicBezTo>
                  <a:cubicBezTo>
                    <a:pt x="303" y="122"/>
                    <a:pt x="302" y="125"/>
                    <a:pt x="301" y="127"/>
                  </a:cubicBezTo>
                  <a:close/>
                  <a:moveTo>
                    <a:pt x="306" y="116"/>
                  </a:moveTo>
                  <a:cubicBezTo>
                    <a:pt x="298" y="116"/>
                    <a:pt x="289" y="117"/>
                    <a:pt x="282" y="118"/>
                  </a:cubicBezTo>
                  <a:cubicBezTo>
                    <a:pt x="283" y="115"/>
                    <a:pt x="284" y="111"/>
                    <a:pt x="285" y="107"/>
                  </a:cubicBezTo>
                  <a:cubicBezTo>
                    <a:pt x="293" y="106"/>
                    <a:pt x="302" y="105"/>
                    <a:pt x="310" y="103"/>
                  </a:cubicBezTo>
                  <a:cubicBezTo>
                    <a:pt x="308" y="107"/>
                    <a:pt x="307" y="112"/>
                    <a:pt x="306" y="116"/>
                  </a:cubicBezTo>
                  <a:close/>
                  <a:moveTo>
                    <a:pt x="312" y="97"/>
                  </a:moveTo>
                  <a:cubicBezTo>
                    <a:pt x="311" y="98"/>
                    <a:pt x="311" y="99"/>
                    <a:pt x="311" y="100"/>
                  </a:cubicBezTo>
                  <a:cubicBezTo>
                    <a:pt x="302" y="101"/>
                    <a:pt x="294" y="103"/>
                    <a:pt x="286" y="104"/>
                  </a:cubicBezTo>
                  <a:cubicBezTo>
                    <a:pt x="287" y="100"/>
                    <a:pt x="289" y="96"/>
                    <a:pt x="290" y="91"/>
                  </a:cubicBezTo>
                  <a:cubicBezTo>
                    <a:pt x="298" y="91"/>
                    <a:pt x="306" y="91"/>
                    <a:pt x="313" y="90"/>
                  </a:cubicBezTo>
                  <a:cubicBezTo>
                    <a:pt x="313" y="92"/>
                    <a:pt x="312" y="95"/>
                    <a:pt x="312" y="97"/>
                  </a:cubicBezTo>
                  <a:close/>
                  <a:moveTo>
                    <a:pt x="314" y="88"/>
                  </a:moveTo>
                  <a:cubicBezTo>
                    <a:pt x="306" y="87"/>
                    <a:pt x="298" y="88"/>
                    <a:pt x="290" y="89"/>
                  </a:cubicBezTo>
                  <a:cubicBezTo>
                    <a:pt x="291" y="85"/>
                    <a:pt x="292" y="82"/>
                    <a:pt x="293" y="78"/>
                  </a:cubicBezTo>
                  <a:cubicBezTo>
                    <a:pt x="301" y="78"/>
                    <a:pt x="309" y="78"/>
                    <a:pt x="316" y="77"/>
                  </a:cubicBezTo>
                  <a:cubicBezTo>
                    <a:pt x="316" y="81"/>
                    <a:pt x="315" y="84"/>
                    <a:pt x="314" y="88"/>
                  </a:cubicBezTo>
                  <a:close/>
                  <a:moveTo>
                    <a:pt x="317" y="74"/>
                  </a:moveTo>
                  <a:cubicBezTo>
                    <a:pt x="309" y="74"/>
                    <a:pt x="301" y="74"/>
                    <a:pt x="293" y="76"/>
                  </a:cubicBezTo>
                  <a:cubicBezTo>
                    <a:pt x="294" y="72"/>
                    <a:pt x="295" y="68"/>
                    <a:pt x="296" y="64"/>
                  </a:cubicBezTo>
                  <a:cubicBezTo>
                    <a:pt x="303" y="64"/>
                    <a:pt x="311" y="64"/>
                    <a:pt x="319" y="63"/>
                  </a:cubicBezTo>
                  <a:cubicBezTo>
                    <a:pt x="318" y="67"/>
                    <a:pt x="318" y="71"/>
                    <a:pt x="317" y="74"/>
                  </a:cubicBezTo>
                  <a:close/>
                  <a:moveTo>
                    <a:pt x="320" y="60"/>
                  </a:moveTo>
                  <a:cubicBezTo>
                    <a:pt x="312" y="60"/>
                    <a:pt x="304" y="61"/>
                    <a:pt x="296" y="62"/>
                  </a:cubicBezTo>
                  <a:cubicBezTo>
                    <a:pt x="296" y="61"/>
                    <a:pt x="296" y="60"/>
                    <a:pt x="296" y="59"/>
                  </a:cubicBezTo>
                  <a:cubicBezTo>
                    <a:pt x="297" y="56"/>
                    <a:pt x="297" y="52"/>
                    <a:pt x="298" y="49"/>
                  </a:cubicBezTo>
                  <a:cubicBezTo>
                    <a:pt x="306" y="48"/>
                    <a:pt x="313" y="48"/>
                    <a:pt x="321" y="48"/>
                  </a:cubicBezTo>
                  <a:cubicBezTo>
                    <a:pt x="321" y="52"/>
                    <a:pt x="320" y="56"/>
                    <a:pt x="320" y="60"/>
                  </a:cubicBezTo>
                  <a:close/>
                  <a:moveTo>
                    <a:pt x="321" y="44"/>
                  </a:moveTo>
                  <a:cubicBezTo>
                    <a:pt x="314" y="44"/>
                    <a:pt x="306" y="45"/>
                    <a:pt x="298" y="47"/>
                  </a:cubicBezTo>
                  <a:cubicBezTo>
                    <a:pt x="299" y="42"/>
                    <a:pt x="299" y="36"/>
                    <a:pt x="299" y="31"/>
                  </a:cubicBezTo>
                  <a:cubicBezTo>
                    <a:pt x="305" y="31"/>
                    <a:pt x="312" y="32"/>
                    <a:pt x="319" y="32"/>
                  </a:cubicBezTo>
                  <a:cubicBezTo>
                    <a:pt x="321" y="36"/>
                    <a:pt x="322" y="40"/>
                    <a:pt x="321" y="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99" name="组合 198">
              <a:extLst>
                <a:ext uri="{FF2B5EF4-FFF2-40B4-BE49-F238E27FC236}">
                  <a16:creationId xmlns:a16="http://schemas.microsoft.com/office/drawing/2014/main" id="{2741439E-FC2D-4AA9-B9DD-41570C4EB3A2}"/>
                </a:ext>
              </a:extLst>
            </p:cNvPr>
            <p:cNvGrpSpPr/>
            <p:nvPr/>
          </p:nvGrpSpPr>
          <p:grpSpPr>
            <a:xfrm>
              <a:off x="8158164" y="3626237"/>
              <a:ext cx="526719" cy="752021"/>
              <a:chOff x="3782277" y="2874216"/>
              <a:chExt cx="526719" cy="752021"/>
            </a:xfrm>
            <a:solidFill>
              <a:schemeClr val="bg1"/>
            </a:solidFill>
          </p:grpSpPr>
          <p:sp>
            <p:nvSpPr>
              <p:cNvPr id="54" name="Freeform 54">
                <a:extLst>
                  <a:ext uri="{FF2B5EF4-FFF2-40B4-BE49-F238E27FC236}">
                    <a16:creationId xmlns:a16="http://schemas.microsoft.com/office/drawing/2014/main" id="{F3491FBC-15DD-4C0F-8627-626A08242989}"/>
                  </a:ext>
                </a:extLst>
              </p:cNvPr>
              <p:cNvSpPr>
                <a:spLocks noEditPoints="1"/>
              </p:cNvSpPr>
              <p:nvPr/>
            </p:nvSpPr>
            <p:spPr bwMode="auto">
              <a:xfrm>
                <a:off x="3782277" y="2874216"/>
                <a:ext cx="526719" cy="752021"/>
              </a:xfrm>
              <a:custGeom>
                <a:avLst/>
                <a:gdLst>
                  <a:gd name="T0" fmla="*/ 68 w 235"/>
                  <a:gd name="T1" fmla="*/ 13 h 363"/>
                  <a:gd name="T2" fmla="*/ 109 w 235"/>
                  <a:gd name="T3" fmla="*/ 358 h 363"/>
                  <a:gd name="T4" fmla="*/ 159 w 235"/>
                  <a:gd name="T5" fmla="*/ 335 h 363"/>
                  <a:gd name="T6" fmla="*/ 218 w 235"/>
                  <a:gd name="T7" fmla="*/ 201 h 363"/>
                  <a:gd name="T8" fmla="*/ 224 w 235"/>
                  <a:gd name="T9" fmla="*/ 179 h 363"/>
                  <a:gd name="T10" fmla="*/ 216 w 235"/>
                  <a:gd name="T11" fmla="*/ 125 h 363"/>
                  <a:gd name="T12" fmla="*/ 200 w 235"/>
                  <a:gd name="T13" fmla="*/ 132 h 363"/>
                  <a:gd name="T14" fmla="*/ 200 w 235"/>
                  <a:gd name="T15" fmla="*/ 122 h 363"/>
                  <a:gd name="T16" fmla="*/ 200 w 235"/>
                  <a:gd name="T17" fmla="*/ 109 h 363"/>
                  <a:gd name="T18" fmla="*/ 220 w 235"/>
                  <a:gd name="T19" fmla="*/ 82 h 363"/>
                  <a:gd name="T20" fmla="*/ 216 w 235"/>
                  <a:gd name="T21" fmla="*/ 72 h 363"/>
                  <a:gd name="T22" fmla="*/ 193 w 235"/>
                  <a:gd name="T23" fmla="*/ 68 h 363"/>
                  <a:gd name="T24" fmla="*/ 201 w 235"/>
                  <a:gd name="T25" fmla="*/ 60 h 363"/>
                  <a:gd name="T26" fmla="*/ 200 w 235"/>
                  <a:gd name="T27" fmla="*/ 43 h 363"/>
                  <a:gd name="T28" fmla="*/ 200 w 235"/>
                  <a:gd name="T29" fmla="*/ 43 h 363"/>
                  <a:gd name="T30" fmla="*/ 174 w 235"/>
                  <a:gd name="T31" fmla="*/ 34 h 363"/>
                  <a:gd name="T32" fmla="*/ 182 w 235"/>
                  <a:gd name="T33" fmla="*/ 27 h 363"/>
                  <a:gd name="T34" fmla="*/ 170 w 235"/>
                  <a:gd name="T35" fmla="*/ 20 h 363"/>
                  <a:gd name="T36" fmla="*/ 154 w 235"/>
                  <a:gd name="T37" fmla="*/ 14 h 363"/>
                  <a:gd name="T38" fmla="*/ 123 w 235"/>
                  <a:gd name="T39" fmla="*/ 9 h 363"/>
                  <a:gd name="T40" fmla="*/ 113 w 235"/>
                  <a:gd name="T41" fmla="*/ 334 h 363"/>
                  <a:gd name="T42" fmla="*/ 92 w 235"/>
                  <a:gd name="T43" fmla="*/ 322 h 363"/>
                  <a:gd name="T44" fmla="*/ 78 w 235"/>
                  <a:gd name="T45" fmla="*/ 296 h 363"/>
                  <a:gd name="T46" fmla="*/ 109 w 235"/>
                  <a:gd name="T47" fmla="*/ 282 h 363"/>
                  <a:gd name="T48" fmla="*/ 91 w 235"/>
                  <a:gd name="T49" fmla="*/ 270 h 363"/>
                  <a:gd name="T50" fmla="*/ 59 w 235"/>
                  <a:gd name="T51" fmla="*/ 259 h 363"/>
                  <a:gd name="T52" fmla="*/ 46 w 235"/>
                  <a:gd name="T53" fmla="*/ 233 h 363"/>
                  <a:gd name="T54" fmla="*/ 59 w 235"/>
                  <a:gd name="T55" fmla="*/ 219 h 363"/>
                  <a:gd name="T56" fmla="*/ 78 w 235"/>
                  <a:gd name="T57" fmla="*/ 206 h 363"/>
                  <a:gd name="T58" fmla="*/ 52 w 235"/>
                  <a:gd name="T59" fmla="*/ 193 h 363"/>
                  <a:gd name="T60" fmla="*/ 58 w 235"/>
                  <a:gd name="T61" fmla="*/ 179 h 363"/>
                  <a:gd name="T62" fmla="*/ 37 w 235"/>
                  <a:gd name="T63" fmla="*/ 164 h 363"/>
                  <a:gd name="T64" fmla="*/ 16 w 235"/>
                  <a:gd name="T65" fmla="*/ 151 h 363"/>
                  <a:gd name="T66" fmla="*/ 12 w 235"/>
                  <a:gd name="T67" fmla="*/ 123 h 363"/>
                  <a:gd name="T68" fmla="*/ 26 w 235"/>
                  <a:gd name="T69" fmla="*/ 105 h 363"/>
                  <a:gd name="T70" fmla="*/ 26 w 235"/>
                  <a:gd name="T71" fmla="*/ 86 h 363"/>
                  <a:gd name="T72" fmla="*/ 18 w 235"/>
                  <a:gd name="T73" fmla="*/ 72 h 363"/>
                  <a:gd name="T74" fmla="*/ 36 w 235"/>
                  <a:gd name="T75" fmla="*/ 42 h 363"/>
                  <a:gd name="T76" fmla="*/ 75 w 235"/>
                  <a:gd name="T77" fmla="*/ 32 h 363"/>
                  <a:gd name="T78" fmla="*/ 86 w 235"/>
                  <a:gd name="T79" fmla="*/ 23 h 363"/>
                  <a:gd name="T80" fmla="*/ 90 w 235"/>
                  <a:gd name="T81" fmla="*/ 16 h 363"/>
                  <a:gd name="T82" fmla="*/ 154 w 235"/>
                  <a:gd name="T83" fmla="*/ 333 h 363"/>
                  <a:gd name="T84" fmla="*/ 165 w 235"/>
                  <a:gd name="T85" fmla="*/ 314 h 363"/>
                  <a:gd name="T86" fmla="*/ 172 w 235"/>
                  <a:gd name="T87" fmla="*/ 300 h 363"/>
                  <a:gd name="T88" fmla="*/ 183 w 235"/>
                  <a:gd name="T89" fmla="*/ 278 h 363"/>
                  <a:gd name="T90" fmla="*/ 189 w 235"/>
                  <a:gd name="T91" fmla="*/ 264 h 363"/>
                  <a:gd name="T92" fmla="*/ 194 w 235"/>
                  <a:gd name="T93" fmla="*/ 251 h 363"/>
                  <a:gd name="T94" fmla="*/ 201 w 235"/>
                  <a:gd name="T95" fmla="*/ 235 h 363"/>
                  <a:gd name="T96" fmla="*/ 207 w 235"/>
                  <a:gd name="T97" fmla="*/ 218 h 363"/>
                  <a:gd name="T98" fmla="*/ 211 w 235"/>
                  <a:gd name="T99" fmla="*/ 203 h 363"/>
                  <a:gd name="T100" fmla="*/ 215 w 235"/>
                  <a:gd name="T101" fmla="*/ 191 h 363"/>
                  <a:gd name="T102" fmla="*/ 217 w 235"/>
                  <a:gd name="T103" fmla="*/ 181 h 363"/>
                  <a:gd name="T104" fmla="*/ 217 w 235"/>
                  <a:gd name="T105" fmla="*/ 181 h 363"/>
                  <a:gd name="T106" fmla="*/ 222 w 235"/>
                  <a:gd name="T107" fmla="*/ 156 h 363"/>
                  <a:gd name="T108" fmla="*/ 213 w 235"/>
                  <a:gd name="T109" fmla="*/ 150 h 363"/>
                  <a:gd name="T110" fmla="*/ 198 w 235"/>
                  <a:gd name="T111" fmla="*/ 14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5" h="363">
                    <a:moveTo>
                      <a:pt x="224" y="179"/>
                    </a:moveTo>
                    <a:cubicBezTo>
                      <a:pt x="231" y="148"/>
                      <a:pt x="235" y="115"/>
                      <a:pt x="227" y="84"/>
                    </a:cubicBezTo>
                    <a:cubicBezTo>
                      <a:pt x="219" y="49"/>
                      <a:pt x="196" y="23"/>
                      <a:pt x="162" y="10"/>
                    </a:cubicBezTo>
                    <a:cubicBezTo>
                      <a:pt x="143" y="3"/>
                      <a:pt x="122" y="0"/>
                      <a:pt x="102" y="2"/>
                    </a:cubicBezTo>
                    <a:cubicBezTo>
                      <a:pt x="93" y="3"/>
                      <a:pt x="75" y="5"/>
                      <a:pt x="68" y="13"/>
                    </a:cubicBezTo>
                    <a:cubicBezTo>
                      <a:pt x="60" y="15"/>
                      <a:pt x="52" y="19"/>
                      <a:pt x="45" y="24"/>
                    </a:cubicBezTo>
                    <a:cubicBezTo>
                      <a:pt x="0" y="58"/>
                      <a:pt x="0" y="120"/>
                      <a:pt x="14" y="169"/>
                    </a:cubicBezTo>
                    <a:cubicBezTo>
                      <a:pt x="24" y="201"/>
                      <a:pt x="38" y="233"/>
                      <a:pt x="53" y="263"/>
                    </a:cubicBezTo>
                    <a:cubicBezTo>
                      <a:pt x="68" y="295"/>
                      <a:pt x="85" y="329"/>
                      <a:pt x="107" y="358"/>
                    </a:cubicBezTo>
                    <a:cubicBezTo>
                      <a:pt x="107" y="358"/>
                      <a:pt x="108" y="359"/>
                      <a:pt x="109" y="358"/>
                    </a:cubicBezTo>
                    <a:cubicBezTo>
                      <a:pt x="108" y="359"/>
                      <a:pt x="108" y="360"/>
                      <a:pt x="109" y="361"/>
                    </a:cubicBezTo>
                    <a:cubicBezTo>
                      <a:pt x="110" y="362"/>
                      <a:pt x="110" y="362"/>
                      <a:pt x="110" y="362"/>
                    </a:cubicBezTo>
                    <a:cubicBezTo>
                      <a:pt x="110" y="363"/>
                      <a:pt x="112" y="363"/>
                      <a:pt x="113" y="363"/>
                    </a:cubicBezTo>
                    <a:cubicBezTo>
                      <a:pt x="128" y="358"/>
                      <a:pt x="143" y="347"/>
                      <a:pt x="157" y="339"/>
                    </a:cubicBezTo>
                    <a:cubicBezTo>
                      <a:pt x="159" y="338"/>
                      <a:pt x="159" y="337"/>
                      <a:pt x="159" y="335"/>
                    </a:cubicBezTo>
                    <a:cubicBezTo>
                      <a:pt x="184" y="300"/>
                      <a:pt x="201" y="259"/>
                      <a:pt x="213" y="217"/>
                    </a:cubicBezTo>
                    <a:cubicBezTo>
                      <a:pt x="213" y="217"/>
                      <a:pt x="214" y="217"/>
                      <a:pt x="214" y="217"/>
                    </a:cubicBezTo>
                    <a:cubicBezTo>
                      <a:pt x="215" y="217"/>
                      <a:pt x="214" y="216"/>
                      <a:pt x="214" y="215"/>
                    </a:cubicBezTo>
                    <a:cubicBezTo>
                      <a:pt x="214" y="214"/>
                      <a:pt x="215" y="212"/>
                      <a:pt x="215" y="211"/>
                    </a:cubicBezTo>
                    <a:cubicBezTo>
                      <a:pt x="216" y="208"/>
                      <a:pt x="217" y="205"/>
                      <a:pt x="218" y="201"/>
                    </a:cubicBezTo>
                    <a:cubicBezTo>
                      <a:pt x="218" y="201"/>
                      <a:pt x="218" y="201"/>
                      <a:pt x="218" y="201"/>
                    </a:cubicBezTo>
                    <a:cubicBezTo>
                      <a:pt x="218" y="201"/>
                      <a:pt x="218" y="201"/>
                      <a:pt x="218" y="201"/>
                    </a:cubicBezTo>
                    <a:cubicBezTo>
                      <a:pt x="220" y="194"/>
                      <a:pt x="222" y="188"/>
                      <a:pt x="223" y="181"/>
                    </a:cubicBezTo>
                    <a:cubicBezTo>
                      <a:pt x="223" y="181"/>
                      <a:pt x="224" y="181"/>
                      <a:pt x="224" y="181"/>
                    </a:cubicBezTo>
                    <a:cubicBezTo>
                      <a:pt x="225" y="180"/>
                      <a:pt x="224" y="179"/>
                      <a:pt x="224" y="179"/>
                    </a:cubicBezTo>
                    <a:close/>
                    <a:moveTo>
                      <a:pt x="225" y="121"/>
                    </a:moveTo>
                    <a:cubicBezTo>
                      <a:pt x="225" y="123"/>
                      <a:pt x="225" y="126"/>
                      <a:pt x="224" y="128"/>
                    </a:cubicBezTo>
                    <a:cubicBezTo>
                      <a:pt x="216" y="133"/>
                      <a:pt x="206" y="138"/>
                      <a:pt x="199" y="145"/>
                    </a:cubicBezTo>
                    <a:cubicBezTo>
                      <a:pt x="199" y="141"/>
                      <a:pt x="199" y="138"/>
                      <a:pt x="199" y="134"/>
                    </a:cubicBezTo>
                    <a:cubicBezTo>
                      <a:pt x="205" y="131"/>
                      <a:pt x="211" y="128"/>
                      <a:pt x="216" y="125"/>
                    </a:cubicBezTo>
                    <a:cubicBezTo>
                      <a:pt x="219" y="123"/>
                      <a:pt x="222" y="122"/>
                      <a:pt x="225" y="120"/>
                    </a:cubicBezTo>
                    <a:cubicBezTo>
                      <a:pt x="225" y="121"/>
                      <a:pt x="225" y="121"/>
                      <a:pt x="225" y="121"/>
                    </a:cubicBezTo>
                    <a:close/>
                    <a:moveTo>
                      <a:pt x="225" y="117"/>
                    </a:moveTo>
                    <a:cubicBezTo>
                      <a:pt x="221" y="120"/>
                      <a:pt x="216" y="122"/>
                      <a:pt x="212" y="125"/>
                    </a:cubicBezTo>
                    <a:cubicBezTo>
                      <a:pt x="208" y="127"/>
                      <a:pt x="203" y="130"/>
                      <a:pt x="200" y="132"/>
                    </a:cubicBezTo>
                    <a:cubicBezTo>
                      <a:pt x="200" y="130"/>
                      <a:pt x="200" y="127"/>
                      <a:pt x="200" y="124"/>
                    </a:cubicBezTo>
                    <a:cubicBezTo>
                      <a:pt x="208" y="119"/>
                      <a:pt x="217" y="114"/>
                      <a:pt x="224" y="108"/>
                    </a:cubicBezTo>
                    <a:cubicBezTo>
                      <a:pt x="224" y="111"/>
                      <a:pt x="225" y="114"/>
                      <a:pt x="225" y="117"/>
                    </a:cubicBezTo>
                    <a:close/>
                    <a:moveTo>
                      <a:pt x="224" y="106"/>
                    </a:moveTo>
                    <a:cubicBezTo>
                      <a:pt x="216" y="110"/>
                      <a:pt x="208" y="117"/>
                      <a:pt x="200" y="122"/>
                    </a:cubicBezTo>
                    <a:cubicBezTo>
                      <a:pt x="200" y="118"/>
                      <a:pt x="200" y="114"/>
                      <a:pt x="200" y="111"/>
                    </a:cubicBezTo>
                    <a:cubicBezTo>
                      <a:pt x="207" y="106"/>
                      <a:pt x="215" y="102"/>
                      <a:pt x="223" y="97"/>
                    </a:cubicBezTo>
                    <a:cubicBezTo>
                      <a:pt x="223" y="100"/>
                      <a:pt x="224" y="103"/>
                      <a:pt x="224" y="106"/>
                    </a:cubicBezTo>
                    <a:close/>
                    <a:moveTo>
                      <a:pt x="222" y="95"/>
                    </a:moveTo>
                    <a:cubicBezTo>
                      <a:pt x="215" y="99"/>
                      <a:pt x="207" y="104"/>
                      <a:pt x="200" y="109"/>
                    </a:cubicBezTo>
                    <a:cubicBezTo>
                      <a:pt x="199" y="104"/>
                      <a:pt x="199" y="100"/>
                      <a:pt x="198" y="95"/>
                    </a:cubicBezTo>
                    <a:cubicBezTo>
                      <a:pt x="199" y="95"/>
                      <a:pt x="199" y="95"/>
                      <a:pt x="199" y="95"/>
                    </a:cubicBezTo>
                    <a:cubicBezTo>
                      <a:pt x="206" y="92"/>
                      <a:pt x="214" y="89"/>
                      <a:pt x="220" y="84"/>
                    </a:cubicBezTo>
                    <a:cubicBezTo>
                      <a:pt x="221" y="88"/>
                      <a:pt x="222" y="91"/>
                      <a:pt x="222" y="95"/>
                    </a:cubicBezTo>
                    <a:close/>
                    <a:moveTo>
                      <a:pt x="220" y="82"/>
                    </a:moveTo>
                    <a:cubicBezTo>
                      <a:pt x="213" y="86"/>
                      <a:pt x="206" y="90"/>
                      <a:pt x="198" y="94"/>
                    </a:cubicBezTo>
                    <a:cubicBezTo>
                      <a:pt x="198" y="94"/>
                      <a:pt x="198" y="94"/>
                      <a:pt x="198" y="94"/>
                    </a:cubicBezTo>
                    <a:cubicBezTo>
                      <a:pt x="198" y="90"/>
                      <a:pt x="197" y="86"/>
                      <a:pt x="196" y="82"/>
                    </a:cubicBezTo>
                    <a:cubicBezTo>
                      <a:pt x="198" y="82"/>
                      <a:pt x="200" y="80"/>
                      <a:pt x="201" y="80"/>
                    </a:cubicBezTo>
                    <a:cubicBezTo>
                      <a:pt x="206" y="77"/>
                      <a:pt x="211" y="75"/>
                      <a:pt x="216" y="72"/>
                    </a:cubicBezTo>
                    <a:cubicBezTo>
                      <a:pt x="218" y="75"/>
                      <a:pt x="219" y="79"/>
                      <a:pt x="220" y="82"/>
                    </a:cubicBezTo>
                    <a:close/>
                    <a:moveTo>
                      <a:pt x="216" y="70"/>
                    </a:moveTo>
                    <a:cubicBezTo>
                      <a:pt x="213" y="71"/>
                      <a:pt x="210" y="73"/>
                      <a:pt x="207" y="74"/>
                    </a:cubicBezTo>
                    <a:cubicBezTo>
                      <a:pt x="205" y="76"/>
                      <a:pt x="200" y="80"/>
                      <a:pt x="196" y="81"/>
                    </a:cubicBezTo>
                    <a:cubicBezTo>
                      <a:pt x="195" y="77"/>
                      <a:pt x="194" y="72"/>
                      <a:pt x="193" y="68"/>
                    </a:cubicBezTo>
                    <a:cubicBezTo>
                      <a:pt x="196" y="66"/>
                      <a:pt x="199" y="64"/>
                      <a:pt x="202" y="62"/>
                    </a:cubicBezTo>
                    <a:cubicBezTo>
                      <a:pt x="205" y="60"/>
                      <a:pt x="207" y="59"/>
                      <a:pt x="210" y="57"/>
                    </a:cubicBezTo>
                    <a:cubicBezTo>
                      <a:pt x="212" y="61"/>
                      <a:pt x="214" y="66"/>
                      <a:pt x="216" y="70"/>
                    </a:cubicBezTo>
                    <a:close/>
                    <a:moveTo>
                      <a:pt x="209" y="55"/>
                    </a:moveTo>
                    <a:cubicBezTo>
                      <a:pt x="206" y="57"/>
                      <a:pt x="204" y="59"/>
                      <a:pt x="201" y="60"/>
                    </a:cubicBezTo>
                    <a:cubicBezTo>
                      <a:pt x="198" y="62"/>
                      <a:pt x="195" y="64"/>
                      <a:pt x="192" y="66"/>
                    </a:cubicBezTo>
                    <a:cubicBezTo>
                      <a:pt x="190" y="62"/>
                      <a:pt x="189" y="58"/>
                      <a:pt x="187" y="54"/>
                    </a:cubicBezTo>
                    <a:cubicBezTo>
                      <a:pt x="192" y="51"/>
                      <a:pt x="197" y="48"/>
                      <a:pt x="202" y="45"/>
                    </a:cubicBezTo>
                    <a:cubicBezTo>
                      <a:pt x="204" y="49"/>
                      <a:pt x="207" y="52"/>
                      <a:pt x="209" y="55"/>
                    </a:cubicBezTo>
                    <a:close/>
                    <a:moveTo>
                      <a:pt x="200" y="43"/>
                    </a:moveTo>
                    <a:cubicBezTo>
                      <a:pt x="195" y="46"/>
                      <a:pt x="191" y="49"/>
                      <a:pt x="186" y="52"/>
                    </a:cubicBezTo>
                    <a:cubicBezTo>
                      <a:pt x="185" y="49"/>
                      <a:pt x="183" y="46"/>
                      <a:pt x="181" y="44"/>
                    </a:cubicBezTo>
                    <a:cubicBezTo>
                      <a:pt x="181" y="44"/>
                      <a:pt x="181" y="44"/>
                      <a:pt x="181" y="44"/>
                    </a:cubicBezTo>
                    <a:cubicBezTo>
                      <a:pt x="185" y="41"/>
                      <a:pt x="190" y="39"/>
                      <a:pt x="194" y="37"/>
                    </a:cubicBezTo>
                    <a:cubicBezTo>
                      <a:pt x="196" y="39"/>
                      <a:pt x="198" y="41"/>
                      <a:pt x="200" y="43"/>
                    </a:cubicBezTo>
                    <a:close/>
                    <a:moveTo>
                      <a:pt x="192" y="35"/>
                    </a:moveTo>
                    <a:cubicBezTo>
                      <a:pt x="188" y="37"/>
                      <a:pt x="184" y="40"/>
                      <a:pt x="181" y="42"/>
                    </a:cubicBezTo>
                    <a:cubicBezTo>
                      <a:pt x="181" y="43"/>
                      <a:pt x="181" y="43"/>
                      <a:pt x="181" y="43"/>
                    </a:cubicBezTo>
                    <a:cubicBezTo>
                      <a:pt x="179" y="41"/>
                      <a:pt x="178" y="39"/>
                      <a:pt x="176" y="37"/>
                    </a:cubicBezTo>
                    <a:cubicBezTo>
                      <a:pt x="176" y="36"/>
                      <a:pt x="174" y="35"/>
                      <a:pt x="174" y="34"/>
                    </a:cubicBezTo>
                    <a:cubicBezTo>
                      <a:pt x="174" y="34"/>
                      <a:pt x="174" y="34"/>
                      <a:pt x="174" y="34"/>
                    </a:cubicBezTo>
                    <a:cubicBezTo>
                      <a:pt x="177" y="32"/>
                      <a:pt x="181" y="31"/>
                      <a:pt x="184" y="28"/>
                    </a:cubicBezTo>
                    <a:cubicBezTo>
                      <a:pt x="187" y="30"/>
                      <a:pt x="190" y="33"/>
                      <a:pt x="192" y="35"/>
                    </a:cubicBezTo>
                    <a:close/>
                    <a:moveTo>
                      <a:pt x="181" y="26"/>
                    </a:moveTo>
                    <a:cubicBezTo>
                      <a:pt x="181" y="27"/>
                      <a:pt x="182" y="27"/>
                      <a:pt x="182" y="27"/>
                    </a:cubicBezTo>
                    <a:cubicBezTo>
                      <a:pt x="179" y="29"/>
                      <a:pt x="176" y="31"/>
                      <a:pt x="173" y="33"/>
                    </a:cubicBezTo>
                    <a:cubicBezTo>
                      <a:pt x="173" y="33"/>
                      <a:pt x="173" y="33"/>
                      <a:pt x="173" y="33"/>
                    </a:cubicBezTo>
                    <a:cubicBezTo>
                      <a:pt x="170" y="30"/>
                      <a:pt x="167" y="27"/>
                      <a:pt x="163" y="25"/>
                    </a:cubicBezTo>
                    <a:cubicBezTo>
                      <a:pt x="164" y="24"/>
                      <a:pt x="166" y="23"/>
                      <a:pt x="167" y="22"/>
                    </a:cubicBezTo>
                    <a:cubicBezTo>
                      <a:pt x="168" y="21"/>
                      <a:pt x="169" y="21"/>
                      <a:pt x="170" y="20"/>
                    </a:cubicBezTo>
                    <a:cubicBezTo>
                      <a:pt x="174" y="22"/>
                      <a:pt x="177" y="24"/>
                      <a:pt x="181" y="26"/>
                    </a:cubicBezTo>
                    <a:close/>
                    <a:moveTo>
                      <a:pt x="168" y="19"/>
                    </a:moveTo>
                    <a:cubicBezTo>
                      <a:pt x="166" y="21"/>
                      <a:pt x="164" y="22"/>
                      <a:pt x="162" y="24"/>
                    </a:cubicBezTo>
                    <a:cubicBezTo>
                      <a:pt x="159" y="21"/>
                      <a:pt x="155" y="19"/>
                      <a:pt x="151" y="17"/>
                    </a:cubicBezTo>
                    <a:cubicBezTo>
                      <a:pt x="152" y="16"/>
                      <a:pt x="153" y="15"/>
                      <a:pt x="154" y="14"/>
                    </a:cubicBezTo>
                    <a:cubicBezTo>
                      <a:pt x="159" y="16"/>
                      <a:pt x="163" y="17"/>
                      <a:pt x="168" y="19"/>
                    </a:cubicBezTo>
                    <a:close/>
                    <a:moveTo>
                      <a:pt x="127" y="9"/>
                    </a:moveTo>
                    <a:cubicBezTo>
                      <a:pt x="135" y="10"/>
                      <a:pt x="144" y="11"/>
                      <a:pt x="153" y="14"/>
                    </a:cubicBezTo>
                    <a:cubicBezTo>
                      <a:pt x="152" y="15"/>
                      <a:pt x="151" y="16"/>
                      <a:pt x="150" y="17"/>
                    </a:cubicBezTo>
                    <a:cubicBezTo>
                      <a:pt x="142" y="13"/>
                      <a:pt x="133" y="10"/>
                      <a:pt x="123" y="9"/>
                    </a:cubicBezTo>
                    <a:cubicBezTo>
                      <a:pt x="125" y="9"/>
                      <a:pt x="126" y="9"/>
                      <a:pt x="127" y="9"/>
                    </a:cubicBezTo>
                    <a:close/>
                    <a:moveTo>
                      <a:pt x="109" y="353"/>
                    </a:moveTo>
                    <a:cubicBezTo>
                      <a:pt x="106" y="347"/>
                      <a:pt x="103" y="342"/>
                      <a:pt x="100" y="336"/>
                    </a:cubicBezTo>
                    <a:cubicBezTo>
                      <a:pt x="105" y="336"/>
                      <a:pt x="109" y="335"/>
                      <a:pt x="114" y="335"/>
                    </a:cubicBezTo>
                    <a:cubicBezTo>
                      <a:pt x="114" y="335"/>
                      <a:pt x="114" y="334"/>
                      <a:pt x="113" y="334"/>
                    </a:cubicBezTo>
                    <a:cubicBezTo>
                      <a:pt x="109" y="334"/>
                      <a:pt x="104" y="335"/>
                      <a:pt x="100" y="335"/>
                    </a:cubicBezTo>
                    <a:cubicBezTo>
                      <a:pt x="98" y="331"/>
                      <a:pt x="95" y="327"/>
                      <a:pt x="93" y="323"/>
                    </a:cubicBezTo>
                    <a:cubicBezTo>
                      <a:pt x="100" y="323"/>
                      <a:pt x="107" y="323"/>
                      <a:pt x="113" y="323"/>
                    </a:cubicBezTo>
                    <a:cubicBezTo>
                      <a:pt x="114" y="323"/>
                      <a:pt x="114" y="322"/>
                      <a:pt x="113" y="322"/>
                    </a:cubicBezTo>
                    <a:cubicBezTo>
                      <a:pt x="106" y="321"/>
                      <a:pt x="99" y="322"/>
                      <a:pt x="92" y="322"/>
                    </a:cubicBezTo>
                    <a:cubicBezTo>
                      <a:pt x="90" y="318"/>
                      <a:pt x="88" y="314"/>
                      <a:pt x="86" y="310"/>
                    </a:cubicBezTo>
                    <a:cubicBezTo>
                      <a:pt x="95" y="309"/>
                      <a:pt x="104" y="309"/>
                      <a:pt x="113" y="308"/>
                    </a:cubicBezTo>
                    <a:cubicBezTo>
                      <a:pt x="113" y="308"/>
                      <a:pt x="113" y="307"/>
                      <a:pt x="113" y="307"/>
                    </a:cubicBezTo>
                    <a:cubicBezTo>
                      <a:pt x="104" y="307"/>
                      <a:pt x="94" y="308"/>
                      <a:pt x="85" y="309"/>
                    </a:cubicBezTo>
                    <a:cubicBezTo>
                      <a:pt x="83" y="305"/>
                      <a:pt x="81" y="300"/>
                      <a:pt x="78" y="296"/>
                    </a:cubicBezTo>
                    <a:cubicBezTo>
                      <a:pt x="86" y="296"/>
                      <a:pt x="94" y="296"/>
                      <a:pt x="102" y="295"/>
                    </a:cubicBezTo>
                    <a:cubicBezTo>
                      <a:pt x="103" y="295"/>
                      <a:pt x="103" y="294"/>
                      <a:pt x="102" y="294"/>
                    </a:cubicBezTo>
                    <a:cubicBezTo>
                      <a:pt x="94" y="295"/>
                      <a:pt x="86" y="295"/>
                      <a:pt x="78" y="295"/>
                    </a:cubicBezTo>
                    <a:cubicBezTo>
                      <a:pt x="76" y="291"/>
                      <a:pt x="74" y="288"/>
                      <a:pt x="72" y="284"/>
                    </a:cubicBezTo>
                    <a:cubicBezTo>
                      <a:pt x="84" y="284"/>
                      <a:pt x="97" y="283"/>
                      <a:pt x="109" y="282"/>
                    </a:cubicBezTo>
                    <a:cubicBezTo>
                      <a:pt x="110" y="282"/>
                      <a:pt x="110" y="281"/>
                      <a:pt x="109" y="281"/>
                    </a:cubicBezTo>
                    <a:cubicBezTo>
                      <a:pt x="97" y="282"/>
                      <a:pt x="84" y="283"/>
                      <a:pt x="72" y="283"/>
                    </a:cubicBezTo>
                    <a:cubicBezTo>
                      <a:pt x="70" y="280"/>
                      <a:pt x="68" y="277"/>
                      <a:pt x="66" y="274"/>
                    </a:cubicBezTo>
                    <a:cubicBezTo>
                      <a:pt x="75" y="273"/>
                      <a:pt x="83" y="272"/>
                      <a:pt x="91" y="272"/>
                    </a:cubicBezTo>
                    <a:cubicBezTo>
                      <a:pt x="92" y="271"/>
                      <a:pt x="92" y="270"/>
                      <a:pt x="91" y="270"/>
                    </a:cubicBezTo>
                    <a:cubicBezTo>
                      <a:pt x="83" y="271"/>
                      <a:pt x="74" y="272"/>
                      <a:pt x="66" y="273"/>
                    </a:cubicBezTo>
                    <a:cubicBezTo>
                      <a:pt x="64" y="268"/>
                      <a:pt x="62" y="264"/>
                      <a:pt x="60" y="260"/>
                    </a:cubicBezTo>
                    <a:cubicBezTo>
                      <a:pt x="73" y="260"/>
                      <a:pt x="86" y="260"/>
                      <a:pt x="100" y="259"/>
                    </a:cubicBezTo>
                    <a:cubicBezTo>
                      <a:pt x="101" y="259"/>
                      <a:pt x="101" y="257"/>
                      <a:pt x="100" y="257"/>
                    </a:cubicBezTo>
                    <a:cubicBezTo>
                      <a:pt x="86" y="258"/>
                      <a:pt x="73" y="259"/>
                      <a:pt x="59" y="259"/>
                    </a:cubicBezTo>
                    <a:cubicBezTo>
                      <a:pt x="57" y="255"/>
                      <a:pt x="55" y="251"/>
                      <a:pt x="53" y="247"/>
                    </a:cubicBezTo>
                    <a:cubicBezTo>
                      <a:pt x="60" y="247"/>
                      <a:pt x="67" y="247"/>
                      <a:pt x="74" y="247"/>
                    </a:cubicBezTo>
                    <a:cubicBezTo>
                      <a:pt x="74" y="247"/>
                      <a:pt x="74" y="246"/>
                      <a:pt x="74" y="246"/>
                    </a:cubicBezTo>
                    <a:cubicBezTo>
                      <a:pt x="67" y="246"/>
                      <a:pt x="59" y="246"/>
                      <a:pt x="52" y="246"/>
                    </a:cubicBezTo>
                    <a:cubicBezTo>
                      <a:pt x="50" y="241"/>
                      <a:pt x="48" y="237"/>
                      <a:pt x="46" y="233"/>
                    </a:cubicBezTo>
                    <a:cubicBezTo>
                      <a:pt x="61" y="233"/>
                      <a:pt x="76" y="233"/>
                      <a:pt x="91" y="232"/>
                    </a:cubicBezTo>
                    <a:cubicBezTo>
                      <a:pt x="91" y="232"/>
                      <a:pt x="91" y="230"/>
                      <a:pt x="91" y="230"/>
                    </a:cubicBezTo>
                    <a:cubicBezTo>
                      <a:pt x="76" y="231"/>
                      <a:pt x="60" y="231"/>
                      <a:pt x="45" y="231"/>
                    </a:cubicBezTo>
                    <a:cubicBezTo>
                      <a:pt x="44" y="227"/>
                      <a:pt x="42" y="224"/>
                      <a:pt x="40" y="220"/>
                    </a:cubicBezTo>
                    <a:cubicBezTo>
                      <a:pt x="47" y="220"/>
                      <a:pt x="53" y="220"/>
                      <a:pt x="59" y="219"/>
                    </a:cubicBezTo>
                    <a:cubicBezTo>
                      <a:pt x="60" y="219"/>
                      <a:pt x="60" y="218"/>
                      <a:pt x="59" y="218"/>
                    </a:cubicBezTo>
                    <a:cubicBezTo>
                      <a:pt x="53" y="219"/>
                      <a:pt x="46" y="219"/>
                      <a:pt x="40" y="219"/>
                    </a:cubicBezTo>
                    <a:cubicBezTo>
                      <a:pt x="39" y="217"/>
                      <a:pt x="38" y="214"/>
                      <a:pt x="37" y="212"/>
                    </a:cubicBezTo>
                    <a:cubicBezTo>
                      <a:pt x="36" y="210"/>
                      <a:pt x="35" y="208"/>
                      <a:pt x="35" y="206"/>
                    </a:cubicBezTo>
                    <a:cubicBezTo>
                      <a:pt x="49" y="207"/>
                      <a:pt x="64" y="207"/>
                      <a:pt x="78" y="206"/>
                    </a:cubicBezTo>
                    <a:cubicBezTo>
                      <a:pt x="79" y="206"/>
                      <a:pt x="79" y="205"/>
                      <a:pt x="78" y="205"/>
                    </a:cubicBezTo>
                    <a:cubicBezTo>
                      <a:pt x="63" y="205"/>
                      <a:pt x="49" y="204"/>
                      <a:pt x="34" y="205"/>
                    </a:cubicBezTo>
                    <a:cubicBezTo>
                      <a:pt x="33" y="201"/>
                      <a:pt x="31" y="197"/>
                      <a:pt x="30" y="193"/>
                    </a:cubicBezTo>
                    <a:cubicBezTo>
                      <a:pt x="30" y="194"/>
                      <a:pt x="30" y="194"/>
                      <a:pt x="30" y="194"/>
                    </a:cubicBezTo>
                    <a:cubicBezTo>
                      <a:pt x="37" y="193"/>
                      <a:pt x="44" y="193"/>
                      <a:pt x="52" y="193"/>
                    </a:cubicBezTo>
                    <a:cubicBezTo>
                      <a:pt x="52" y="193"/>
                      <a:pt x="52" y="192"/>
                      <a:pt x="52" y="192"/>
                    </a:cubicBezTo>
                    <a:cubicBezTo>
                      <a:pt x="44" y="191"/>
                      <a:pt x="37" y="192"/>
                      <a:pt x="30" y="192"/>
                    </a:cubicBezTo>
                    <a:cubicBezTo>
                      <a:pt x="30" y="192"/>
                      <a:pt x="29" y="193"/>
                      <a:pt x="29" y="193"/>
                    </a:cubicBezTo>
                    <a:cubicBezTo>
                      <a:pt x="28" y="188"/>
                      <a:pt x="26" y="184"/>
                      <a:pt x="24" y="179"/>
                    </a:cubicBezTo>
                    <a:cubicBezTo>
                      <a:pt x="36" y="180"/>
                      <a:pt x="47" y="179"/>
                      <a:pt x="58" y="179"/>
                    </a:cubicBezTo>
                    <a:cubicBezTo>
                      <a:pt x="59" y="179"/>
                      <a:pt x="59" y="178"/>
                      <a:pt x="58" y="178"/>
                    </a:cubicBezTo>
                    <a:cubicBezTo>
                      <a:pt x="47" y="178"/>
                      <a:pt x="36" y="178"/>
                      <a:pt x="24" y="178"/>
                    </a:cubicBezTo>
                    <a:cubicBezTo>
                      <a:pt x="23" y="174"/>
                      <a:pt x="22" y="171"/>
                      <a:pt x="20" y="167"/>
                    </a:cubicBezTo>
                    <a:cubicBezTo>
                      <a:pt x="26" y="167"/>
                      <a:pt x="32" y="166"/>
                      <a:pt x="38" y="165"/>
                    </a:cubicBezTo>
                    <a:cubicBezTo>
                      <a:pt x="38" y="165"/>
                      <a:pt x="38" y="164"/>
                      <a:pt x="37" y="164"/>
                    </a:cubicBezTo>
                    <a:cubicBezTo>
                      <a:pt x="32" y="165"/>
                      <a:pt x="26" y="166"/>
                      <a:pt x="20" y="166"/>
                    </a:cubicBezTo>
                    <a:cubicBezTo>
                      <a:pt x="19" y="161"/>
                      <a:pt x="18" y="157"/>
                      <a:pt x="17" y="152"/>
                    </a:cubicBezTo>
                    <a:cubicBezTo>
                      <a:pt x="23" y="152"/>
                      <a:pt x="30" y="152"/>
                      <a:pt x="37" y="153"/>
                    </a:cubicBezTo>
                    <a:cubicBezTo>
                      <a:pt x="37" y="153"/>
                      <a:pt x="37" y="152"/>
                      <a:pt x="37" y="152"/>
                    </a:cubicBezTo>
                    <a:cubicBezTo>
                      <a:pt x="30" y="151"/>
                      <a:pt x="23" y="151"/>
                      <a:pt x="16" y="151"/>
                    </a:cubicBezTo>
                    <a:cubicBezTo>
                      <a:pt x="15" y="147"/>
                      <a:pt x="15" y="144"/>
                      <a:pt x="14" y="140"/>
                    </a:cubicBezTo>
                    <a:cubicBezTo>
                      <a:pt x="20" y="140"/>
                      <a:pt x="26" y="140"/>
                      <a:pt x="31" y="140"/>
                    </a:cubicBezTo>
                    <a:cubicBezTo>
                      <a:pt x="32" y="140"/>
                      <a:pt x="32" y="139"/>
                      <a:pt x="31" y="138"/>
                    </a:cubicBezTo>
                    <a:cubicBezTo>
                      <a:pt x="26" y="138"/>
                      <a:pt x="20" y="138"/>
                      <a:pt x="14" y="138"/>
                    </a:cubicBezTo>
                    <a:cubicBezTo>
                      <a:pt x="13" y="133"/>
                      <a:pt x="12" y="128"/>
                      <a:pt x="12" y="123"/>
                    </a:cubicBezTo>
                    <a:cubicBezTo>
                      <a:pt x="16" y="123"/>
                      <a:pt x="20" y="123"/>
                      <a:pt x="25" y="123"/>
                    </a:cubicBezTo>
                    <a:cubicBezTo>
                      <a:pt x="26" y="123"/>
                      <a:pt x="26" y="122"/>
                      <a:pt x="25" y="121"/>
                    </a:cubicBezTo>
                    <a:cubicBezTo>
                      <a:pt x="20" y="121"/>
                      <a:pt x="16" y="121"/>
                      <a:pt x="12" y="121"/>
                    </a:cubicBezTo>
                    <a:cubicBezTo>
                      <a:pt x="11" y="116"/>
                      <a:pt x="11" y="110"/>
                      <a:pt x="12" y="105"/>
                    </a:cubicBezTo>
                    <a:cubicBezTo>
                      <a:pt x="17" y="105"/>
                      <a:pt x="21" y="105"/>
                      <a:pt x="26" y="105"/>
                    </a:cubicBezTo>
                    <a:cubicBezTo>
                      <a:pt x="27" y="105"/>
                      <a:pt x="27" y="104"/>
                      <a:pt x="26" y="104"/>
                    </a:cubicBezTo>
                    <a:cubicBezTo>
                      <a:pt x="21" y="104"/>
                      <a:pt x="17" y="104"/>
                      <a:pt x="12" y="104"/>
                    </a:cubicBezTo>
                    <a:cubicBezTo>
                      <a:pt x="12" y="98"/>
                      <a:pt x="13" y="93"/>
                      <a:pt x="14" y="87"/>
                    </a:cubicBezTo>
                    <a:cubicBezTo>
                      <a:pt x="18" y="87"/>
                      <a:pt x="22" y="87"/>
                      <a:pt x="26" y="87"/>
                    </a:cubicBezTo>
                    <a:cubicBezTo>
                      <a:pt x="27" y="87"/>
                      <a:pt x="27" y="86"/>
                      <a:pt x="26" y="86"/>
                    </a:cubicBezTo>
                    <a:cubicBezTo>
                      <a:pt x="22" y="86"/>
                      <a:pt x="18" y="86"/>
                      <a:pt x="14" y="86"/>
                    </a:cubicBezTo>
                    <a:cubicBezTo>
                      <a:pt x="15" y="82"/>
                      <a:pt x="16" y="77"/>
                      <a:pt x="18" y="73"/>
                    </a:cubicBezTo>
                    <a:cubicBezTo>
                      <a:pt x="23" y="73"/>
                      <a:pt x="28" y="73"/>
                      <a:pt x="32" y="73"/>
                    </a:cubicBezTo>
                    <a:cubicBezTo>
                      <a:pt x="33" y="73"/>
                      <a:pt x="33" y="72"/>
                      <a:pt x="32" y="72"/>
                    </a:cubicBezTo>
                    <a:cubicBezTo>
                      <a:pt x="28" y="72"/>
                      <a:pt x="23" y="72"/>
                      <a:pt x="18" y="72"/>
                    </a:cubicBezTo>
                    <a:cubicBezTo>
                      <a:pt x="20" y="67"/>
                      <a:pt x="22" y="62"/>
                      <a:pt x="25" y="58"/>
                    </a:cubicBezTo>
                    <a:cubicBezTo>
                      <a:pt x="30" y="58"/>
                      <a:pt x="36" y="59"/>
                      <a:pt x="42" y="59"/>
                    </a:cubicBezTo>
                    <a:cubicBezTo>
                      <a:pt x="42" y="59"/>
                      <a:pt x="42" y="57"/>
                      <a:pt x="42" y="57"/>
                    </a:cubicBezTo>
                    <a:cubicBezTo>
                      <a:pt x="36" y="57"/>
                      <a:pt x="31" y="57"/>
                      <a:pt x="25" y="57"/>
                    </a:cubicBezTo>
                    <a:cubicBezTo>
                      <a:pt x="28" y="51"/>
                      <a:pt x="32" y="47"/>
                      <a:pt x="36" y="42"/>
                    </a:cubicBezTo>
                    <a:cubicBezTo>
                      <a:pt x="44" y="43"/>
                      <a:pt x="51" y="44"/>
                      <a:pt x="59" y="45"/>
                    </a:cubicBezTo>
                    <a:cubicBezTo>
                      <a:pt x="60" y="45"/>
                      <a:pt x="60" y="44"/>
                      <a:pt x="60" y="44"/>
                    </a:cubicBezTo>
                    <a:cubicBezTo>
                      <a:pt x="52" y="42"/>
                      <a:pt x="44" y="41"/>
                      <a:pt x="37" y="41"/>
                    </a:cubicBezTo>
                    <a:cubicBezTo>
                      <a:pt x="40" y="38"/>
                      <a:pt x="43" y="35"/>
                      <a:pt x="46" y="32"/>
                    </a:cubicBezTo>
                    <a:cubicBezTo>
                      <a:pt x="56" y="31"/>
                      <a:pt x="66" y="32"/>
                      <a:pt x="75" y="32"/>
                    </a:cubicBezTo>
                    <a:cubicBezTo>
                      <a:pt x="76" y="33"/>
                      <a:pt x="76" y="31"/>
                      <a:pt x="75" y="31"/>
                    </a:cubicBezTo>
                    <a:cubicBezTo>
                      <a:pt x="66" y="30"/>
                      <a:pt x="57" y="30"/>
                      <a:pt x="48" y="31"/>
                    </a:cubicBezTo>
                    <a:cubicBezTo>
                      <a:pt x="54" y="27"/>
                      <a:pt x="60" y="23"/>
                      <a:pt x="66" y="21"/>
                    </a:cubicBezTo>
                    <a:cubicBezTo>
                      <a:pt x="66" y="21"/>
                      <a:pt x="66" y="22"/>
                      <a:pt x="67" y="22"/>
                    </a:cubicBezTo>
                    <a:cubicBezTo>
                      <a:pt x="73" y="22"/>
                      <a:pt x="80" y="23"/>
                      <a:pt x="86" y="23"/>
                    </a:cubicBezTo>
                    <a:cubicBezTo>
                      <a:pt x="87" y="23"/>
                      <a:pt x="87" y="22"/>
                      <a:pt x="86" y="22"/>
                    </a:cubicBezTo>
                    <a:cubicBezTo>
                      <a:pt x="82" y="21"/>
                      <a:pt x="77" y="21"/>
                      <a:pt x="72" y="21"/>
                    </a:cubicBezTo>
                    <a:cubicBezTo>
                      <a:pt x="72" y="20"/>
                      <a:pt x="73" y="20"/>
                      <a:pt x="73" y="19"/>
                    </a:cubicBezTo>
                    <a:cubicBezTo>
                      <a:pt x="73" y="19"/>
                      <a:pt x="73" y="19"/>
                      <a:pt x="73" y="19"/>
                    </a:cubicBezTo>
                    <a:cubicBezTo>
                      <a:pt x="78" y="17"/>
                      <a:pt x="84" y="16"/>
                      <a:pt x="90" y="16"/>
                    </a:cubicBezTo>
                    <a:cubicBezTo>
                      <a:pt x="115" y="14"/>
                      <a:pt x="148" y="19"/>
                      <a:pt x="166" y="38"/>
                    </a:cubicBezTo>
                    <a:cubicBezTo>
                      <a:pt x="204" y="78"/>
                      <a:pt x="195" y="145"/>
                      <a:pt x="182" y="193"/>
                    </a:cubicBezTo>
                    <a:cubicBezTo>
                      <a:pt x="167" y="250"/>
                      <a:pt x="142" y="304"/>
                      <a:pt x="109" y="353"/>
                    </a:cubicBezTo>
                    <a:close/>
                    <a:moveTo>
                      <a:pt x="155" y="333"/>
                    </a:moveTo>
                    <a:cubicBezTo>
                      <a:pt x="155" y="333"/>
                      <a:pt x="154" y="333"/>
                      <a:pt x="154" y="333"/>
                    </a:cubicBezTo>
                    <a:cubicBezTo>
                      <a:pt x="142" y="339"/>
                      <a:pt x="129" y="345"/>
                      <a:pt x="117" y="352"/>
                    </a:cubicBezTo>
                    <a:cubicBezTo>
                      <a:pt x="120" y="349"/>
                      <a:pt x="122" y="346"/>
                      <a:pt x="124" y="343"/>
                    </a:cubicBezTo>
                    <a:cubicBezTo>
                      <a:pt x="137" y="336"/>
                      <a:pt x="150" y="328"/>
                      <a:pt x="162" y="319"/>
                    </a:cubicBezTo>
                    <a:cubicBezTo>
                      <a:pt x="160" y="324"/>
                      <a:pt x="157" y="328"/>
                      <a:pt x="155" y="333"/>
                    </a:cubicBezTo>
                    <a:close/>
                    <a:moveTo>
                      <a:pt x="165" y="314"/>
                    </a:moveTo>
                    <a:cubicBezTo>
                      <a:pt x="152" y="322"/>
                      <a:pt x="139" y="330"/>
                      <a:pt x="126" y="339"/>
                    </a:cubicBezTo>
                    <a:cubicBezTo>
                      <a:pt x="129" y="335"/>
                      <a:pt x="132" y="330"/>
                      <a:pt x="134" y="325"/>
                    </a:cubicBezTo>
                    <a:cubicBezTo>
                      <a:pt x="146" y="319"/>
                      <a:pt x="158" y="312"/>
                      <a:pt x="170" y="304"/>
                    </a:cubicBezTo>
                    <a:cubicBezTo>
                      <a:pt x="168" y="307"/>
                      <a:pt x="166" y="311"/>
                      <a:pt x="165" y="314"/>
                    </a:cubicBezTo>
                    <a:close/>
                    <a:moveTo>
                      <a:pt x="172" y="300"/>
                    </a:moveTo>
                    <a:cubicBezTo>
                      <a:pt x="160" y="306"/>
                      <a:pt x="148" y="314"/>
                      <a:pt x="136" y="322"/>
                    </a:cubicBezTo>
                    <a:cubicBezTo>
                      <a:pt x="140" y="317"/>
                      <a:pt x="143" y="311"/>
                      <a:pt x="146" y="305"/>
                    </a:cubicBezTo>
                    <a:cubicBezTo>
                      <a:pt x="158" y="298"/>
                      <a:pt x="169" y="290"/>
                      <a:pt x="180" y="282"/>
                    </a:cubicBezTo>
                    <a:cubicBezTo>
                      <a:pt x="178" y="288"/>
                      <a:pt x="175" y="294"/>
                      <a:pt x="172" y="300"/>
                    </a:cubicBezTo>
                    <a:close/>
                    <a:moveTo>
                      <a:pt x="183" y="278"/>
                    </a:moveTo>
                    <a:cubicBezTo>
                      <a:pt x="171" y="285"/>
                      <a:pt x="159" y="293"/>
                      <a:pt x="148" y="302"/>
                    </a:cubicBezTo>
                    <a:cubicBezTo>
                      <a:pt x="150" y="296"/>
                      <a:pt x="153" y="291"/>
                      <a:pt x="156" y="286"/>
                    </a:cubicBezTo>
                    <a:cubicBezTo>
                      <a:pt x="166" y="281"/>
                      <a:pt x="177" y="275"/>
                      <a:pt x="187" y="268"/>
                    </a:cubicBezTo>
                    <a:cubicBezTo>
                      <a:pt x="185" y="272"/>
                      <a:pt x="184" y="275"/>
                      <a:pt x="183" y="278"/>
                    </a:cubicBezTo>
                    <a:close/>
                    <a:moveTo>
                      <a:pt x="189" y="264"/>
                    </a:moveTo>
                    <a:cubicBezTo>
                      <a:pt x="178" y="270"/>
                      <a:pt x="167" y="277"/>
                      <a:pt x="157" y="284"/>
                    </a:cubicBezTo>
                    <a:cubicBezTo>
                      <a:pt x="159" y="280"/>
                      <a:pt x="161" y="276"/>
                      <a:pt x="162" y="271"/>
                    </a:cubicBezTo>
                    <a:cubicBezTo>
                      <a:pt x="173" y="266"/>
                      <a:pt x="183" y="261"/>
                      <a:pt x="193" y="255"/>
                    </a:cubicBezTo>
                    <a:cubicBezTo>
                      <a:pt x="191" y="258"/>
                      <a:pt x="190" y="261"/>
                      <a:pt x="189" y="264"/>
                    </a:cubicBezTo>
                    <a:close/>
                    <a:moveTo>
                      <a:pt x="194" y="251"/>
                    </a:moveTo>
                    <a:cubicBezTo>
                      <a:pt x="184" y="257"/>
                      <a:pt x="174" y="263"/>
                      <a:pt x="163" y="269"/>
                    </a:cubicBezTo>
                    <a:cubicBezTo>
                      <a:pt x="165" y="265"/>
                      <a:pt x="167" y="261"/>
                      <a:pt x="169" y="257"/>
                    </a:cubicBezTo>
                    <a:cubicBezTo>
                      <a:pt x="179" y="251"/>
                      <a:pt x="189" y="245"/>
                      <a:pt x="199" y="238"/>
                    </a:cubicBezTo>
                    <a:cubicBezTo>
                      <a:pt x="198" y="243"/>
                      <a:pt x="196" y="247"/>
                      <a:pt x="194" y="251"/>
                    </a:cubicBezTo>
                    <a:close/>
                    <a:moveTo>
                      <a:pt x="201" y="235"/>
                    </a:moveTo>
                    <a:cubicBezTo>
                      <a:pt x="190" y="241"/>
                      <a:pt x="180" y="248"/>
                      <a:pt x="170" y="255"/>
                    </a:cubicBezTo>
                    <a:cubicBezTo>
                      <a:pt x="171" y="250"/>
                      <a:pt x="173" y="246"/>
                      <a:pt x="175" y="242"/>
                    </a:cubicBezTo>
                    <a:cubicBezTo>
                      <a:pt x="185" y="235"/>
                      <a:pt x="195" y="229"/>
                      <a:pt x="205" y="223"/>
                    </a:cubicBezTo>
                    <a:cubicBezTo>
                      <a:pt x="204" y="227"/>
                      <a:pt x="202" y="231"/>
                      <a:pt x="201" y="235"/>
                    </a:cubicBezTo>
                    <a:close/>
                    <a:moveTo>
                      <a:pt x="207" y="218"/>
                    </a:moveTo>
                    <a:cubicBezTo>
                      <a:pt x="196" y="224"/>
                      <a:pt x="185" y="232"/>
                      <a:pt x="176" y="239"/>
                    </a:cubicBezTo>
                    <a:cubicBezTo>
                      <a:pt x="178" y="234"/>
                      <a:pt x="179" y="229"/>
                      <a:pt x="181" y="224"/>
                    </a:cubicBezTo>
                    <a:cubicBezTo>
                      <a:pt x="191" y="219"/>
                      <a:pt x="201" y="214"/>
                      <a:pt x="210" y="208"/>
                    </a:cubicBezTo>
                    <a:cubicBezTo>
                      <a:pt x="209" y="211"/>
                      <a:pt x="208" y="215"/>
                      <a:pt x="207" y="218"/>
                    </a:cubicBezTo>
                    <a:close/>
                    <a:moveTo>
                      <a:pt x="211" y="203"/>
                    </a:moveTo>
                    <a:cubicBezTo>
                      <a:pt x="201" y="209"/>
                      <a:pt x="192" y="216"/>
                      <a:pt x="182" y="222"/>
                    </a:cubicBezTo>
                    <a:cubicBezTo>
                      <a:pt x="183" y="218"/>
                      <a:pt x="184" y="215"/>
                      <a:pt x="185" y="211"/>
                    </a:cubicBezTo>
                    <a:cubicBezTo>
                      <a:pt x="195" y="206"/>
                      <a:pt x="204" y="200"/>
                      <a:pt x="214" y="195"/>
                    </a:cubicBezTo>
                    <a:cubicBezTo>
                      <a:pt x="213" y="197"/>
                      <a:pt x="212" y="200"/>
                      <a:pt x="211" y="203"/>
                    </a:cubicBezTo>
                    <a:close/>
                    <a:moveTo>
                      <a:pt x="215" y="191"/>
                    </a:moveTo>
                    <a:cubicBezTo>
                      <a:pt x="205" y="197"/>
                      <a:pt x="195" y="203"/>
                      <a:pt x="186" y="209"/>
                    </a:cubicBezTo>
                    <a:cubicBezTo>
                      <a:pt x="186" y="206"/>
                      <a:pt x="187" y="204"/>
                      <a:pt x="188" y="201"/>
                    </a:cubicBezTo>
                    <a:cubicBezTo>
                      <a:pt x="197" y="196"/>
                      <a:pt x="207" y="191"/>
                      <a:pt x="216" y="185"/>
                    </a:cubicBezTo>
                    <a:cubicBezTo>
                      <a:pt x="216" y="187"/>
                      <a:pt x="215" y="189"/>
                      <a:pt x="215" y="191"/>
                    </a:cubicBezTo>
                    <a:close/>
                    <a:moveTo>
                      <a:pt x="217" y="181"/>
                    </a:moveTo>
                    <a:cubicBezTo>
                      <a:pt x="207" y="186"/>
                      <a:pt x="198" y="192"/>
                      <a:pt x="189" y="199"/>
                    </a:cubicBezTo>
                    <a:cubicBezTo>
                      <a:pt x="189" y="197"/>
                      <a:pt x="190" y="195"/>
                      <a:pt x="190" y="193"/>
                    </a:cubicBezTo>
                    <a:cubicBezTo>
                      <a:pt x="190" y="191"/>
                      <a:pt x="191" y="190"/>
                      <a:pt x="191" y="189"/>
                    </a:cubicBezTo>
                    <a:cubicBezTo>
                      <a:pt x="201" y="183"/>
                      <a:pt x="211" y="176"/>
                      <a:pt x="220" y="169"/>
                    </a:cubicBezTo>
                    <a:cubicBezTo>
                      <a:pt x="219" y="173"/>
                      <a:pt x="218" y="177"/>
                      <a:pt x="217" y="181"/>
                    </a:cubicBezTo>
                    <a:close/>
                    <a:moveTo>
                      <a:pt x="221" y="165"/>
                    </a:moveTo>
                    <a:cubicBezTo>
                      <a:pt x="211" y="172"/>
                      <a:pt x="201" y="179"/>
                      <a:pt x="192" y="187"/>
                    </a:cubicBezTo>
                    <a:cubicBezTo>
                      <a:pt x="193" y="182"/>
                      <a:pt x="194" y="177"/>
                      <a:pt x="195" y="172"/>
                    </a:cubicBezTo>
                    <a:cubicBezTo>
                      <a:pt x="199" y="170"/>
                      <a:pt x="204" y="167"/>
                      <a:pt x="209" y="164"/>
                    </a:cubicBezTo>
                    <a:cubicBezTo>
                      <a:pt x="213" y="161"/>
                      <a:pt x="218" y="159"/>
                      <a:pt x="222" y="156"/>
                    </a:cubicBezTo>
                    <a:cubicBezTo>
                      <a:pt x="221" y="159"/>
                      <a:pt x="221" y="162"/>
                      <a:pt x="221" y="165"/>
                    </a:cubicBezTo>
                    <a:close/>
                    <a:moveTo>
                      <a:pt x="222" y="153"/>
                    </a:moveTo>
                    <a:cubicBezTo>
                      <a:pt x="213" y="158"/>
                      <a:pt x="203" y="164"/>
                      <a:pt x="195" y="170"/>
                    </a:cubicBezTo>
                    <a:cubicBezTo>
                      <a:pt x="196" y="167"/>
                      <a:pt x="196" y="163"/>
                      <a:pt x="197" y="160"/>
                    </a:cubicBezTo>
                    <a:cubicBezTo>
                      <a:pt x="202" y="157"/>
                      <a:pt x="208" y="153"/>
                      <a:pt x="213" y="150"/>
                    </a:cubicBezTo>
                    <a:cubicBezTo>
                      <a:pt x="216" y="148"/>
                      <a:pt x="220" y="146"/>
                      <a:pt x="223" y="144"/>
                    </a:cubicBezTo>
                    <a:cubicBezTo>
                      <a:pt x="223" y="147"/>
                      <a:pt x="223" y="150"/>
                      <a:pt x="222" y="153"/>
                    </a:cubicBezTo>
                    <a:close/>
                    <a:moveTo>
                      <a:pt x="210" y="149"/>
                    </a:moveTo>
                    <a:cubicBezTo>
                      <a:pt x="205" y="152"/>
                      <a:pt x="201" y="155"/>
                      <a:pt x="197" y="158"/>
                    </a:cubicBezTo>
                    <a:cubicBezTo>
                      <a:pt x="197" y="155"/>
                      <a:pt x="198" y="151"/>
                      <a:pt x="198" y="147"/>
                    </a:cubicBezTo>
                    <a:cubicBezTo>
                      <a:pt x="203" y="145"/>
                      <a:pt x="208" y="141"/>
                      <a:pt x="213" y="138"/>
                    </a:cubicBezTo>
                    <a:cubicBezTo>
                      <a:pt x="217" y="136"/>
                      <a:pt x="220" y="133"/>
                      <a:pt x="224" y="131"/>
                    </a:cubicBezTo>
                    <a:cubicBezTo>
                      <a:pt x="224" y="134"/>
                      <a:pt x="224" y="137"/>
                      <a:pt x="224" y="140"/>
                    </a:cubicBezTo>
                    <a:cubicBezTo>
                      <a:pt x="219" y="143"/>
                      <a:pt x="214" y="146"/>
                      <a:pt x="210" y="1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5">
                <a:extLst>
                  <a:ext uri="{FF2B5EF4-FFF2-40B4-BE49-F238E27FC236}">
                    <a16:creationId xmlns:a16="http://schemas.microsoft.com/office/drawing/2014/main" id="{33479894-F5A6-4D4C-80E5-025DD01543F3}"/>
                  </a:ext>
                </a:extLst>
              </p:cNvPr>
              <p:cNvSpPr>
                <a:spLocks noEditPoints="1"/>
              </p:cNvSpPr>
              <p:nvPr/>
            </p:nvSpPr>
            <p:spPr bwMode="auto">
              <a:xfrm>
                <a:off x="3870571" y="2957944"/>
                <a:ext cx="275538" cy="258793"/>
              </a:xfrm>
              <a:custGeom>
                <a:avLst/>
                <a:gdLst>
                  <a:gd name="T0" fmla="*/ 104 w 123"/>
                  <a:gd name="T1" fmla="*/ 18 h 125"/>
                  <a:gd name="T2" fmla="*/ 101 w 123"/>
                  <a:gd name="T3" fmla="*/ 15 h 125"/>
                  <a:gd name="T4" fmla="*/ 54 w 123"/>
                  <a:gd name="T5" fmla="*/ 2 h 125"/>
                  <a:gd name="T6" fmla="*/ 3 w 123"/>
                  <a:gd name="T7" fmla="*/ 68 h 125"/>
                  <a:gd name="T8" fmla="*/ 118 w 123"/>
                  <a:gd name="T9" fmla="*/ 48 h 125"/>
                  <a:gd name="T10" fmla="*/ 82 w 123"/>
                  <a:gd name="T11" fmla="*/ 15 h 125"/>
                  <a:gd name="T12" fmla="*/ 68 w 123"/>
                  <a:gd name="T13" fmla="*/ 9 h 125"/>
                  <a:gd name="T14" fmla="*/ 65 w 123"/>
                  <a:gd name="T15" fmla="*/ 10 h 125"/>
                  <a:gd name="T16" fmla="*/ 77 w 123"/>
                  <a:gd name="T17" fmla="*/ 16 h 125"/>
                  <a:gd name="T18" fmla="*/ 64 w 123"/>
                  <a:gd name="T19" fmla="*/ 14 h 125"/>
                  <a:gd name="T20" fmla="*/ 65 w 123"/>
                  <a:gd name="T21" fmla="*/ 10 h 125"/>
                  <a:gd name="T22" fmla="*/ 55 w 123"/>
                  <a:gd name="T23" fmla="*/ 12 h 125"/>
                  <a:gd name="T24" fmla="*/ 65 w 123"/>
                  <a:gd name="T25" fmla="*/ 19 h 125"/>
                  <a:gd name="T26" fmla="*/ 46 w 123"/>
                  <a:gd name="T27" fmla="*/ 12 h 125"/>
                  <a:gd name="T28" fmla="*/ 42 w 123"/>
                  <a:gd name="T29" fmla="*/ 13 h 125"/>
                  <a:gd name="T30" fmla="*/ 54 w 123"/>
                  <a:gd name="T31" fmla="*/ 28 h 125"/>
                  <a:gd name="T32" fmla="*/ 42 w 123"/>
                  <a:gd name="T33" fmla="*/ 13 h 125"/>
                  <a:gd name="T34" fmla="*/ 52 w 123"/>
                  <a:gd name="T35" fmla="*/ 29 h 125"/>
                  <a:gd name="T36" fmla="*/ 23 w 123"/>
                  <a:gd name="T37" fmla="*/ 25 h 125"/>
                  <a:gd name="T38" fmla="*/ 21 w 123"/>
                  <a:gd name="T39" fmla="*/ 26 h 125"/>
                  <a:gd name="T40" fmla="*/ 43 w 123"/>
                  <a:gd name="T41" fmla="*/ 46 h 125"/>
                  <a:gd name="T42" fmla="*/ 21 w 123"/>
                  <a:gd name="T43" fmla="*/ 26 h 125"/>
                  <a:gd name="T44" fmla="*/ 43 w 123"/>
                  <a:gd name="T45" fmla="*/ 48 h 125"/>
                  <a:gd name="T46" fmla="*/ 13 w 123"/>
                  <a:gd name="T47" fmla="*/ 45 h 125"/>
                  <a:gd name="T48" fmla="*/ 41 w 123"/>
                  <a:gd name="T49" fmla="*/ 58 h 125"/>
                  <a:gd name="T50" fmla="*/ 10 w 123"/>
                  <a:gd name="T51" fmla="*/ 57 h 125"/>
                  <a:gd name="T52" fmla="*/ 10 w 123"/>
                  <a:gd name="T53" fmla="*/ 59 h 125"/>
                  <a:gd name="T54" fmla="*/ 43 w 123"/>
                  <a:gd name="T55" fmla="*/ 80 h 125"/>
                  <a:gd name="T56" fmla="*/ 10 w 123"/>
                  <a:gd name="T57" fmla="*/ 59 h 125"/>
                  <a:gd name="T58" fmla="*/ 11 w 123"/>
                  <a:gd name="T59" fmla="*/ 70 h 125"/>
                  <a:gd name="T60" fmla="*/ 35 w 123"/>
                  <a:gd name="T61" fmla="*/ 80 h 125"/>
                  <a:gd name="T62" fmla="*/ 43 w 123"/>
                  <a:gd name="T63" fmla="*/ 83 h 125"/>
                  <a:gd name="T64" fmla="*/ 14 w 123"/>
                  <a:gd name="T65" fmla="*/ 82 h 125"/>
                  <a:gd name="T66" fmla="*/ 48 w 123"/>
                  <a:gd name="T67" fmla="*/ 96 h 125"/>
                  <a:gd name="T68" fmla="*/ 23 w 123"/>
                  <a:gd name="T69" fmla="*/ 96 h 125"/>
                  <a:gd name="T70" fmla="*/ 48 w 123"/>
                  <a:gd name="T71" fmla="*/ 96 h 125"/>
                  <a:gd name="T72" fmla="*/ 53 w 123"/>
                  <a:gd name="T73" fmla="*/ 105 h 125"/>
                  <a:gd name="T74" fmla="*/ 26 w 123"/>
                  <a:gd name="T75" fmla="*/ 99 h 125"/>
                  <a:gd name="T76" fmla="*/ 66 w 123"/>
                  <a:gd name="T77" fmla="*/ 112 h 125"/>
                  <a:gd name="T78" fmla="*/ 48 w 123"/>
                  <a:gd name="T79" fmla="*/ 59 h 125"/>
                  <a:gd name="T80" fmla="*/ 64 w 123"/>
                  <a:gd name="T81" fmla="*/ 27 h 125"/>
                  <a:gd name="T82" fmla="*/ 71 w 123"/>
                  <a:gd name="T83" fmla="*/ 11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3" h="125">
                    <a:moveTo>
                      <a:pt x="118" y="48"/>
                    </a:moveTo>
                    <a:cubicBezTo>
                      <a:pt x="116" y="37"/>
                      <a:pt x="111" y="26"/>
                      <a:pt x="104" y="18"/>
                    </a:cubicBezTo>
                    <a:cubicBezTo>
                      <a:pt x="103" y="17"/>
                      <a:pt x="103" y="15"/>
                      <a:pt x="101" y="15"/>
                    </a:cubicBezTo>
                    <a:cubicBezTo>
                      <a:pt x="101" y="15"/>
                      <a:pt x="101" y="15"/>
                      <a:pt x="101" y="15"/>
                    </a:cubicBezTo>
                    <a:cubicBezTo>
                      <a:pt x="92" y="6"/>
                      <a:pt x="80" y="1"/>
                      <a:pt x="66" y="2"/>
                    </a:cubicBezTo>
                    <a:cubicBezTo>
                      <a:pt x="63" y="0"/>
                      <a:pt x="58" y="1"/>
                      <a:pt x="54" y="2"/>
                    </a:cubicBezTo>
                    <a:cubicBezTo>
                      <a:pt x="50" y="2"/>
                      <a:pt x="46" y="3"/>
                      <a:pt x="43" y="5"/>
                    </a:cubicBezTo>
                    <a:cubicBezTo>
                      <a:pt x="16" y="7"/>
                      <a:pt x="0" y="44"/>
                      <a:pt x="3" y="68"/>
                    </a:cubicBezTo>
                    <a:cubicBezTo>
                      <a:pt x="7" y="103"/>
                      <a:pt x="37" y="125"/>
                      <a:pt x="72" y="119"/>
                    </a:cubicBezTo>
                    <a:cubicBezTo>
                      <a:pt x="106" y="114"/>
                      <a:pt x="123" y="80"/>
                      <a:pt x="118" y="48"/>
                    </a:cubicBezTo>
                    <a:close/>
                    <a:moveTo>
                      <a:pt x="89" y="14"/>
                    </a:moveTo>
                    <a:cubicBezTo>
                      <a:pt x="87" y="14"/>
                      <a:pt x="84" y="15"/>
                      <a:pt x="82" y="15"/>
                    </a:cubicBezTo>
                    <a:cubicBezTo>
                      <a:pt x="79" y="13"/>
                      <a:pt x="76" y="12"/>
                      <a:pt x="73" y="11"/>
                    </a:cubicBezTo>
                    <a:cubicBezTo>
                      <a:pt x="72" y="10"/>
                      <a:pt x="70" y="10"/>
                      <a:pt x="68" y="9"/>
                    </a:cubicBezTo>
                    <a:cubicBezTo>
                      <a:pt x="76" y="8"/>
                      <a:pt x="83" y="10"/>
                      <a:pt x="89" y="14"/>
                    </a:cubicBezTo>
                    <a:close/>
                    <a:moveTo>
                      <a:pt x="65" y="10"/>
                    </a:moveTo>
                    <a:cubicBezTo>
                      <a:pt x="67" y="11"/>
                      <a:pt x="70" y="12"/>
                      <a:pt x="73" y="14"/>
                    </a:cubicBezTo>
                    <a:cubicBezTo>
                      <a:pt x="74" y="14"/>
                      <a:pt x="76" y="15"/>
                      <a:pt x="77" y="16"/>
                    </a:cubicBezTo>
                    <a:cubicBezTo>
                      <a:pt x="75" y="16"/>
                      <a:pt x="72" y="17"/>
                      <a:pt x="70" y="17"/>
                    </a:cubicBezTo>
                    <a:cubicBezTo>
                      <a:pt x="68" y="16"/>
                      <a:pt x="66" y="15"/>
                      <a:pt x="64" y="14"/>
                    </a:cubicBezTo>
                    <a:cubicBezTo>
                      <a:pt x="62" y="13"/>
                      <a:pt x="60" y="12"/>
                      <a:pt x="59" y="11"/>
                    </a:cubicBezTo>
                    <a:cubicBezTo>
                      <a:pt x="61" y="10"/>
                      <a:pt x="63" y="10"/>
                      <a:pt x="65" y="10"/>
                    </a:cubicBezTo>
                    <a:close/>
                    <a:moveTo>
                      <a:pt x="52" y="11"/>
                    </a:moveTo>
                    <a:cubicBezTo>
                      <a:pt x="52" y="12"/>
                      <a:pt x="53" y="13"/>
                      <a:pt x="55" y="12"/>
                    </a:cubicBezTo>
                    <a:cubicBezTo>
                      <a:pt x="57" y="14"/>
                      <a:pt x="60" y="16"/>
                      <a:pt x="62" y="17"/>
                    </a:cubicBezTo>
                    <a:cubicBezTo>
                      <a:pt x="63" y="18"/>
                      <a:pt x="64" y="19"/>
                      <a:pt x="65" y="19"/>
                    </a:cubicBezTo>
                    <a:cubicBezTo>
                      <a:pt x="64" y="20"/>
                      <a:pt x="63" y="21"/>
                      <a:pt x="61" y="21"/>
                    </a:cubicBezTo>
                    <a:cubicBezTo>
                      <a:pt x="56" y="18"/>
                      <a:pt x="51" y="15"/>
                      <a:pt x="46" y="12"/>
                    </a:cubicBezTo>
                    <a:cubicBezTo>
                      <a:pt x="48" y="12"/>
                      <a:pt x="50" y="11"/>
                      <a:pt x="52" y="11"/>
                    </a:cubicBezTo>
                    <a:close/>
                    <a:moveTo>
                      <a:pt x="42" y="13"/>
                    </a:moveTo>
                    <a:cubicBezTo>
                      <a:pt x="48" y="17"/>
                      <a:pt x="53" y="21"/>
                      <a:pt x="58" y="23"/>
                    </a:cubicBezTo>
                    <a:cubicBezTo>
                      <a:pt x="57" y="25"/>
                      <a:pt x="55" y="26"/>
                      <a:pt x="54" y="28"/>
                    </a:cubicBezTo>
                    <a:cubicBezTo>
                      <a:pt x="47" y="24"/>
                      <a:pt x="39" y="21"/>
                      <a:pt x="31" y="18"/>
                    </a:cubicBezTo>
                    <a:cubicBezTo>
                      <a:pt x="35" y="16"/>
                      <a:pt x="39" y="14"/>
                      <a:pt x="42" y="13"/>
                    </a:cubicBezTo>
                    <a:close/>
                    <a:moveTo>
                      <a:pt x="30" y="19"/>
                    </a:moveTo>
                    <a:cubicBezTo>
                      <a:pt x="37" y="22"/>
                      <a:pt x="44" y="26"/>
                      <a:pt x="52" y="29"/>
                    </a:cubicBezTo>
                    <a:cubicBezTo>
                      <a:pt x="50" y="32"/>
                      <a:pt x="49" y="34"/>
                      <a:pt x="47" y="37"/>
                    </a:cubicBezTo>
                    <a:cubicBezTo>
                      <a:pt x="39" y="32"/>
                      <a:pt x="31" y="29"/>
                      <a:pt x="23" y="25"/>
                    </a:cubicBezTo>
                    <a:cubicBezTo>
                      <a:pt x="25" y="22"/>
                      <a:pt x="27" y="20"/>
                      <a:pt x="30" y="19"/>
                    </a:cubicBezTo>
                    <a:close/>
                    <a:moveTo>
                      <a:pt x="21" y="26"/>
                    </a:moveTo>
                    <a:cubicBezTo>
                      <a:pt x="30" y="30"/>
                      <a:pt x="38" y="35"/>
                      <a:pt x="46" y="38"/>
                    </a:cubicBezTo>
                    <a:cubicBezTo>
                      <a:pt x="45" y="41"/>
                      <a:pt x="44" y="43"/>
                      <a:pt x="43" y="46"/>
                    </a:cubicBezTo>
                    <a:cubicBezTo>
                      <a:pt x="34" y="42"/>
                      <a:pt x="25" y="39"/>
                      <a:pt x="16" y="35"/>
                    </a:cubicBezTo>
                    <a:cubicBezTo>
                      <a:pt x="17" y="32"/>
                      <a:pt x="19" y="29"/>
                      <a:pt x="21" y="26"/>
                    </a:cubicBezTo>
                    <a:close/>
                    <a:moveTo>
                      <a:pt x="15" y="36"/>
                    </a:moveTo>
                    <a:cubicBezTo>
                      <a:pt x="24" y="40"/>
                      <a:pt x="33" y="45"/>
                      <a:pt x="43" y="48"/>
                    </a:cubicBezTo>
                    <a:cubicBezTo>
                      <a:pt x="42" y="50"/>
                      <a:pt x="42" y="53"/>
                      <a:pt x="42" y="55"/>
                    </a:cubicBezTo>
                    <a:cubicBezTo>
                      <a:pt x="32" y="52"/>
                      <a:pt x="22" y="48"/>
                      <a:pt x="13" y="45"/>
                    </a:cubicBezTo>
                    <a:cubicBezTo>
                      <a:pt x="12" y="44"/>
                      <a:pt x="12" y="45"/>
                      <a:pt x="12" y="46"/>
                    </a:cubicBezTo>
                    <a:cubicBezTo>
                      <a:pt x="21" y="50"/>
                      <a:pt x="31" y="54"/>
                      <a:pt x="41" y="58"/>
                    </a:cubicBezTo>
                    <a:cubicBezTo>
                      <a:pt x="41" y="61"/>
                      <a:pt x="41" y="64"/>
                      <a:pt x="41" y="68"/>
                    </a:cubicBezTo>
                    <a:cubicBezTo>
                      <a:pt x="31" y="63"/>
                      <a:pt x="20" y="60"/>
                      <a:pt x="10" y="57"/>
                    </a:cubicBezTo>
                    <a:cubicBezTo>
                      <a:pt x="10" y="50"/>
                      <a:pt x="12" y="42"/>
                      <a:pt x="15" y="36"/>
                    </a:cubicBezTo>
                    <a:close/>
                    <a:moveTo>
                      <a:pt x="10" y="59"/>
                    </a:moveTo>
                    <a:cubicBezTo>
                      <a:pt x="20" y="63"/>
                      <a:pt x="31" y="68"/>
                      <a:pt x="41" y="70"/>
                    </a:cubicBezTo>
                    <a:cubicBezTo>
                      <a:pt x="42" y="74"/>
                      <a:pt x="42" y="77"/>
                      <a:pt x="43" y="80"/>
                    </a:cubicBezTo>
                    <a:cubicBezTo>
                      <a:pt x="32" y="76"/>
                      <a:pt x="21" y="72"/>
                      <a:pt x="11" y="69"/>
                    </a:cubicBezTo>
                    <a:cubicBezTo>
                      <a:pt x="10" y="65"/>
                      <a:pt x="10" y="62"/>
                      <a:pt x="10" y="59"/>
                    </a:cubicBezTo>
                    <a:close/>
                    <a:moveTo>
                      <a:pt x="11" y="72"/>
                    </a:moveTo>
                    <a:cubicBezTo>
                      <a:pt x="11" y="72"/>
                      <a:pt x="11" y="71"/>
                      <a:pt x="11" y="70"/>
                    </a:cubicBezTo>
                    <a:cubicBezTo>
                      <a:pt x="15" y="73"/>
                      <a:pt x="21" y="74"/>
                      <a:pt x="25" y="76"/>
                    </a:cubicBezTo>
                    <a:cubicBezTo>
                      <a:pt x="28" y="77"/>
                      <a:pt x="32" y="78"/>
                      <a:pt x="35" y="80"/>
                    </a:cubicBezTo>
                    <a:cubicBezTo>
                      <a:pt x="37" y="80"/>
                      <a:pt x="39" y="81"/>
                      <a:pt x="41" y="82"/>
                    </a:cubicBezTo>
                    <a:cubicBezTo>
                      <a:pt x="42" y="82"/>
                      <a:pt x="42" y="82"/>
                      <a:pt x="43" y="83"/>
                    </a:cubicBezTo>
                    <a:cubicBezTo>
                      <a:pt x="44" y="86"/>
                      <a:pt x="45" y="90"/>
                      <a:pt x="47" y="93"/>
                    </a:cubicBezTo>
                    <a:cubicBezTo>
                      <a:pt x="36" y="89"/>
                      <a:pt x="25" y="86"/>
                      <a:pt x="14" y="82"/>
                    </a:cubicBezTo>
                    <a:cubicBezTo>
                      <a:pt x="13" y="79"/>
                      <a:pt x="12" y="76"/>
                      <a:pt x="11" y="72"/>
                    </a:cubicBezTo>
                    <a:close/>
                    <a:moveTo>
                      <a:pt x="48" y="96"/>
                    </a:moveTo>
                    <a:cubicBezTo>
                      <a:pt x="49" y="98"/>
                      <a:pt x="50" y="100"/>
                      <a:pt x="51" y="102"/>
                    </a:cubicBezTo>
                    <a:cubicBezTo>
                      <a:pt x="42" y="100"/>
                      <a:pt x="32" y="98"/>
                      <a:pt x="23" y="96"/>
                    </a:cubicBezTo>
                    <a:cubicBezTo>
                      <a:pt x="20" y="93"/>
                      <a:pt x="17" y="89"/>
                      <a:pt x="15" y="84"/>
                    </a:cubicBezTo>
                    <a:cubicBezTo>
                      <a:pt x="25" y="89"/>
                      <a:pt x="37" y="94"/>
                      <a:pt x="48" y="96"/>
                    </a:cubicBezTo>
                    <a:close/>
                    <a:moveTo>
                      <a:pt x="26" y="99"/>
                    </a:moveTo>
                    <a:cubicBezTo>
                      <a:pt x="35" y="101"/>
                      <a:pt x="44" y="104"/>
                      <a:pt x="53" y="105"/>
                    </a:cubicBezTo>
                    <a:cubicBezTo>
                      <a:pt x="55" y="108"/>
                      <a:pt x="58" y="110"/>
                      <a:pt x="61" y="112"/>
                    </a:cubicBezTo>
                    <a:cubicBezTo>
                      <a:pt x="47" y="112"/>
                      <a:pt x="35" y="108"/>
                      <a:pt x="26" y="99"/>
                    </a:cubicBezTo>
                    <a:close/>
                    <a:moveTo>
                      <a:pt x="71" y="111"/>
                    </a:moveTo>
                    <a:cubicBezTo>
                      <a:pt x="69" y="112"/>
                      <a:pt x="68" y="112"/>
                      <a:pt x="66" y="112"/>
                    </a:cubicBezTo>
                    <a:cubicBezTo>
                      <a:pt x="57" y="95"/>
                      <a:pt x="47" y="82"/>
                      <a:pt x="48" y="61"/>
                    </a:cubicBezTo>
                    <a:cubicBezTo>
                      <a:pt x="48" y="61"/>
                      <a:pt x="48" y="60"/>
                      <a:pt x="48" y="59"/>
                    </a:cubicBezTo>
                    <a:cubicBezTo>
                      <a:pt x="48" y="59"/>
                      <a:pt x="49" y="58"/>
                      <a:pt x="48" y="58"/>
                    </a:cubicBezTo>
                    <a:cubicBezTo>
                      <a:pt x="49" y="46"/>
                      <a:pt x="54" y="34"/>
                      <a:pt x="64" y="27"/>
                    </a:cubicBezTo>
                    <a:cubicBezTo>
                      <a:pt x="74" y="20"/>
                      <a:pt x="85" y="21"/>
                      <a:pt x="97" y="22"/>
                    </a:cubicBezTo>
                    <a:cubicBezTo>
                      <a:pt x="118" y="48"/>
                      <a:pt x="114" y="104"/>
                      <a:pt x="71" y="1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3" name="组合 202">
              <a:extLst>
                <a:ext uri="{FF2B5EF4-FFF2-40B4-BE49-F238E27FC236}">
                  <a16:creationId xmlns:a16="http://schemas.microsoft.com/office/drawing/2014/main" id="{D1AD1CBB-DE5A-4550-AD52-02CD0A5A5CCD}"/>
                </a:ext>
              </a:extLst>
            </p:cNvPr>
            <p:cNvGrpSpPr/>
            <p:nvPr/>
          </p:nvGrpSpPr>
          <p:grpSpPr>
            <a:xfrm>
              <a:off x="4948819" y="4897935"/>
              <a:ext cx="541942" cy="500840"/>
              <a:chOff x="3086582" y="5293166"/>
              <a:chExt cx="541942" cy="500840"/>
            </a:xfrm>
            <a:solidFill>
              <a:schemeClr val="bg1"/>
            </a:solidFill>
          </p:grpSpPr>
          <p:sp>
            <p:nvSpPr>
              <p:cNvPr id="56" name="Freeform 56">
                <a:extLst>
                  <a:ext uri="{FF2B5EF4-FFF2-40B4-BE49-F238E27FC236}">
                    <a16:creationId xmlns:a16="http://schemas.microsoft.com/office/drawing/2014/main" id="{73F7ECA9-1BCF-47EC-B156-3E1B430F6DE6}"/>
                  </a:ext>
                </a:extLst>
              </p:cNvPr>
              <p:cNvSpPr>
                <a:spLocks noEditPoints="1"/>
              </p:cNvSpPr>
              <p:nvPr/>
            </p:nvSpPr>
            <p:spPr bwMode="auto">
              <a:xfrm>
                <a:off x="3266214" y="5465186"/>
                <a:ext cx="191811" cy="159843"/>
              </a:xfrm>
              <a:custGeom>
                <a:avLst/>
                <a:gdLst>
                  <a:gd name="T0" fmla="*/ 77 w 85"/>
                  <a:gd name="T1" fmla="*/ 33 h 77"/>
                  <a:gd name="T2" fmla="*/ 42 w 85"/>
                  <a:gd name="T3" fmla="*/ 4 h 77"/>
                  <a:gd name="T4" fmla="*/ 41 w 85"/>
                  <a:gd name="T5" fmla="*/ 3 h 77"/>
                  <a:gd name="T6" fmla="*/ 5 w 85"/>
                  <a:gd name="T7" fmla="*/ 40 h 77"/>
                  <a:gd name="T8" fmla="*/ 46 w 85"/>
                  <a:gd name="T9" fmla="*/ 75 h 77"/>
                  <a:gd name="T10" fmla="*/ 77 w 85"/>
                  <a:gd name="T11" fmla="*/ 33 h 77"/>
                  <a:gd name="T12" fmla="*/ 46 w 85"/>
                  <a:gd name="T13" fmla="*/ 68 h 77"/>
                  <a:gd name="T14" fmla="*/ 36 w 85"/>
                  <a:gd name="T15" fmla="*/ 10 h 77"/>
                  <a:gd name="T16" fmla="*/ 37 w 85"/>
                  <a:gd name="T17" fmla="*/ 10 h 77"/>
                  <a:gd name="T18" fmla="*/ 46 w 85"/>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 h="77">
                    <a:moveTo>
                      <a:pt x="77" y="33"/>
                    </a:moveTo>
                    <a:cubicBezTo>
                      <a:pt x="75" y="17"/>
                      <a:pt x="59" y="1"/>
                      <a:pt x="42" y="4"/>
                    </a:cubicBezTo>
                    <a:cubicBezTo>
                      <a:pt x="42" y="4"/>
                      <a:pt x="41" y="3"/>
                      <a:pt x="41" y="3"/>
                    </a:cubicBezTo>
                    <a:cubicBezTo>
                      <a:pt x="20" y="0"/>
                      <a:pt x="4" y="20"/>
                      <a:pt x="5" y="40"/>
                    </a:cubicBezTo>
                    <a:cubicBezTo>
                      <a:pt x="6" y="61"/>
                      <a:pt x="25" y="77"/>
                      <a:pt x="46" y="75"/>
                    </a:cubicBezTo>
                    <a:cubicBezTo>
                      <a:pt x="66" y="73"/>
                      <a:pt x="81" y="53"/>
                      <a:pt x="77" y="33"/>
                    </a:cubicBezTo>
                    <a:close/>
                    <a:moveTo>
                      <a:pt x="46" y="68"/>
                    </a:moveTo>
                    <a:cubicBezTo>
                      <a:pt x="8" y="71"/>
                      <a:pt x="0" y="15"/>
                      <a:pt x="36" y="10"/>
                    </a:cubicBezTo>
                    <a:cubicBezTo>
                      <a:pt x="36" y="10"/>
                      <a:pt x="37" y="10"/>
                      <a:pt x="37" y="10"/>
                    </a:cubicBezTo>
                    <a:cubicBezTo>
                      <a:pt x="76" y="4"/>
                      <a:pt x="85" y="64"/>
                      <a:pt x="46"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7">
                <a:extLst>
                  <a:ext uri="{FF2B5EF4-FFF2-40B4-BE49-F238E27FC236}">
                    <a16:creationId xmlns:a16="http://schemas.microsoft.com/office/drawing/2014/main" id="{516D8E4B-DB06-442D-B1C1-0D598162DACC}"/>
                  </a:ext>
                </a:extLst>
              </p:cNvPr>
              <p:cNvSpPr>
                <a:spLocks noEditPoints="1"/>
              </p:cNvSpPr>
              <p:nvPr/>
            </p:nvSpPr>
            <p:spPr bwMode="auto">
              <a:xfrm>
                <a:off x="3246425" y="5440830"/>
                <a:ext cx="264882" cy="217691"/>
              </a:xfrm>
              <a:custGeom>
                <a:avLst/>
                <a:gdLst>
                  <a:gd name="T0" fmla="*/ 50 w 118"/>
                  <a:gd name="T1" fmla="*/ 4 h 105"/>
                  <a:gd name="T2" fmla="*/ 48 w 118"/>
                  <a:gd name="T3" fmla="*/ 3 h 105"/>
                  <a:gd name="T4" fmla="*/ 1 w 118"/>
                  <a:gd name="T5" fmla="*/ 53 h 105"/>
                  <a:gd name="T6" fmla="*/ 61 w 118"/>
                  <a:gd name="T7" fmla="*/ 100 h 105"/>
                  <a:gd name="T8" fmla="*/ 50 w 118"/>
                  <a:gd name="T9" fmla="*/ 4 h 105"/>
                  <a:gd name="T10" fmla="*/ 60 w 118"/>
                  <a:gd name="T11" fmla="*/ 94 h 105"/>
                  <a:gd name="T12" fmla="*/ 6 w 118"/>
                  <a:gd name="T13" fmla="*/ 53 h 105"/>
                  <a:gd name="T14" fmla="*/ 48 w 118"/>
                  <a:gd name="T15" fmla="*/ 8 h 105"/>
                  <a:gd name="T16" fmla="*/ 49 w 118"/>
                  <a:gd name="T17" fmla="*/ 8 h 105"/>
                  <a:gd name="T18" fmla="*/ 94 w 118"/>
                  <a:gd name="T19" fmla="*/ 42 h 105"/>
                  <a:gd name="T20" fmla="*/ 60 w 118"/>
                  <a:gd name="T21" fmla="*/ 94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105">
                    <a:moveTo>
                      <a:pt x="50" y="4"/>
                    </a:moveTo>
                    <a:cubicBezTo>
                      <a:pt x="50" y="3"/>
                      <a:pt x="49" y="3"/>
                      <a:pt x="48" y="3"/>
                    </a:cubicBezTo>
                    <a:cubicBezTo>
                      <a:pt x="22" y="3"/>
                      <a:pt x="0" y="26"/>
                      <a:pt x="1" y="53"/>
                    </a:cubicBezTo>
                    <a:cubicBezTo>
                      <a:pt x="1" y="83"/>
                      <a:pt x="31" y="105"/>
                      <a:pt x="61" y="100"/>
                    </a:cubicBezTo>
                    <a:cubicBezTo>
                      <a:pt x="118" y="90"/>
                      <a:pt x="106" y="0"/>
                      <a:pt x="50" y="4"/>
                    </a:cubicBezTo>
                    <a:close/>
                    <a:moveTo>
                      <a:pt x="60" y="94"/>
                    </a:moveTo>
                    <a:cubicBezTo>
                      <a:pt x="35" y="97"/>
                      <a:pt x="6" y="81"/>
                      <a:pt x="6" y="53"/>
                    </a:cubicBezTo>
                    <a:cubicBezTo>
                      <a:pt x="6" y="27"/>
                      <a:pt x="24" y="11"/>
                      <a:pt x="48" y="8"/>
                    </a:cubicBezTo>
                    <a:cubicBezTo>
                      <a:pt x="49" y="8"/>
                      <a:pt x="49" y="8"/>
                      <a:pt x="49" y="8"/>
                    </a:cubicBezTo>
                    <a:cubicBezTo>
                      <a:pt x="69" y="11"/>
                      <a:pt x="88" y="20"/>
                      <a:pt x="94" y="42"/>
                    </a:cubicBezTo>
                    <a:cubicBezTo>
                      <a:pt x="101" y="66"/>
                      <a:pt x="85" y="90"/>
                      <a:pt x="60" y="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8">
                <a:extLst>
                  <a:ext uri="{FF2B5EF4-FFF2-40B4-BE49-F238E27FC236}">
                    <a16:creationId xmlns:a16="http://schemas.microsoft.com/office/drawing/2014/main" id="{C3A9D4BB-BC92-4169-9C04-8FB3AF4601B6}"/>
                  </a:ext>
                </a:extLst>
              </p:cNvPr>
              <p:cNvSpPr>
                <a:spLocks noEditPoints="1"/>
              </p:cNvSpPr>
              <p:nvPr/>
            </p:nvSpPr>
            <p:spPr bwMode="auto">
              <a:xfrm>
                <a:off x="3086582" y="5293166"/>
                <a:ext cx="541942" cy="500840"/>
              </a:xfrm>
              <a:custGeom>
                <a:avLst/>
                <a:gdLst>
                  <a:gd name="T0" fmla="*/ 211 w 241"/>
                  <a:gd name="T1" fmla="*/ 123 h 242"/>
                  <a:gd name="T2" fmla="*/ 235 w 241"/>
                  <a:gd name="T3" fmla="*/ 103 h 242"/>
                  <a:gd name="T4" fmla="*/ 197 w 241"/>
                  <a:gd name="T5" fmla="*/ 74 h 242"/>
                  <a:gd name="T6" fmla="*/ 201 w 241"/>
                  <a:gd name="T7" fmla="*/ 24 h 242"/>
                  <a:gd name="T8" fmla="*/ 144 w 241"/>
                  <a:gd name="T9" fmla="*/ 32 h 242"/>
                  <a:gd name="T10" fmla="*/ 119 w 241"/>
                  <a:gd name="T11" fmla="*/ 0 h 242"/>
                  <a:gd name="T12" fmla="*/ 78 w 241"/>
                  <a:gd name="T13" fmla="*/ 42 h 242"/>
                  <a:gd name="T14" fmla="*/ 29 w 241"/>
                  <a:gd name="T15" fmla="*/ 42 h 242"/>
                  <a:gd name="T16" fmla="*/ 38 w 241"/>
                  <a:gd name="T17" fmla="*/ 96 h 242"/>
                  <a:gd name="T18" fmla="*/ 7 w 241"/>
                  <a:gd name="T19" fmla="*/ 138 h 242"/>
                  <a:gd name="T20" fmla="*/ 20 w 241"/>
                  <a:gd name="T21" fmla="*/ 184 h 242"/>
                  <a:gd name="T22" fmla="*/ 44 w 241"/>
                  <a:gd name="T23" fmla="*/ 215 h 242"/>
                  <a:gd name="T24" fmla="*/ 63 w 241"/>
                  <a:gd name="T25" fmla="*/ 199 h 242"/>
                  <a:gd name="T26" fmla="*/ 85 w 241"/>
                  <a:gd name="T27" fmla="*/ 214 h 242"/>
                  <a:gd name="T28" fmla="*/ 125 w 241"/>
                  <a:gd name="T29" fmla="*/ 238 h 242"/>
                  <a:gd name="T30" fmla="*/ 158 w 241"/>
                  <a:gd name="T31" fmla="*/ 227 h 242"/>
                  <a:gd name="T32" fmla="*/ 187 w 241"/>
                  <a:gd name="T33" fmla="*/ 197 h 242"/>
                  <a:gd name="T34" fmla="*/ 235 w 241"/>
                  <a:gd name="T35" fmla="*/ 160 h 242"/>
                  <a:gd name="T36" fmla="*/ 220 w 241"/>
                  <a:gd name="T37" fmla="*/ 170 h 242"/>
                  <a:gd name="T38" fmla="*/ 185 w 241"/>
                  <a:gd name="T39" fmla="*/ 173 h 242"/>
                  <a:gd name="T40" fmla="*/ 163 w 241"/>
                  <a:gd name="T41" fmla="*/ 220 h 242"/>
                  <a:gd name="T42" fmla="*/ 120 w 241"/>
                  <a:gd name="T43" fmla="*/ 201 h 242"/>
                  <a:gd name="T44" fmla="*/ 92 w 241"/>
                  <a:gd name="T45" fmla="*/ 232 h 242"/>
                  <a:gd name="T46" fmla="*/ 92 w 241"/>
                  <a:gd name="T47" fmla="*/ 224 h 242"/>
                  <a:gd name="T48" fmla="*/ 103 w 241"/>
                  <a:gd name="T49" fmla="*/ 210 h 242"/>
                  <a:gd name="T50" fmla="*/ 70 w 241"/>
                  <a:gd name="T51" fmla="*/ 194 h 242"/>
                  <a:gd name="T52" fmla="*/ 63 w 241"/>
                  <a:gd name="T53" fmla="*/ 191 h 242"/>
                  <a:gd name="T54" fmla="*/ 30 w 241"/>
                  <a:gd name="T55" fmla="*/ 195 h 242"/>
                  <a:gd name="T56" fmla="*/ 24 w 241"/>
                  <a:gd name="T57" fmla="*/ 187 h 242"/>
                  <a:gd name="T58" fmla="*/ 33 w 241"/>
                  <a:gd name="T59" fmla="*/ 181 h 242"/>
                  <a:gd name="T60" fmla="*/ 63 w 241"/>
                  <a:gd name="T61" fmla="*/ 166 h 242"/>
                  <a:gd name="T62" fmla="*/ 57 w 241"/>
                  <a:gd name="T63" fmla="*/ 152 h 242"/>
                  <a:gd name="T64" fmla="*/ 39 w 241"/>
                  <a:gd name="T65" fmla="*/ 138 h 242"/>
                  <a:gd name="T66" fmla="*/ 37 w 241"/>
                  <a:gd name="T67" fmla="*/ 136 h 242"/>
                  <a:gd name="T68" fmla="*/ 33 w 241"/>
                  <a:gd name="T69" fmla="*/ 125 h 242"/>
                  <a:gd name="T70" fmla="*/ 10 w 241"/>
                  <a:gd name="T71" fmla="*/ 109 h 242"/>
                  <a:gd name="T72" fmla="*/ 13 w 241"/>
                  <a:gd name="T73" fmla="*/ 101 h 242"/>
                  <a:gd name="T74" fmla="*/ 42 w 241"/>
                  <a:gd name="T75" fmla="*/ 99 h 242"/>
                  <a:gd name="T76" fmla="*/ 55 w 241"/>
                  <a:gd name="T77" fmla="*/ 94 h 242"/>
                  <a:gd name="T78" fmla="*/ 65 w 241"/>
                  <a:gd name="T79" fmla="*/ 86 h 242"/>
                  <a:gd name="T80" fmla="*/ 56 w 241"/>
                  <a:gd name="T81" fmla="*/ 77 h 242"/>
                  <a:gd name="T82" fmla="*/ 60 w 241"/>
                  <a:gd name="T83" fmla="*/ 63 h 242"/>
                  <a:gd name="T84" fmla="*/ 36 w 241"/>
                  <a:gd name="T85" fmla="*/ 45 h 242"/>
                  <a:gd name="T86" fmla="*/ 48 w 241"/>
                  <a:gd name="T87" fmla="*/ 30 h 242"/>
                  <a:gd name="T88" fmla="*/ 78 w 241"/>
                  <a:gd name="T89" fmla="*/ 50 h 242"/>
                  <a:gd name="T90" fmla="*/ 78 w 241"/>
                  <a:gd name="T91" fmla="*/ 49 h 242"/>
                  <a:gd name="T92" fmla="*/ 111 w 241"/>
                  <a:gd name="T93" fmla="*/ 44 h 242"/>
                  <a:gd name="T94" fmla="*/ 102 w 241"/>
                  <a:gd name="T95" fmla="*/ 32 h 242"/>
                  <a:gd name="T96" fmla="*/ 103 w 241"/>
                  <a:gd name="T97" fmla="*/ 19 h 242"/>
                  <a:gd name="T98" fmla="*/ 103 w 241"/>
                  <a:gd name="T99" fmla="*/ 8 h 242"/>
                  <a:gd name="T100" fmla="*/ 129 w 241"/>
                  <a:gd name="T101" fmla="*/ 36 h 242"/>
                  <a:gd name="T102" fmla="*/ 134 w 241"/>
                  <a:gd name="T103" fmla="*/ 39 h 242"/>
                  <a:gd name="T104" fmla="*/ 161 w 241"/>
                  <a:gd name="T105" fmla="*/ 42 h 242"/>
                  <a:gd name="T106" fmla="*/ 180 w 241"/>
                  <a:gd name="T107" fmla="*/ 54 h 242"/>
                  <a:gd name="T108" fmla="*/ 188 w 241"/>
                  <a:gd name="T109" fmla="*/ 71 h 242"/>
                  <a:gd name="T110" fmla="*/ 224 w 241"/>
                  <a:gd name="T111" fmla="*/ 77 h 242"/>
                  <a:gd name="T112" fmla="*/ 215 w 241"/>
                  <a:gd name="T113" fmla="*/ 106 h 242"/>
                  <a:gd name="T114" fmla="*/ 203 w 241"/>
                  <a:gd name="T115" fmla="*/ 122 h 242"/>
                  <a:gd name="T116" fmla="*/ 219 w 241"/>
                  <a:gd name="T117" fmla="*/ 14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1" h="242">
                    <a:moveTo>
                      <a:pt x="234" y="141"/>
                    </a:moveTo>
                    <a:cubicBezTo>
                      <a:pt x="230" y="139"/>
                      <a:pt x="225" y="139"/>
                      <a:pt x="221" y="138"/>
                    </a:cubicBezTo>
                    <a:cubicBezTo>
                      <a:pt x="217" y="137"/>
                      <a:pt x="212" y="136"/>
                      <a:pt x="208" y="135"/>
                    </a:cubicBezTo>
                    <a:cubicBezTo>
                      <a:pt x="210" y="132"/>
                      <a:pt x="211" y="127"/>
                      <a:pt x="211" y="123"/>
                    </a:cubicBezTo>
                    <a:cubicBezTo>
                      <a:pt x="211" y="121"/>
                      <a:pt x="210" y="119"/>
                      <a:pt x="210" y="116"/>
                    </a:cubicBezTo>
                    <a:cubicBezTo>
                      <a:pt x="210" y="116"/>
                      <a:pt x="210" y="115"/>
                      <a:pt x="210" y="115"/>
                    </a:cubicBezTo>
                    <a:cubicBezTo>
                      <a:pt x="217" y="116"/>
                      <a:pt x="227" y="112"/>
                      <a:pt x="232" y="108"/>
                    </a:cubicBezTo>
                    <a:cubicBezTo>
                      <a:pt x="234" y="107"/>
                      <a:pt x="235" y="106"/>
                      <a:pt x="235" y="103"/>
                    </a:cubicBezTo>
                    <a:cubicBezTo>
                      <a:pt x="236" y="98"/>
                      <a:pt x="234" y="91"/>
                      <a:pt x="233" y="86"/>
                    </a:cubicBezTo>
                    <a:cubicBezTo>
                      <a:pt x="232" y="80"/>
                      <a:pt x="233" y="70"/>
                      <a:pt x="226" y="69"/>
                    </a:cubicBezTo>
                    <a:cubicBezTo>
                      <a:pt x="221" y="69"/>
                      <a:pt x="215" y="71"/>
                      <a:pt x="211" y="72"/>
                    </a:cubicBezTo>
                    <a:cubicBezTo>
                      <a:pt x="206" y="72"/>
                      <a:pt x="202" y="73"/>
                      <a:pt x="197" y="74"/>
                    </a:cubicBezTo>
                    <a:cubicBezTo>
                      <a:pt x="197" y="70"/>
                      <a:pt x="195" y="66"/>
                      <a:pt x="193" y="64"/>
                    </a:cubicBezTo>
                    <a:cubicBezTo>
                      <a:pt x="191" y="61"/>
                      <a:pt x="189" y="59"/>
                      <a:pt x="186" y="57"/>
                    </a:cubicBezTo>
                    <a:cubicBezTo>
                      <a:pt x="192" y="48"/>
                      <a:pt x="197" y="39"/>
                      <a:pt x="202" y="29"/>
                    </a:cubicBezTo>
                    <a:cubicBezTo>
                      <a:pt x="203" y="27"/>
                      <a:pt x="203" y="25"/>
                      <a:pt x="201" y="24"/>
                    </a:cubicBezTo>
                    <a:cubicBezTo>
                      <a:pt x="191" y="18"/>
                      <a:pt x="182" y="13"/>
                      <a:pt x="172" y="8"/>
                    </a:cubicBezTo>
                    <a:cubicBezTo>
                      <a:pt x="170" y="7"/>
                      <a:pt x="167" y="8"/>
                      <a:pt x="166" y="11"/>
                    </a:cubicBezTo>
                    <a:cubicBezTo>
                      <a:pt x="164" y="20"/>
                      <a:pt x="160" y="28"/>
                      <a:pt x="157" y="37"/>
                    </a:cubicBezTo>
                    <a:cubicBezTo>
                      <a:pt x="154" y="34"/>
                      <a:pt x="148" y="33"/>
                      <a:pt x="144" y="32"/>
                    </a:cubicBezTo>
                    <a:cubicBezTo>
                      <a:pt x="142" y="32"/>
                      <a:pt x="139" y="32"/>
                      <a:pt x="136" y="32"/>
                    </a:cubicBezTo>
                    <a:cubicBezTo>
                      <a:pt x="136" y="27"/>
                      <a:pt x="135" y="20"/>
                      <a:pt x="135" y="15"/>
                    </a:cubicBezTo>
                    <a:cubicBezTo>
                      <a:pt x="135" y="11"/>
                      <a:pt x="136" y="5"/>
                      <a:pt x="132" y="2"/>
                    </a:cubicBezTo>
                    <a:cubicBezTo>
                      <a:pt x="129" y="0"/>
                      <a:pt x="123" y="1"/>
                      <a:pt x="119" y="0"/>
                    </a:cubicBezTo>
                    <a:cubicBezTo>
                      <a:pt x="112" y="0"/>
                      <a:pt x="105" y="0"/>
                      <a:pt x="99" y="0"/>
                    </a:cubicBezTo>
                    <a:cubicBezTo>
                      <a:pt x="97" y="0"/>
                      <a:pt x="95" y="2"/>
                      <a:pt x="95" y="4"/>
                    </a:cubicBezTo>
                    <a:cubicBezTo>
                      <a:pt x="95" y="14"/>
                      <a:pt x="94" y="26"/>
                      <a:pt x="96" y="35"/>
                    </a:cubicBezTo>
                    <a:cubicBezTo>
                      <a:pt x="90" y="35"/>
                      <a:pt x="82" y="39"/>
                      <a:pt x="78" y="42"/>
                    </a:cubicBezTo>
                    <a:cubicBezTo>
                      <a:pt x="77" y="42"/>
                      <a:pt x="75" y="43"/>
                      <a:pt x="74" y="45"/>
                    </a:cubicBezTo>
                    <a:cubicBezTo>
                      <a:pt x="67" y="36"/>
                      <a:pt x="59" y="28"/>
                      <a:pt x="50" y="21"/>
                    </a:cubicBezTo>
                    <a:cubicBezTo>
                      <a:pt x="49" y="21"/>
                      <a:pt x="46" y="21"/>
                      <a:pt x="45" y="22"/>
                    </a:cubicBezTo>
                    <a:cubicBezTo>
                      <a:pt x="40" y="29"/>
                      <a:pt x="34" y="35"/>
                      <a:pt x="29" y="42"/>
                    </a:cubicBezTo>
                    <a:cubicBezTo>
                      <a:pt x="26" y="45"/>
                      <a:pt x="22" y="49"/>
                      <a:pt x="23" y="54"/>
                    </a:cubicBezTo>
                    <a:cubicBezTo>
                      <a:pt x="24" y="59"/>
                      <a:pt x="31" y="62"/>
                      <a:pt x="35" y="64"/>
                    </a:cubicBezTo>
                    <a:cubicBezTo>
                      <a:pt x="40" y="68"/>
                      <a:pt x="44" y="71"/>
                      <a:pt x="50" y="74"/>
                    </a:cubicBezTo>
                    <a:cubicBezTo>
                      <a:pt x="43" y="79"/>
                      <a:pt x="38" y="87"/>
                      <a:pt x="38" y="96"/>
                    </a:cubicBezTo>
                    <a:cubicBezTo>
                      <a:pt x="33" y="95"/>
                      <a:pt x="28" y="95"/>
                      <a:pt x="23" y="94"/>
                    </a:cubicBezTo>
                    <a:cubicBezTo>
                      <a:pt x="19" y="94"/>
                      <a:pt x="13" y="93"/>
                      <a:pt x="9" y="95"/>
                    </a:cubicBezTo>
                    <a:cubicBezTo>
                      <a:pt x="3" y="98"/>
                      <a:pt x="2" y="111"/>
                      <a:pt x="2" y="117"/>
                    </a:cubicBezTo>
                    <a:cubicBezTo>
                      <a:pt x="1" y="123"/>
                      <a:pt x="0" y="135"/>
                      <a:pt x="7" y="138"/>
                    </a:cubicBezTo>
                    <a:cubicBezTo>
                      <a:pt x="10" y="140"/>
                      <a:pt x="15" y="139"/>
                      <a:pt x="18" y="140"/>
                    </a:cubicBezTo>
                    <a:cubicBezTo>
                      <a:pt x="23" y="140"/>
                      <a:pt x="29" y="141"/>
                      <a:pt x="34" y="140"/>
                    </a:cubicBezTo>
                    <a:cubicBezTo>
                      <a:pt x="31" y="149"/>
                      <a:pt x="36" y="159"/>
                      <a:pt x="41" y="167"/>
                    </a:cubicBezTo>
                    <a:cubicBezTo>
                      <a:pt x="34" y="173"/>
                      <a:pt x="27" y="178"/>
                      <a:pt x="20" y="184"/>
                    </a:cubicBezTo>
                    <a:cubicBezTo>
                      <a:pt x="19" y="185"/>
                      <a:pt x="19" y="186"/>
                      <a:pt x="19" y="186"/>
                    </a:cubicBezTo>
                    <a:cubicBezTo>
                      <a:pt x="19" y="187"/>
                      <a:pt x="19" y="187"/>
                      <a:pt x="19" y="188"/>
                    </a:cubicBezTo>
                    <a:cubicBezTo>
                      <a:pt x="20" y="194"/>
                      <a:pt x="24" y="200"/>
                      <a:pt x="28" y="205"/>
                    </a:cubicBezTo>
                    <a:cubicBezTo>
                      <a:pt x="32" y="209"/>
                      <a:pt x="38" y="215"/>
                      <a:pt x="44" y="215"/>
                    </a:cubicBezTo>
                    <a:cubicBezTo>
                      <a:pt x="44" y="215"/>
                      <a:pt x="45" y="214"/>
                      <a:pt x="45" y="214"/>
                    </a:cubicBezTo>
                    <a:cubicBezTo>
                      <a:pt x="46" y="215"/>
                      <a:pt x="47" y="215"/>
                      <a:pt x="48" y="214"/>
                    </a:cubicBezTo>
                    <a:cubicBezTo>
                      <a:pt x="52" y="211"/>
                      <a:pt x="56" y="208"/>
                      <a:pt x="59" y="204"/>
                    </a:cubicBezTo>
                    <a:cubicBezTo>
                      <a:pt x="60" y="203"/>
                      <a:pt x="63" y="199"/>
                      <a:pt x="63" y="199"/>
                    </a:cubicBezTo>
                    <a:cubicBezTo>
                      <a:pt x="63" y="198"/>
                      <a:pt x="63" y="198"/>
                      <a:pt x="64" y="199"/>
                    </a:cubicBezTo>
                    <a:cubicBezTo>
                      <a:pt x="65" y="199"/>
                      <a:pt x="65" y="200"/>
                      <a:pt x="66" y="200"/>
                    </a:cubicBezTo>
                    <a:cubicBezTo>
                      <a:pt x="72" y="205"/>
                      <a:pt x="79" y="207"/>
                      <a:pt x="86" y="207"/>
                    </a:cubicBezTo>
                    <a:cubicBezTo>
                      <a:pt x="85" y="209"/>
                      <a:pt x="85" y="212"/>
                      <a:pt x="85" y="214"/>
                    </a:cubicBezTo>
                    <a:cubicBezTo>
                      <a:pt x="84" y="221"/>
                      <a:pt x="83" y="228"/>
                      <a:pt x="83" y="235"/>
                    </a:cubicBezTo>
                    <a:cubicBezTo>
                      <a:pt x="83" y="238"/>
                      <a:pt x="85" y="240"/>
                      <a:pt x="87" y="240"/>
                    </a:cubicBezTo>
                    <a:cubicBezTo>
                      <a:pt x="99" y="241"/>
                      <a:pt x="110" y="241"/>
                      <a:pt x="121" y="242"/>
                    </a:cubicBezTo>
                    <a:cubicBezTo>
                      <a:pt x="124" y="242"/>
                      <a:pt x="125" y="240"/>
                      <a:pt x="125" y="238"/>
                    </a:cubicBezTo>
                    <a:cubicBezTo>
                      <a:pt x="126" y="228"/>
                      <a:pt x="127" y="216"/>
                      <a:pt x="124" y="206"/>
                    </a:cubicBezTo>
                    <a:cubicBezTo>
                      <a:pt x="127" y="207"/>
                      <a:pt x="131" y="207"/>
                      <a:pt x="134" y="206"/>
                    </a:cubicBezTo>
                    <a:cubicBezTo>
                      <a:pt x="137" y="206"/>
                      <a:pt x="143" y="204"/>
                      <a:pt x="144" y="201"/>
                    </a:cubicBezTo>
                    <a:cubicBezTo>
                      <a:pt x="148" y="210"/>
                      <a:pt x="154" y="218"/>
                      <a:pt x="158" y="227"/>
                    </a:cubicBezTo>
                    <a:cubicBezTo>
                      <a:pt x="159" y="229"/>
                      <a:pt x="162" y="229"/>
                      <a:pt x="163" y="229"/>
                    </a:cubicBezTo>
                    <a:cubicBezTo>
                      <a:pt x="170" y="225"/>
                      <a:pt x="176" y="222"/>
                      <a:pt x="182" y="218"/>
                    </a:cubicBezTo>
                    <a:cubicBezTo>
                      <a:pt x="185" y="216"/>
                      <a:pt x="192" y="214"/>
                      <a:pt x="193" y="210"/>
                    </a:cubicBezTo>
                    <a:cubicBezTo>
                      <a:pt x="194" y="206"/>
                      <a:pt x="189" y="200"/>
                      <a:pt x="187" y="197"/>
                    </a:cubicBezTo>
                    <a:cubicBezTo>
                      <a:pt x="184" y="193"/>
                      <a:pt x="182" y="188"/>
                      <a:pt x="179" y="184"/>
                    </a:cubicBezTo>
                    <a:cubicBezTo>
                      <a:pt x="186" y="182"/>
                      <a:pt x="196" y="176"/>
                      <a:pt x="200" y="170"/>
                    </a:cubicBezTo>
                    <a:cubicBezTo>
                      <a:pt x="206" y="174"/>
                      <a:pt x="217" y="180"/>
                      <a:pt x="225" y="178"/>
                    </a:cubicBezTo>
                    <a:cubicBezTo>
                      <a:pt x="231" y="177"/>
                      <a:pt x="234" y="165"/>
                      <a:pt x="235" y="160"/>
                    </a:cubicBezTo>
                    <a:cubicBezTo>
                      <a:pt x="237" y="154"/>
                      <a:pt x="241" y="145"/>
                      <a:pt x="234" y="141"/>
                    </a:cubicBezTo>
                    <a:close/>
                    <a:moveTo>
                      <a:pt x="229" y="155"/>
                    </a:moveTo>
                    <a:cubicBezTo>
                      <a:pt x="228" y="159"/>
                      <a:pt x="227" y="162"/>
                      <a:pt x="226" y="164"/>
                    </a:cubicBezTo>
                    <a:cubicBezTo>
                      <a:pt x="224" y="169"/>
                      <a:pt x="224" y="171"/>
                      <a:pt x="220" y="170"/>
                    </a:cubicBezTo>
                    <a:cubicBezTo>
                      <a:pt x="213" y="169"/>
                      <a:pt x="207" y="166"/>
                      <a:pt x="201" y="162"/>
                    </a:cubicBezTo>
                    <a:cubicBezTo>
                      <a:pt x="200" y="161"/>
                      <a:pt x="200" y="161"/>
                      <a:pt x="199" y="161"/>
                    </a:cubicBezTo>
                    <a:cubicBezTo>
                      <a:pt x="197" y="159"/>
                      <a:pt x="194" y="160"/>
                      <a:pt x="193" y="163"/>
                    </a:cubicBezTo>
                    <a:cubicBezTo>
                      <a:pt x="191" y="167"/>
                      <a:pt x="188" y="170"/>
                      <a:pt x="185" y="173"/>
                    </a:cubicBezTo>
                    <a:cubicBezTo>
                      <a:pt x="182" y="175"/>
                      <a:pt x="178" y="177"/>
                      <a:pt x="175" y="179"/>
                    </a:cubicBezTo>
                    <a:cubicBezTo>
                      <a:pt x="173" y="178"/>
                      <a:pt x="170" y="181"/>
                      <a:pt x="171" y="183"/>
                    </a:cubicBezTo>
                    <a:cubicBezTo>
                      <a:pt x="174" y="192"/>
                      <a:pt x="181" y="199"/>
                      <a:pt x="185" y="208"/>
                    </a:cubicBezTo>
                    <a:cubicBezTo>
                      <a:pt x="179" y="213"/>
                      <a:pt x="170" y="217"/>
                      <a:pt x="163" y="220"/>
                    </a:cubicBezTo>
                    <a:cubicBezTo>
                      <a:pt x="159" y="211"/>
                      <a:pt x="154" y="202"/>
                      <a:pt x="146" y="197"/>
                    </a:cubicBezTo>
                    <a:cubicBezTo>
                      <a:pt x="145" y="196"/>
                      <a:pt x="144" y="197"/>
                      <a:pt x="144" y="197"/>
                    </a:cubicBezTo>
                    <a:cubicBezTo>
                      <a:pt x="142" y="195"/>
                      <a:pt x="139" y="196"/>
                      <a:pt x="137" y="197"/>
                    </a:cubicBezTo>
                    <a:cubicBezTo>
                      <a:pt x="131" y="199"/>
                      <a:pt x="126" y="200"/>
                      <a:pt x="120" y="201"/>
                    </a:cubicBezTo>
                    <a:cubicBezTo>
                      <a:pt x="120" y="201"/>
                      <a:pt x="120" y="201"/>
                      <a:pt x="120" y="201"/>
                    </a:cubicBezTo>
                    <a:cubicBezTo>
                      <a:pt x="118" y="202"/>
                      <a:pt x="117" y="203"/>
                      <a:pt x="117" y="205"/>
                    </a:cubicBezTo>
                    <a:cubicBezTo>
                      <a:pt x="116" y="214"/>
                      <a:pt x="117" y="224"/>
                      <a:pt x="117" y="233"/>
                    </a:cubicBezTo>
                    <a:cubicBezTo>
                      <a:pt x="109" y="233"/>
                      <a:pt x="100" y="232"/>
                      <a:pt x="92" y="232"/>
                    </a:cubicBezTo>
                    <a:cubicBezTo>
                      <a:pt x="92" y="229"/>
                      <a:pt x="92" y="227"/>
                      <a:pt x="92" y="225"/>
                    </a:cubicBezTo>
                    <a:cubicBezTo>
                      <a:pt x="96" y="225"/>
                      <a:pt x="99" y="225"/>
                      <a:pt x="103" y="225"/>
                    </a:cubicBezTo>
                    <a:cubicBezTo>
                      <a:pt x="103" y="225"/>
                      <a:pt x="103" y="224"/>
                      <a:pt x="103" y="224"/>
                    </a:cubicBezTo>
                    <a:cubicBezTo>
                      <a:pt x="99" y="224"/>
                      <a:pt x="96" y="224"/>
                      <a:pt x="92" y="224"/>
                    </a:cubicBezTo>
                    <a:cubicBezTo>
                      <a:pt x="92" y="221"/>
                      <a:pt x="93" y="217"/>
                      <a:pt x="93" y="214"/>
                    </a:cubicBezTo>
                    <a:cubicBezTo>
                      <a:pt x="93" y="214"/>
                      <a:pt x="93" y="213"/>
                      <a:pt x="93" y="212"/>
                    </a:cubicBezTo>
                    <a:cubicBezTo>
                      <a:pt x="96" y="212"/>
                      <a:pt x="99" y="211"/>
                      <a:pt x="103" y="211"/>
                    </a:cubicBezTo>
                    <a:cubicBezTo>
                      <a:pt x="103" y="211"/>
                      <a:pt x="103" y="210"/>
                      <a:pt x="103" y="210"/>
                    </a:cubicBezTo>
                    <a:cubicBezTo>
                      <a:pt x="99" y="210"/>
                      <a:pt x="96" y="211"/>
                      <a:pt x="93" y="211"/>
                    </a:cubicBezTo>
                    <a:cubicBezTo>
                      <a:pt x="93" y="209"/>
                      <a:pt x="92" y="206"/>
                      <a:pt x="91" y="205"/>
                    </a:cubicBezTo>
                    <a:cubicBezTo>
                      <a:pt x="92" y="203"/>
                      <a:pt x="91" y="200"/>
                      <a:pt x="88" y="200"/>
                    </a:cubicBezTo>
                    <a:cubicBezTo>
                      <a:pt x="81" y="199"/>
                      <a:pt x="76" y="197"/>
                      <a:pt x="70" y="194"/>
                    </a:cubicBezTo>
                    <a:cubicBezTo>
                      <a:pt x="77" y="194"/>
                      <a:pt x="83" y="194"/>
                      <a:pt x="89" y="195"/>
                    </a:cubicBezTo>
                    <a:cubicBezTo>
                      <a:pt x="90" y="195"/>
                      <a:pt x="90" y="194"/>
                      <a:pt x="89" y="194"/>
                    </a:cubicBezTo>
                    <a:cubicBezTo>
                      <a:pt x="82" y="193"/>
                      <a:pt x="75" y="192"/>
                      <a:pt x="68" y="193"/>
                    </a:cubicBezTo>
                    <a:cubicBezTo>
                      <a:pt x="67" y="192"/>
                      <a:pt x="65" y="190"/>
                      <a:pt x="63" y="191"/>
                    </a:cubicBezTo>
                    <a:cubicBezTo>
                      <a:pt x="59" y="192"/>
                      <a:pt x="56" y="197"/>
                      <a:pt x="54" y="199"/>
                    </a:cubicBezTo>
                    <a:cubicBezTo>
                      <a:pt x="51" y="202"/>
                      <a:pt x="48" y="206"/>
                      <a:pt x="46" y="209"/>
                    </a:cubicBezTo>
                    <a:cubicBezTo>
                      <a:pt x="43" y="206"/>
                      <a:pt x="37" y="204"/>
                      <a:pt x="34" y="200"/>
                    </a:cubicBezTo>
                    <a:cubicBezTo>
                      <a:pt x="32" y="199"/>
                      <a:pt x="31" y="197"/>
                      <a:pt x="30" y="195"/>
                    </a:cubicBezTo>
                    <a:cubicBezTo>
                      <a:pt x="36" y="196"/>
                      <a:pt x="42" y="196"/>
                      <a:pt x="49" y="195"/>
                    </a:cubicBezTo>
                    <a:cubicBezTo>
                      <a:pt x="49" y="195"/>
                      <a:pt x="49" y="195"/>
                      <a:pt x="49" y="194"/>
                    </a:cubicBezTo>
                    <a:cubicBezTo>
                      <a:pt x="42" y="194"/>
                      <a:pt x="35" y="194"/>
                      <a:pt x="29" y="194"/>
                    </a:cubicBezTo>
                    <a:cubicBezTo>
                      <a:pt x="27" y="192"/>
                      <a:pt x="25" y="189"/>
                      <a:pt x="24" y="187"/>
                    </a:cubicBezTo>
                    <a:cubicBezTo>
                      <a:pt x="26" y="185"/>
                      <a:pt x="29" y="184"/>
                      <a:pt x="32" y="182"/>
                    </a:cubicBezTo>
                    <a:cubicBezTo>
                      <a:pt x="40" y="182"/>
                      <a:pt x="48" y="181"/>
                      <a:pt x="56" y="180"/>
                    </a:cubicBezTo>
                    <a:cubicBezTo>
                      <a:pt x="57" y="180"/>
                      <a:pt x="57" y="179"/>
                      <a:pt x="56" y="179"/>
                    </a:cubicBezTo>
                    <a:cubicBezTo>
                      <a:pt x="49" y="180"/>
                      <a:pt x="41" y="181"/>
                      <a:pt x="33" y="181"/>
                    </a:cubicBezTo>
                    <a:cubicBezTo>
                      <a:pt x="39" y="178"/>
                      <a:pt x="44" y="174"/>
                      <a:pt x="48" y="170"/>
                    </a:cubicBezTo>
                    <a:cubicBezTo>
                      <a:pt x="49" y="169"/>
                      <a:pt x="49" y="169"/>
                      <a:pt x="49" y="168"/>
                    </a:cubicBezTo>
                    <a:cubicBezTo>
                      <a:pt x="54" y="168"/>
                      <a:pt x="59" y="168"/>
                      <a:pt x="63" y="167"/>
                    </a:cubicBezTo>
                    <a:cubicBezTo>
                      <a:pt x="64" y="167"/>
                      <a:pt x="64" y="166"/>
                      <a:pt x="63" y="166"/>
                    </a:cubicBezTo>
                    <a:cubicBezTo>
                      <a:pt x="58" y="166"/>
                      <a:pt x="54" y="167"/>
                      <a:pt x="49" y="167"/>
                    </a:cubicBezTo>
                    <a:cubicBezTo>
                      <a:pt x="49" y="166"/>
                      <a:pt x="49" y="165"/>
                      <a:pt x="48" y="165"/>
                    </a:cubicBezTo>
                    <a:cubicBezTo>
                      <a:pt x="45" y="161"/>
                      <a:pt x="43" y="157"/>
                      <a:pt x="42" y="152"/>
                    </a:cubicBezTo>
                    <a:cubicBezTo>
                      <a:pt x="47" y="153"/>
                      <a:pt x="52" y="153"/>
                      <a:pt x="57" y="152"/>
                    </a:cubicBezTo>
                    <a:cubicBezTo>
                      <a:pt x="58" y="152"/>
                      <a:pt x="58" y="151"/>
                      <a:pt x="57" y="151"/>
                    </a:cubicBezTo>
                    <a:cubicBezTo>
                      <a:pt x="52" y="151"/>
                      <a:pt x="47" y="152"/>
                      <a:pt x="42" y="151"/>
                    </a:cubicBezTo>
                    <a:cubicBezTo>
                      <a:pt x="41" y="151"/>
                      <a:pt x="41" y="151"/>
                      <a:pt x="41" y="150"/>
                    </a:cubicBezTo>
                    <a:cubicBezTo>
                      <a:pt x="40" y="146"/>
                      <a:pt x="40" y="142"/>
                      <a:pt x="39" y="138"/>
                    </a:cubicBezTo>
                    <a:cubicBezTo>
                      <a:pt x="42" y="138"/>
                      <a:pt x="45" y="138"/>
                      <a:pt x="48" y="137"/>
                    </a:cubicBezTo>
                    <a:cubicBezTo>
                      <a:pt x="49" y="137"/>
                      <a:pt x="48" y="136"/>
                      <a:pt x="48" y="136"/>
                    </a:cubicBezTo>
                    <a:cubicBezTo>
                      <a:pt x="45" y="137"/>
                      <a:pt x="42" y="137"/>
                      <a:pt x="38" y="137"/>
                    </a:cubicBezTo>
                    <a:cubicBezTo>
                      <a:pt x="38" y="137"/>
                      <a:pt x="37" y="136"/>
                      <a:pt x="37" y="136"/>
                    </a:cubicBezTo>
                    <a:cubicBezTo>
                      <a:pt x="37" y="136"/>
                      <a:pt x="36" y="136"/>
                      <a:pt x="36" y="136"/>
                    </a:cubicBezTo>
                    <a:cubicBezTo>
                      <a:pt x="30" y="133"/>
                      <a:pt x="24" y="132"/>
                      <a:pt x="18" y="132"/>
                    </a:cubicBezTo>
                    <a:cubicBezTo>
                      <a:pt x="12" y="131"/>
                      <a:pt x="10" y="128"/>
                      <a:pt x="9" y="125"/>
                    </a:cubicBezTo>
                    <a:cubicBezTo>
                      <a:pt x="17" y="125"/>
                      <a:pt x="25" y="125"/>
                      <a:pt x="33" y="125"/>
                    </a:cubicBezTo>
                    <a:cubicBezTo>
                      <a:pt x="34" y="125"/>
                      <a:pt x="34" y="123"/>
                      <a:pt x="33" y="123"/>
                    </a:cubicBezTo>
                    <a:cubicBezTo>
                      <a:pt x="25" y="123"/>
                      <a:pt x="17" y="123"/>
                      <a:pt x="9" y="123"/>
                    </a:cubicBezTo>
                    <a:cubicBezTo>
                      <a:pt x="9" y="121"/>
                      <a:pt x="9" y="119"/>
                      <a:pt x="9" y="117"/>
                    </a:cubicBezTo>
                    <a:cubicBezTo>
                      <a:pt x="9" y="114"/>
                      <a:pt x="9" y="111"/>
                      <a:pt x="10" y="109"/>
                    </a:cubicBezTo>
                    <a:cubicBezTo>
                      <a:pt x="18" y="109"/>
                      <a:pt x="26" y="109"/>
                      <a:pt x="33" y="108"/>
                    </a:cubicBezTo>
                    <a:cubicBezTo>
                      <a:pt x="34" y="108"/>
                      <a:pt x="34" y="107"/>
                      <a:pt x="33" y="107"/>
                    </a:cubicBezTo>
                    <a:cubicBezTo>
                      <a:pt x="26" y="107"/>
                      <a:pt x="18" y="107"/>
                      <a:pt x="10" y="107"/>
                    </a:cubicBezTo>
                    <a:cubicBezTo>
                      <a:pt x="11" y="105"/>
                      <a:pt x="12" y="103"/>
                      <a:pt x="13" y="101"/>
                    </a:cubicBezTo>
                    <a:cubicBezTo>
                      <a:pt x="14" y="101"/>
                      <a:pt x="15" y="101"/>
                      <a:pt x="16" y="101"/>
                    </a:cubicBezTo>
                    <a:cubicBezTo>
                      <a:pt x="23" y="100"/>
                      <a:pt x="32" y="103"/>
                      <a:pt x="38" y="103"/>
                    </a:cubicBezTo>
                    <a:cubicBezTo>
                      <a:pt x="40" y="103"/>
                      <a:pt x="42" y="101"/>
                      <a:pt x="42" y="99"/>
                    </a:cubicBezTo>
                    <a:cubicBezTo>
                      <a:pt x="42" y="99"/>
                      <a:pt x="42" y="99"/>
                      <a:pt x="42" y="99"/>
                    </a:cubicBezTo>
                    <a:cubicBezTo>
                      <a:pt x="42" y="98"/>
                      <a:pt x="42" y="97"/>
                      <a:pt x="43" y="96"/>
                    </a:cubicBezTo>
                    <a:cubicBezTo>
                      <a:pt x="43" y="96"/>
                      <a:pt x="43" y="96"/>
                      <a:pt x="43" y="96"/>
                    </a:cubicBezTo>
                    <a:cubicBezTo>
                      <a:pt x="47" y="96"/>
                      <a:pt x="51" y="96"/>
                      <a:pt x="55" y="95"/>
                    </a:cubicBezTo>
                    <a:cubicBezTo>
                      <a:pt x="56" y="95"/>
                      <a:pt x="56" y="94"/>
                      <a:pt x="55" y="94"/>
                    </a:cubicBezTo>
                    <a:cubicBezTo>
                      <a:pt x="51" y="94"/>
                      <a:pt x="47" y="94"/>
                      <a:pt x="43" y="95"/>
                    </a:cubicBezTo>
                    <a:cubicBezTo>
                      <a:pt x="44" y="92"/>
                      <a:pt x="45" y="90"/>
                      <a:pt x="47" y="88"/>
                    </a:cubicBezTo>
                    <a:cubicBezTo>
                      <a:pt x="48" y="87"/>
                      <a:pt x="48" y="86"/>
                      <a:pt x="49" y="85"/>
                    </a:cubicBezTo>
                    <a:cubicBezTo>
                      <a:pt x="54" y="85"/>
                      <a:pt x="59" y="85"/>
                      <a:pt x="65" y="86"/>
                    </a:cubicBezTo>
                    <a:cubicBezTo>
                      <a:pt x="65" y="86"/>
                      <a:pt x="65" y="85"/>
                      <a:pt x="65" y="85"/>
                    </a:cubicBezTo>
                    <a:cubicBezTo>
                      <a:pt x="60" y="84"/>
                      <a:pt x="55" y="83"/>
                      <a:pt x="50" y="83"/>
                    </a:cubicBezTo>
                    <a:cubicBezTo>
                      <a:pt x="52" y="82"/>
                      <a:pt x="54" y="81"/>
                      <a:pt x="55" y="79"/>
                    </a:cubicBezTo>
                    <a:cubicBezTo>
                      <a:pt x="56" y="78"/>
                      <a:pt x="56" y="78"/>
                      <a:pt x="56" y="77"/>
                    </a:cubicBezTo>
                    <a:cubicBezTo>
                      <a:pt x="58" y="77"/>
                      <a:pt x="58" y="75"/>
                      <a:pt x="57" y="74"/>
                    </a:cubicBezTo>
                    <a:cubicBezTo>
                      <a:pt x="55" y="71"/>
                      <a:pt x="52" y="68"/>
                      <a:pt x="49" y="66"/>
                    </a:cubicBezTo>
                    <a:cubicBezTo>
                      <a:pt x="46" y="64"/>
                      <a:pt x="42" y="62"/>
                      <a:pt x="39" y="59"/>
                    </a:cubicBezTo>
                    <a:cubicBezTo>
                      <a:pt x="46" y="61"/>
                      <a:pt x="53" y="62"/>
                      <a:pt x="60" y="63"/>
                    </a:cubicBezTo>
                    <a:cubicBezTo>
                      <a:pt x="60" y="63"/>
                      <a:pt x="60" y="62"/>
                      <a:pt x="60" y="62"/>
                    </a:cubicBezTo>
                    <a:cubicBezTo>
                      <a:pt x="52" y="61"/>
                      <a:pt x="45" y="60"/>
                      <a:pt x="38" y="58"/>
                    </a:cubicBezTo>
                    <a:cubicBezTo>
                      <a:pt x="37" y="57"/>
                      <a:pt x="36" y="57"/>
                      <a:pt x="35" y="56"/>
                    </a:cubicBezTo>
                    <a:cubicBezTo>
                      <a:pt x="33" y="53"/>
                      <a:pt x="34" y="49"/>
                      <a:pt x="36" y="45"/>
                    </a:cubicBezTo>
                    <a:cubicBezTo>
                      <a:pt x="42" y="46"/>
                      <a:pt x="48" y="46"/>
                      <a:pt x="54" y="47"/>
                    </a:cubicBezTo>
                    <a:cubicBezTo>
                      <a:pt x="54" y="47"/>
                      <a:pt x="54" y="46"/>
                      <a:pt x="54" y="46"/>
                    </a:cubicBezTo>
                    <a:cubicBezTo>
                      <a:pt x="48" y="45"/>
                      <a:pt x="42" y="45"/>
                      <a:pt x="36" y="44"/>
                    </a:cubicBezTo>
                    <a:cubicBezTo>
                      <a:pt x="39" y="39"/>
                      <a:pt x="45" y="34"/>
                      <a:pt x="48" y="30"/>
                    </a:cubicBezTo>
                    <a:cubicBezTo>
                      <a:pt x="57" y="36"/>
                      <a:pt x="64" y="44"/>
                      <a:pt x="71" y="52"/>
                    </a:cubicBezTo>
                    <a:cubicBezTo>
                      <a:pt x="72" y="54"/>
                      <a:pt x="75" y="53"/>
                      <a:pt x="76" y="51"/>
                    </a:cubicBezTo>
                    <a:cubicBezTo>
                      <a:pt x="76" y="51"/>
                      <a:pt x="76" y="51"/>
                      <a:pt x="76" y="51"/>
                    </a:cubicBezTo>
                    <a:cubicBezTo>
                      <a:pt x="77" y="52"/>
                      <a:pt x="78" y="51"/>
                      <a:pt x="78" y="50"/>
                    </a:cubicBezTo>
                    <a:cubicBezTo>
                      <a:pt x="83" y="50"/>
                      <a:pt x="89" y="50"/>
                      <a:pt x="94" y="51"/>
                    </a:cubicBezTo>
                    <a:cubicBezTo>
                      <a:pt x="95" y="51"/>
                      <a:pt x="95" y="50"/>
                      <a:pt x="94" y="50"/>
                    </a:cubicBezTo>
                    <a:cubicBezTo>
                      <a:pt x="89" y="49"/>
                      <a:pt x="84" y="49"/>
                      <a:pt x="78" y="49"/>
                    </a:cubicBezTo>
                    <a:cubicBezTo>
                      <a:pt x="78" y="49"/>
                      <a:pt x="78" y="49"/>
                      <a:pt x="78" y="49"/>
                    </a:cubicBezTo>
                    <a:cubicBezTo>
                      <a:pt x="79" y="49"/>
                      <a:pt x="80" y="48"/>
                      <a:pt x="81" y="48"/>
                    </a:cubicBezTo>
                    <a:cubicBezTo>
                      <a:pt x="83" y="47"/>
                      <a:pt x="85" y="46"/>
                      <a:pt x="87" y="45"/>
                    </a:cubicBezTo>
                    <a:cubicBezTo>
                      <a:pt x="91" y="44"/>
                      <a:pt x="95" y="44"/>
                      <a:pt x="98" y="42"/>
                    </a:cubicBezTo>
                    <a:cubicBezTo>
                      <a:pt x="103" y="43"/>
                      <a:pt x="107" y="43"/>
                      <a:pt x="111" y="44"/>
                    </a:cubicBezTo>
                    <a:cubicBezTo>
                      <a:pt x="112" y="44"/>
                      <a:pt x="112" y="43"/>
                      <a:pt x="111" y="42"/>
                    </a:cubicBezTo>
                    <a:cubicBezTo>
                      <a:pt x="108" y="42"/>
                      <a:pt x="104" y="41"/>
                      <a:pt x="100" y="41"/>
                    </a:cubicBezTo>
                    <a:cubicBezTo>
                      <a:pt x="101" y="40"/>
                      <a:pt x="101" y="39"/>
                      <a:pt x="101" y="38"/>
                    </a:cubicBezTo>
                    <a:cubicBezTo>
                      <a:pt x="101" y="36"/>
                      <a:pt x="102" y="34"/>
                      <a:pt x="102" y="32"/>
                    </a:cubicBezTo>
                    <a:cubicBezTo>
                      <a:pt x="106" y="32"/>
                      <a:pt x="110" y="32"/>
                      <a:pt x="114" y="32"/>
                    </a:cubicBezTo>
                    <a:cubicBezTo>
                      <a:pt x="115" y="32"/>
                      <a:pt x="115" y="31"/>
                      <a:pt x="114" y="31"/>
                    </a:cubicBezTo>
                    <a:cubicBezTo>
                      <a:pt x="110" y="30"/>
                      <a:pt x="106" y="30"/>
                      <a:pt x="102" y="31"/>
                    </a:cubicBezTo>
                    <a:cubicBezTo>
                      <a:pt x="103" y="27"/>
                      <a:pt x="103" y="23"/>
                      <a:pt x="103" y="19"/>
                    </a:cubicBezTo>
                    <a:cubicBezTo>
                      <a:pt x="107" y="19"/>
                      <a:pt x="111" y="19"/>
                      <a:pt x="115" y="17"/>
                    </a:cubicBezTo>
                    <a:cubicBezTo>
                      <a:pt x="115" y="17"/>
                      <a:pt x="115" y="16"/>
                      <a:pt x="114" y="16"/>
                    </a:cubicBezTo>
                    <a:cubicBezTo>
                      <a:pt x="111" y="17"/>
                      <a:pt x="107" y="18"/>
                      <a:pt x="103" y="18"/>
                    </a:cubicBezTo>
                    <a:cubicBezTo>
                      <a:pt x="103" y="15"/>
                      <a:pt x="103" y="11"/>
                      <a:pt x="103" y="8"/>
                    </a:cubicBezTo>
                    <a:cubicBezTo>
                      <a:pt x="106" y="8"/>
                      <a:pt x="110" y="8"/>
                      <a:pt x="114" y="8"/>
                    </a:cubicBezTo>
                    <a:cubicBezTo>
                      <a:pt x="116" y="8"/>
                      <a:pt x="125" y="8"/>
                      <a:pt x="126" y="9"/>
                    </a:cubicBezTo>
                    <a:cubicBezTo>
                      <a:pt x="128" y="11"/>
                      <a:pt x="128" y="19"/>
                      <a:pt x="128" y="22"/>
                    </a:cubicBezTo>
                    <a:cubicBezTo>
                      <a:pt x="128" y="27"/>
                      <a:pt x="128" y="31"/>
                      <a:pt x="129" y="36"/>
                    </a:cubicBezTo>
                    <a:cubicBezTo>
                      <a:pt x="130" y="36"/>
                      <a:pt x="130" y="37"/>
                      <a:pt x="131" y="37"/>
                    </a:cubicBezTo>
                    <a:cubicBezTo>
                      <a:pt x="131" y="38"/>
                      <a:pt x="132" y="39"/>
                      <a:pt x="133" y="39"/>
                    </a:cubicBezTo>
                    <a:cubicBezTo>
                      <a:pt x="133" y="39"/>
                      <a:pt x="134" y="39"/>
                      <a:pt x="134" y="39"/>
                    </a:cubicBezTo>
                    <a:cubicBezTo>
                      <a:pt x="134" y="39"/>
                      <a:pt x="134" y="39"/>
                      <a:pt x="134" y="39"/>
                    </a:cubicBezTo>
                    <a:cubicBezTo>
                      <a:pt x="135" y="39"/>
                      <a:pt x="138" y="39"/>
                      <a:pt x="139" y="39"/>
                    </a:cubicBezTo>
                    <a:cubicBezTo>
                      <a:pt x="141" y="39"/>
                      <a:pt x="143" y="40"/>
                      <a:pt x="145" y="40"/>
                    </a:cubicBezTo>
                    <a:cubicBezTo>
                      <a:pt x="149" y="41"/>
                      <a:pt x="153" y="44"/>
                      <a:pt x="157" y="45"/>
                    </a:cubicBezTo>
                    <a:cubicBezTo>
                      <a:pt x="158" y="45"/>
                      <a:pt x="160" y="44"/>
                      <a:pt x="161" y="42"/>
                    </a:cubicBezTo>
                    <a:cubicBezTo>
                      <a:pt x="161" y="42"/>
                      <a:pt x="161" y="42"/>
                      <a:pt x="161" y="42"/>
                    </a:cubicBezTo>
                    <a:cubicBezTo>
                      <a:pt x="166" y="35"/>
                      <a:pt x="170" y="26"/>
                      <a:pt x="173" y="18"/>
                    </a:cubicBezTo>
                    <a:cubicBezTo>
                      <a:pt x="179" y="22"/>
                      <a:pt x="186" y="25"/>
                      <a:pt x="193" y="29"/>
                    </a:cubicBezTo>
                    <a:cubicBezTo>
                      <a:pt x="189" y="38"/>
                      <a:pt x="185" y="46"/>
                      <a:pt x="180" y="54"/>
                    </a:cubicBezTo>
                    <a:cubicBezTo>
                      <a:pt x="179" y="55"/>
                      <a:pt x="179" y="56"/>
                      <a:pt x="179" y="56"/>
                    </a:cubicBezTo>
                    <a:cubicBezTo>
                      <a:pt x="179" y="57"/>
                      <a:pt x="179" y="58"/>
                      <a:pt x="180" y="58"/>
                    </a:cubicBezTo>
                    <a:cubicBezTo>
                      <a:pt x="181" y="60"/>
                      <a:pt x="183" y="62"/>
                      <a:pt x="184" y="64"/>
                    </a:cubicBezTo>
                    <a:cubicBezTo>
                      <a:pt x="186" y="66"/>
                      <a:pt x="187" y="68"/>
                      <a:pt x="188" y="71"/>
                    </a:cubicBezTo>
                    <a:cubicBezTo>
                      <a:pt x="189" y="73"/>
                      <a:pt x="190" y="77"/>
                      <a:pt x="192" y="78"/>
                    </a:cubicBezTo>
                    <a:cubicBezTo>
                      <a:pt x="193" y="78"/>
                      <a:pt x="193" y="79"/>
                      <a:pt x="194" y="79"/>
                    </a:cubicBezTo>
                    <a:cubicBezTo>
                      <a:pt x="200" y="79"/>
                      <a:pt x="205" y="79"/>
                      <a:pt x="211" y="79"/>
                    </a:cubicBezTo>
                    <a:cubicBezTo>
                      <a:pt x="214" y="79"/>
                      <a:pt x="220" y="77"/>
                      <a:pt x="224" y="77"/>
                    </a:cubicBezTo>
                    <a:cubicBezTo>
                      <a:pt x="225" y="81"/>
                      <a:pt x="225" y="85"/>
                      <a:pt x="226" y="88"/>
                    </a:cubicBezTo>
                    <a:cubicBezTo>
                      <a:pt x="226" y="90"/>
                      <a:pt x="227" y="93"/>
                      <a:pt x="227" y="95"/>
                    </a:cubicBezTo>
                    <a:cubicBezTo>
                      <a:pt x="227" y="97"/>
                      <a:pt x="229" y="101"/>
                      <a:pt x="228" y="102"/>
                    </a:cubicBezTo>
                    <a:cubicBezTo>
                      <a:pt x="227" y="104"/>
                      <a:pt x="218" y="106"/>
                      <a:pt x="215" y="106"/>
                    </a:cubicBezTo>
                    <a:cubicBezTo>
                      <a:pt x="211" y="107"/>
                      <a:pt x="209" y="108"/>
                      <a:pt x="206" y="110"/>
                    </a:cubicBezTo>
                    <a:cubicBezTo>
                      <a:pt x="206" y="110"/>
                      <a:pt x="206" y="110"/>
                      <a:pt x="206" y="110"/>
                    </a:cubicBezTo>
                    <a:cubicBezTo>
                      <a:pt x="204" y="110"/>
                      <a:pt x="203" y="111"/>
                      <a:pt x="203" y="112"/>
                    </a:cubicBezTo>
                    <a:cubicBezTo>
                      <a:pt x="201" y="116"/>
                      <a:pt x="203" y="119"/>
                      <a:pt x="203" y="122"/>
                    </a:cubicBezTo>
                    <a:cubicBezTo>
                      <a:pt x="203" y="126"/>
                      <a:pt x="201" y="130"/>
                      <a:pt x="201" y="134"/>
                    </a:cubicBezTo>
                    <a:cubicBezTo>
                      <a:pt x="202" y="135"/>
                      <a:pt x="202" y="135"/>
                      <a:pt x="203" y="136"/>
                    </a:cubicBezTo>
                    <a:cubicBezTo>
                      <a:pt x="203" y="137"/>
                      <a:pt x="203" y="138"/>
                      <a:pt x="204" y="138"/>
                    </a:cubicBezTo>
                    <a:cubicBezTo>
                      <a:pt x="208" y="141"/>
                      <a:pt x="214" y="143"/>
                      <a:pt x="219" y="144"/>
                    </a:cubicBezTo>
                    <a:cubicBezTo>
                      <a:pt x="221" y="145"/>
                      <a:pt x="228" y="146"/>
                      <a:pt x="229" y="147"/>
                    </a:cubicBezTo>
                    <a:cubicBezTo>
                      <a:pt x="231" y="149"/>
                      <a:pt x="230" y="153"/>
                      <a:pt x="229" y="1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2" name="组合 201">
              <a:extLst>
                <a:ext uri="{FF2B5EF4-FFF2-40B4-BE49-F238E27FC236}">
                  <a16:creationId xmlns:a16="http://schemas.microsoft.com/office/drawing/2014/main" id="{E39035C4-85F1-481E-924B-1CD1B7BD1C53}"/>
                </a:ext>
              </a:extLst>
            </p:cNvPr>
            <p:cNvGrpSpPr/>
            <p:nvPr/>
          </p:nvGrpSpPr>
          <p:grpSpPr>
            <a:xfrm>
              <a:off x="5356955" y="4072274"/>
              <a:ext cx="302939" cy="444514"/>
              <a:chOff x="3387999" y="5862510"/>
              <a:chExt cx="302939" cy="444514"/>
            </a:xfrm>
            <a:solidFill>
              <a:schemeClr val="bg1"/>
            </a:solidFill>
          </p:grpSpPr>
          <p:sp>
            <p:nvSpPr>
              <p:cNvPr id="59" name="Freeform 59">
                <a:extLst>
                  <a:ext uri="{FF2B5EF4-FFF2-40B4-BE49-F238E27FC236}">
                    <a16:creationId xmlns:a16="http://schemas.microsoft.com/office/drawing/2014/main" id="{91CBDE79-3C38-48C9-A9C4-B609EC7F0879}"/>
                  </a:ext>
                </a:extLst>
              </p:cNvPr>
              <p:cNvSpPr>
                <a:spLocks noEditPoints="1"/>
              </p:cNvSpPr>
              <p:nvPr/>
            </p:nvSpPr>
            <p:spPr bwMode="auto">
              <a:xfrm>
                <a:off x="3387999" y="5862510"/>
                <a:ext cx="302939" cy="328819"/>
              </a:xfrm>
              <a:custGeom>
                <a:avLst/>
                <a:gdLst>
                  <a:gd name="T0" fmla="*/ 73 w 135"/>
                  <a:gd name="T1" fmla="*/ 6 h 159"/>
                  <a:gd name="T2" fmla="*/ 19 w 135"/>
                  <a:gd name="T3" fmla="*/ 95 h 159"/>
                  <a:gd name="T4" fmla="*/ 30 w 135"/>
                  <a:gd name="T5" fmla="*/ 95 h 159"/>
                  <a:gd name="T6" fmla="*/ 44 w 135"/>
                  <a:gd name="T7" fmla="*/ 92 h 159"/>
                  <a:gd name="T8" fmla="*/ 45 w 135"/>
                  <a:gd name="T9" fmla="*/ 141 h 159"/>
                  <a:gd name="T10" fmla="*/ 58 w 135"/>
                  <a:gd name="T11" fmla="*/ 158 h 159"/>
                  <a:gd name="T12" fmla="*/ 89 w 135"/>
                  <a:gd name="T13" fmla="*/ 156 h 159"/>
                  <a:gd name="T14" fmla="*/ 131 w 135"/>
                  <a:gd name="T15" fmla="*/ 50 h 159"/>
                  <a:gd name="T16" fmla="*/ 112 w 135"/>
                  <a:gd name="T17" fmla="*/ 73 h 159"/>
                  <a:gd name="T18" fmla="*/ 123 w 135"/>
                  <a:gd name="T19" fmla="*/ 83 h 159"/>
                  <a:gd name="T20" fmla="*/ 114 w 135"/>
                  <a:gd name="T21" fmla="*/ 57 h 159"/>
                  <a:gd name="T22" fmla="*/ 126 w 135"/>
                  <a:gd name="T23" fmla="*/ 63 h 159"/>
                  <a:gd name="T24" fmla="*/ 122 w 135"/>
                  <a:gd name="T25" fmla="*/ 42 h 159"/>
                  <a:gd name="T26" fmla="*/ 108 w 135"/>
                  <a:gd name="T27" fmla="*/ 25 h 159"/>
                  <a:gd name="T28" fmla="*/ 93 w 135"/>
                  <a:gd name="T29" fmla="*/ 15 h 159"/>
                  <a:gd name="T30" fmla="*/ 45 w 135"/>
                  <a:gd name="T31" fmla="*/ 80 h 159"/>
                  <a:gd name="T32" fmla="*/ 42 w 135"/>
                  <a:gd name="T33" fmla="*/ 90 h 159"/>
                  <a:gd name="T34" fmla="*/ 24 w 135"/>
                  <a:gd name="T35" fmla="*/ 91 h 159"/>
                  <a:gd name="T36" fmla="*/ 42 w 135"/>
                  <a:gd name="T37" fmla="*/ 82 h 159"/>
                  <a:gd name="T38" fmla="*/ 48 w 135"/>
                  <a:gd name="T39" fmla="*/ 74 h 159"/>
                  <a:gd name="T40" fmla="*/ 47 w 135"/>
                  <a:gd name="T41" fmla="*/ 41 h 159"/>
                  <a:gd name="T42" fmla="*/ 56 w 135"/>
                  <a:gd name="T43" fmla="*/ 51 h 159"/>
                  <a:gd name="T44" fmla="*/ 44 w 135"/>
                  <a:gd name="T45" fmla="*/ 43 h 159"/>
                  <a:gd name="T46" fmla="*/ 66 w 135"/>
                  <a:gd name="T47" fmla="*/ 44 h 159"/>
                  <a:gd name="T48" fmla="*/ 57 w 135"/>
                  <a:gd name="T49" fmla="*/ 65 h 159"/>
                  <a:gd name="T50" fmla="*/ 59 w 135"/>
                  <a:gd name="T51" fmla="*/ 55 h 159"/>
                  <a:gd name="T52" fmla="*/ 60 w 135"/>
                  <a:gd name="T53" fmla="*/ 53 h 159"/>
                  <a:gd name="T54" fmla="*/ 51 w 135"/>
                  <a:gd name="T55" fmla="*/ 77 h 159"/>
                  <a:gd name="T56" fmla="*/ 54 w 135"/>
                  <a:gd name="T57" fmla="*/ 55 h 159"/>
                  <a:gd name="T58" fmla="*/ 39 w 135"/>
                  <a:gd name="T59" fmla="*/ 51 h 159"/>
                  <a:gd name="T60" fmla="*/ 40 w 135"/>
                  <a:gd name="T61" fmla="*/ 65 h 159"/>
                  <a:gd name="T62" fmla="*/ 36 w 135"/>
                  <a:gd name="T63" fmla="*/ 73 h 159"/>
                  <a:gd name="T64" fmla="*/ 49 w 135"/>
                  <a:gd name="T65" fmla="*/ 88 h 159"/>
                  <a:gd name="T66" fmla="*/ 69 w 135"/>
                  <a:gd name="T67" fmla="*/ 37 h 159"/>
                  <a:gd name="T68" fmla="*/ 35 w 135"/>
                  <a:gd name="T69" fmla="*/ 64 h 159"/>
                  <a:gd name="T70" fmla="*/ 71 w 135"/>
                  <a:gd name="T71" fmla="*/ 12 h 159"/>
                  <a:gd name="T72" fmla="*/ 71 w 135"/>
                  <a:gd name="T73" fmla="*/ 104 h 159"/>
                  <a:gd name="T74" fmla="*/ 61 w 135"/>
                  <a:gd name="T75" fmla="*/ 137 h 159"/>
                  <a:gd name="T76" fmla="*/ 87 w 135"/>
                  <a:gd name="T77" fmla="*/ 129 h 159"/>
                  <a:gd name="T78" fmla="*/ 88 w 135"/>
                  <a:gd name="T79" fmla="*/ 118 h 159"/>
                  <a:gd name="T80" fmla="*/ 82 w 135"/>
                  <a:gd name="T81" fmla="*/ 136 h 159"/>
                  <a:gd name="T82" fmla="*/ 77 w 135"/>
                  <a:gd name="T83" fmla="*/ 120 h 159"/>
                  <a:gd name="T84" fmla="*/ 61 w 135"/>
                  <a:gd name="T85" fmla="*/ 155 h 159"/>
                  <a:gd name="T86" fmla="*/ 56 w 135"/>
                  <a:gd name="T87" fmla="*/ 144 h 159"/>
                  <a:gd name="T88" fmla="*/ 61 w 135"/>
                  <a:gd name="T89" fmla="*/ 155 h 159"/>
                  <a:gd name="T90" fmla="*/ 59 w 135"/>
                  <a:gd name="T91" fmla="*/ 144 h 159"/>
                  <a:gd name="T92" fmla="*/ 75 w 135"/>
                  <a:gd name="T93" fmla="*/ 153 h 159"/>
                  <a:gd name="T94" fmla="*/ 70 w 135"/>
                  <a:gd name="T95" fmla="*/ 144 h 159"/>
                  <a:gd name="T96" fmla="*/ 79 w 135"/>
                  <a:gd name="T97" fmla="*/ 147 h 159"/>
                  <a:gd name="T98" fmla="*/ 88 w 135"/>
                  <a:gd name="T99" fmla="*/ 153 h 159"/>
                  <a:gd name="T100" fmla="*/ 77 w 135"/>
                  <a:gd name="T101" fmla="*/ 141 h 159"/>
                  <a:gd name="T102" fmla="*/ 88 w 135"/>
                  <a:gd name="T103" fmla="*/ 146 h 159"/>
                  <a:gd name="T104" fmla="*/ 88 w 135"/>
                  <a:gd name="T105" fmla="*/ 153 h 159"/>
                  <a:gd name="T106" fmla="*/ 88 w 135"/>
                  <a:gd name="T107" fmla="*/ 115 h 159"/>
                  <a:gd name="T108" fmla="*/ 77 w 135"/>
                  <a:gd name="T109" fmla="*/ 106 h 159"/>
                  <a:gd name="T110" fmla="*/ 91 w 135"/>
                  <a:gd name="T111" fmla="*/ 116 h 159"/>
                  <a:gd name="T112" fmla="*/ 97 w 135"/>
                  <a:gd name="T113" fmla="*/ 96 h 159"/>
                  <a:gd name="T114" fmla="*/ 110 w 135"/>
                  <a:gd name="T115" fmla="*/ 102 h 159"/>
                  <a:gd name="T116" fmla="*/ 115 w 135"/>
                  <a:gd name="T117" fmla="*/ 95 h 159"/>
                  <a:gd name="T118" fmla="*/ 106 w 135"/>
                  <a:gd name="T119" fmla="*/ 86 h 159"/>
                  <a:gd name="T120" fmla="*/ 122 w 135"/>
                  <a:gd name="T121" fmla="*/ 8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59">
                    <a:moveTo>
                      <a:pt x="131" y="50"/>
                    </a:moveTo>
                    <a:cubicBezTo>
                      <a:pt x="128" y="28"/>
                      <a:pt x="99" y="4"/>
                      <a:pt x="76" y="6"/>
                    </a:cubicBezTo>
                    <a:cubicBezTo>
                      <a:pt x="75" y="6"/>
                      <a:pt x="74" y="6"/>
                      <a:pt x="73" y="6"/>
                    </a:cubicBezTo>
                    <a:cubicBezTo>
                      <a:pt x="51" y="0"/>
                      <a:pt x="24" y="10"/>
                      <a:pt x="11" y="29"/>
                    </a:cubicBezTo>
                    <a:cubicBezTo>
                      <a:pt x="0" y="46"/>
                      <a:pt x="1" y="82"/>
                      <a:pt x="18" y="94"/>
                    </a:cubicBezTo>
                    <a:cubicBezTo>
                      <a:pt x="18" y="95"/>
                      <a:pt x="18" y="95"/>
                      <a:pt x="19" y="95"/>
                    </a:cubicBezTo>
                    <a:cubicBezTo>
                      <a:pt x="19" y="95"/>
                      <a:pt x="19" y="95"/>
                      <a:pt x="20" y="95"/>
                    </a:cubicBezTo>
                    <a:cubicBezTo>
                      <a:pt x="20" y="96"/>
                      <a:pt x="21" y="96"/>
                      <a:pt x="21" y="96"/>
                    </a:cubicBezTo>
                    <a:cubicBezTo>
                      <a:pt x="24" y="96"/>
                      <a:pt x="27" y="95"/>
                      <a:pt x="30" y="95"/>
                    </a:cubicBezTo>
                    <a:cubicBezTo>
                      <a:pt x="34" y="94"/>
                      <a:pt x="38" y="94"/>
                      <a:pt x="41" y="91"/>
                    </a:cubicBezTo>
                    <a:cubicBezTo>
                      <a:pt x="41" y="93"/>
                      <a:pt x="43" y="94"/>
                      <a:pt x="43" y="92"/>
                    </a:cubicBezTo>
                    <a:cubicBezTo>
                      <a:pt x="44" y="92"/>
                      <a:pt x="44" y="92"/>
                      <a:pt x="44" y="92"/>
                    </a:cubicBezTo>
                    <a:cubicBezTo>
                      <a:pt x="43" y="99"/>
                      <a:pt x="44" y="107"/>
                      <a:pt x="44" y="114"/>
                    </a:cubicBezTo>
                    <a:cubicBezTo>
                      <a:pt x="44" y="122"/>
                      <a:pt x="43" y="131"/>
                      <a:pt x="45" y="140"/>
                    </a:cubicBezTo>
                    <a:cubicBezTo>
                      <a:pt x="45" y="140"/>
                      <a:pt x="45" y="140"/>
                      <a:pt x="45" y="141"/>
                    </a:cubicBezTo>
                    <a:cubicBezTo>
                      <a:pt x="45" y="141"/>
                      <a:pt x="44" y="142"/>
                      <a:pt x="45" y="142"/>
                    </a:cubicBezTo>
                    <a:cubicBezTo>
                      <a:pt x="47" y="145"/>
                      <a:pt x="49" y="148"/>
                      <a:pt x="52" y="151"/>
                    </a:cubicBezTo>
                    <a:cubicBezTo>
                      <a:pt x="54" y="153"/>
                      <a:pt x="56" y="156"/>
                      <a:pt x="58" y="158"/>
                    </a:cubicBezTo>
                    <a:cubicBezTo>
                      <a:pt x="59" y="158"/>
                      <a:pt x="59" y="158"/>
                      <a:pt x="60" y="158"/>
                    </a:cubicBezTo>
                    <a:cubicBezTo>
                      <a:pt x="69" y="159"/>
                      <a:pt x="79" y="159"/>
                      <a:pt x="88" y="157"/>
                    </a:cubicBezTo>
                    <a:cubicBezTo>
                      <a:pt x="89" y="157"/>
                      <a:pt x="89" y="156"/>
                      <a:pt x="89" y="156"/>
                    </a:cubicBezTo>
                    <a:cubicBezTo>
                      <a:pt x="90" y="156"/>
                      <a:pt x="91" y="156"/>
                      <a:pt x="91" y="155"/>
                    </a:cubicBezTo>
                    <a:cubicBezTo>
                      <a:pt x="93" y="143"/>
                      <a:pt x="95" y="130"/>
                      <a:pt x="92" y="119"/>
                    </a:cubicBezTo>
                    <a:cubicBezTo>
                      <a:pt x="124" y="110"/>
                      <a:pt x="135" y="81"/>
                      <a:pt x="131" y="50"/>
                    </a:cubicBezTo>
                    <a:close/>
                    <a:moveTo>
                      <a:pt x="123" y="83"/>
                    </a:moveTo>
                    <a:cubicBezTo>
                      <a:pt x="121" y="81"/>
                      <a:pt x="118" y="79"/>
                      <a:pt x="116" y="77"/>
                    </a:cubicBezTo>
                    <a:cubicBezTo>
                      <a:pt x="115" y="76"/>
                      <a:pt x="113" y="75"/>
                      <a:pt x="112" y="73"/>
                    </a:cubicBezTo>
                    <a:cubicBezTo>
                      <a:pt x="113" y="69"/>
                      <a:pt x="114" y="64"/>
                      <a:pt x="114" y="59"/>
                    </a:cubicBezTo>
                    <a:cubicBezTo>
                      <a:pt x="117" y="63"/>
                      <a:pt x="121" y="67"/>
                      <a:pt x="126" y="69"/>
                    </a:cubicBezTo>
                    <a:cubicBezTo>
                      <a:pt x="125" y="74"/>
                      <a:pt x="125" y="79"/>
                      <a:pt x="123" y="83"/>
                    </a:cubicBezTo>
                    <a:close/>
                    <a:moveTo>
                      <a:pt x="126" y="63"/>
                    </a:moveTo>
                    <a:cubicBezTo>
                      <a:pt x="126" y="64"/>
                      <a:pt x="126" y="65"/>
                      <a:pt x="126" y="67"/>
                    </a:cubicBezTo>
                    <a:cubicBezTo>
                      <a:pt x="122" y="64"/>
                      <a:pt x="118" y="61"/>
                      <a:pt x="114" y="57"/>
                    </a:cubicBezTo>
                    <a:cubicBezTo>
                      <a:pt x="114" y="53"/>
                      <a:pt x="113" y="49"/>
                      <a:pt x="112" y="45"/>
                    </a:cubicBezTo>
                    <a:cubicBezTo>
                      <a:pt x="117" y="49"/>
                      <a:pt x="121" y="53"/>
                      <a:pt x="126" y="57"/>
                    </a:cubicBezTo>
                    <a:cubicBezTo>
                      <a:pt x="126" y="59"/>
                      <a:pt x="126" y="61"/>
                      <a:pt x="126" y="63"/>
                    </a:cubicBezTo>
                    <a:close/>
                    <a:moveTo>
                      <a:pt x="112" y="42"/>
                    </a:moveTo>
                    <a:cubicBezTo>
                      <a:pt x="110" y="38"/>
                      <a:pt x="108" y="33"/>
                      <a:pt x="105" y="29"/>
                    </a:cubicBezTo>
                    <a:cubicBezTo>
                      <a:pt x="111" y="33"/>
                      <a:pt x="116" y="38"/>
                      <a:pt x="122" y="42"/>
                    </a:cubicBezTo>
                    <a:cubicBezTo>
                      <a:pt x="124" y="46"/>
                      <a:pt x="125" y="50"/>
                      <a:pt x="125" y="54"/>
                    </a:cubicBezTo>
                    <a:cubicBezTo>
                      <a:pt x="121" y="50"/>
                      <a:pt x="116" y="46"/>
                      <a:pt x="112" y="42"/>
                    </a:cubicBezTo>
                    <a:close/>
                    <a:moveTo>
                      <a:pt x="108" y="25"/>
                    </a:moveTo>
                    <a:cubicBezTo>
                      <a:pt x="113" y="29"/>
                      <a:pt x="116" y="32"/>
                      <a:pt x="119" y="36"/>
                    </a:cubicBezTo>
                    <a:cubicBezTo>
                      <a:pt x="114" y="32"/>
                      <a:pt x="108" y="28"/>
                      <a:pt x="103" y="25"/>
                    </a:cubicBezTo>
                    <a:cubicBezTo>
                      <a:pt x="100" y="21"/>
                      <a:pt x="97" y="18"/>
                      <a:pt x="93" y="15"/>
                    </a:cubicBezTo>
                    <a:cubicBezTo>
                      <a:pt x="99" y="18"/>
                      <a:pt x="104" y="21"/>
                      <a:pt x="108" y="25"/>
                    </a:cubicBezTo>
                    <a:close/>
                    <a:moveTo>
                      <a:pt x="46" y="78"/>
                    </a:moveTo>
                    <a:cubicBezTo>
                      <a:pt x="45" y="79"/>
                      <a:pt x="45" y="79"/>
                      <a:pt x="45" y="80"/>
                    </a:cubicBezTo>
                    <a:cubicBezTo>
                      <a:pt x="44" y="80"/>
                      <a:pt x="44" y="80"/>
                      <a:pt x="44" y="80"/>
                    </a:cubicBezTo>
                    <a:cubicBezTo>
                      <a:pt x="44" y="81"/>
                      <a:pt x="44" y="82"/>
                      <a:pt x="44" y="83"/>
                    </a:cubicBezTo>
                    <a:cubicBezTo>
                      <a:pt x="43" y="85"/>
                      <a:pt x="42" y="87"/>
                      <a:pt x="42" y="90"/>
                    </a:cubicBezTo>
                    <a:cubicBezTo>
                      <a:pt x="41" y="89"/>
                      <a:pt x="41" y="89"/>
                      <a:pt x="41" y="89"/>
                    </a:cubicBezTo>
                    <a:cubicBezTo>
                      <a:pt x="37" y="89"/>
                      <a:pt x="34" y="89"/>
                      <a:pt x="30" y="90"/>
                    </a:cubicBezTo>
                    <a:cubicBezTo>
                      <a:pt x="28" y="91"/>
                      <a:pt x="26" y="91"/>
                      <a:pt x="24" y="91"/>
                    </a:cubicBezTo>
                    <a:cubicBezTo>
                      <a:pt x="26" y="89"/>
                      <a:pt x="27" y="87"/>
                      <a:pt x="29" y="84"/>
                    </a:cubicBezTo>
                    <a:cubicBezTo>
                      <a:pt x="33" y="84"/>
                      <a:pt x="38" y="85"/>
                      <a:pt x="42" y="84"/>
                    </a:cubicBezTo>
                    <a:cubicBezTo>
                      <a:pt x="43" y="84"/>
                      <a:pt x="43" y="82"/>
                      <a:pt x="42" y="82"/>
                    </a:cubicBezTo>
                    <a:cubicBezTo>
                      <a:pt x="38" y="82"/>
                      <a:pt x="34" y="82"/>
                      <a:pt x="30" y="82"/>
                    </a:cubicBezTo>
                    <a:cubicBezTo>
                      <a:pt x="32" y="80"/>
                      <a:pt x="34" y="77"/>
                      <a:pt x="35" y="75"/>
                    </a:cubicBezTo>
                    <a:cubicBezTo>
                      <a:pt x="39" y="75"/>
                      <a:pt x="44" y="74"/>
                      <a:pt x="48" y="74"/>
                    </a:cubicBezTo>
                    <a:cubicBezTo>
                      <a:pt x="47" y="75"/>
                      <a:pt x="47" y="77"/>
                      <a:pt x="46" y="78"/>
                    </a:cubicBezTo>
                    <a:close/>
                    <a:moveTo>
                      <a:pt x="66" y="44"/>
                    </a:moveTo>
                    <a:cubicBezTo>
                      <a:pt x="60" y="42"/>
                      <a:pt x="54" y="41"/>
                      <a:pt x="47" y="41"/>
                    </a:cubicBezTo>
                    <a:cubicBezTo>
                      <a:pt x="54" y="37"/>
                      <a:pt x="62" y="38"/>
                      <a:pt x="67" y="44"/>
                    </a:cubicBezTo>
                    <a:cubicBezTo>
                      <a:pt x="68" y="45"/>
                      <a:pt x="69" y="46"/>
                      <a:pt x="70" y="47"/>
                    </a:cubicBezTo>
                    <a:cubicBezTo>
                      <a:pt x="65" y="46"/>
                      <a:pt x="59" y="48"/>
                      <a:pt x="56" y="51"/>
                    </a:cubicBezTo>
                    <a:cubicBezTo>
                      <a:pt x="56" y="51"/>
                      <a:pt x="56" y="52"/>
                      <a:pt x="55" y="52"/>
                    </a:cubicBezTo>
                    <a:cubicBezTo>
                      <a:pt x="50" y="51"/>
                      <a:pt x="45" y="50"/>
                      <a:pt x="39" y="50"/>
                    </a:cubicBezTo>
                    <a:cubicBezTo>
                      <a:pt x="40" y="47"/>
                      <a:pt x="41" y="45"/>
                      <a:pt x="44" y="43"/>
                    </a:cubicBezTo>
                    <a:cubicBezTo>
                      <a:pt x="44" y="43"/>
                      <a:pt x="45" y="42"/>
                      <a:pt x="45" y="42"/>
                    </a:cubicBezTo>
                    <a:cubicBezTo>
                      <a:pt x="52" y="43"/>
                      <a:pt x="59" y="45"/>
                      <a:pt x="66" y="46"/>
                    </a:cubicBezTo>
                    <a:cubicBezTo>
                      <a:pt x="67" y="46"/>
                      <a:pt x="67" y="44"/>
                      <a:pt x="66" y="44"/>
                    </a:cubicBezTo>
                    <a:close/>
                    <a:moveTo>
                      <a:pt x="56" y="66"/>
                    </a:moveTo>
                    <a:cubicBezTo>
                      <a:pt x="56" y="66"/>
                      <a:pt x="56" y="65"/>
                      <a:pt x="56" y="65"/>
                    </a:cubicBezTo>
                    <a:cubicBezTo>
                      <a:pt x="57" y="65"/>
                      <a:pt x="57" y="65"/>
                      <a:pt x="57" y="65"/>
                    </a:cubicBezTo>
                    <a:cubicBezTo>
                      <a:pt x="58" y="65"/>
                      <a:pt x="59" y="64"/>
                      <a:pt x="58" y="64"/>
                    </a:cubicBezTo>
                    <a:cubicBezTo>
                      <a:pt x="57" y="63"/>
                      <a:pt x="56" y="63"/>
                      <a:pt x="56" y="63"/>
                    </a:cubicBezTo>
                    <a:cubicBezTo>
                      <a:pt x="55" y="60"/>
                      <a:pt x="57" y="57"/>
                      <a:pt x="59" y="55"/>
                    </a:cubicBezTo>
                    <a:cubicBezTo>
                      <a:pt x="59" y="55"/>
                      <a:pt x="60" y="55"/>
                      <a:pt x="61" y="55"/>
                    </a:cubicBezTo>
                    <a:cubicBezTo>
                      <a:pt x="62" y="55"/>
                      <a:pt x="62" y="54"/>
                      <a:pt x="61" y="54"/>
                    </a:cubicBezTo>
                    <a:cubicBezTo>
                      <a:pt x="61" y="54"/>
                      <a:pt x="60" y="53"/>
                      <a:pt x="60" y="53"/>
                    </a:cubicBezTo>
                    <a:cubicBezTo>
                      <a:pt x="64" y="51"/>
                      <a:pt x="67" y="52"/>
                      <a:pt x="71" y="51"/>
                    </a:cubicBezTo>
                    <a:cubicBezTo>
                      <a:pt x="71" y="51"/>
                      <a:pt x="71" y="51"/>
                      <a:pt x="72" y="51"/>
                    </a:cubicBezTo>
                    <a:cubicBezTo>
                      <a:pt x="76" y="64"/>
                      <a:pt x="65" y="77"/>
                      <a:pt x="51" y="77"/>
                    </a:cubicBezTo>
                    <a:cubicBezTo>
                      <a:pt x="52" y="74"/>
                      <a:pt x="54" y="70"/>
                      <a:pt x="56" y="67"/>
                    </a:cubicBezTo>
                    <a:cubicBezTo>
                      <a:pt x="56" y="67"/>
                      <a:pt x="57" y="66"/>
                      <a:pt x="56" y="66"/>
                    </a:cubicBezTo>
                    <a:close/>
                    <a:moveTo>
                      <a:pt x="54" y="55"/>
                    </a:moveTo>
                    <a:cubicBezTo>
                      <a:pt x="53" y="57"/>
                      <a:pt x="53" y="60"/>
                      <a:pt x="53" y="63"/>
                    </a:cubicBezTo>
                    <a:cubicBezTo>
                      <a:pt x="49" y="63"/>
                      <a:pt x="44" y="63"/>
                      <a:pt x="40" y="63"/>
                    </a:cubicBezTo>
                    <a:cubicBezTo>
                      <a:pt x="39" y="59"/>
                      <a:pt x="39" y="55"/>
                      <a:pt x="39" y="51"/>
                    </a:cubicBezTo>
                    <a:cubicBezTo>
                      <a:pt x="44" y="52"/>
                      <a:pt x="49" y="54"/>
                      <a:pt x="54" y="55"/>
                    </a:cubicBezTo>
                    <a:close/>
                    <a:moveTo>
                      <a:pt x="40" y="67"/>
                    </a:moveTo>
                    <a:cubicBezTo>
                      <a:pt x="41" y="66"/>
                      <a:pt x="41" y="65"/>
                      <a:pt x="40" y="65"/>
                    </a:cubicBezTo>
                    <a:cubicBezTo>
                      <a:pt x="45" y="65"/>
                      <a:pt x="49" y="66"/>
                      <a:pt x="54" y="66"/>
                    </a:cubicBezTo>
                    <a:cubicBezTo>
                      <a:pt x="52" y="68"/>
                      <a:pt x="51" y="70"/>
                      <a:pt x="49" y="72"/>
                    </a:cubicBezTo>
                    <a:cubicBezTo>
                      <a:pt x="45" y="72"/>
                      <a:pt x="41" y="72"/>
                      <a:pt x="36" y="73"/>
                    </a:cubicBezTo>
                    <a:cubicBezTo>
                      <a:pt x="37" y="71"/>
                      <a:pt x="39" y="69"/>
                      <a:pt x="40" y="67"/>
                    </a:cubicBezTo>
                    <a:close/>
                    <a:moveTo>
                      <a:pt x="50" y="114"/>
                    </a:moveTo>
                    <a:cubicBezTo>
                      <a:pt x="50" y="105"/>
                      <a:pt x="51" y="96"/>
                      <a:pt x="49" y="88"/>
                    </a:cubicBezTo>
                    <a:cubicBezTo>
                      <a:pt x="49" y="87"/>
                      <a:pt x="49" y="86"/>
                      <a:pt x="49" y="85"/>
                    </a:cubicBezTo>
                    <a:cubicBezTo>
                      <a:pt x="49" y="85"/>
                      <a:pt x="50" y="85"/>
                      <a:pt x="50" y="85"/>
                    </a:cubicBezTo>
                    <a:cubicBezTo>
                      <a:pt x="75" y="86"/>
                      <a:pt x="91" y="53"/>
                      <a:pt x="69" y="37"/>
                    </a:cubicBezTo>
                    <a:cubicBezTo>
                      <a:pt x="61" y="30"/>
                      <a:pt x="49" y="31"/>
                      <a:pt x="41" y="37"/>
                    </a:cubicBezTo>
                    <a:cubicBezTo>
                      <a:pt x="33" y="42"/>
                      <a:pt x="29" y="55"/>
                      <a:pt x="35" y="63"/>
                    </a:cubicBezTo>
                    <a:cubicBezTo>
                      <a:pt x="35" y="63"/>
                      <a:pt x="35" y="63"/>
                      <a:pt x="35" y="64"/>
                    </a:cubicBezTo>
                    <a:cubicBezTo>
                      <a:pt x="30" y="72"/>
                      <a:pt x="24" y="80"/>
                      <a:pt x="20" y="89"/>
                    </a:cubicBezTo>
                    <a:cubicBezTo>
                      <a:pt x="13" y="72"/>
                      <a:pt x="6" y="51"/>
                      <a:pt x="16" y="34"/>
                    </a:cubicBezTo>
                    <a:cubicBezTo>
                      <a:pt x="26" y="16"/>
                      <a:pt x="51" y="7"/>
                      <a:pt x="71" y="12"/>
                    </a:cubicBezTo>
                    <a:cubicBezTo>
                      <a:pt x="116" y="23"/>
                      <a:pt x="118" y="87"/>
                      <a:pt x="74" y="99"/>
                    </a:cubicBezTo>
                    <a:cubicBezTo>
                      <a:pt x="71" y="100"/>
                      <a:pt x="71" y="102"/>
                      <a:pt x="71" y="103"/>
                    </a:cubicBezTo>
                    <a:cubicBezTo>
                      <a:pt x="71" y="104"/>
                      <a:pt x="71" y="104"/>
                      <a:pt x="71" y="104"/>
                    </a:cubicBezTo>
                    <a:cubicBezTo>
                      <a:pt x="70" y="110"/>
                      <a:pt x="71" y="117"/>
                      <a:pt x="71" y="123"/>
                    </a:cubicBezTo>
                    <a:cubicBezTo>
                      <a:pt x="71" y="128"/>
                      <a:pt x="70" y="132"/>
                      <a:pt x="71" y="137"/>
                    </a:cubicBezTo>
                    <a:cubicBezTo>
                      <a:pt x="68" y="136"/>
                      <a:pt x="64" y="137"/>
                      <a:pt x="61" y="137"/>
                    </a:cubicBezTo>
                    <a:cubicBezTo>
                      <a:pt x="57" y="138"/>
                      <a:pt x="53" y="138"/>
                      <a:pt x="49" y="138"/>
                    </a:cubicBezTo>
                    <a:cubicBezTo>
                      <a:pt x="51" y="130"/>
                      <a:pt x="50" y="122"/>
                      <a:pt x="50" y="114"/>
                    </a:cubicBezTo>
                    <a:close/>
                    <a:moveTo>
                      <a:pt x="87" y="129"/>
                    </a:moveTo>
                    <a:cubicBezTo>
                      <a:pt x="84" y="125"/>
                      <a:pt x="80" y="121"/>
                      <a:pt x="77" y="117"/>
                    </a:cubicBezTo>
                    <a:cubicBezTo>
                      <a:pt x="77" y="114"/>
                      <a:pt x="77" y="110"/>
                      <a:pt x="76" y="107"/>
                    </a:cubicBezTo>
                    <a:cubicBezTo>
                      <a:pt x="80" y="111"/>
                      <a:pt x="84" y="115"/>
                      <a:pt x="88" y="118"/>
                    </a:cubicBezTo>
                    <a:cubicBezTo>
                      <a:pt x="88" y="122"/>
                      <a:pt x="87" y="125"/>
                      <a:pt x="87" y="129"/>
                    </a:cubicBezTo>
                    <a:close/>
                    <a:moveTo>
                      <a:pt x="88" y="143"/>
                    </a:moveTo>
                    <a:cubicBezTo>
                      <a:pt x="86" y="141"/>
                      <a:pt x="84" y="139"/>
                      <a:pt x="82" y="136"/>
                    </a:cubicBezTo>
                    <a:cubicBezTo>
                      <a:pt x="81" y="135"/>
                      <a:pt x="79" y="133"/>
                      <a:pt x="77" y="131"/>
                    </a:cubicBezTo>
                    <a:cubicBezTo>
                      <a:pt x="77" y="128"/>
                      <a:pt x="77" y="125"/>
                      <a:pt x="77" y="122"/>
                    </a:cubicBezTo>
                    <a:cubicBezTo>
                      <a:pt x="77" y="121"/>
                      <a:pt x="77" y="120"/>
                      <a:pt x="77" y="120"/>
                    </a:cubicBezTo>
                    <a:cubicBezTo>
                      <a:pt x="80" y="124"/>
                      <a:pt x="83" y="128"/>
                      <a:pt x="87" y="131"/>
                    </a:cubicBezTo>
                    <a:cubicBezTo>
                      <a:pt x="87" y="135"/>
                      <a:pt x="88" y="139"/>
                      <a:pt x="88" y="143"/>
                    </a:cubicBezTo>
                    <a:close/>
                    <a:moveTo>
                      <a:pt x="61" y="155"/>
                    </a:moveTo>
                    <a:cubicBezTo>
                      <a:pt x="60" y="152"/>
                      <a:pt x="57" y="150"/>
                      <a:pt x="55" y="148"/>
                    </a:cubicBezTo>
                    <a:cubicBezTo>
                      <a:pt x="54" y="146"/>
                      <a:pt x="52" y="145"/>
                      <a:pt x="50" y="143"/>
                    </a:cubicBezTo>
                    <a:cubicBezTo>
                      <a:pt x="52" y="144"/>
                      <a:pt x="54" y="144"/>
                      <a:pt x="56" y="144"/>
                    </a:cubicBezTo>
                    <a:cubicBezTo>
                      <a:pt x="58" y="146"/>
                      <a:pt x="60" y="148"/>
                      <a:pt x="62" y="150"/>
                    </a:cubicBezTo>
                    <a:cubicBezTo>
                      <a:pt x="63" y="151"/>
                      <a:pt x="64" y="153"/>
                      <a:pt x="65" y="154"/>
                    </a:cubicBezTo>
                    <a:cubicBezTo>
                      <a:pt x="64" y="154"/>
                      <a:pt x="62" y="154"/>
                      <a:pt x="61" y="155"/>
                    </a:cubicBezTo>
                    <a:close/>
                    <a:moveTo>
                      <a:pt x="68" y="154"/>
                    </a:moveTo>
                    <a:cubicBezTo>
                      <a:pt x="66" y="152"/>
                      <a:pt x="65" y="150"/>
                      <a:pt x="63" y="148"/>
                    </a:cubicBezTo>
                    <a:cubicBezTo>
                      <a:pt x="62" y="147"/>
                      <a:pt x="61" y="146"/>
                      <a:pt x="59" y="144"/>
                    </a:cubicBezTo>
                    <a:cubicBezTo>
                      <a:pt x="60" y="144"/>
                      <a:pt x="60" y="144"/>
                      <a:pt x="61" y="144"/>
                    </a:cubicBezTo>
                    <a:cubicBezTo>
                      <a:pt x="63" y="144"/>
                      <a:pt x="65" y="144"/>
                      <a:pt x="67" y="144"/>
                    </a:cubicBezTo>
                    <a:cubicBezTo>
                      <a:pt x="70" y="147"/>
                      <a:pt x="72" y="150"/>
                      <a:pt x="75" y="153"/>
                    </a:cubicBezTo>
                    <a:cubicBezTo>
                      <a:pt x="73" y="153"/>
                      <a:pt x="70" y="154"/>
                      <a:pt x="68" y="154"/>
                    </a:cubicBezTo>
                    <a:close/>
                    <a:moveTo>
                      <a:pt x="78" y="153"/>
                    </a:moveTo>
                    <a:cubicBezTo>
                      <a:pt x="75" y="150"/>
                      <a:pt x="73" y="147"/>
                      <a:pt x="70" y="144"/>
                    </a:cubicBezTo>
                    <a:cubicBezTo>
                      <a:pt x="71" y="143"/>
                      <a:pt x="72" y="143"/>
                      <a:pt x="74" y="142"/>
                    </a:cubicBezTo>
                    <a:cubicBezTo>
                      <a:pt x="74" y="142"/>
                      <a:pt x="75" y="142"/>
                      <a:pt x="75" y="142"/>
                    </a:cubicBezTo>
                    <a:cubicBezTo>
                      <a:pt x="76" y="144"/>
                      <a:pt x="78" y="145"/>
                      <a:pt x="79" y="147"/>
                    </a:cubicBezTo>
                    <a:cubicBezTo>
                      <a:pt x="81" y="149"/>
                      <a:pt x="82" y="151"/>
                      <a:pt x="85" y="153"/>
                    </a:cubicBezTo>
                    <a:cubicBezTo>
                      <a:pt x="82" y="153"/>
                      <a:pt x="80" y="153"/>
                      <a:pt x="78" y="153"/>
                    </a:cubicBezTo>
                    <a:close/>
                    <a:moveTo>
                      <a:pt x="88" y="153"/>
                    </a:moveTo>
                    <a:cubicBezTo>
                      <a:pt x="86" y="150"/>
                      <a:pt x="83" y="148"/>
                      <a:pt x="81" y="146"/>
                    </a:cubicBezTo>
                    <a:cubicBezTo>
                      <a:pt x="79" y="144"/>
                      <a:pt x="78" y="143"/>
                      <a:pt x="76" y="141"/>
                    </a:cubicBezTo>
                    <a:cubicBezTo>
                      <a:pt x="77" y="141"/>
                      <a:pt x="77" y="141"/>
                      <a:pt x="77" y="141"/>
                    </a:cubicBezTo>
                    <a:cubicBezTo>
                      <a:pt x="77" y="138"/>
                      <a:pt x="77" y="136"/>
                      <a:pt x="77" y="134"/>
                    </a:cubicBezTo>
                    <a:cubicBezTo>
                      <a:pt x="78" y="135"/>
                      <a:pt x="79" y="136"/>
                      <a:pt x="80" y="137"/>
                    </a:cubicBezTo>
                    <a:cubicBezTo>
                      <a:pt x="82" y="140"/>
                      <a:pt x="85" y="143"/>
                      <a:pt x="88" y="146"/>
                    </a:cubicBezTo>
                    <a:cubicBezTo>
                      <a:pt x="88" y="146"/>
                      <a:pt x="88" y="146"/>
                      <a:pt x="88" y="146"/>
                    </a:cubicBezTo>
                    <a:cubicBezTo>
                      <a:pt x="88" y="148"/>
                      <a:pt x="88" y="151"/>
                      <a:pt x="89" y="153"/>
                    </a:cubicBezTo>
                    <a:cubicBezTo>
                      <a:pt x="88" y="153"/>
                      <a:pt x="88" y="153"/>
                      <a:pt x="88" y="153"/>
                    </a:cubicBezTo>
                    <a:close/>
                    <a:moveTo>
                      <a:pt x="91" y="116"/>
                    </a:moveTo>
                    <a:cubicBezTo>
                      <a:pt x="91" y="115"/>
                      <a:pt x="91" y="115"/>
                      <a:pt x="91" y="115"/>
                    </a:cubicBezTo>
                    <a:cubicBezTo>
                      <a:pt x="90" y="114"/>
                      <a:pt x="89" y="114"/>
                      <a:pt x="88" y="115"/>
                    </a:cubicBezTo>
                    <a:cubicBezTo>
                      <a:pt x="88" y="115"/>
                      <a:pt x="88" y="116"/>
                      <a:pt x="88" y="116"/>
                    </a:cubicBezTo>
                    <a:cubicBezTo>
                      <a:pt x="87" y="114"/>
                      <a:pt x="85" y="113"/>
                      <a:pt x="83" y="111"/>
                    </a:cubicBezTo>
                    <a:cubicBezTo>
                      <a:pt x="81" y="109"/>
                      <a:pt x="79" y="108"/>
                      <a:pt x="77" y="106"/>
                    </a:cubicBezTo>
                    <a:cubicBezTo>
                      <a:pt x="81" y="105"/>
                      <a:pt x="84" y="104"/>
                      <a:pt x="87" y="102"/>
                    </a:cubicBezTo>
                    <a:cubicBezTo>
                      <a:pt x="90" y="105"/>
                      <a:pt x="94" y="108"/>
                      <a:pt x="97" y="111"/>
                    </a:cubicBezTo>
                    <a:cubicBezTo>
                      <a:pt x="95" y="113"/>
                      <a:pt x="93" y="114"/>
                      <a:pt x="91" y="116"/>
                    </a:cubicBezTo>
                    <a:close/>
                    <a:moveTo>
                      <a:pt x="99" y="110"/>
                    </a:moveTo>
                    <a:cubicBezTo>
                      <a:pt x="96" y="107"/>
                      <a:pt x="93" y="104"/>
                      <a:pt x="89" y="101"/>
                    </a:cubicBezTo>
                    <a:cubicBezTo>
                      <a:pt x="92" y="100"/>
                      <a:pt x="95" y="98"/>
                      <a:pt x="97" y="96"/>
                    </a:cubicBezTo>
                    <a:cubicBezTo>
                      <a:pt x="101" y="99"/>
                      <a:pt x="104" y="102"/>
                      <a:pt x="108" y="104"/>
                    </a:cubicBezTo>
                    <a:cubicBezTo>
                      <a:pt x="105" y="106"/>
                      <a:pt x="102" y="108"/>
                      <a:pt x="99" y="110"/>
                    </a:cubicBezTo>
                    <a:close/>
                    <a:moveTo>
                      <a:pt x="110" y="102"/>
                    </a:moveTo>
                    <a:cubicBezTo>
                      <a:pt x="106" y="100"/>
                      <a:pt x="103" y="97"/>
                      <a:pt x="99" y="94"/>
                    </a:cubicBezTo>
                    <a:cubicBezTo>
                      <a:pt x="101" y="92"/>
                      <a:pt x="103" y="90"/>
                      <a:pt x="105" y="87"/>
                    </a:cubicBezTo>
                    <a:cubicBezTo>
                      <a:pt x="108" y="90"/>
                      <a:pt x="111" y="93"/>
                      <a:pt x="115" y="95"/>
                    </a:cubicBezTo>
                    <a:cubicBezTo>
                      <a:pt x="116" y="95"/>
                      <a:pt x="117" y="95"/>
                      <a:pt x="116" y="94"/>
                    </a:cubicBezTo>
                    <a:cubicBezTo>
                      <a:pt x="114" y="92"/>
                      <a:pt x="112" y="91"/>
                      <a:pt x="110" y="89"/>
                    </a:cubicBezTo>
                    <a:cubicBezTo>
                      <a:pt x="109" y="88"/>
                      <a:pt x="107" y="87"/>
                      <a:pt x="106" y="86"/>
                    </a:cubicBezTo>
                    <a:cubicBezTo>
                      <a:pt x="108" y="83"/>
                      <a:pt x="110" y="79"/>
                      <a:pt x="111" y="75"/>
                    </a:cubicBezTo>
                    <a:cubicBezTo>
                      <a:pt x="112" y="77"/>
                      <a:pt x="114" y="78"/>
                      <a:pt x="115" y="79"/>
                    </a:cubicBezTo>
                    <a:cubicBezTo>
                      <a:pt x="117" y="81"/>
                      <a:pt x="120" y="84"/>
                      <a:pt x="122" y="85"/>
                    </a:cubicBezTo>
                    <a:cubicBezTo>
                      <a:pt x="120" y="90"/>
                      <a:pt x="118" y="94"/>
                      <a:pt x="114" y="98"/>
                    </a:cubicBezTo>
                    <a:cubicBezTo>
                      <a:pt x="113" y="100"/>
                      <a:pt x="111" y="101"/>
                      <a:pt x="110"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60">
                <a:extLst>
                  <a:ext uri="{FF2B5EF4-FFF2-40B4-BE49-F238E27FC236}">
                    <a16:creationId xmlns:a16="http://schemas.microsoft.com/office/drawing/2014/main" id="{A45EB6D4-AF17-48C6-9E0C-8CF72F7B79C4}"/>
                  </a:ext>
                </a:extLst>
              </p:cNvPr>
              <p:cNvSpPr>
                <a:spLocks noEditPoints="1"/>
              </p:cNvSpPr>
              <p:nvPr/>
            </p:nvSpPr>
            <p:spPr bwMode="auto">
              <a:xfrm>
                <a:off x="3483905" y="6191328"/>
                <a:ext cx="123307" cy="115696"/>
              </a:xfrm>
              <a:custGeom>
                <a:avLst/>
                <a:gdLst>
                  <a:gd name="T0" fmla="*/ 54 w 55"/>
                  <a:gd name="T1" fmla="*/ 16 h 56"/>
                  <a:gd name="T2" fmla="*/ 31 w 55"/>
                  <a:gd name="T3" fmla="*/ 2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10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20"/>
                    </a:moveTo>
                    <a:cubicBezTo>
                      <a:pt x="54" y="19"/>
                      <a:pt x="55" y="17"/>
                      <a:pt x="54" y="16"/>
                    </a:cubicBezTo>
                    <a:cubicBezTo>
                      <a:pt x="47" y="11"/>
                      <a:pt x="40" y="6"/>
                      <a:pt x="33" y="1"/>
                    </a:cubicBezTo>
                    <a:cubicBezTo>
                      <a:pt x="32" y="0"/>
                      <a:pt x="31" y="1"/>
                      <a:pt x="31" y="2"/>
                    </a:cubicBezTo>
                    <a:cubicBezTo>
                      <a:pt x="30" y="1"/>
                      <a:pt x="30" y="1"/>
                      <a:pt x="30" y="2"/>
                    </a:cubicBezTo>
                    <a:cubicBezTo>
                      <a:pt x="22" y="3"/>
                      <a:pt x="14" y="3"/>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20"/>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5"/>
                      <a:pt x="36" y="11"/>
                    </a:cubicBezTo>
                    <a:cubicBezTo>
                      <a:pt x="40" y="15"/>
                      <a:pt x="44" y="18"/>
                      <a:pt x="49" y="22"/>
                    </a:cubicBezTo>
                    <a:cubicBezTo>
                      <a:pt x="48" y="25"/>
                      <a:pt x="49" y="28"/>
                      <a:pt x="49" y="32"/>
                    </a:cubicBezTo>
                    <a:close/>
                    <a:moveTo>
                      <a:pt x="7" y="10"/>
                    </a:moveTo>
                    <a:cubicBezTo>
                      <a:pt x="15" y="10"/>
                      <a:pt x="23" y="9"/>
                      <a:pt x="31" y="8"/>
                    </a:cubicBezTo>
                    <a:cubicBezTo>
                      <a:pt x="31" y="8"/>
                      <a:pt x="31" y="8"/>
                      <a:pt x="31" y="8"/>
                    </a:cubicBezTo>
                    <a:cubicBezTo>
                      <a:pt x="31" y="17"/>
                      <a:pt x="31" y="24"/>
                      <a:pt x="33" y="32"/>
                    </a:cubicBezTo>
                    <a:cubicBezTo>
                      <a:pt x="28" y="32"/>
                      <a:pt x="23" y="32"/>
                      <a:pt x="19" y="32"/>
                    </a:cubicBezTo>
                    <a:cubicBezTo>
                      <a:pt x="16" y="33"/>
                      <a:pt x="12" y="33"/>
                      <a:pt x="9" y="33"/>
                    </a:cubicBezTo>
                    <a:cubicBezTo>
                      <a:pt x="9" y="28"/>
                      <a:pt x="8" y="24"/>
                      <a:pt x="8" y="19"/>
                    </a:cubicBezTo>
                    <a:cubicBezTo>
                      <a:pt x="8" y="16"/>
                      <a:pt x="8" y="13"/>
                      <a:pt x="7" y="10"/>
                    </a:cubicBezTo>
                    <a:close/>
                    <a:moveTo>
                      <a:pt x="22" y="50"/>
                    </a:moveTo>
                    <a:cubicBezTo>
                      <a:pt x="21" y="47"/>
                      <a:pt x="18" y="45"/>
                      <a:pt x="16" y="43"/>
                    </a:cubicBezTo>
                    <a:cubicBezTo>
                      <a:pt x="13" y="41"/>
                      <a:pt x="11" y="39"/>
                      <a:pt x="9" y="38"/>
                    </a:cubicBezTo>
                    <a:cubicBezTo>
                      <a:pt x="12" y="39"/>
                      <a:pt x="16" y="39"/>
                      <a:pt x="19" y="40"/>
                    </a:cubicBezTo>
                    <a:cubicBezTo>
                      <a:pt x="21" y="42"/>
                      <a:pt x="24" y="43"/>
                      <a:pt x="26" y="45"/>
                    </a:cubicBezTo>
                    <a:cubicBezTo>
                      <a:pt x="28" y="46"/>
                      <a:pt x="30" y="48"/>
                      <a:pt x="32" y="49"/>
                    </a:cubicBezTo>
                    <a:cubicBezTo>
                      <a:pt x="29" y="50"/>
                      <a:pt x="26" y="50"/>
                      <a:pt x="22" y="50"/>
                    </a:cubicBezTo>
                    <a:close/>
                    <a:moveTo>
                      <a:pt x="35" y="49"/>
                    </a:moveTo>
                    <a:cubicBezTo>
                      <a:pt x="33" y="47"/>
                      <a:pt x="31" y="46"/>
                      <a:pt x="29" y="44"/>
                    </a:cubicBezTo>
                    <a:cubicBezTo>
                      <a:pt x="27" y="43"/>
                      <a:pt x="25" y="41"/>
                      <a:pt x="23" y="40"/>
                    </a:cubicBezTo>
                    <a:cubicBezTo>
                      <a:pt x="26" y="40"/>
                      <a:pt x="29" y="40"/>
                      <a:pt x="31" y="39"/>
                    </a:cubicBezTo>
                    <a:cubicBezTo>
                      <a:pt x="35" y="42"/>
                      <a:pt x="39" y="46"/>
                      <a:pt x="43" y="49"/>
                    </a:cubicBezTo>
                    <a:cubicBezTo>
                      <a:pt x="40" y="49"/>
                      <a:pt x="38" y="49"/>
                      <a:pt x="35" y="49"/>
                    </a:cubicBezTo>
                    <a:close/>
                    <a:moveTo>
                      <a:pt x="46" y="49"/>
                    </a:moveTo>
                    <a:cubicBezTo>
                      <a:pt x="42" y="45"/>
                      <a:pt x="38" y="42"/>
                      <a:pt x="34" y="39"/>
                    </a:cubicBezTo>
                    <a:cubicBezTo>
                      <a:pt x="34" y="39"/>
                      <a:pt x="34" y="39"/>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5" name="组合 214">
              <a:extLst>
                <a:ext uri="{FF2B5EF4-FFF2-40B4-BE49-F238E27FC236}">
                  <a16:creationId xmlns:a16="http://schemas.microsoft.com/office/drawing/2014/main" id="{00352228-E734-4B85-8EB7-9DE45A52DE58}"/>
                </a:ext>
              </a:extLst>
            </p:cNvPr>
            <p:cNvGrpSpPr/>
            <p:nvPr/>
          </p:nvGrpSpPr>
          <p:grpSpPr>
            <a:xfrm>
              <a:off x="2599441" y="516921"/>
              <a:ext cx="675905" cy="541942"/>
              <a:chOff x="2619233" y="930228"/>
              <a:chExt cx="675905" cy="541942"/>
            </a:xfrm>
            <a:solidFill>
              <a:schemeClr val="bg1"/>
            </a:solidFill>
          </p:grpSpPr>
          <p:sp>
            <p:nvSpPr>
              <p:cNvPr id="63" name="Freeform 63">
                <a:extLst>
                  <a:ext uri="{FF2B5EF4-FFF2-40B4-BE49-F238E27FC236}">
                    <a16:creationId xmlns:a16="http://schemas.microsoft.com/office/drawing/2014/main" id="{3A5622F1-B5F3-4492-9295-0D01871BE890}"/>
                  </a:ext>
                </a:extLst>
              </p:cNvPr>
              <p:cNvSpPr>
                <a:spLocks noEditPoints="1"/>
              </p:cNvSpPr>
              <p:nvPr/>
            </p:nvSpPr>
            <p:spPr bwMode="auto">
              <a:xfrm>
                <a:off x="2619233" y="930228"/>
                <a:ext cx="675905" cy="541942"/>
              </a:xfrm>
              <a:custGeom>
                <a:avLst/>
                <a:gdLst>
                  <a:gd name="T0" fmla="*/ 301 w 302"/>
                  <a:gd name="T1" fmla="*/ 126 h 262"/>
                  <a:gd name="T2" fmla="*/ 236 w 302"/>
                  <a:gd name="T3" fmla="*/ 72 h 262"/>
                  <a:gd name="T4" fmla="*/ 170 w 302"/>
                  <a:gd name="T5" fmla="*/ 20 h 262"/>
                  <a:gd name="T6" fmla="*/ 167 w 302"/>
                  <a:gd name="T7" fmla="*/ 19 h 262"/>
                  <a:gd name="T8" fmla="*/ 166 w 302"/>
                  <a:gd name="T9" fmla="*/ 18 h 262"/>
                  <a:gd name="T10" fmla="*/ 106 w 302"/>
                  <a:gd name="T11" fmla="*/ 1 h 262"/>
                  <a:gd name="T12" fmla="*/ 105 w 302"/>
                  <a:gd name="T13" fmla="*/ 1 h 262"/>
                  <a:gd name="T14" fmla="*/ 105 w 302"/>
                  <a:gd name="T15" fmla="*/ 1 h 262"/>
                  <a:gd name="T16" fmla="*/ 102 w 302"/>
                  <a:gd name="T17" fmla="*/ 2 h 262"/>
                  <a:gd name="T18" fmla="*/ 103 w 302"/>
                  <a:gd name="T19" fmla="*/ 2 h 262"/>
                  <a:gd name="T20" fmla="*/ 102 w 302"/>
                  <a:gd name="T21" fmla="*/ 3 h 262"/>
                  <a:gd name="T22" fmla="*/ 33 w 302"/>
                  <a:gd name="T23" fmla="*/ 75 h 262"/>
                  <a:gd name="T24" fmla="*/ 10 w 302"/>
                  <a:gd name="T25" fmla="*/ 113 h 262"/>
                  <a:gd name="T26" fmla="*/ 11 w 302"/>
                  <a:gd name="T27" fmla="*/ 115 h 262"/>
                  <a:gd name="T28" fmla="*/ 96 w 302"/>
                  <a:gd name="T29" fmla="*/ 187 h 262"/>
                  <a:gd name="T30" fmla="*/ 182 w 302"/>
                  <a:gd name="T31" fmla="*/ 258 h 262"/>
                  <a:gd name="T32" fmla="*/ 185 w 302"/>
                  <a:gd name="T33" fmla="*/ 259 h 262"/>
                  <a:gd name="T34" fmla="*/ 201 w 302"/>
                  <a:gd name="T35" fmla="*/ 254 h 262"/>
                  <a:gd name="T36" fmla="*/ 234 w 302"/>
                  <a:gd name="T37" fmla="*/ 215 h 262"/>
                  <a:gd name="T38" fmla="*/ 299 w 302"/>
                  <a:gd name="T39" fmla="*/ 134 h 262"/>
                  <a:gd name="T40" fmla="*/ 299 w 302"/>
                  <a:gd name="T41" fmla="*/ 130 h 262"/>
                  <a:gd name="T42" fmla="*/ 301 w 302"/>
                  <a:gd name="T43" fmla="*/ 126 h 262"/>
                  <a:gd name="T44" fmla="*/ 154 w 302"/>
                  <a:gd name="T45" fmla="*/ 20 h 262"/>
                  <a:gd name="T46" fmla="*/ 142 w 302"/>
                  <a:gd name="T47" fmla="*/ 31 h 262"/>
                  <a:gd name="T48" fmla="*/ 133 w 302"/>
                  <a:gd name="T49" fmla="*/ 40 h 262"/>
                  <a:gd name="T50" fmla="*/ 128 w 302"/>
                  <a:gd name="T51" fmla="*/ 41 h 262"/>
                  <a:gd name="T52" fmla="*/ 117 w 302"/>
                  <a:gd name="T53" fmla="*/ 21 h 262"/>
                  <a:gd name="T54" fmla="*/ 109 w 302"/>
                  <a:gd name="T55" fmla="*/ 7 h 262"/>
                  <a:gd name="T56" fmla="*/ 154 w 302"/>
                  <a:gd name="T57" fmla="*/ 20 h 262"/>
                  <a:gd name="T58" fmla="*/ 295 w 302"/>
                  <a:gd name="T59" fmla="*/ 130 h 262"/>
                  <a:gd name="T60" fmla="*/ 243 w 302"/>
                  <a:gd name="T61" fmla="*/ 195 h 262"/>
                  <a:gd name="T62" fmla="*/ 217 w 302"/>
                  <a:gd name="T63" fmla="*/ 225 h 262"/>
                  <a:gd name="T64" fmla="*/ 187 w 302"/>
                  <a:gd name="T65" fmla="*/ 255 h 262"/>
                  <a:gd name="T66" fmla="*/ 187 w 302"/>
                  <a:gd name="T67" fmla="*/ 254 h 262"/>
                  <a:gd name="T68" fmla="*/ 98 w 302"/>
                  <a:gd name="T69" fmla="*/ 181 h 262"/>
                  <a:gd name="T70" fmla="*/ 15 w 302"/>
                  <a:gd name="T71" fmla="*/ 113 h 262"/>
                  <a:gd name="T72" fmla="*/ 35 w 302"/>
                  <a:gd name="T73" fmla="*/ 81 h 262"/>
                  <a:gd name="T74" fmla="*/ 58 w 302"/>
                  <a:gd name="T75" fmla="*/ 57 h 262"/>
                  <a:gd name="T76" fmla="*/ 104 w 302"/>
                  <a:gd name="T77" fmla="*/ 5 h 262"/>
                  <a:gd name="T78" fmla="*/ 115 w 302"/>
                  <a:gd name="T79" fmla="*/ 30 h 262"/>
                  <a:gd name="T80" fmla="*/ 127 w 302"/>
                  <a:gd name="T81" fmla="*/ 49 h 262"/>
                  <a:gd name="T82" fmla="*/ 137 w 302"/>
                  <a:gd name="T83" fmla="*/ 44 h 262"/>
                  <a:gd name="T84" fmla="*/ 160 w 302"/>
                  <a:gd name="T85" fmla="*/ 21 h 262"/>
                  <a:gd name="T86" fmla="*/ 165 w 302"/>
                  <a:gd name="T87" fmla="*/ 22 h 262"/>
                  <a:gd name="T88" fmla="*/ 165 w 302"/>
                  <a:gd name="T89" fmla="*/ 22 h 262"/>
                  <a:gd name="T90" fmla="*/ 166 w 302"/>
                  <a:gd name="T91" fmla="*/ 24 h 262"/>
                  <a:gd name="T92" fmla="*/ 234 w 302"/>
                  <a:gd name="T93" fmla="*/ 79 h 262"/>
                  <a:gd name="T94" fmla="*/ 297 w 302"/>
                  <a:gd name="T95" fmla="*/ 129 h 262"/>
                  <a:gd name="T96" fmla="*/ 295 w 302"/>
                  <a:gd name="T97" fmla="*/ 130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2" h="262">
                    <a:moveTo>
                      <a:pt x="301" y="126"/>
                    </a:moveTo>
                    <a:cubicBezTo>
                      <a:pt x="281" y="106"/>
                      <a:pt x="258" y="90"/>
                      <a:pt x="236" y="72"/>
                    </a:cubicBezTo>
                    <a:cubicBezTo>
                      <a:pt x="214" y="55"/>
                      <a:pt x="192" y="37"/>
                      <a:pt x="170" y="20"/>
                    </a:cubicBezTo>
                    <a:cubicBezTo>
                      <a:pt x="169" y="19"/>
                      <a:pt x="168" y="19"/>
                      <a:pt x="167" y="19"/>
                    </a:cubicBezTo>
                    <a:cubicBezTo>
                      <a:pt x="167" y="18"/>
                      <a:pt x="167" y="18"/>
                      <a:pt x="166" y="18"/>
                    </a:cubicBezTo>
                    <a:cubicBezTo>
                      <a:pt x="147" y="11"/>
                      <a:pt x="126" y="6"/>
                      <a:pt x="106" y="1"/>
                    </a:cubicBezTo>
                    <a:cubicBezTo>
                      <a:pt x="106" y="1"/>
                      <a:pt x="106" y="1"/>
                      <a:pt x="105" y="1"/>
                    </a:cubicBezTo>
                    <a:cubicBezTo>
                      <a:pt x="105" y="1"/>
                      <a:pt x="105" y="1"/>
                      <a:pt x="105" y="1"/>
                    </a:cubicBezTo>
                    <a:cubicBezTo>
                      <a:pt x="104" y="0"/>
                      <a:pt x="102" y="0"/>
                      <a:pt x="102" y="2"/>
                    </a:cubicBezTo>
                    <a:cubicBezTo>
                      <a:pt x="102" y="2"/>
                      <a:pt x="103" y="2"/>
                      <a:pt x="103" y="2"/>
                    </a:cubicBezTo>
                    <a:cubicBezTo>
                      <a:pt x="102" y="2"/>
                      <a:pt x="102" y="3"/>
                      <a:pt x="102" y="3"/>
                    </a:cubicBezTo>
                    <a:cubicBezTo>
                      <a:pt x="79" y="26"/>
                      <a:pt x="55" y="50"/>
                      <a:pt x="33" y="75"/>
                    </a:cubicBezTo>
                    <a:cubicBezTo>
                      <a:pt x="28" y="80"/>
                      <a:pt x="0" y="103"/>
                      <a:pt x="10" y="113"/>
                    </a:cubicBezTo>
                    <a:cubicBezTo>
                      <a:pt x="10" y="114"/>
                      <a:pt x="10" y="114"/>
                      <a:pt x="11" y="115"/>
                    </a:cubicBezTo>
                    <a:cubicBezTo>
                      <a:pt x="36" y="142"/>
                      <a:pt x="68" y="164"/>
                      <a:pt x="96" y="187"/>
                    </a:cubicBezTo>
                    <a:cubicBezTo>
                      <a:pt x="125" y="210"/>
                      <a:pt x="153" y="235"/>
                      <a:pt x="182" y="258"/>
                    </a:cubicBezTo>
                    <a:cubicBezTo>
                      <a:pt x="183" y="259"/>
                      <a:pt x="184" y="259"/>
                      <a:pt x="185" y="259"/>
                    </a:cubicBezTo>
                    <a:cubicBezTo>
                      <a:pt x="192" y="262"/>
                      <a:pt x="196" y="259"/>
                      <a:pt x="201" y="254"/>
                    </a:cubicBezTo>
                    <a:cubicBezTo>
                      <a:pt x="213" y="242"/>
                      <a:pt x="223" y="228"/>
                      <a:pt x="234" y="215"/>
                    </a:cubicBezTo>
                    <a:cubicBezTo>
                      <a:pt x="256" y="188"/>
                      <a:pt x="278" y="161"/>
                      <a:pt x="299" y="134"/>
                    </a:cubicBezTo>
                    <a:cubicBezTo>
                      <a:pt x="301" y="132"/>
                      <a:pt x="300" y="131"/>
                      <a:pt x="299" y="130"/>
                    </a:cubicBezTo>
                    <a:cubicBezTo>
                      <a:pt x="301" y="130"/>
                      <a:pt x="302" y="127"/>
                      <a:pt x="301" y="126"/>
                    </a:cubicBezTo>
                    <a:close/>
                    <a:moveTo>
                      <a:pt x="154" y="20"/>
                    </a:moveTo>
                    <a:cubicBezTo>
                      <a:pt x="150" y="23"/>
                      <a:pt x="146" y="27"/>
                      <a:pt x="142" y="31"/>
                    </a:cubicBezTo>
                    <a:cubicBezTo>
                      <a:pt x="139" y="34"/>
                      <a:pt x="136" y="37"/>
                      <a:pt x="133" y="40"/>
                    </a:cubicBezTo>
                    <a:cubicBezTo>
                      <a:pt x="130" y="42"/>
                      <a:pt x="131" y="43"/>
                      <a:pt x="128" y="41"/>
                    </a:cubicBezTo>
                    <a:cubicBezTo>
                      <a:pt x="123" y="37"/>
                      <a:pt x="120" y="26"/>
                      <a:pt x="117" y="21"/>
                    </a:cubicBezTo>
                    <a:cubicBezTo>
                      <a:pt x="115" y="16"/>
                      <a:pt x="112" y="11"/>
                      <a:pt x="109" y="7"/>
                    </a:cubicBezTo>
                    <a:cubicBezTo>
                      <a:pt x="123" y="12"/>
                      <a:pt x="139" y="16"/>
                      <a:pt x="154" y="20"/>
                    </a:cubicBezTo>
                    <a:close/>
                    <a:moveTo>
                      <a:pt x="295" y="130"/>
                    </a:moveTo>
                    <a:cubicBezTo>
                      <a:pt x="278" y="151"/>
                      <a:pt x="260" y="173"/>
                      <a:pt x="243" y="195"/>
                    </a:cubicBezTo>
                    <a:cubicBezTo>
                      <a:pt x="234" y="205"/>
                      <a:pt x="226" y="215"/>
                      <a:pt x="217" y="225"/>
                    </a:cubicBezTo>
                    <a:cubicBezTo>
                      <a:pt x="211" y="232"/>
                      <a:pt x="197" y="254"/>
                      <a:pt x="187" y="255"/>
                    </a:cubicBezTo>
                    <a:cubicBezTo>
                      <a:pt x="187" y="254"/>
                      <a:pt x="187" y="254"/>
                      <a:pt x="187" y="254"/>
                    </a:cubicBezTo>
                    <a:cubicBezTo>
                      <a:pt x="157" y="230"/>
                      <a:pt x="127" y="206"/>
                      <a:pt x="98" y="181"/>
                    </a:cubicBezTo>
                    <a:cubicBezTo>
                      <a:pt x="71" y="158"/>
                      <a:pt x="44" y="132"/>
                      <a:pt x="15" y="113"/>
                    </a:cubicBezTo>
                    <a:cubicBezTo>
                      <a:pt x="11" y="102"/>
                      <a:pt x="28" y="89"/>
                      <a:pt x="35" y="81"/>
                    </a:cubicBezTo>
                    <a:cubicBezTo>
                      <a:pt x="42" y="73"/>
                      <a:pt x="50" y="65"/>
                      <a:pt x="58" y="57"/>
                    </a:cubicBezTo>
                    <a:cubicBezTo>
                      <a:pt x="73" y="40"/>
                      <a:pt x="88" y="22"/>
                      <a:pt x="104" y="5"/>
                    </a:cubicBezTo>
                    <a:cubicBezTo>
                      <a:pt x="107" y="14"/>
                      <a:pt x="111" y="22"/>
                      <a:pt x="115" y="30"/>
                    </a:cubicBezTo>
                    <a:cubicBezTo>
                      <a:pt x="118" y="35"/>
                      <a:pt x="121" y="47"/>
                      <a:pt x="127" y="49"/>
                    </a:cubicBezTo>
                    <a:cubicBezTo>
                      <a:pt x="131" y="51"/>
                      <a:pt x="135" y="46"/>
                      <a:pt x="137" y="44"/>
                    </a:cubicBezTo>
                    <a:cubicBezTo>
                      <a:pt x="145" y="37"/>
                      <a:pt x="153" y="29"/>
                      <a:pt x="160" y="21"/>
                    </a:cubicBezTo>
                    <a:cubicBezTo>
                      <a:pt x="161" y="21"/>
                      <a:pt x="163" y="22"/>
                      <a:pt x="165" y="22"/>
                    </a:cubicBezTo>
                    <a:cubicBezTo>
                      <a:pt x="165" y="22"/>
                      <a:pt x="165" y="22"/>
                      <a:pt x="165" y="22"/>
                    </a:cubicBezTo>
                    <a:cubicBezTo>
                      <a:pt x="165" y="23"/>
                      <a:pt x="165" y="24"/>
                      <a:pt x="166" y="24"/>
                    </a:cubicBezTo>
                    <a:cubicBezTo>
                      <a:pt x="188" y="43"/>
                      <a:pt x="211" y="61"/>
                      <a:pt x="234" y="79"/>
                    </a:cubicBezTo>
                    <a:cubicBezTo>
                      <a:pt x="255" y="96"/>
                      <a:pt x="275" y="114"/>
                      <a:pt x="297" y="129"/>
                    </a:cubicBezTo>
                    <a:cubicBezTo>
                      <a:pt x="297" y="129"/>
                      <a:pt x="296" y="129"/>
                      <a:pt x="295" y="1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4">
                <a:extLst>
                  <a:ext uri="{FF2B5EF4-FFF2-40B4-BE49-F238E27FC236}">
                    <a16:creationId xmlns:a16="http://schemas.microsoft.com/office/drawing/2014/main" id="{7F4D3F41-A265-4640-B9E4-71A13F6824A4}"/>
                  </a:ext>
                </a:extLst>
              </p:cNvPr>
              <p:cNvSpPr>
                <a:spLocks/>
              </p:cNvSpPr>
              <p:nvPr/>
            </p:nvSpPr>
            <p:spPr bwMode="auto">
              <a:xfrm>
                <a:off x="2721227" y="1018521"/>
                <a:ext cx="144619" cy="138531"/>
              </a:xfrm>
              <a:custGeom>
                <a:avLst/>
                <a:gdLst>
                  <a:gd name="T0" fmla="*/ 60 w 64"/>
                  <a:gd name="T1" fmla="*/ 1 h 67"/>
                  <a:gd name="T2" fmla="*/ 31 w 64"/>
                  <a:gd name="T3" fmla="*/ 33 h 67"/>
                  <a:gd name="T4" fmla="*/ 1 w 64"/>
                  <a:gd name="T5" fmla="*/ 64 h 67"/>
                  <a:gd name="T6" fmla="*/ 3 w 64"/>
                  <a:gd name="T7" fmla="*/ 66 h 67"/>
                  <a:gd name="T8" fmla="*/ 63 w 64"/>
                  <a:gd name="T9" fmla="*/ 3 h 67"/>
                  <a:gd name="T10" fmla="*/ 60 w 64"/>
                  <a:gd name="T11" fmla="*/ 1 h 67"/>
                </a:gdLst>
                <a:ahLst/>
                <a:cxnLst>
                  <a:cxn ang="0">
                    <a:pos x="T0" y="T1"/>
                  </a:cxn>
                  <a:cxn ang="0">
                    <a:pos x="T2" y="T3"/>
                  </a:cxn>
                  <a:cxn ang="0">
                    <a:pos x="T4" y="T5"/>
                  </a:cxn>
                  <a:cxn ang="0">
                    <a:pos x="T6" y="T7"/>
                  </a:cxn>
                  <a:cxn ang="0">
                    <a:pos x="T8" y="T9"/>
                  </a:cxn>
                  <a:cxn ang="0">
                    <a:pos x="T10" y="T11"/>
                  </a:cxn>
                </a:cxnLst>
                <a:rect l="0" t="0" r="r" b="b"/>
                <a:pathLst>
                  <a:path w="64" h="67">
                    <a:moveTo>
                      <a:pt x="60" y="1"/>
                    </a:moveTo>
                    <a:cubicBezTo>
                      <a:pt x="50" y="11"/>
                      <a:pt x="41" y="22"/>
                      <a:pt x="31" y="33"/>
                    </a:cubicBezTo>
                    <a:cubicBezTo>
                      <a:pt x="21" y="43"/>
                      <a:pt x="11" y="53"/>
                      <a:pt x="1" y="64"/>
                    </a:cubicBezTo>
                    <a:cubicBezTo>
                      <a:pt x="0" y="65"/>
                      <a:pt x="2" y="67"/>
                      <a:pt x="3" y="66"/>
                    </a:cubicBezTo>
                    <a:cubicBezTo>
                      <a:pt x="24" y="48"/>
                      <a:pt x="47" y="26"/>
                      <a:pt x="63" y="3"/>
                    </a:cubicBezTo>
                    <a:cubicBezTo>
                      <a:pt x="64" y="1"/>
                      <a:pt x="62" y="0"/>
                      <a:pt x="6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5">
                <a:extLst>
                  <a:ext uri="{FF2B5EF4-FFF2-40B4-BE49-F238E27FC236}">
                    <a16:creationId xmlns:a16="http://schemas.microsoft.com/office/drawing/2014/main" id="{EE6E0D98-1752-4C41-BCB8-B44CB2E994F5}"/>
                  </a:ext>
                </a:extLst>
              </p:cNvPr>
              <p:cNvSpPr>
                <a:spLocks/>
              </p:cNvSpPr>
              <p:nvPr/>
            </p:nvSpPr>
            <p:spPr bwMode="auto">
              <a:xfrm>
                <a:off x="2762330" y="1047445"/>
                <a:ext cx="143097" cy="138531"/>
              </a:xfrm>
              <a:custGeom>
                <a:avLst/>
                <a:gdLst>
                  <a:gd name="T0" fmla="*/ 59 w 64"/>
                  <a:gd name="T1" fmla="*/ 1 h 67"/>
                  <a:gd name="T2" fmla="*/ 2 w 64"/>
                  <a:gd name="T3" fmla="*/ 64 h 67"/>
                  <a:gd name="T4" fmla="*/ 3 w 64"/>
                  <a:gd name="T5" fmla="*/ 66 h 67"/>
                  <a:gd name="T6" fmla="*/ 63 w 64"/>
                  <a:gd name="T7" fmla="*/ 4 h 67"/>
                  <a:gd name="T8" fmla="*/ 59 w 64"/>
                  <a:gd name="T9" fmla="*/ 1 h 67"/>
                </a:gdLst>
                <a:ahLst/>
                <a:cxnLst>
                  <a:cxn ang="0">
                    <a:pos x="T0" y="T1"/>
                  </a:cxn>
                  <a:cxn ang="0">
                    <a:pos x="T2" y="T3"/>
                  </a:cxn>
                  <a:cxn ang="0">
                    <a:pos x="T4" y="T5"/>
                  </a:cxn>
                  <a:cxn ang="0">
                    <a:pos x="T6" y="T7"/>
                  </a:cxn>
                  <a:cxn ang="0">
                    <a:pos x="T8" y="T9"/>
                  </a:cxn>
                </a:cxnLst>
                <a:rect l="0" t="0" r="r" b="b"/>
                <a:pathLst>
                  <a:path w="64" h="67">
                    <a:moveTo>
                      <a:pt x="59" y="1"/>
                    </a:moveTo>
                    <a:cubicBezTo>
                      <a:pt x="39" y="20"/>
                      <a:pt x="20" y="42"/>
                      <a:pt x="2" y="64"/>
                    </a:cubicBezTo>
                    <a:cubicBezTo>
                      <a:pt x="0" y="65"/>
                      <a:pt x="2" y="67"/>
                      <a:pt x="3" y="66"/>
                    </a:cubicBezTo>
                    <a:cubicBezTo>
                      <a:pt x="25" y="47"/>
                      <a:pt x="46" y="26"/>
                      <a:pt x="63" y="4"/>
                    </a:cubicBezTo>
                    <a:cubicBezTo>
                      <a:pt x="64" y="2"/>
                      <a:pt x="61" y="0"/>
                      <a:pt x="5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6">
                <a:extLst>
                  <a:ext uri="{FF2B5EF4-FFF2-40B4-BE49-F238E27FC236}">
                    <a16:creationId xmlns:a16="http://schemas.microsoft.com/office/drawing/2014/main" id="{11E7C5DB-31EA-4275-9E0D-37750E295FFB}"/>
                  </a:ext>
                </a:extLst>
              </p:cNvPr>
              <p:cNvSpPr>
                <a:spLocks/>
              </p:cNvSpPr>
              <p:nvPr/>
            </p:nvSpPr>
            <p:spPr bwMode="auto">
              <a:xfrm>
                <a:off x="2801910" y="1023088"/>
                <a:ext cx="196377" cy="196378"/>
              </a:xfrm>
              <a:custGeom>
                <a:avLst/>
                <a:gdLst>
                  <a:gd name="T0" fmla="*/ 82 w 87"/>
                  <a:gd name="T1" fmla="*/ 2 h 95"/>
                  <a:gd name="T2" fmla="*/ 1 w 87"/>
                  <a:gd name="T3" fmla="*/ 91 h 95"/>
                  <a:gd name="T4" fmla="*/ 4 w 87"/>
                  <a:gd name="T5" fmla="*/ 93 h 95"/>
                  <a:gd name="T6" fmla="*/ 85 w 87"/>
                  <a:gd name="T7" fmla="*/ 5 h 95"/>
                  <a:gd name="T8" fmla="*/ 82 w 87"/>
                  <a:gd name="T9" fmla="*/ 2 h 95"/>
                </a:gdLst>
                <a:ahLst/>
                <a:cxnLst>
                  <a:cxn ang="0">
                    <a:pos x="T0" y="T1"/>
                  </a:cxn>
                  <a:cxn ang="0">
                    <a:pos x="T2" y="T3"/>
                  </a:cxn>
                  <a:cxn ang="0">
                    <a:pos x="T4" y="T5"/>
                  </a:cxn>
                  <a:cxn ang="0">
                    <a:pos x="T6" y="T7"/>
                  </a:cxn>
                  <a:cxn ang="0">
                    <a:pos x="T8" y="T9"/>
                  </a:cxn>
                </a:cxnLst>
                <a:rect l="0" t="0" r="r" b="b"/>
                <a:pathLst>
                  <a:path w="87" h="95">
                    <a:moveTo>
                      <a:pt x="82" y="2"/>
                    </a:moveTo>
                    <a:cubicBezTo>
                      <a:pt x="55" y="31"/>
                      <a:pt x="25" y="59"/>
                      <a:pt x="1" y="91"/>
                    </a:cubicBezTo>
                    <a:cubicBezTo>
                      <a:pt x="0" y="93"/>
                      <a:pt x="3" y="95"/>
                      <a:pt x="4" y="93"/>
                    </a:cubicBezTo>
                    <a:cubicBezTo>
                      <a:pt x="34" y="66"/>
                      <a:pt x="58" y="34"/>
                      <a:pt x="85" y="5"/>
                    </a:cubicBezTo>
                    <a:cubicBezTo>
                      <a:pt x="87" y="3"/>
                      <a:pt x="84" y="0"/>
                      <a:pt x="8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7">
                <a:extLst>
                  <a:ext uri="{FF2B5EF4-FFF2-40B4-BE49-F238E27FC236}">
                    <a16:creationId xmlns:a16="http://schemas.microsoft.com/office/drawing/2014/main" id="{F4BD50DF-8ECD-472F-B396-4469C451760B}"/>
                  </a:ext>
                </a:extLst>
              </p:cNvPr>
              <p:cNvSpPr>
                <a:spLocks/>
              </p:cNvSpPr>
              <p:nvPr/>
            </p:nvSpPr>
            <p:spPr bwMode="auto">
              <a:xfrm>
                <a:off x="2839968" y="1048968"/>
                <a:ext cx="202467" cy="205512"/>
              </a:xfrm>
              <a:custGeom>
                <a:avLst/>
                <a:gdLst>
                  <a:gd name="T0" fmla="*/ 83 w 90"/>
                  <a:gd name="T1" fmla="*/ 3 h 99"/>
                  <a:gd name="T2" fmla="*/ 2 w 90"/>
                  <a:gd name="T3" fmla="*/ 95 h 99"/>
                  <a:gd name="T4" fmla="*/ 4 w 90"/>
                  <a:gd name="T5" fmla="*/ 97 h 99"/>
                  <a:gd name="T6" fmla="*/ 87 w 90"/>
                  <a:gd name="T7" fmla="*/ 7 h 99"/>
                  <a:gd name="T8" fmla="*/ 83 w 90"/>
                  <a:gd name="T9" fmla="*/ 3 h 99"/>
                </a:gdLst>
                <a:ahLst/>
                <a:cxnLst>
                  <a:cxn ang="0">
                    <a:pos x="T0" y="T1"/>
                  </a:cxn>
                  <a:cxn ang="0">
                    <a:pos x="T2" y="T3"/>
                  </a:cxn>
                  <a:cxn ang="0">
                    <a:pos x="T4" y="T5"/>
                  </a:cxn>
                  <a:cxn ang="0">
                    <a:pos x="T6" y="T7"/>
                  </a:cxn>
                  <a:cxn ang="0">
                    <a:pos x="T8" y="T9"/>
                  </a:cxn>
                </a:cxnLst>
                <a:rect l="0" t="0" r="r" b="b"/>
                <a:pathLst>
                  <a:path w="90" h="99">
                    <a:moveTo>
                      <a:pt x="83" y="3"/>
                    </a:moveTo>
                    <a:cubicBezTo>
                      <a:pt x="57" y="34"/>
                      <a:pt x="28" y="64"/>
                      <a:pt x="2" y="95"/>
                    </a:cubicBezTo>
                    <a:cubicBezTo>
                      <a:pt x="0" y="97"/>
                      <a:pt x="3" y="99"/>
                      <a:pt x="4" y="97"/>
                    </a:cubicBezTo>
                    <a:cubicBezTo>
                      <a:pt x="35" y="70"/>
                      <a:pt x="61" y="39"/>
                      <a:pt x="87" y="7"/>
                    </a:cubicBezTo>
                    <a:cubicBezTo>
                      <a:pt x="90" y="4"/>
                      <a:pt x="85" y="0"/>
                      <a:pt x="8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8">
                <a:extLst>
                  <a:ext uri="{FF2B5EF4-FFF2-40B4-BE49-F238E27FC236}">
                    <a16:creationId xmlns:a16="http://schemas.microsoft.com/office/drawing/2014/main" id="{AC1E332B-44E7-48E7-BAAE-F5225669F8FC}"/>
                  </a:ext>
                </a:extLst>
              </p:cNvPr>
              <p:cNvSpPr>
                <a:spLocks/>
              </p:cNvSpPr>
              <p:nvPr/>
            </p:nvSpPr>
            <p:spPr bwMode="auto">
              <a:xfrm>
                <a:off x="2887160" y="1083980"/>
                <a:ext cx="193333" cy="210079"/>
              </a:xfrm>
              <a:custGeom>
                <a:avLst/>
                <a:gdLst>
                  <a:gd name="T0" fmla="*/ 81 w 86"/>
                  <a:gd name="T1" fmla="*/ 2 h 101"/>
                  <a:gd name="T2" fmla="*/ 1 w 86"/>
                  <a:gd name="T3" fmla="*/ 95 h 101"/>
                  <a:gd name="T4" fmla="*/ 5 w 86"/>
                  <a:gd name="T5" fmla="*/ 98 h 101"/>
                  <a:gd name="T6" fmla="*/ 44 w 86"/>
                  <a:gd name="T7" fmla="*/ 52 h 101"/>
                  <a:gd name="T8" fmla="*/ 84 w 86"/>
                  <a:gd name="T9" fmla="*/ 6 h 101"/>
                  <a:gd name="T10" fmla="*/ 81 w 86"/>
                  <a:gd name="T11" fmla="*/ 2 h 101"/>
                </a:gdLst>
                <a:ahLst/>
                <a:cxnLst>
                  <a:cxn ang="0">
                    <a:pos x="T0" y="T1"/>
                  </a:cxn>
                  <a:cxn ang="0">
                    <a:pos x="T2" y="T3"/>
                  </a:cxn>
                  <a:cxn ang="0">
                    <a:pos x="T4" y="T5"/>
                  </a:cxn>
                  <a:cxn ang="0">
                    <a:pos x="T6" y="T7"/>
                  </a:cxn>
                  <a:cxn ang="0">
                    <a:pos x="T8" y="T9"/>
                  </a:cxn>
                  <a:cxn ang="0">
                    <a:pos x="T10" y="T11"/>
                  </a:cxn>
                </a:cxnLst>
                <a:rect l="0" t="0" r="r" b="b"/>
                <a:pathLst>
                  <a:path w="86" h="101">
                    <a:moveTo>
                      <a:pt x="81" y="2"/>
                    </a:moveTo>
                    <a:cubicBezTo>
                      <a:pt x="51" y="29"/>
                      <a:pt x="24" y="63"/>
                      <a:pt x="1" y="95"/>
                    </a:cubicBezTo>
                    <a:cubicBezTo>
                      <a:pt x="0" y="98"/>
                      <a:pt x="3" y="101"/>
                      <a:pt x="5" y="98"/>
                    </a:cubicBezTo>
                    <a:cubicBezTo>
                      <a:pt x="18" y="83"/>
                      <a:pt x="31" y="67"/>
                      <a:pt x="44" y="52"/>
                    </a:cubicBezTo>
                    <a:cubicBezTo>
                      <a:pt x="57" y="36"/>
                      <a:pt x="71" y="22"/>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9">
                <a:extLst>
                  <a:ext uri="{FF2B5EF4-FFF2-40B4-BE49-F238E27FC236}">
                    <a16:creationId xmlns:a16="http://schemas.microsoft.com/office/drawing/2014/main" id="{275548CD-F6EB-422E-943F-40048C60AF18}"/>
                  </a:ext>
                </a:extLst>
              </p:cNvPr>
              <p:cNvSpPr>
                <a:spLocks/>
              </p:cNvSpPr>
              <p:nvPr/>
            </p:nvSpPr>
            <p:spPr bwMode="auto">
              <a:xfrm>
                <a:off x="2932829" y="1109860"/>
                <a:ext cx="184199" cy="214646"/>
              </a:xfrm>
              <a:custGeom>
                <a:avLst/>
                <a:gdLst>
                  <a:gd name="T0" fmla="*/ 77 w 82"/>
                  <a:gd name="T1" fmla="*/ 3 h 104"/>
                  <a:gd name="T2" fmla="*/ 2 w 82"/>
                  <a:gd name="T3" fmla="*/ 99 h 104"/>
                  <a:gd name="T4" fmla="*/ 5 w 82"/>
                  <a:gd name="T5" fmla="*/ 102 h 104"/>
                  <a:gd name="T6" fmla="*/ 80 w 82"/>
                  <a:gd name="T7" fmla="*/ 6 h 104"/>
                  <a:gd name="T8" fmla="*/ 77 w 82"/>
                  <a:gd name="T9" fmla="*/ 3 h 104"/>
                </a:gdLst>
                <a:ahLst/>
                <a:cxnLst>
                  <a:cxn ang="0">
                    <a:pos x="T0" y="T1"/>
                  </a:cxn>
                  <a:cxn ang="0">
                    <a:pos x="T2" y="T3"/>
                  </a:cxn>
                  <a:cxn ang="0">
                    <a:pos x="T4" y="T5"/>
                  </a:cxn>
                  <a:cxn ang="0">
                    <a:pos x="T6" y="T7"/>
                  </a:cxn>
                  <a:cxn ang="0">
                    <a:pos x="T8" y="T9"/>
                  </a:cxn>
                </a:cxnLst>
                <a:rect l="0" t="0" r="r" b="b"/>
                <a:pathLst>
                  <a:path w="82" h="104">
                    <a:moveTo>
                      <a:pt x="77" y="3"/>
                    </a:moveTo>
                    <a:cubicBezTo>
                      <a:pt x="50" y="33"/>
                      <a:pt x="24" y="66"/>
                      <a:pt x="2" y="99"/>
                    </a:cubicBezTo>
                    <a:cubicBezTo>
                      <a:pt x="0" y="101"/>
                      <a:pt x="4" y="104"/>
                      <a:pt x="5" y="102"/>
                    </a:cubicBezTo>
                    <a:cubicBezTo>
                      <a:pt x="32" y="72"/>
                      <a:pt x="57" y="39"/>
                      <a:pt x="80" y="6"/>
                    </a:cubicBezTo>
                    <a:cubicBezTo>
                      <a:pt x="82" y="3"/>
                      <a:pt x="78" y="0"/>
                      <a:pt x="7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70">
                <a:extLst>
                  <a:ext uri="{FF2B5EF4-FFF2-40B4-BE49-F238E27FC236}">
                    <a16:creationId xmlns:a16="http://schemas.microsoft.com/office/drawing/2014/main" id="{24A97FA1-7B09-4E6D-BD09-56B04D6EDCF1}"/>
                  </a:ext>
                </a:extLst>
              </p:cNvPr>
              <p:cNvSpPr>
                <a:spLocks/>
              </p:cNvSpPr>
              <p:nvPr/>
            </p:nvSpPr>
            <p:spPr bwMode="auto">
              <a:xfrm>
                <a:off x="2975454" y="1146395"/>
                <a:ext cx="191811" cy="213123"/>
              </a:xfrm>
              <a:custGeom>
                <a:avLst/>
                <a:gdLst>
                  <a:gd name="T0" fmla="*/ 81 w 86"/>
                  <a:gd name="T1" fmla="*/ 2 h 103"/>
                  <a:gd name="T2" fmla="*/ 1 w 86"/>
                  <a:gd name="T3" fmla="*/ 98 h 103"/>
                  <a:gd name="T4" fmla="*/ 5 w 86"/>
                  <a:gd name="T5" fmla="*/ 101 h 103"/>
                  <a:gd name="T6" fmla="*/ 84 w 86"/>
                  <a:gd name="T7" fmla="*/ 6 h 103"/>
                  <a:gd name="T8" fmla="*/ 81 w 86"/>
                  <a:gd name="T9" fmla="*/ 2 h 103"/>
                </a:gdLst>
                <a:ahLst/>
                <a:cxnLst>
                  <a:cxn ang="0">
                    <a:pos x="T0" y="T1"/>
                  </a:cxn>
                  <a:cxn ang="0">
                    <a:pos x="T2" y="T3"/>
                  </a:cxn>
                  <a:cxn ang="0">
                    <a:pos x="T4" y="T5"/>
                  </a:cxn>
                  <a:cxn ang="0">
                    <a:pos x="T6" y="T7"/>
                  </a:cxn>
                  <a:cxn ang="0">
                    <a:pos x="T8" y="T9"/>
                  </a:cxn>
                </a:cxnLst>
                <a:rect l="0" t="0" r="r" b="b"/>
                <a:pathLst>
                  <a:path w="86" h="103">
                    <a:moveTo>
                      <a:pt x="81" y="2"/>
                    </a:moveTo>
                    <a:cubicBezTo>
                      <a:pt x="52" y="32"/>
                      <a:pt x="25" y="64"/>
                      <a:pt x="1" y="98"/>
                    </a:cubicBezTo>
                    <a:cubicBezTo>
                      <a:pt x="0" y="101"/>
                      <a:pt x="3" y="103"/>
                      <a:pt x="5" y="101"/>
                    </a:cubicBezTo>
                    <a:cubicBezTo>
                      <a:pt x="31" y="69"/>
                      <a:pt x="58" y="38"/>
                      <a:pt x="84" y="6"/>
                    </a:cubicBezTo>
                    <a:cubicBezTo>
                      <a:pt x="86" y="3"/>
                      <a:pt x="83" y="0"/>
                      <a:pt x="8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71">
                <a:extLst>
                  <a:ext uri="{FF2B5EF4-FFF2-40B4-BE49-F238E27FC236}">
                    <a16:creationId xmlns:a16="http://schemas.microsoft.com/office/drawing/2014/main" id="{BAB5932A-F326-4698-B079-348D090449CB}"/>
                  </a:ext>
                </a:extLst>
              </p:cNvPr>
              <p:cNvSpPr>
                <a:spLocks/>
              </p:cNvSpPr>
              <p:nvPr/>
            </p:nvSpPr>
            <p:spPr bwMode="auto">
              <a:xfrm>
                <a:off x="3024167" y="1178363"/>
                <a:ext cx="199422" cy="216168"/>
              </a:xfrm>
              <a:custGeom>
                <a:avLst/>
                <a:gdLst>
                  <a:gd name="T0" fmla="*/ 81 w 89"/>
                  <a:gd name="T1" fmla="*/ 4 h 105"/>
                  <a:gd name="T2" fmla="*/ 2 w 89"/>
                  <a:gd name="T3" fmla="*/ 100 h 105"/>
                  <a:gd name="T4" fmla="*/ 5 w 89"/>
                  <a:gd name="T5" fmla="*/ 103 h 105"/>
                  <a:gd name="T6" fmla="*/ 86 w 89"/>
                  <a:gd name="T7" fmla="*/ 8 h 105"/>
                  <a:gd name="T8" fmla="*/ 81 w 89"/>
                  <a:gd name="T9" fmla="*/ 4 h 105"/>
                </a:gdLst>
                <a:ahLst/>
                <a:cxnLst>
                  <a:cxn ang="0">
                    <a:pos x="T0" y="T1"/>
                  </a:cxn>
                  <a:cxn ang="0">
                    <a:pos x="T2" y="T3"/>
                  </a:cxn>
                  <a:cxn ang="0">
                    <a:pos x="T4" y="T5"/>
                  </a:cxn>
                  <a:cxn ang="0">
                    <a:pos x="T6" y="T7"/>
                  </a:cxn>
                  <a:cxn ang="0">
                    <a:pos x="T8" y="T9"/>
                  </a:cxn>
                </a:cxnLst>
                <a:rect l="0" t="0" r="r" b="b"/>
                <a:pathLst>
                  <a:path w="89" h="105">
                    <a:moveTo>
                      <a:pt x="81" y="4"/>
                    </a:moveTo>
                    <a:cubicBezTo>
                      <a:pt x="53" y="35"/>
                      <a:pt x="26" y="67"/>
                      <a:pt x="2" y="100"/>
                    </a:cubicBezTo>
                    <a:cubicBezTo>
                      <a:pt x="0" y="102"/>
                      <a:pt x="3" y="105"/>
                      <a:pt x="5" y="103"/>
                    </a:cubicBezTo>
                    <a:cubicBezTo>
                      <a:pt x="33" y="72"/>
                      <a:pt x="60" y="40"/>
                      <a:pt x="86" y="8"/>
                    </a:cubicBezTo>
                    <a:cubicBezTo>
                      <a:pt x="89" y="5"/>
                      <a:pt x="84" y="0"/>
                      <a:pt x="8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6" name="组合 215">
              <a:extLst>
                <a:ext uri="{FF2B5EF4-FFF2-40B4-BE49-F238E27FC236}">
                  <a16:creationId xmlns:a16="http://schemas.microsoft.com/office/drawing/2014/main" id="{6F12F911-ED1F-43CB-A35C-C646A1E47E02}"/>
                </a:ext>
              </a:extLst>
            </p:cNvPr>
            <p:cNvGrpSpPr/>
            <p:nvPr/>
          </p:nvGrpSpPr>
          <p:grpSpPr>
            <a:xfrm>
              <a:off x="4431377" y="609781"/>
              <a:ext cx="899684" cy="713964"/>
              <a:chOff x="3448891" y="870857"/>
              <a:chExt cx="899684" cy="713964"/>
            </a:xfrm>
            <a:solidFill>
              <a:schemeClr val="bg1"/>
            </a:solidFill>
          </p:grpSpPr>
          <p:sp>
            <p:nvSpPr>
              <p:cNvPr id="72" name="Freeform 72">
                <a:extLst>
                  <a:ext uri="{FF2B5EF4-FFF2-40B4-BE49-F238E27FC236}">
                    <a16:creationId xmlns:a16="http://schemas.microsoft.com/office/drawing/2014/main" id="{977FBAE8-B3EF-404D-94AA-B14AB0C7A415}"/>
                  </a:ext>
                </a:extLst>
              </p:cNvPr>
              <p:cNvSpPr>
                <a:spLocks noEditPoints="1"/>
              </p:cNvSpPr>
              <p:nvPr/>
            </p:nvSpPr>
            <p:spPr bwMode="auto">
              <a:xfrm>
                <a:off x="3448891" y="870857"/>
                <a:ext cx="899684" cy="713964"/>
              </a:xfrm>
              <a:custGeom>
                <a:avLst/>
                <a:gdLst>
                  <a:gd name="T0" fmla="*/ 344 w 401"/>
                  <a:gd name="T1" fmla="*/ 95 h 345"/>
                  <a:gd name="T2" fmla="*/ 267 w 401"/>
                  <a:gd name="T3" fmla="*/ 25 h 345"/>
                  <a:gd name="T4" fmla="*/ 218 w 401"/>
                  <a:gd name="T5" fmla="*/ 10 h 345"/>
                  <a:gd name="T6" fmla="*/ 24 w 401"/>
                  <a:gd name="T7" fmla="*/ 271 h 345"/>
                  <a:gd name="T8" fmla="*/ 151 w 401"/>
                  <a:gd name="T9" fmla="*/ 326 h 345"/>
                  <a:gd name="T10" fmla="*/ 229 w 401"/>
                  <a:gd name="T11" fmla="*/ 345 h 345"/>
                  <a:gd name="T12" fmla="*/ 245 w 401"/>
                  <a:gd name="T13" fmla="*/ 327 h 345"/>
                  <a:gd name="T14" fmla="*/ 228 w 401"/>
                  <a:gd name="T15" fmla="*/ 298 h 345"/>
                  <a:gd name="T16" fmla="*/ 328 w 401"/>
                  <a:gd name="T17" fmla="*/ 251 h 345"/>
                  <a:gd name="T18" fmla="*/ 385 w 401"/>
                  <a:gd name="T19" fmla="*/ 131 h 345"/>
                  <a:gd name="T20" fmla="*/ 394 w 401"/>
                  <a:gd name="T21" fmla="*/ 155 h 345"/>
                  <a:gd name="T22" fmla="*/ 385 w 401"/>
                  <a:gd name="T23" fmla="*/ 131 h 345"/>
                  <a:gd name="T24" fmla="*/ 272 w 401"/>
                  <a:gd name="T25" fmla="*/ 87 h 345"/>
                  <a:gd name="T26" fmla="*/ 272 w 401"/>
                  <a:gd name="T27" fmla="*/ 85 h 345"/>
                  <a:gd name="T28" fmla="*/ 282 w 401"/>
                  <a:gd name="T29" fmla="*/ 47 h 345"/>
                  <a:gd name="T30" fmla="*/ 282 w 401"/>
                  <a:gd name="T31" fmla="*/ 47 h 345"/>
                  <a:gd name="T32" fmla="*/ 272 w 401"/>
                  <a:gd name="T33" fmla="*/ 36 h 345"/>
                  <a:gd name="T34" fmla="*/ 253 w 401"/>
                  <a:gd name="T35" fmla="*/ 29 h 345"/>
                  <a:gd name="T36" fmla="*/ 252 w 401"/>
                  <a:gd name="T37" fmla="*/ 28 h 345"/>
                  <a:gd name="T38" fmla="*/ 32 w 401"/>
                  <a:gd name="T39" fmla="*/ 272 h 345"/>
                  <a:gd name="T40" fmla="*/ 41 w 401"/>
                  <a:gd name="T41" fmla="*/ 279 h 345"/>
                  <a:gd name="T42" fmla="*/ 32 w 401"/>
                  <a:gd name="T43" fmla="*/ 264 h 345"/>
                  <a:gd name="T44" fmla="*/ 55 w 401"/>
                  <a:gd name="T45" fmla="*/ 287 h 345"/>
                  <a:gd name="T46" fmla="*/ 55 w 401"/>
                  <a:gd name="T47" fmla="*/ 287 h 345"/>
                  <a:gd name="T48" fmla="*/ 64 w 401"/>
                  <a:gd name="T49" fmla="*/ 267 h 345"/>
                  <a:gd name="T50" fmla="*/ 122 w 401"/>
                  <a:gd name="T51" fmla="*/ 313 h 345"/>
                  <a:gd name="T52" fmla="*/ 123 w 401"/>
                  <a:gd name="T53" fmla="*/ 313 h 345"/>
                  <a:gd name="T54" fmla="*/ 148 w 401"/>
                  <a:gd name="T55" fmla="*/ 321 h 345"/>
                  <a:gd name="T56" fmla="*/ 148 w 401"/>
                  <a:gd name="T57" fmla="*/ 321 h 345"/>
                  <a:gd name="T58" fmla="*/ 157 w 401"/>
                  <a:gd name="T59" fmla="*/ 286 h 345"/>
                  <a:gd name="T60" fmla="*/ 232 w 401"/>
                  <a:gd name="T61" fmla="*/ 339 h 345"/>
                  <a:gd name="T62" fmla="*/ 239 w 401"/>
                  <a:gd name="T63" fmla="*/ 329 h 345"/>
                  <a:gd name="T64" fmla="*/ 220 w 401"/>
                  <a:gd name="T65" fmla="*/ 325 h 345"/>
                  <a:gd name="T66" fmla="*/ 215 w 401"/>
                  <a:gd name="T67" fmla="*/ 313 h 345"/>
                  <a:gd name="T68" fmla="*/ 215 w 401"/>
                  <a:gd name="T69" fmla="*/ 312 h 345"/>
                  <a:gd name="T70" fmla="*/ 224 w 401"/>
                  <a:gd name="T71" fmla="*/ 303 h 345"/>
                  <a:gd name="T72" fmla="*/ 212 w 401"/>
                  <a:gd name="T73" fmla="*/ 286 h 345"/>
                  <a:gd name="T74" fmla="*/ 207 w 401"/>
                  <a:gd name="T75" fmla="*/ 291 h 345"/>
                  <a:gd name="T76" fmla="*/ 155 w 401"/>
                  <a:gd name="T77" fmla="*/ 281 h 345"/>
                  <a:gd name="T78" fmla="*/ 13 w 401"/>
                  <a:gd name="T79" fmla="*/ 231 h 345"/>
                  <a:gd name="T80" fmla="*/ 122 w 401"/>
                  <a:gd name="T81" fmla="*/ 75 h 345"/>
                  <a:gd name="T82" fmla="*/ 267 w 401"/>
                  <a:gd name="T83" fmla="*/ 106 h 345"/>
                  <a:gd name="T84" fmla="*/ 295 w 401"/>
                  <a:gd name="T85" fmla="*/ 236 h 345"/>
                  <a:gd name="T86" fmla="*/ 275 w 401"/>
                  <a:gd name="T87" fmla="*/ 294 h 345"/>
                  <a:gd name="T88" fmla="*/ 297 w 401"/>
                  <a:gd name="T89" fmla="*/ 289 h 345"/>
                  <a:gd name="T90" fmla="*/ 297 w 401"/>
                  <a:gd name="T91" fmla="*/ 289 h 345"/>
                  <a:gd name="T92" fmla="*/ 316 w 401"/>
                  <a:gd name="T93" fmla="*/ 272 h 345"/>
                  <a:gd name="T94" fmla="*/ 305 w 401"/>
                  <a:gd name="T95" fmla="*/ 241 h 345"/>
                  <a:gd name="T96" fmla="*/ 327 w 401"/>
                  <a:gd name="T97" fmla="*/ 248 h 345"/>
                  <a:gd name="T98" fmla="*/ 304 w 401"/>
                  <a:gd name="T99" fmla="*/ 238 h 345"/>
                  <a:gd name="T100" fmla="*/ 338 w 401"/>
                  <a:gd name="T101" fmla="*/ 245 h 345"/>
                  <a:gd name="T102" fmla="*/ 338 w 401"/>
                  <a:gd name="T103" fmla="*/ 245 h 345"/>
                  <a:gd name="T104" fmla="*/ 368 w 401"/>
                  <a:gd name="T105" fmla="*/ 227 h 345"/>
                  <a:gd name="T106" fmla="*/ 369 w 401"/>
                  <a:gd name="T107" fmla="*/ 225 h 345"/>
                  <a:gd name="T108" fmla="*/ 369 w 401"/>
                  <a:gd name="T109" fmla="*/ 226 h 345"/>
                  <a:gd name="T110" fmla="*/ 390 w 401"/>
                  <a:gd name="T111" fmla="*/ 194 h 345"/>
                  <a:gd name="T112" fmla="*/ 378 w 401"/>
                  <a:gd name="T113" fmla="*/ 167 h 345"/>
                  <a:gd name="T114" fmla="*/ 394 w 401"/>
                  <a:gd name="T115" fmla="*/ 176 h 345"/>
                  <a:gd name="T116" fmla="*/ 395 w 401"/>
                  <a:gd name="T117" fmla="*/ 17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01" h="345">
                    <a:moveTo>
                      <a:pt x="395" y="140"/>
                    </a:moveTo>
                    <a:cubicBezTo>
                      <a:pt x="395" y="140"/>
                      <a:pt x="396" y="139"/>
                      <a:pt x="395" y="139"/>
                    </a:cubicBezTo>
                    <a:cubicBezTo>
                      <a:pt x="395" y="138"/>
                      <a:pt x="394" y="138"/>
                      <a:pt x="394" y="138"/>
                    </a:cubicBezTo>
                    <a:cubicBezTo>
                      <a:pt x="385" y="117"/>
                      <a:pt x="367" y="99"/>
                      <a:pt x="344" y="95"/>
                    </a:cubicBezTo>
                    <a:cubicBezTo>
                      <a:pt x="331" y="89"/>
                      <a:pt x="316" y="87"/>
                      <a:pt x="302" y="88"/>
                    </a:cubicBezTo>
                    <a:cubicBezTo>
                      <a:pt x="302" y="88"/>
                      <a:pt x="302" y="88"/>
                      <a:pt x="302" y="88"/>
                    </a:cubicBezTo>
                    <a:cubicBezTo>
                      <a:pt x="306" y="68"/>
                      <a:pt x="294" y="46"/>
                      <a:pt x="279" y="33"/>
                    </a:cubicBezTo>
                    <a:cubicBezTo>
                      <a:pt x="275" y="30"/>
                      <a:pt x="271" y="27"/>
                      <a:pt x="267" y="25"/>
                    </a:cubicBezTo>
                    <a:cubicBezTo>
                      <a:pt x="267" y="24"/>
                      <a:pt x="267" y="23"/>
                      <a:pt x="266" y="23"/>
                    </a:cubicBezTo>
                    <a:cubicBezTo>
                      <a:pt x="266" y="23"/>
                      <a:pt x="266" y="24"/>
                      <a:pt x="265" y="24"/>
                    </a:cubicBezTo>
                    <a:cubicBezTo>
                      <a:pt x="253" y="17"/>
                      <a:pt x="239" y="13"/>
                      <a:pt x="225" y="12"/>
                    </a:cubicBezTo>
                    <a:cubicBezTo>
                      <a:pt x="223" y="11"/>
                      <a:pt x="220" y="10"/>
                      <a:pt x="218" y="10"/>
                    </a:cubicBezTo>
                    <a:cubicBezTo>
                      <a:pt x="175" y="0"/>
                      <a:pt x="126" y="25"/>
                      <a:pt x="118" y="70"/>
                    </a:cubicBezTo>
                    <a:cubicBezTo>
                      <a:pt x="58" y="30"/>
                      <a:pt x="0" y="125"/>
                      <a:pt x="39" y="175"/>
                    </a:cubicBezTo>
                    <a:cubicBezTo>
                      <a:pt x="16" y="185"/>
                      <a:pt x="1" y="211"/>
                      <a:pt x="9" y="236"/>
                    </a:cubicBezTo>
                    <a:cubicBezTo>
                      <a:pt x="5" y="244"/>
                      <a:pt x="20" y="265"/>
                      <a:pt x="24" y="271"/>
                    </a:cubicBezTo>
                    <a:cubicBezTo>
                      <a:pt x="36" y="285"/>
                      <a:pt x="54" y="296"/>
                      <a:pt x="73" y="294"/>
                    </a:cubicBezTo>
                    <a:cubicBezTo>
                      <a:pt x="74" y="294"/>
                      <a:pt x="74" y="294"/>
                      <a:pt x="75" y="294"/>
                    </a:cubicBezTo>
                    <a:cubicBezTo>
                      <a:pt x="79" y="300"/>
                      <a:pt x="85" y="305"/>
                      <a:pt x="91" y="309"/>
                    </a:cubicBezTo>
                    <a:cubicBezTo>
                      <a:pt x="108" y="320"/>
                      <a:pt x="131" y="329"/>
                      <a:pt x="151" y="326"/>
                    </a:cubicBezTo>
                    <a:cubicBezTo>
                      <a:pt x="151" y="326"/>
                      <a:pt x="152" y="326"/>
                      <a:pt x="152" y="326"/>
                    </a:cubicBezTo>
                    <a:cubicBezTo>
                      <a:pt x="158" y="325"/>
                      <a:pt x="164" y="323"/>
                      <a:pt x="169" y="319"/>
                    </a:cubicBezTo>
                    <a:cubicBezTo>
                      <a:pt x="170" y="319"/>
                      <a:pt x="170" y="318"/>
                      <a:pt x="170" y="317"/>
                    </a:cubicBezTo>
                    <a:cubicBezTo>
                      <a:pt x="184" y="334"/>
                      <a:pt x="207" y="344"/>
                      <a:pt x="229" y="345"/>
                    </a:cubicBezTo>
                    <a:cubicBezTo>
                      <a:pt x="230" y="345"/>
                      <a:pt x="230" y="344"/>
                      <a:pt x="231" y="344"/>
                    </a:cubicBezTo>
                    <a:cubicBezTo>
                      <a:pt x="231" y="345"/>
                      <a:pt x="232" y="345"/>
                      <a:pt x="233" y="344"/>
                    </a:cubicBezTo>
                    <a:cubicBezTo>
                      <a:pt x="237" y="340"/>
                      <a:pt x="241" y="335"/>
                      <a:pt x="245" y="331"/>
                    </a:cubicBezTo>
                    <a:cubicBezTo>
                      <a:pt x="246" y="329"/>
                      <a:pt x="246" y="328"/>
                      <a:pt x="245" y="327"/>
                    </a:cubicBezTo>
                    <a:cubicBezTo>
                      <a:pt x="237" y="319"/>
                      <a:pt x="233" y="311"/>
                      <a:pt x="229" y="302"/>
                    </a:cubicBezTo>
                    <a:cubicBezTo>
                      <a:pt x="229" y="302"/>
                      <a:pt x="229" y="302"/>
                      <a:pt x="229" y="302"/>
                    </a:cubicBezTo>
                    <a:cubicBezTo>
                      <a:pt x="230" y="301"/>
                      <a:pt x="229" y="301"/>
                      <a:pt x="229" y="301"/>
                    </a:cubicBezTo>
                    <a:cubicBezTo>
                      <a:pt x="228" y="300"/>
                      <a:pt x="228" y="299"/>
                      <a:pt x="228" y="298"/>
                    </a:cubicBezTo>
                    <a:cubicBezTo>
                      <a:pt x="231" y="299"/>
                      <a:pt x="234" y="300"/>
                      <a:pt x="237" y="300"/>
                    </a:cubicBezTo>
                    <a:cubicBezTo>
                      <a:pt x="239" y="300"/>
                      <a:pt x="242" y="301"/>
                      <a:pt x="244" y="301"/>
                    </a:cubicBezTo>
                    <a:cubicBezTo>
                      <a:pt x="265" y="305"/>
                      <a:pt x="284" y="302"/>
                      <a:pt x="302" y="292"/>
                    </a:cubicBezTo>
                    <a:cubicBezTo>
                      <a:pt x="316" y="284"/>
                      <a:pt x="333" y="269"/>
                      <a:pt x="328" y="251"/>
                    </a:cubicBezTo>
                    <a:cubicBezTo>
                      <a:pt x="347" y="255"/>
                      <a:pt x="366" y="240"/>
                      <a:pt x="377" y="227"/>
                    </a:cubicBezTo>
                    <a:cubicBezTo>
                      <a:pt x="390" y="212"/>
                      <a:pt x="399" y="194"/>
                      <a:pt x="400" y="175"/>
                    </a:cubicBezTo>
                    <a:cubicBezTo>
                      <a:pt x="401" y="163"/>
                      <a:pt x="399" y="151"/>
                      <a:pt x="395" y="140"/>
                    </a:cubicBezTo>
                    <a:close/>
                    <a:moveTo>
                      <a:pt x="385" y="131"/>
                    </a:moveTo>
                    <a:cubicBezTo>
                      <a:pt x="383" y="130"/>
                      <a:pt x="381" y="129"/>
                      <a:pt x="379" y="127"/>
                    </a:cubicBezTo>
                    <a:cubicBezTo>
                      <a:pt x="378" y="127"/>
                      <a:pt x="378" y="128"/>
                      <a:pt x="378" y="128"/>
                    </a:cubicBezTo>
                    <a:cubicBezTo>
                      <a:pt x="381" y="130"/>
                      <a:pt x="384" y="132"/>
                      <a:pt x="386" y="134"/>
                    </a:cubicBezTo>
                    <a:cubicBezTo>
                      <a:pt x="390" y="141"/>
                      <a:pt x="392" y="148"/>
                      <a:pt x="394" y="155"/>
                    </a:cubicBezTo>
                    <a:cubicBezTo>
                      <a:pt x="389" y="152"/>
                      <a:pt x="384" y="149"/>
                      <a:pt x="380" y="146"/>
                    </a:cubicBezTo>
                    <a:cubicBezTo>
                      <a:pt x="379" y="143"/>
                      <a:pt x="379" y="140"/>
                      <a:pt x="379" y="137"/>
                    </a:cubicBezTo>
                    <a:cubicBezTo>
                      <a:pt x="377" y="127"/>
                      <a:pt x="373" y="118"/>
                      <a:pt x="367" y="112"/>
                    </a:cubicBezTo>
                    <a:cubicBezTo>
                      <a:pt x="374" y="117"/>
                      <a:pt x="380" y="124"/>
                      <a:pt x="385" y="131"/>
                    </a:cubicBezTo>
                    <a:close/>
                    <a:moveTo>
                      <a:pt x="296" y="87"/>
                    </a:moveTo>
                    <a:cubicBezTo>
                      <a:pt x="296" y="88"/>
                      <a:pt x="296" y="88"/>
                      <a:pt x="296" y="89"/>
                    </a:cubicBezTo>
                    <a:cubicBezTo>
                      <a:pt x="287" y="90"/>
                      <a:pt x="278" y="93"/>
                      <a:pt x="270" y="97"/>
                    </a:cubicBezTo>
                    <a:cubicBezTo>
                      <a:pt x="271" y="93"/>
                      <a:pt x="271" y="90"/>
                      <a:pt x="272" y="87"/>
                    </a:cubicBezTo>
                    <a:cubicBezTo>
                      <a:pt x="280" y="84"/>
                      <a:pt x="287" y="82"/>
                      <a:pt x="295" y="80"/>
                    </a:cubicBezTo>
                    <a:cubicBezTo>
                      <a:pt x="295" y="82"/>
                      <a:pt x="295" y="85"/>
                      <a:pt x="296" y="87"/>
                    </a:cubicBezTo>
                    <a:close/>
                    <a:moveTo>
                      <a:pt x="294" y="78"/>
                    </a:moveTo>
                    <a:cubicBezTo>
                      <a:pt x="287" y="78"/>
                      <a:pt x="279" y="81"/>
                      <a:pt x="272" y="85"/>
                    </a:cubicBezTo>
                    <a:cubicBezTo>
                      <a:pt x="273" y="80"/>
                      <a:pt x="273" y="75"/>
                      <a:pt x="273" y="71"/>
                    </a:cubicBezTo>
                    <a:cubicBezTo>
                      <a:pt x="279" y="68"/>
                      <a:pt x="285" y="66"/>
                      <a:pt x="291" y="64"/>
                    </a:cubicBezTo>
                    <a:cubicBezTo>
                      <a:pt x="292" y="68"/>
                      <a:pt x="294" y="73"/>
                      <a:pt x="294" y="78"/>
                    </a:cubicBezTo>
                    <a:close/>
                    <a:moveTo>
                      <a:pt x="282" y="47"/>
                    </a:moveTo>
                    <a:cubicBezTo>
                      <a:pt x="286" y="52"/>
                      <a:pt x="288" y="57"/>
                      <a:pt x="290" y="62"/>
                    </a:cubicBezTo>
                    <a:cubicBezTo>
                      <a:pt x="284" y="63"/>
                      <a:pt x="278" y="66"/>
                      <a:pt x="272" y="69"/>
                    </a:cubicBezTo>
                    <a:cubicBezTo>
                      <a:pt x="272" y="64"/>
                      <a:pt x="270" y="58"/>
                      <a:pt x="268" y="53"/>
                    </a:cubicBezTo>
                    <a:cubicBezTo>
                      <a:pt x="273" y="51"/>
                      <a:pt x="278" y="49"/>
                      <a:pt x="282" y="47"/>
                    </a:cubicBezTo>
                    <a:close/>
                    <a:moveTo>
                      <a:pt x="281" y="45"/>
                    </a:moveTo>
                    <a:cubicBezTo>
                      <a:pt x="276" y="47"/>
                      <a:pt x="272" y="49"/>
                      <a:pt x="268" y="51"/>
                    </a:cubicBezTo>
                    <a:cubicBezTo>
                      <a:pt x="266" y="47"/>
                      <a:pt x="264" y="43"/>
                      <a:pt x="261" y="39"/>
                    </a:cubicBezTo>
                    <a:cubicBezTo>
                      <a:pt x="265" y="38"/>
                      <a:pt x="268" y="37"/>
                      <a:pt x="272" y="36"/>
                    </a:cubicBezTo>
                    <a:cubicBezTo>
                      <a:pt x="275" y="39"/>
                      <a:pt x="278" y="42"/>
                      <a:pt x="281" y="45"/>
                    </a:cubicBezTo>
                    <a:close/>
                    <a:moveTo>
                      <a:pt x="270" y="35"/>
                    </a:moveTo>
                    <a:cubicBezTo>
                      <a:pt x="267" y="35"/>
                      <a:pt x="263" y="36"/>
                      <a:pt x="260" y="38"/>
                    </a:cubicBezTo>
                    <a:cubicBezTo>
                      <a:pt x="258" y="35"/>
                      <a:pt x="255" y="32"/>
                      <a:pt x="253" y="29"/>
                    </a:cubicBezTo>
                    <a:cubicBezTo>
                      <a:pt x="255" y="28"/>
                      <a:pt x="257" y="28"/>
                      <a:pt x="259" y="27"/>
                    </a:cubicBezTo>
                    <a:cubicBezTo>
                      <a:pt x="263" y="29"/>
                      <a:pt x="266" y="32"/>
                      <a:pt x="270" y="35"/>
                    </a:cubicBezTo>
                    <a:close/>
                    <a:moveTo>
                      <a:pt x="257" y="26"/>
                    </a:moveTo>
                    <a:cubicBezTo>
                      <a:pt x="255" y="27"/>
                      <a:pt x="253" y="27"/>
                      <a:pt x="252" y="28"/>
                    </a:cubicBezTo>
                    <a:cubicBezTo>
                      <a:pt x="252" y="28"/>
                      <a:pt x="252" y="28"/>
                      <a:pt x="252" y="28"/>
                    </a:cubicBezTo>
                    <a:cubicBezTo>
                      <a:pt x="249" y="25"/>
                      <a:pt x="245" y="22"/>
                      <a:pt x="242" y="20"/>
                    </a:cubicBezTo>
                    <a:cubicBezTo>
                      <a:pt x="247" y="22"/>
                      <a:pt x="252" y="24"/>
                      <a:pt x="257" y="26"/>
                    </a:cubicBezTo>
                    <a:close/>
                    <a:moveTo>
                      <a:pt x="32" y="272"/>
                    </a:moveTo>
                    <a:cubicBezTo>
                      <a:pt x="27" y="267"/>
                      <a:pt x="23" y="262"/>
                      <a:pt x="20" y="256"/>
                    </a:cubicBezTo>
                    <a:cubicBezTo>
                      <a:pt x="19" y="254"/>
                      <a:pt x="16" y="251"/>
                      <a:pt x="14" y="247"/>
                    </a:cubicBezTo>
                    <a:cubicBezTo>
                      <a:pt x="18" y="253"/>
                      <a:pt x="23" y="258"/>
                      <a:pt x="29" y="262"/>
                    </a:cubicBezTo>
                    <a:cubicBezTo>
                      <a:pt x="33" y="268"/>
                      <a:pt x="37" y="274"/>
                      <a:pt x="41" y="279"/>
                    </a:cubicBezTo>
                    <a:cubicBezTo>
                      <a:pt x="38" y="277"/>
                      <a:pt x="35" y="275"/>
                      <a:pt x="32" y="272"/>
                    </a:cubicBezTo>
                    <a:close/>
                    <a:moveTo>
                      <a:pt x="42" y="280"/>
                    </a:moveTo>
                    <a:cubicBezTo>
                      <a:pt x="42" y="280"/>
                      <a:pt x="42" y="280"/>
                      <a:pt x="42" y="279"/>
                    </a:cubicBezTo>
                    <a:cubicBezTo>
                      <a:pt x="39" y="274"/>
                      <a:pt x="35" y="269"/>
                      <a:pt x="32" y="264"/>
                    </a:cubicBezTo>
                    <a:cubicBezTo>
                      <a:pt x="35" y="266"/>
                      <a:pt x="39" y="268"/>
                      <a:pt x="42" y="269"/>
                    </a:cubicBezTo>
                    <a:cubicBezTo>
                      <a:pt x="46" y="274"/>
                      <a:pt x="49" y="280"/>
                      <a:pt x="53" y="286"/>
                    </a:cubicBezTo>
                    <a:cubicBezTo>
                      <a:pt x="49" y="284"/>
                      <a:pt x="45" y="283"/>
                      <a:pt x="42" y="280"/>
                    </a:cubicBezTo>
                    <a:close/>
                    <a:moveTo>
                      <a:pt x="55" y="287"/>
                    </a:moveTo>
                    <a:cubicBezTo>
                      <a:pt x="52" y="281"/>
                      <a:pt x="48" y="275"/>
                      <a:pt x="44" y="269"/>
                    </a:cubicBezTo>
                    <a:cubicBezTo>
                      <a:pt x="47" y="270"/>
                      <a:pt x="51" y="270"/>
                      <a:pt x="54" y="270"/>
                    </a:cubicBezTo>
                    <a:cubicBezTo>
                      <a:pt x="59" y="276"/>
                      <a:pt x="63" y="283"/>
                      <a:pt x="68" y="290"/>
                    </a:cubicBezTo>
                    <a:cubicBezTo>
                      <a:pt x="64" y="289"/>
                      <a:pt x="59" y="288"/>
                      <a:pt x="55" y="287"/>
                    </a:cubicBezTo>
                    <a:close/>
                    <a:moveTo>
                      <a:pt x="70" y="290"/>
                    </a:moveTo>
                    <a:cubicBezTo>
                      <a:pt x="70" y="289"/>
                      <a:pt x="70" y="289"/>
                      <a:pt x="70" y="289"/>
                    </a:cubicBezTo>
                    <a:cubicBezTo>
                      <a:pt x="66" y="282"/>
                      <a:pt x="61" y="276"/>
                      <a:pt x="56" y="270"/>
                    </a:cubicBezTo>
                    <a:cubicBezTo>
                      <a:pt x="58" y="269"/>
                      <a:pt x="61" y="268"/>
                      <a:pt x="64" y="267"/>
                    </a:cubicBezTo>
                    <a:cubicBezTo>
                      <a:pt x="65" y="275"/>
                      <a:pt x="68" y="283"/>
                      <a:pt x="72" y="290"/>
                    </a:cubicBezTo>
                    <a:cubicBezTo>
                      <a:pt x="71" y="290"/>
                      <a:pt x="71" y="290"/>
                      <a:pt x="70" y="290"/>
                    </a:cubicBezTo>
                    <a:close/>
                    <a:moveTo>
                      <a:pt x="109" y="314"/>
                    </a:moveTo>
                    <a:cubicBezTo>
                      <a:pt x="113" y="314"/>
                      <a:pt x="118" y="314"/>
                      <a:pt x="122" y="313"/>
                    </a:cubicBezTo>
                    <a:cubicBezTo>
                      <a:pt x="124" y="316"/>
                      <a:pt x="126" y="318"/>
                      <a:pt x="129" y="320"/>
                    </a:cubicBezTo>
                    <a:cubicBezTo>
                      <a:pt x="122" y="319"/>
                      <a:pt x="116" y="317"/>
                      <a:pt x="109" y="314"/>
                    </a:cubicBezTo>
                    <a:close/>
                    <a:moveTo>
                      <a:pt x="133" y="321"/>
                    </a:moveTo>
                    <a:cubicBezTo>
                      <a:pt x="130" y="318"/>
                      <a:pt x="126" y="316"/>
                      <a:pt x="123" y="313"/>
                    </a:cubicBezTo>
                    <a:cubicBezTo>
                      <a:pt x="128" y="312"/>
                      <a:pt x="132" y="311"/>
                      <a:pt x="135" y="309"/>
                    </a:cubicBezTo>
                    <a:cubicBezTo>
                      <a:pt x="138" y="313"/>
                      <a:pt x="142" y="317"/>
                      <a:pt x="146" y="321"/>
                    </a:cubicBezTo>
                    <a:cubicBezTo>
                      <a:pt x="141" y="321"/>
                      <a:pt x="137" y="321"/>
                      <a:pt x="133" y="321"/>
                    </a:cubicBezTo>
                    <a:close/>
                    <a:moveTo>
                      <a:pt x="148" y="321"/>
                    </a:moveTo>
                    <a:cubicBezTo>
                      <a:pt x="144" y="317"/>
                      <a:pt x="140" y="313"/>
                      <a:pt x="136" y="308"/>
                    </a:cubicBezTo>
                    <a:cubicBezTo>
                      <a:pt x="140" y="306"/>
                      <a:pt x="143" y="304"/>
                      <a:pt x="146" y="301"/>
                    </a:cubicBezTo>
                    <a:cubicBezTo>
                      <a:pt x="151" y="307"/>
                      <a:pt x="156" y="313"/>
                      <a:pt x="161" y="318"/>
                    </a:cubicBezTo>
                    <a:cubicBezTo>
                      <a:pt x="157" y="319"/>
                      <a:pt x="152" y="320"/>
                      <a:pt x="148" y="321"/>
                    </a:cubicBezTo>
                    <a:close/>
                    <a:moveTo>
                      <a:pt x="167" y="316"/>
                    </a:moveTo>
                    <a:cubicBezTo>
                      <a:pt x="166" y="316"/>
                      <a:pt x="164" y="317"/>
                      <a:pt x="163" y="317"/>
                    </a:cubicBezTo>
                    <a:cubicBezTo>
                      <a:pt x="158" y="312"/>
                      <a:pt x="153" y="306"/>
                      <a:pt x="147" y="300"/>
                    </a:cubicBezTo>
                    <a:cubicBezTo>
                      <a:pt x="151" y="296"/>
                      <a:pt x="155" y="291"/>
                      <a:pt x="157" y="286"/>
                    </a:cubicBezTo>
                    <a:cubicBezTo>
                      <a:pt x="158" y="297"/>
                      <a:pt x="162" y="307"/>
                      <a:pt x="169" y="316"/>
                    </a:cubicBezTo>
                    <a:cubicBezTo>
                      <a:pt x="168" y="316"/>
                      <a:pt x="168" y="316"/>
                      <a:pt x="167" y="316"/>
                    </a:cubicBezTo>
                    <a:close/>
                    <a:moveTo>
                      <a:pt x="239" y="329"/>
                    </a:moveTo>
                    <a:cubicBezTo>
                      <a:pt x="237" y="332"/>
                      <a:pt x="234" y="336"/>
                      <a:pt x="232" y="339"/>
                    </a:cubicBezTo>
                    <a:cubicBezTo>
                      <a:pt x="231" y="339"/>
                      <a:pt x="231" y="339"/>
                      <a:pt x="231" y="339"/>
                    </a:cubicBezTo>
                    <a:cubicBezTo>
                      <a:pt x="229" y="337"/>
                      <a:pt x="227" y="335"/>
                      <a:pt x="226" y="333"/>
                    </a:cubicBezTo>
                    <a:cubicBezTo>
                      <a:pt x="229" y="331"/>
                      <a:pt x="232" y="328"/>
                      <a:pt x="235" y="325"/>
                    </a:cubicBezTo>
                    <a:cubicBezTo>
                      <a:pt x="237" y="327"/>
                      <a:pt x="238" y="328"/>
                      <a:pt x="239" y="329"/>
                    </a:cubicBezTo>
                    <a:close/>
                    <a:moveTo>
                      <a:pt x="230" y="318"/>
                    </a:moveTo>
                    <a:cubicBezTo>
                      <a:pt x="231" y="320"/>
                      <a:pt x="233" y="322"/>
                      <a:pt x="234" y="324"/>
                    </a:cubicBezTo>
                    <a:cubicBezTo>
                      <a:pt x="231" y="327"/>
                      <a:pt x="228" y="329"/>
                      <a:pt x="225" y="332"/>
                    </a:cubicBezTo>
                    <a:cubicBezTo>
                      <a:pt x="223" y="330"/>
                      <a:pt x="221" y="327"/>
                      <a:pt x="220" y="325"/>
                    </a:cubicBezTo>
                    <a:cubicBezTo>
                      <a:pt x="223" y="323"/>
                      <a:pt x="227" y="321"/>
                      <a:pt x="230" y="318"/>
                    </a:cubicBezTo>
                    <a:close/>
                    <a:moveTo>
                      <a:pt x="229" y="316"/>
                    </a:moveTo>
                    <a:cubicBezTo>
                      <a:pt x="226" y="319"/>
                      <a:pt x="223" y="321"/>
                      <a:pt x="219" y="324"/>
                    </a:cubicBezTo>
                    <a:cubicBezTo>
                      <a:pt x="218" y="320"/>
                      <a:pt x="216" y="317"/>
                      <a:pt x="215" y="313"/>
                    </a:cubicBezTo>
                    <a:cubicBezTo>
                      <a:pt x="217" y="311"/>
                      <a:pt x="220" y="309"/>
                      <a:pt x="222" y="307"/>
                    </a:cubicBezTo>
                    <a:cubicBezTo>
                      <a:pt x="223" y="306"/>
                      <a:pt x="224" y="306"/>
                      <a:pt x="224" y="305"/>
                    </a:cubicBezTo>
                    <a:cubicBezTo>
                      <a:pt x="225" y="309"/>
                      <a:pt x="227" y="313"/>
                      <a:pt x="229" y="316"/>
                    </a:cubicBezTo>
                    <a:close/>
                    <a:moveTo>
                      <a:pt x="215" y="312"/>
                    </a:moveTo>
                    <a:cubicBezTo>
                      <a:pt x="214" y="308"/>
                      <a:pt x="213" y="305"/>
                      <a:pt x="213" y="302"/>
                    </a:cubicBezTo>
                    <a:cubicBezTo>
                      <a:pt x="216" y="300"/>
                      <a:pt x="219" y="299"/>
                      <a:pt x="222" y="297"/>
                    </a:cubicBezTo>
                    <a:cubicBezTo>
                      <a:pt x="223" y="297"/>
                      <a:pt x="223" y="297"/>
                      <a:pt x="223" y="297"/>
                    </a:cubicBezTo>
                    <a:cubicBezTo>
                      <a:pt x="223" y="299"/>
                      <a:pt x="223" y="301"/>
                      <a:pt x="224" y="303"/>
                    </a:cubicBezTo>
                    <a:cubicBezTo>
                      <a:pt x="220" y="305"/>
                      <a:pt x="217" y="309"/>
                      <a:pt x="215" y="312"/>
                    </a:cubicBezTo>
                    <a:close/>
                    <a:moveTo>
                      <a:pt x="244" y="295"/>
                    </a:moveTo>
                    <a:cubicBezTo>
                      <a:pt x="237" y="295"/>
                      <a:pt x="218" y="294"/>
                      <a:pt x="214" y="286"/>
                    </a:cubicBezTo>
                    <a:cubicBezTo>
                      <a:pt x="213" y="284"/>
                      <a:pt x="212" y="285"/>
                      <a:pt x="212" y="286"/>
                    </a:cubicBezTo>
                    <a:cubicBezTo>
                      <a:pt x="212" y="291"/>
                      <a:pt x="216" y="294"/>
                      <a:pt x="220" y="296"/>
                    </a:cubicBezTo>
                    <a:cubicBezTo>
                      <a:pt x="217" y="297"/>
                      <a:pt x="215" y="299"/>
                      <a:pt x="213" y="300"/>
                    </a:cubicBezTo>
                    <a:cubicBezTo>
                      <a:pt x="212" y="297"/>
                      <a:pt x="212" y="294"/>
                      <a:pt x="213" y="291"/>
                    </a:cubicBezTo>
                    <a:cubicBezTo>
                      <a:pt x="213" y="287"/>
                      <a:pt x="207" y="287"/>
                      <a:pt x="207" y="291"/>
                    </a:cubicBezTo>
                    <a:cubicBezTo>
                      <a:pt x="204" y="308"/>
                      <a:pt x="210" y="325"/>
                      <a:pt x="221" y="338"/>
                    </a:cubicBezTo>
                    <a:cubicBezTo>
                      <a:pt x="190" y="333"/>
                      <a:pt x="167" y="313"/>
                      <a:pt x="161" y="281"/>
                    </a:cubicBezTo>
                    <a:cubicBezTo>
                      <a:pt x="160" y="280"/>
                      <a:pt x="159" y="280"/>
                      <a:pt x="158" y="280"/>
                    </a:cubicBezTo>
                    <a:cubicBezTo>
                      <a:pt x="157" y="280"/>
                      <a:pt x="155" y="280"/>
                      <a:pt x="155" y="281"/>
                    </a:cubicBezTo>
                    <a:cubicBezTo>
                      <a:pt x="145" y="297"/>
                      <a:pt x="128" y="309"/>
                      <a:pt x="108" y="308"/>
                    </a:cubicBezTo>
                    <a:cubicBezTo>
                      <a:pt x="85" y="306"/>
                      <a:pt x="69" y="285"/>
                      <a:pt x="69" y="263"/>
                    </a:cubicBezTo>
                    <a:cubicBezTo>
                      <a:pt x="69" y="261"/>
                      <a:pt x="67" y="260"/>
                      <a:pt x="65" y="261"/>
                    </a:cubicBezTo>
                    <a:cubicBezTo>
                      <a:pt x="44" y="275"/>
                      <a:pt x="18" y="251"/>
                      <a:pt x="13" y="231"/>
                    </a:cubicBezTo>
                    <a:cubicBezTo>
                      <a:pt x="7" y="208"/>
                      <a:pt x="21" y="186"/>
                      <a:pt x="43" y="178"/>
                    </a:cubicBezTo>
                    <a:cubicBezTo>
                      <a:pt x="45" y="178"/>
                      <a:pt x="45" y="176"/>
                      <a:pt x="44" y="175"/>
                    </a:cubicBezTo>
                    <a:cubicBezTo>
                      <a:pt x="6" y="129"/>
                      <a:pt x="61" y="32"/>
                      <a:pt x="118" y="76"/>
                    </a:cubicBezTo>
                    <a:cubicBezTo>
                      <a:pt x="119" y="77"/>
                      <a:pt x="122" y="77"/>
                      <a:pt x="122" y="75"/>
                    </a:cubicBezTo>
                    <a:cubicBezTo>
                      <a:pt x="129" y="31"/>
                      <a:pt x="171" y="6"/>
                      <a:pt x="214" y="15"/>
                    </a:cubicBezTo>
                    <a:cubicBezTo>
                      <a:pt x="253" y="23"/>
                      <a:pt x="274" y="62"/>
                      <a:pt x="262" y="100"/>
                    </a:cubicBezTo>
                    <a:cubicBezTo>
                      <a:pt x="261" y="100"/>
                      <a:pt x="262" y="101"/>
                      <a:pt x="262" y="102"/>
                    </a:cubicBezTo>
                    <a:cubicBezTo>
                      <a:pt x="261" y="105"/>
                      <a:pt x="264" y="108"/>
                      <a:pt x="267" y="106"/>
                    </a:cubicBezTo>
                    <a:cubicBezTo>
                      <a:pt x="285" y="96"/>
                      <a:pt x="305" y="95"/>
                      <a:pt x="325" y="98"/>
                    </a:cubicBezTo>
                    <a:cubicBezTo>
                      <a:pt x="350" y="100"/>
                      <a:pt x="368" y="115"/>
                      <a:pt x="372" y="141"/>
                    </a:cubicBezTo>
                    <a:cubicBezTo>
                      <a:pt x="377" y="182"/>
                      <a:pt x="344" y="236"/>
                      <a:pt x="298" y="231"/>
                    </a:cubicBezTo>
                    <a:cubicBezTo>
                      <a:pt x="296" y="230"/>
                      <a:pt x="294" y="234"/>
                      <a:pt x="295" y="236"/>
                    </a:cubicBezTo>
                    <a:cubicBezTo>
                      <a:pt x="309" y="257"/>
                      <a:pt x="290" y="280"/>
                      <a:pt x="270" y="289"/>
                    </a:cubicBezTo>
                    <a:cubicBezTo>
                      <a:pt x="262" y="293"/>
                      <a:pt x="253" y="295"/>
                      <a:pt x="244" y="295"/>
                    </a:cubicBezTo>
                    <a:close/>
                    <a:moveTo>
                      <a:pt x="267" y="297"/>
                    </a:moveTo>
                    <a:cubicBezTo>
                      <a:pt x="270" y="296"/>
                      <a:pt x="273" y="295"/>
                      <a:pt x="275" y="294"/>
                    </a:cubicBezTo>
                    <a:cubicBezTo>
                      <a:pt x="280" y="292"/>
                      <a:pt x="284" y="289"/>
                      <a:pt x="288" y="286"/>
                    </a:cubicBezTo>
                    <a:cubicBezTo>
                      <a:pt x="290" y="287"/>
                      <a:pt x="292" y="289"/>
                      <a:pt x="294" y="290"/>
                    </a:cubicBezTo>
                    <a:cubicBezTo>
                      <a:pt x="286" y="294"/>
                      <a:pt x="277" y="296"/>
                      <a:pt x="267" y="297"/>
                    </a:cubicBezTo>
                    <a:close/>
                    <a:moveTo>
                      <a:pt x="297" y="289"/>
                    </a:moveTo>
                    <a:cubicBezTo>
                      <a:pt x="294" y="287"/>
                      <a:pt x="292" y="286"/>
                      <a:pt x="290" y="285"/>
                    </a:cubicBezTo>
                    <a:cubicBezTo>
                      <a:pt x="292" y="282"/>
                      <a:pt x="294" y="280"/>
                      <a:pt x="296" y="278"/>
                    </a:cubicBezTo>
                    <a:cubicBezTo>
                      <a:pt x="300" y="280"/>
                      <a:pt x="303" y="281"/>
                      <a:pt x="306" y="282"/>
                    </a:cubicBezTo>
                    <a:cubicBezTo>
                      <a:pt x="303" y="285"/>
                      <a:pt x="300" y="287"/>
                      <a:pt x="297" y="289"/>
                    </a:cubicBezTo>
                    <a:close/>
                    <a:moveTo>
                      <a:pt x="308" y="281"/>
                    </a:moveTo>
                    <a:cubicBezTo>
                      <a:pt x="305" y="279"/>
                      <a:pt x="301" y="278"/>
                      <a:pt x="297" y="276"/>
                    </a:cubicBezTo>
                    <a:cubicBezTo>
                      <a:pt x="300" y="273"/>
                      <a:pt x="303" y="269"/>
                      <a:pt x="304" y="265"/>
                    </a:cubicBezTo>
                    <a:cubicBezTo>
                      <a:pt x="308" y="267"/>
                      <a:pt x="312" y="270"/>
                      <a:pt x="316" y="272"/>
                    </a:cubicBezTo>
                    <a:cubicBezTo>
                      <a:pt x="314" y="275"/>
                      <a:pt x="311" y="278"/>
                      <a:pt x="308" y="281"/>
                    </a:cubicBezTo>
                    <a:close/>
                    <a:moveTo>
                      <a:pt x="317" y="270"/>
                    </a:moveTo>
                    <a:cubicBezTo>
                      <a:pt x="313" y="268"/>
                      <a:pt x="309" y="265"/>
                      <a:pt x="305" y="263"/>
                    </a:cubicBezTo>
                    <a:cubicBezTo>
                      <a:pt x="307" y="256"/>
                      <a:pt x="308" y="249"/>
                      <a:pt x="305" y="241"/>
                    </a:cubicBezTo>
                    <a:cubicBezTo>
                      <a:pt x="311" y="246"/>
                      <a:pt x="317" y="250"/>
                      <a:pt x="323" y="253"/>
                    </a:cubicBezTo>
                    <a:cubicBezTo>
                      <a:pt x="322" y="260"/>
                      <a:pt x="320" y="266"/>
                      <a:pt x="317" y="270"/>
                    </a:cubicBezTo>
                    <a:close/>
                    <a:moveTo>
                      <a:pt x="327" y="248"/>
                    </a:moveTo>
                    <a:cubicBezTo>
                      <a:pt x="327" y="248"/>
                      <a:pt x="327" y="248"/>
                      <a:pt x="327" y="248"/>
                    </a:cubicBezTo>
                    <a:cubicBezTo>
                      <a:pt x="326" y="246"/>
                      <a:pt x="324" y="246"/>
                      <a:pt x="324" y="248"/>
                    </a:cubicBezTo>
                    <a:cubicBezTo>
                      <a:pt x="324" y="249"/>
                      <a:pt x="323" y="250"/>
                      <a:pt x="323" y="251"/>
                    </a:cubicBezTo>
                    <a:cubicBezTo>
                      <a:pt x="317" y="247"/>
                      <a:pt x="311" y="243"/>
                      <a:pt x="304" y="238"/>
                    </a:cubicBezTo>
                    <a:cubicBezTo>
                      <a:pt x="304" y="238"/>
                      <a:pt x="304" y="238"/>
                      <a:pt x="304" y="238"/>
                    </a:cubicBezTo>
                    <a:cubicBezTo>
                      <a:pt x="310" y="238"/>
                      <a:pt x="316" y="238"/>
                      <a:pt x="321" y="236"/>
                    </a:cubicBezTo>
                    <a:cubicBezTo>
                      <a:pt x="326" y="239"/>
                      <a:pt x="331" y="243"/>
                      <a:pt x="336" y="246"/>
                    </a:cubicBezTo>
                    <a:cubicBezTo>
                      <a:pt x="333" y="246"/>
                      <a:pt x="330" y="247"/>
                      <a:pt x="327" y="248"/>
                    </a:cubicBezTo>
                    <a:close/>
                    <a:moveTo>
                      <a:pt x="338" y="245"/>
                    </a:moveTo>
                    <a:cubicBezTo>
                      <a:pt x="333" y="242"/>
                      <a:pt x="328" y="239"/>
                      <a:pt x="323" y="235"/>
                    </a:cubicBezTo>
                    <a:cubicBezTo>
                      <a:pt x="329" y="233"/>
                      <a:pt x="335" y="230"/>
                      <a:pt x="341" y="226"/>
                    </a:cubicBezTo>
                    <a:cubicBezTo>
                      <a:pt x="346" y="230"/>
                      <a:pt x="352" y="233"/>
                      <a:pt x="357" y="236"/>
                    </a:cubicBezTo>
                    <a:cubicBezTo>
                      <a:pt x="352" y="240"/>
                      <a:pt x="345" y="243"/>
                      <a:pt x="338" y="245"/>
                    </a:cubicBezTo>
                    <a:close/>
                    <a:moveTo>
                      <a:pt x="359" y="234"/>
                    </a:moveTo>
                    <a:cubicBezTo>
                      <a:pt x="353" y="232"/>
                      <a:pt x="348" y="229"/>
                      <a:pt x="342" y="225"/>
                    </a:cubicBezTo>
                    <a:cubicBezTo>
                      <a:pt x="346" y="223"/>
                      <a:pt x="349" y="220"/>
                      <a:pt x="352" y="217"/>
                    </a:cubicBezTo>
                    <a:cubicBezTo>
                      <a:pt x="357" y="221"/>
                      <a:pt x="362" y="224"/>
                      <a:pt x="368" y="227"/>
                    </a:cubicBezTo>
                    <a:cubicBezTo>
                      <a:pt x="368" y="227"/>
                      <a:pt x="368" y="227"/>
                      <a:pt x="368" y="227"/>
                    </a:cubicBezTo>
                    <a:cubicBezTo>
                      <a:pt x="365" y="230"/>
                      <a:pt x="362" y="232"/>
                      <a:pt x="359" y="234"/>
                    </a:cubicBezTo>
                    <a:close/>
                    <a:moveTo>
                      <a:pt x="369" y="226"/>
                    </a:moveTo>
                    <a:cubicBezTo>
                      <a:pt x="369" y="226"/>
                      <a:pt x="369" y="225"/>
                      <a:pt x="369" y="225"/>
                    </a:cubicBezTo>
                    <a:cubicBezTo>
                      <a:pt x="364" y="222"/>
                      <a:pt x="359" y="219"/>
                      <a:pt x="354" y="215"/>
                    </a:cubicBezTo>
                    <a:cubicBezTo>
                      <a:pt x="357" y="212"/>
                      <a:pt x="360" y="208"/>
                      <a:pt x="363" y="204"/>
                    </a:cubicBezTo>
                    <a:cubicBezTo>
                      <a:pt x="368" y="207"/>
                      <a:pt x="374" y="211"/>
                      <a:pt x="379" y="214"/>
                    </a:cubicBezTo>
                    <a:cubicBezTo>
                      <a:pt x="376" y="218"/>
                      <a:pt x="373" y="222"/>
                      <a:pt x="369" y="226"/>
                    </a:cubicBezTo>
                    <a:close/>
                    <a:moveTo>
                      <a:pt x="380" y="213"/>
                    </a:moveTo>
                    <a:cubicBezTo>
                      <a:pt x="375" y="209"/>
                      <a:pt x="369" y="206"/>
                      <a:pt x="364" y="202"/>
                    </a:cubicBezTo>
                    <a:cubicBezTo>
                      <a:pt x="368" y="196"/>
                      <a:pt x="371" y="190"/>
                      <a:pt x="373" y="183"/>
                    </a:cubicBezTo>
                    <a:cubicBezTo>
                      <a:pt x="378" y="187"/>
                      <a:pt x="384" y="191"/>
                      <a:pt x="390" y="194"/>
                    </a:cubicBezTo>
                    <a:cubicBezTo>
                      <a:pt x="387" y="200"/>
                      <a:pt x="384" y="207"/>
                      <a:pt x="380" y="213"/>
                    </a:cubicBezTo>
                    <a:close/>
                    <a:moveTo>
                      <a:pt x="390" y="192"/>
                    </a:moveTo>
                    <a:cubicBezTo>
                      <a:pt x="385" y="189"/>
                      <a:pt x="379" y="185"/>
                      <a:pt x="374" y="181"/>
                    </a:cubicBezTo>
                    <a:cubicBezTo>
                      <a:pt x="376" y="177"/>
                      <a:pt x="377" y="172"/>
                      <a:pt x="378" y="167"/>
                    </a:cubicBezTo>
                    <a:cubicBezTo>
                      <a:pt x="383" y="171"/>
                      <a:pt x="388" y="175"/>
                      <a:pt x="394" y="179"/>
                    </a:cubicBezTo>
                    <a:cubicBezTo>
                      <a:pt x="393" y="183"/>
                      <a:pt x="392" y="188"/>
                      <a:pt x="390" y="192"/>
                    </a:cubicBezTo>
                    <a:close/>
                    <a:moveTo>
                      <a:pt x="395" y="170"/>
                    </a:moveTo>
                    <a:cubicBezTo>
                      <a:pt x="394" y="172"/>
                      <a:pt x="394" y="174"/>
                      <a:pt x="394" y="176"/>
                    </a:cubicBezTo>
                    <a:cubicBezTo>
                      <a:pt x="389" y="173"/>
                      <a:pt x="383" y="169"/>
                      <a:pt x="378" y="165"/>
                    </a:cubicBezTo>
                    <a:cubicBezTo>
                      <a:pt x="379" y="159"/>
                      <a:pt x="380" y="154"/>
                      <a:pt x="380" y="148"/>
                    </a:cubicBezTo>
                    <a:cubicBezTo>
                      <a:pt x="384" y="151"/>
                      <a:pt x="389" y="154"/>
                      <a:pt x="394" y="157"/>
                    </a:cubicBezTo>
                    <a:cubicBezTo>
                      <a:pt x="395" y="161"/>
                      <a:pt x="395" y="166"/>
                      <a:pt x="395" y="1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73">
                <a:extLst>
                  <a:ext uri="{FF2B5EF4-FFF2-40B4-BE49-F238E27FC236}">
                    <a16:creationId xmlns:a16="http://schemas.microsoft.com/office/drawing/2014/main" id="{FDEC3E26-BCAC-4E6A-B79F-53C0EAFD7034}"/>
                  </a:ext>
                </a:extLst>
              </p:cNvPr>
              <p:cNvSpPr>
                <a:spLocks/>
              </p:cNvSpPr>
              <p:nvPr/>
            </p:nvSpPr>
            <p:spPr bwMode="auto">
              <a:xfrm>
                <a:off x="3704639" y="1169230"/>
                <a:ext cx="73071" cy="150709"/>
              </a:xfrm>
              <a:custGeom>
                <a:avLst/>
                <a:gdLst>
                  <a:gd name="T0" fmla="*/ 24 w 33"/>
                  <a:gd name="T1" fmla="*/ 58 h 73"/>
                  <a:gd name="T2" fmla="*/ 23 w 33"/>
                  <a:gd name="T3" fmla="*/ 37 h 73"/>
                  <a:gd name="T4" fmla="*/ 23 w 33"/>
                  <a:gd name="T5" fmla="*/ 15 h 73"/>
                  <a:gd name="T6" fmla="*/ 28 w 33"/>
                  <a:gd name="T7" fmla="*/ 8 h 73"/>
                  <a:gd name="T8" fmla="*/ 21 w 33"/>
                  <a:gd name="T9" fmla="*/ 1 h 73"/>
                  <a:gd name="T10" fmla="*/ 6 w 33"/>
                  <a:gd name="T11" fmla="*/ 1 h 73"/>
                  <a:gd name="T12" fmla="*/ 5 w 33"/>
                  <a:gd name="T13" fmla="*/ 13 h 73"/>
                  <a:gd name="T14" fmla="*/ 10 w 33"/>
                  <a:gd name="T15" fmla="*/ 14 h 73"/>
                  <a:gd name="T16" fmla="*/ 11 w 33"/>
                  <a:gd name="T17" fmla="*/ 59 h 73"/>
                  <a:gd name="T18" fmla="*/ 9 w 33"/>
                  <a:gd name="T19" fmla="*/ 59 h 73"/>
                  <a:gd name="T20" fmla="*/ 8 w 33"/>
                  <a:gd name="T21" fmla="*/ 70 h 73"/>
                  <a:gd name="T22" fmla="*/ 24 w 33"/>
                  <a:gd name="T23" fmla="*/ 72 h 73"/>
                  <a:gd name="T24" fmla="*/ 24 w 33"/>
                  <a:gd name="T25" fmla="*/ 58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73">
                    <a:moveTo>
                      <a:pt x="24" y="58"/>
                    </a:moveTo>
                    <a:cubicBezTo>
                      <a:pt x="24" y="52"/>
                      <a:pt x="23" y="44"/>
                      <a:pt x="23" y="37"/>
                    </a:cubicBezTo>
                    <a:cubicBezTo>
                      <a:pt x="23" y="30"/>
                      <a:pt x="23" y="22"/>
                      <a:pt x="23" y="15"/>
                    </a:cubicBezTo>
                    <a:cubicBezTo>
                      <a:pt x="26" y="14"/>
                      <a:pt x="28" y="11"/>
                      <a:pt x="28" y="8"/>
                    </a:cubicBezTo>
                    <a:cubicBezTo>
                      <a:pt x="28" y="4"/>
                      <a:pt x="25" y="2"/>
                      <a:pt x="21" y="1"/>
                    </a:cubicBezTo>
                    <a:cubicBezTo>
                      <a:pt x="17" y="1"/>
                      <a:pt x="11" y="0"/>
                      <a:pt x="6" y="1"/>
                    </a:cubicBezTo>
                    <a:cubicBezTo>
                      <a:pt x="2" y="3"/>
                      <a:pt x="0" y="10"/>
                      <a:pt x="5" y="13"/>
                    </a:cubicBezTo>
                    <a:cubicBezTo>
                      <a:pt x="6" y="13"/>
                      <a:pt x="8" y="14"/>
                      <a:pt x="10" y="14"/>
                    </a:cubicBezTo>
                    <a:cubicBezTo>
                      <a:pt x="10" y="28"/>
                      <a:pt x="7" y="45"/>
                      <a:pt x="11" y="59"/>
                    </a:cubicBezTo>
                    <a:cubicBezTo>
                      <a:pt x="10" y="59"/>
                      <a:pt x="10" y="59"/>
                      <a:pt x="9" y="59"/>
                    </a:cubicBezTo>
                    <a:cubicBezTo>
                      <a:pt x="4" y="61"/>
                      <a:pt x="3" y="68"/>
                      <a:pt x="8" y="70"/>
                    </a:cubicBezTo>
                    <a:cubicBezTo>
                      <a:pt x="12" y="73"/>
                      <a:pt x="19" y="72"/>
                      <a:pt x="24" y="72"/>
                    </a:cubicBezTo>
                    <a:cubicBezTo>
                      <a:pt x="32" y="72"/>
                      <a:pt x="33" y="58"/>
                      <a:pt x="24"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4">
                <a:extLst>
                  <a:ext uri="{FF2B5EF4-FFF2-40B4-BE49-F238E27FC236}">
                    <a16:creationId xmlns:a16="http://schemas.microsoft.com/office/drawing/2014/main" id="{619503DD-C9B7-4756-BE35-250E33E3B3C5}"/>
                  </a:ext>
                </a:extLst>
              </p:cNvPr>
              <p:cNvSpPr>
                <a:spLocks noEditPoints="1"/>
              </p:cNvSpPr>
              <p:nvPr/>
            </p:nvSpPr>
            <p:spPr bwMode="auto">
              <a:xfrm>
                <a:off x="3771621" y="1161619"/>
                <a:ext cx="114173" cy="155276"/>
              </a:xfrm>
              <a:custGeom>
                <a:avLst/>
                <a:gdLst>
                  <a:gd name="T0" fmla="*/ 39 w 51"/>
                  <a:gd name="T1" fmla="*/ 15 h 75"/>
                  <a:gd name="T2" fmla="*/ 5 w 51"/>
                  <a:gd name="T3" fmla="*/ 10 h 75"/>
                  <a:gd name="T4" fmla="*/ 4 w 51"/>
                  <a:gd name="T5" fmla="*/ 34 h 75"/>
                  <a:gd name="T6" fmla="*/ 7 w 51"/>
                  <a:gd name="T7" fmla="*/ 68 h 75"/>
                  <a:gd name="T8" fmla="*/ 16 w 51"/>
                  <a:gd name="T9" fmla="*/ 72 h 75"/>
                  <a:gd name="T10" fmla="*/ 31 w 51"/>
                  <a:gd name="T11" fmla="*/ 73 h 75"/>
                  <a:gd name="T12" fmla="*/ 45 w 51"/>
                  <a:gd name="T13" fmla="*/ 59 h 75"/>
                  <a:gd name="T14" fmla="*/ 39 w 51"/>
                  <a:gd name="T15" fmla="*/ 15 h 75"/>
                  <a:gd name="T16" fmla="*/ 32 w 51"/>
                  <a:gd name="T17" fmla="*/ 55 h 75"/>
                  <a:gd name="T18" fmla="*/ 20 w 51"/>
                  <a:gd name="T19" fmla="*/ 60 h 75"/>
                  <a:gd name="T20" fmla="*/ 20 w 51"/>
                  <a:gd name="T21" fmla="*/ 60 h 75"/>
                  <a:gd name="T22" fmla="*/ 18 w 51"/>
                  <a:gd name="T23" fmla="*/ 36 h 75"/>
                  <a:gd name="T24" fmla="*/ 17 w 51"/>
                  <a:gd name="T25" fmla="*/ 21 h 75"/>
                  <a:gd name="T26" fmla="*/ 17 w 51"/>
                  <a:gd name="T27" fmla="*/ 20 h 75"/>
                  <a:gd name="T28" fmla="*/ 21 w 51"/>
                  <a:gd name="T29" fmla="*/ 20 h 75"/>
                  <a:gd name="T30" fmla="*/ 35 w 51"/>
                  <a:gd name="T31" fmla="*/ 41 h 75"/>
                  <a:gd name="T32" fmla="*/ 32 w 51"/>
                  <a:gd name="T33" fmla="*/ 5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 h="75">
                    <a:moveTo>
                      <a:pt x="39" y="15"/>
                    </a:moveTo>
                    <a:cubicBezTo>
                      <a:pt x="32" y="9"/>
                      <a:pt x="12" y="0"/>
                      <a:pt x="5" y="10"/>
                    </a:cubicBezTo>
                    <a:cubicBezTo>
                      <a:pt x="0" y="15"/>
                      <a:pt x="4" y="27"/>
                      <a:pt x="4" y="34"/>
                    </a:cubicBezTo>
                    <a:cubicBezTo>
                      <a:pt x="5" y="45"/>
                      <a:pt x="5" y="57"/>
                      <a:pt x="7" y="68"/>
                    </a:cubicBezTo>
                    <a:cubicBezTo>
                      <a:pt x="8" y="72"/>
                      <a:pt x="12" y="73"/>
                      <a:pt x="16" y="72"/>
                    </a:cubicBezTo>
                    <a:cubicBezTo>
                      <a:pt x="19" y="75"/>
                      <a:pt x="26" y="74"/>
                      <a:pt x="31" y="73"/>
                    </a:cubicBezTo>
                    <a:cubicBezTo>
                      <a:pt x="38" y="71"/>
                      <a:pt x="42" y="66"/>
                      <a:pt x="45" y="59"/>
                    </a:cubicBezTo>
                    <a:cubicBezTo>
                      <a:pt x="51" y="45"/>
                      <a:pt x="51" y="26"/>
                      <a:pt x="39" y="15"/>
                    </a:cubicBezTo>
                    <a:close/>
                    <a:moveTo>
                      <a:pt x="32" y="55"/>
                    </a:moveTo>
                    <a:cubicBezTo>
                      <a:pt x="29" y="60"/>
                      <a:pt x="25" y="60"/>
                      <a:pt x="20" y="60"/>
                    </a:cubicBezTo>
                    <a:cubicBezTo>
                      <a:pt x="20" y="60"/>
                      <a:pt x="20" y="60"/>
                      <a:pt x="20" y="60"/>
                    </a:cubicBezTo>
                    <a:cubicBezTo>
                      <a:pt x="19" y="52"/>
                      <a:pt x="19" y="44"/>
                      <a:pt x="18" y="36"/>
                    </a:cubicBezTo>
                    <a:cubicBezTo>
                      <a:pt x="18" y="33"/>
                      <a:pt x="19" y="24"/>
                      <a:pt x="17" y="21"/>
                    </a:cubicBezTo>
                    <a:cubicBezTo>
                      <a:pt x="17" y="20"/>
                      <a:pt x="17" y="20"/>
                      <a:pt x="17" y="20"/>
                    </a:cubicBezTo>
                    <a:cubicBezTo>
                      <a:pt x="18" y="20"/>
                      <a:pt x="20" y="20"/>
                      <a:pt x="21" y="20"/>
                    </a:cubicBezTo>
                    <a:cubicBezTo>
                      <a:pt x="30" y="23"/>
                      <a:pt x="36" y="32"/>
                      <a:pt x="35" y="41"/>
                    </a:cubicBezTo>
                    <a:cubicBezTo>
                      <a:pt x="35" y="46"/>
                      <a:pt x="34" y="52"/>
                      <a:pt x="32" y="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5">
                <a:extLst>
                  <a:ext uri="{FF2B5EF4-FFF2-40B4-BE49-F238E27FC236}">
                    <a16:creationId xmlns:a16="http://schemas.microsoft.com/office/drawing/2014/main" id="{EF79AD12-59BA-4DBC-9B45-37D46706411D}"/>
                  </a:ext>
                </a:extLst>
              </p:cNvPr>
              <p:cNvSpPr>
                <a:spLocks/>
              </p:cNvSpPr>
              <p:nvPr/>
            </p:nvSpPr>
            <p:spPr bwMode="auto">
              <a:xfrm>
                <a:off x="3890361" y="1163140"/>
                <a:ext cx="71548" cy="141575"/>
              </a:xfrm>
              <a:custGeom>
                <a:avLst/>
                <a:gdLst>
                  <a:gd name="T0" fmla="*/ 27 w 32"/>
                  <a:gd name="T1" fmla="*/ 51 h 68"/>
                  <a:gd name="T2" fmla="*/ 28 w 32"/>
                  <a:gd name="T3" fmla="*/ 51 h 68"/>
                  <a:gd name="T4" fmla="*/ 25 w 32"/>
                  <a:gd name="T5" fmla="*/ 50 h 68"/>
                  <a:gd name="T6" fmla="*/ 16 w 32"/>
                  <a:gd name="T7" fmla="*/ 51 h 68"/>
                  <a:gd name="T8" fmla="*/ 16 w 32"/>
                  <a:gd name="T9" fmla="*/ 43 h 68"/>
                  <a:gd name="T10" fmla="*/ 21 w 32"/>
                  <a:gd name="T11" fmla="*/ 44 h 68"/>
                  <a:gd name="T12" fmla="*/ 27 w 32"/>
                  <a:gd name="T13" fmla="*/ 37 h 68"/>
                  <a:gd name="T14" fmla="*/ 21 w 32"/>
                  <a:gd name="T15" fmla="*/ 30 h 68"/>
                  <a:gd name="T16" fmla="*/ 17 w 32"/>
                  <a:gd name="T17" fmla="*/ 30 h 68"/>
                  <a:gd name="T18" fmla="*/ 17 w 32"/>
                  <a:gd name="T19" fmla="*/ 22 h 68"/>
                  <a:gd name="T20" fmla="*/ 17 w 32"/>
                  <a:gd name="T21" fmla="*/ 15 h 68"/>
                  <a:gd name="T22" fmla="*/ 19 w 32"/>
                  <a:gd name="T23" fmla="*/ 14 h 68"/>
                  <a:gd name="T24" fmla="*/ 27 w 32"/>
                  <a:gd name="T25" fmla="*/ 9 h 68"/>
                  <a:gd name="T26" fmla="*/ 26 w 32"/>
                  <a:gd name="T27" fmla="*/ 3 h 68"/>
                  <a:gd name="T28" fmla="*/ 6 w 32"/>
                  <a:gd name="T29" fmla="*/ 4 h 68"/>
                  <a:gd name="T30" fmla="*/ 3 w 32"/>
                  <a:gd name="T31" fmla="*/ 30 h 68"/>
                  <a:gd name="T32" fmla="*/ 5 w 32"/>
                  <a:gd name="T33" fmla="*/ 61 h 68"/>
                  <a:gd name="T34" fmla="*/ 27 w 32"/>
                  <a:gd name="T35" fmla="*/ 63 h 68"/>
                  <a:gd name="T36" fmla="*/ 32 w 32"/>
                  <a:gd name="T37" fmla="*/ 56 h 68"/>
                  <a:gd name="T38" fmla="*/ 27 w 32"/>
                  <a:gd name="T39" fmla="*/ 5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68">
                    <a:moveTo>
                      <a:pt x="27" y="51"/>
                    </a:moveTo>
                    <a:cubicBezTo>
                      <a:pt x="27" y="51"/>
                      <a:pt x="28" y="51"/>
                      <a:pt x="28" y="51"/>
                    </a:cubicBezTo>
                    <a:cubicBezTo>
                      <a:pt x="27" y="50"/>
                      <a:pt x="26" y="50"/>
                      <a:pt x="25" y="50"/>
                    </a:cubicBezTo>
                    <a:cubicBezTo>
                      <a:pt x="23" y="50"/>
                      <a:pt x="17" y="51"/>
                      <a:pt x="16" y="51"/>
                    </a:cubicBezTo>
                    <a:cubicBezTo>
                      <a:pt x="16" y="50"/>
                      <a:pt x="16" y="47"/>
                      <a:pt x="16" y="43"/>
                    </a:cubicBezTo>
                    <a:cubicBezTo>
                      <a:pt x="18" y="43"/>
                      <a:pt x="19" y="44"/>
                      <a:pt x="21" y="44"/>
                    </a:cubicBezTo>
                    <a:cubicBezTo>
                      <a:pt x="24" y="44"/>
                      <a:pt x="27" y="40"/>
                      <a:pt x="27" y="37"/>
                    </a:cubicBezTo>
                    <a:cubicBezTo>
                      <a:pt x="27" y="33"/>
                      <a:pt x="24" y="30"/>
                      <a:pt x="21" y="30"/>
                    </a:cubicBezTo>
                    <a:cubicBezTo>
                      <a:pt x="19" y="30"/>
                      <a:pt x="18" y="30"/>
                      <a:pt x="17" y="30"/>
                    </a:cubicBezTo>
                    <a:cubicBezTo>
                      <a:pt x="17" y="28"/>
                      <a:pt x="17" y="25"/>
                      <a:pt x="17" y="22"/>
                    </a:cubicBezTo>
                    <a:cubicBezTo>
                      <a:pt x="17" y="20"/>
                      <a:pt x="17" y="17"/>
                      <a:pt x="17" y="15"/>
                    </a:cubicBezTo>
                    <a:cubicBezTo>
                      <a:pt x="17" y="15"/>
                      <a:pt x="18" y="15"/>
                      <a:pt x="19" y="14"/>
                    </a:cubicBezTo>
                    <a:cubicBezTo>
                      <a:pt x="23" y="13"/>
                      <a:pt x="25" y="11"/>
                      <a:pt x="27" y="9"/>
                    </a:cubicBezTo>
                    <a:cubicBezTo>
                      <a:pt x="28" y="7"/>
                      <a:pt x="28" y="5"/>
                      <a:pt x="26" y="3"/>
                    </a:cubicBezTo>
                    <a:cubicBezTo>
                      <a:pt x="21" y="0"/>
                      <a:pt x="11" y="0"/>
                      <a:pt x="6" y="4"/>
                    </a:cubicBezTo>
                    <a:cubicBezTo>
                      <a:pt x="0" y="9"/>
                      <a:pt x="3" y="23"/>
                      <a:pt x="3" y="30"/>
                    </a:cubicBezTo>
                    <a:cubicBezTo>
                      <a:pt x="3" y="38"/>
                      <a:pt x="0" y="54"/>
                      <a:pt x="5" y="61"/>
                    </a:cubicBezTo>
                    <a:cubicBezTo>
                      <a:pt x="9" y="68"/>
                      <a:pt x="20" y="64"/>
                      <a:pt x="27" y="63"/>
                    </a:cubicBezTo>
                    <a:cubicBezTo>
                      <a:pt x="29" y="63"/>
                      <a:pt x="32" y="59"/>
                      <a:pt x="32" y="56"/>
                    </a:cubicBezTo>
                    <a:cubicBezTo>
                      <a:pt x="31" y="52"/>
                      <a:pt x="29" y="52"/>
                      <a:pt x="27" y="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6">
                <a:extLst>
                  <a:ext uri="{FF2B5EF4-FFF2-40B4-BE49-F238E27FC236}">
                    <a16:creationId xmlns:a16="http://schemas.microsoft.com/office/drawing/2014/main" id="{D768DDE6-A8D1-4605-BEE3-1608FCB10B06}"/>
                  </a:ext>
                </a:extLst>
              </p:cNvPr>
              <p:cNvSpPr>
                <a:spLocks noEditPoints="1"/>
              </p:cNvSpPr>
              <p:nvPr/>
            </p:nvSpPr>
            <p:spPr bwMode="auto">
              <a:xfrm>
                <a:off x="3967999" y="1163140"/>
                <a:ext cx="103517" cy="137008"/>
              </a:xfrm>
              <a:custGeom>
                <a:avLst/>
                <a:gdLst>
                  <a:gd name="T0" fmla="*/ 41 w 46"/>
                  <a:gd name="T1" fmla="*/ 55 h 66"/>
                  <a:gd name="T2" fmla="*/ 20 w 46"/>
                  <a:gd name="T3" fmla="*/ 1 h 66"/>
                  <a:gd name="T4" fmla="*/ 3 w 46"/>
                  <a:gd name="T5" fmla="*/ 19 h 66"/>
                  <a:gd name="T6" fmla="*/ 4 w 46"/>
                  <a:gd name="T7" fmla="*/ 60 h 66"/>
                  <a:gd name="T8" fmla="*/ 15 w 46"/>
                  <a:gd name="T9" fmla="*/ 60 h 66"/>
                  <a:gd name="T10" fmla="*/ 15 w 46"/>
                  <a:gd name="T11" fmla="*/ 43 h 66"/>
                  <a:gd name="T12" fmla="*/ 26 w 46"/>
                  <a:gd name="T13" fmla="*/ 43 h 66"/>
                  <a:gd name="T14" fmla="*/ 27 w 46"/>
                  <a:gd name="T15" fmla="*/ 43 h 66"/>
                  <a:gd name="T16" fmla="*/ 28 w 46"/>
                  <a:gd name="T17" fmla="*/ 55 h 66"/>
                  <a:gd name="T18" fmla="*/ 41 w 46"/>
                  <a:gd name="T19" fmla="*/ 55 h 66"/>
                  <a:gd name="T20" fmla="*/ 23 w 46"/>
                  <a:gd name="T21" fmla="*/ 31 h 66"/>
                  <a:gd name="T22" fmla="*/ 17 w 46"/>
                  <a:gd name="T23" fmla="*/ 32 h 66"/>
                  <a:gd name="T24" fmla="*/ 15 w 46"/>
                  <a:gd name="T25" fmla="*/ 33 h 66"/>
                  <a:gd name="T26" fmla="*/ 16 w 46"/>
                  <a:gd name="T27" fmla="*/ 19 h 66"/>
                  <a:gd name="T28" fmla="*/ 24 w 46"/>
                  <a:gd name="T29" fmla="*/ 18 h 66"/>
                  <a:gd name="T30" fmla="*/ 26 w 46"/>
                  <a:gd name="T31" fmla="*/ 24 h 66"/>
                  <a:gd name="T32" fmla="*/ 27 w 46"/>
                  <a:gd name="T33" fmla="*/ 30 h 66"/>
                  <a:gd name="T34" fmla="*/ 23 w 46"/>
                  <a:gd name="T35" fmla="*/ 3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66">
                    <a:moveTo>
                      <a:pt x="41" y="55"/>
                    </a:moveTo>
                    <a:cubicBezTo>
                      <a:pt x="39" y="40"/>
                      <a:pt x="46" y="0"/>
                      <a:pt x="20" y="1"/>
                    </a:cubicBezTo>
                    <a:cubicBezTo>
                      <a:pt x="10" y="1"/>
                      <a:pt x="4" y="10"/>
                      <a:pt x="3" y="19"/>
                    </a:cubicBezTo>
                    <a:cubicBezTo>
                      <a:pt x="0" y="31"/>
                      <a:pt x="0" y="48"/>
                      <a:pt x="4" y="60"/>
                    </a:cubicBezTo>
                    <a:cubicBezTo>
                      <a:pt x="6" y="65"/>
                      <a:pt x="14" y="66"/>
                      <a:pt x="15" y="60"/>
                    </a:cubicBezTo>
                    <a:cubicBezTo>
                      <a:pt x="16" y="55"/>
                      <a:pt x="16" y="49"/>
                      <a:pt x="15" y="43"/>
                    </a:cubicBezTo>
                    <a:cubicBezTo>
                      <a:pt x="19" y="43"/>
                      <a:pt x="23" y="43"/>
                      <a:pt x="26" y="43"/>
                    </a:cubicBezTo>
                    <a:cubicBezTo>
                      <a:pt x="27" y="43"/>
                      <a:pt x="27" y="43"/>
                      <a:pt x="27" y="43"/>
                    </a:cubicBezTo>
                    <a:cubicBezTo>
                      <a:pt x="27" y="47"/>
                      <a:pt x="27" y="51"/>
                      <a:pt x="28" y="55"/>
                    </a:cubicBezTo>
                    <a:cubicBezTo>
                      <a:pt x="27" y="64"/>
                      <a:pt x="42" y="64"/>
                      <a:pt x="41" y="55"/>
                    </a:cubicBezTo>
                    <a:close/>
                    <a:moveTo>
                      <a:pt x="23" y="31"/>
                    </a:moveTo>
                    <a:cubicBezTo>
                      <a:pt x="21" y="32"/>
                      <a:pt x="19" y="32"/>
                      <a:pt x="17" y="32"/>
                    </a:cubicBezTo>
                    <a:cubicBezTo>
                      <a:pt x="16" y="33"/>
                      <a:pt x="15" y="33"/>
                      <a:pt x="15" y="33"/>
                    </a:cubicBezTo>
                    <a:cubicBezTo>
                      <a:pt x="15" y="28"/>
                      <a:pt x="14" y="22"/>
                      <a:pt x="16" y="19"/>
                    </a:cubicBezTo>
                    <a:cubicBezTo>
                      <a:pt x="19" y="19"/>
                      <a:pt x="22" y="18"/>
                      <a:pt x="24" y="18"/>
                    </a:cubicBezTo>
                    <a:cubicBezTo>
                      <a:pt x="25" y="20"/>
                      <a:pt x="26" y="22"/>
                      <a:pt x="26" y="24"/>
                    </a:cubicBezTo>
                    <a:cubicBezTo>
                      <a:pt x="27" y="26"/>
                      <a:pt x="27" y="28"/>
                      <a:pt x="27" y="30"/>
                    </a:cubicBezTo>
                    <a:cubicBezTo>
                      <a:pt x="26" y="30"/>
                      <a:pt x="24" y="30"/>
                      <a:pt x="23"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7" name="Freeform 77">
              <a:extLst>
                <a:ext uri="{FF2B5EF4-FFF2-40B4-BE49-F238E27FC236}">
                  <a16:creationId xmlns:a16="http://schemas.microsoft.com/office/drawing/2014/main" id="{E47033B0-D32E-4844-A8B9-09B5EAD3721D}"/>
                </a:ext>
              </a:extLst>
            </p:cNvPr>
            <p:cNvSpPr>
              <a:spLocks noEditPoints="1"/>
            </p:cNvSpPr>
            <p:nvPr/>
          </p:nvSpPr>
          <p:spPr bwMode="auto">
            <a:xfrm>
              <a:off x="2567475" y="1438679"/>
              <a:ext cx="391233" cy="1030604"/>
            </a:xfrm>
            <a:custGeom>
              <a:avLst/>
              <a:gdLst>
                <a:gd name="T0" fmla="*/ 36 w 175"/>
                <a:gd name="T1" fmla="*/ 27 h 498"/>
                <a:gd name="T2" fmla="*/ 31 w 175"/>
                <a:gd name="T3" fmla="*/ 2 h 498"/>
                <a:gd name="T4" fmla="*/ 11 w 175"/>
                <a:gd name="T5" fmla="*/ 9 h 498"/>
                <a:gd name="T6" fmla="*/ 18 w 175"/>
                <a:gd name="T7" fmla="*/ 107 h 498"/>
                <a:gd name="T8" fmla="*/ 62 w 175"/>
                <a:gd name="T9" fmla="*/ 234 h 498"/>
                <a:gd name="T10" fmla="*/ 101 w 175"/>
                <a:gd name="T11" fmla="*/ 357 h 498"/>
                <a:gd name="T12" fmla="*/ 152 w 175"/>
                <a:gd name="T13" fmla="*/ 481 h 498"/>
                <a:gd name="T14" fmla="*/ 160 w 175"/>
                <a:gd name="T15" fmla="*/ 485 h 498"/>
                <a:gd name="T16" fmla="*/ 169 w 175"/>
                <a:gd name="T17" fmla="*/ 498 h 498"/>
                <a:gd name="T18" fmla="*/ 174 w 175"/>
                <a:gd name="T19" fmla="*/ 477 h 498"/>
                <a:gd name="T20" fmla="*/ 124 w 175"/>
                <a:gd name="T21" fmla="*/ 282 h 498"/>
                <a:gd name="T22" fmla="*/ 109 w 175"/>
                <a:gd name="T23" fmla="*/ 216 h 498"/>
                <a:gd name="T24" fmla="*/ 116 w 175"/>
                <a:gd name="T25" fmla="*/ 203 h 498"/>
                <a:gd name="T26" fmla="*/ 22 w 175"/>
                <a:gd name="T27" fmla="*/ 8 h 498"/>
                <a:gd name="T28" fmla="*/ 33 w 175"/>
                <a:gd name="T29" fmla="*/ 27 h 498"/>
                <a:gd name="T30" fmla="*/ 15 w 175"/>
                <a:gd name="T31" fmla="*/ 10 h 498"/>
                <a:gd name="T32" fmla="*/ 135 w 175"/>
                <a:gd name="T33" fmla="*/ 348 h 498"/>
                <a:gd name="T34" fmla="*/ 157 w 175"/>
                <a:gd name="T35" fmla="*/ 479 h 498"/>
                <a:gd name="T36" fmla="*/ 163 w 175"/>
                <a:gd name="T37" fmla="*/ 471 h 498"/>
                <a:gd name="T38" fmla="*/ 147 w 175"/>
                <a:gd name="T39" fmla="*/ 455 h 498"/>
                <a:gd name="T40" fmla="*/ 147 w 175"/>
                <a:gd name="T41" fmla="*/ 453 h 498"/>
                <a:gd name="T42" fmla="*/ 154 w 175"/>
                <a:gd name="T43" fmla="*/ 444 h 498"/>
                <a:gd name="T44" fmla="*/ 149 w 175"/>
                <a:gd name="T45" fmla="*/ 427 h 498"/>
                <a:gd name="T46" fmla="*/ 129 w 175"/>
                <a:gd name="T47" fmla="*/ 409 h 498"/>
                <a:gd name="T48" fmla="*/ 129 w 175"/>
                <a:gd name="T49" fmla="*/ 407 h 498"/>
                <a:gd name="T50" fmla="*/ 141 w 175"/>
                <a:gd name="T51" fmla="*/ 398 h 498"/>
                <a:gd name="T52" fmla="*/ 134 w 175"/>
                <a:gd name="T53" fmla="*/ 382 h 498"/>
                <a:gd name="T54" fmla="*/ 111 w 175"/>
                <a:gd name="T55" fmla="*/ 360 h 498"/>
                <a:gd name="T56" fmla="*/ 110 w 175"/>
                <a:gd name="T57" fmla="*/ 358 h 498"/>
                <a:gd name="T58" fmla="*/ 123 w 175"/>
                <a:gd name="T59" fmla="*/ 349 h 498"/>
                <a:gd name="T60" fmla="*/ 96 w 175"/>
                <a:gd name="T61" fmla="*/ 320 h 498"/>
                <a:gd name="T62" fmla="*/ 95 w 175"/>
                <a:gd name="T63" fmla="*/ 318 h 498"/>
                <a:gd name="T64" fmla="*/ 107 w 175"/>
                <a:gd name="T65" fmla="*/ 305 h 498"/>
                <a:gd name="T66" fmla="*/ 82 w 175"/>
                <a:gd name="T67" fmla="*/ 280 h 498"/>
                <a:gd name="T68" fmla="*/ 82 w 175"/>
                <a:gd name="T69" fmla="*/ 278 h 498"/>
                <a:gd name="T70" fmla="*/ 95 w 175"/>
                <a:gd name="T71" fmla="*/ 262 h 498"/>
                <a:gd name="T72" fmla="*/ 86 w 175"/>
                <a:gd name="T73" fmla="*/ 243 h 498"/>
                <a:gd name="T74" fmla="*/ 66 w 175"/>
                <a:gd name="T75" fmla="*/ 235 h 498"/>
                <a:gd name="T76" fmla="*/ 103 w 175"/>
                <a:gd name="T77" fmla="*/ 217 h 498"/>
                <a:gd name="T78" fmla="*/ 56 w 175"/>
                <a:gd name="T79" fmla="*/ 220 h 498"/>
                <a:gd name="T80" fmla="*/ 71 w 175"/>
                <a:gd name="T81" fmla="*/ 216 h 498"/>
                <a:gd name="T82" fmla="*/ 63 w 175"/>
                <a:gd name="T83" fmla="*/ 196 h 498"/>
                <a:gd name="T84" fmla="*/ 41 w 175"/>
                <a:gd name="T85" fmla="*/ 174 h 498"/>
                <a:gd name="T86" fmla="*/ 41 w 175"/>
                <a:gd name="T87" fmla="*/ 174 h 498"/>
                <a:gd name="T88" fmla="*/ 54 w 175"/>
                <a:gd name="T89" fmla="*/ 159 h 498"/>
                <a:gd name="T90" fmla="*/ 30 w 175"/>
                <a:gd name="T91" fmla="*/ 138 h 498"/>
                <a:gd name="T92" fmla="*/ 30 w 175"/>
                <a:gd name="T93" fmla="*/ 136 h 498"/>
                <a:gd name="T94" fmla="*/ 43 w 175"/>
                <a:gd name="T95" fmla="*/ 122 h 498"/>
                <a:gd name="T96" fmla="*/ 42 w 175"/>
                <a:gd name="T97" fmla="*/ 104 h 498"/>
                <a:gd name="T98" fmla="*/ 21 w 175"/>
                <a:gd name="T99" fmla="*/ 91 h 498"/>
                <a:gd name="T100" fmla="*/ 35 w 175"/>
                <a:gd name="T101" fmla="*/ 77 h 498"/>
                <a:gd name="T102" fmla="*/ 17 w 175"/>
                <a:gd name="T103" fmla="*/ 56 h 498"/>
                <a:gd name="T104" fmla="*/ 17 w 175"/>
                <a:gd name="T105" fmla="*/ 54 h 498"/>
                <a:gd name="T106" fmla="*/ 36 w 175"/>
                <a:gd name="T107" fmla="*/ 47 h 498"/>
                <a:gd name="T108" fmla="*/ 63 w 175"/>
                <a:gd name="T109" fmla="*/ 82 h 498"/>
                <a:gd name="T110" fmla="*/ 103 w 175"/>
                <a:gd name="T111" fmla="*/ 216 h 498"/>
                <a:gd name="T112" fmla="*/ 56 w 175"/>
                <a:gd name="T113" fmla="*/ 46 h 498"/>
                <a:gd name="T114" fmla="*/ 102 w 175"/>
                <a:gd name="T115" fmla="*/ 185 h 498"/>
                <a:gd name="T116" fmla="*/ 114 w 175"/>
                <a:gd name="T117" fmla="*/ 200 h 498"/>
                <a:gd name="T118" fmla="*/ 106 w 175"/>
                <a:gd name="T119" fmla="*/ 187 h 498"/>
                <a:gd name="T120" fmla="*/ 108 w 175"/>
                <a:gd name="T121" fmla="*/ 182 h 498"/>
                <a:gd name="T122" fmla="*/ 54 w 175"/>
                <a:gd name="T123" fmla="*/ 43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 h="498">
                  <a:moveTo>
                    <a:pt x="95" y="84"/>
                  </a:moveTo>
                  <a:cubicBezTo>
                    <a:pt x="89" y="69"/>
                    <a:pt x="72" y="18"/>
                    <a:pt x="48" y="35"/>
                  </a:cubicBezTo>
                  <a:cubicBezTo>
                    <a:pt x="45" y="31"/>
                    <a:pt x="41" y="28"/>
                    <a:pt x="36" y="27"/>
                  </a:cubicBezTo>
                  <a:cubicBezTo>
                    <a:pt x="36" y="19"/>
                    <a:pt x="36" y="9"/>
                    <a:pt x="32" y="3"/>
                  </a:cubicBezTo>
                  <a:cubicBezTo>
                    <a:pt x="32" y="2"/>
                    <a:pt x="31" y="2"/>
                    <a:pt x="31" y="2"/>
                  </a:cubicBezTo>
                  <a:cubicBezTo>
                    <a:pt x="31" y="2"/>
                    <a:pt x="31" y="2"/>
                    <a:pt x="31" y="2"/>
                  </a:cubicBezTo>
                  <a:cubicBezTo>
                    <a:pt x="28" y="0"/>
                    <a:pt x="23" y="1"/>
                    <a:pt x="20" y="2"/>
                  </a:cubicBezTo>
                  <a:cubicBezTo>
                    <a:pt x="17" y="3"/>
                    <a:pt x="13" y="5"/>
                    <a:pt x="12" y="8"/>
                  </a:cubicBezTo>
                  <a:cubicBezTo>
                    <a:pt x="12" y="8"/>
                    <a:pt x="11" y="9"/>
                    <a:pt x="11" y="9"/>
                  </a:cubicBezTo>
                  <a:cubicBezTo>
                    <a:pt x="12" y="17"/>
                    <a:pt x="15" y="25"/>
                    <a:pt x="19" y="32"/>
                  </a:cubicBezTo>
                  <a:cubicBezTo>
                    <a:pt x="19" y="32"/>
                    <a:pt x="19" y="32"/>
                    <a:pt x="19" y="32"/>
                  </a:cubicBezTo>
                  <a:cubicBezTo>
                    <a:pt x="0" y="47"/>
                    <a:pt x="14" y="89"/>
                    <a:pt x="18" y="107"/>
                  </a:cubicBezTo>
                  <a:cubicBezTo>
                    <a:pt x="23" y="129"/>
                    <a:pt x="28" y="150"/>
                    <a:pt x="35" y="171"/>
                  </a:cubicBezTo>
                  <a:cubicBezTo>
                    <a:pt x="39" y="187"/>
                    <a:pt x="44" y="204"/>
                    <a:pt x="51" y="220"/>
                  </a:cubicBezTo>
                  <a:cubicBezTo>
                    <a:pt x="53" y="227"/>
                    <a:pt x="56" y="232"/>
                    <a:pt x="62" y="234"/>
                  </a:cubicBezTo>
                  <a:cubicBezTo>
                    <a:pt x="65" y="254"/>
                    <a:pt x="73" y="274"/>
                    <a:pt x="80" y="293"/>
                  </a:cubicBezTo>
                  <a:cubicBezTo>
                    <a:pt x="87" y="315"/>
                    <a:pt x="94" y="336"/>
                    <a:pt x="102" y="357"/>
                  </a:cubicBezTo>
                  <a:cubicBezTo>
                    <a:pt x="102" y="357"/>
                    <a:pt x="101" y="357"/>
                    <a:pt x="101" y="357"/>
                  </a:cubicBezTo>
                  <a:cubicBezTo>
                    <a:pt x="100" y="357"/>
                    <a:pt x="100" y="358"/>
                    <a:pt x="101" y="358"/>
                  </a:cubicBezTo>
                  <a:cubicBezTo>
                    <a:pt x="101" y="358"/>
                    <a:pt x="102" y="358"/>
                    <a:pt x="103" y="358"/>
                  </a:cubicBezTo>
                  <a:cubicBezTo>
                    <a:pt x="118" y="400"/>
                    <a:pt x="133" y="441"/>
                    <a:pt x="152" y="481"/>
                  </a:cubicBezTo>
                  <a:cubicBezTo>
                    <a:pt x="152" y="482"/>
                    <a:pt x="153" y="482"/>
                    <a:pt x="153" y="482"/>
                  </a:cubicBezTo>
                  <a:cubicBezTo>
                    <a:pt x="153" y="483"/>
                    <a:pt x="154" y="484"/>
                    <a:pt x="155" y="484"/>
                  </a:cubicBezTo>
                  <a:cubicBezTo>
                    <a:pt x="156" y="484"/>
                    <a:pt x="158" y="485"/>
                    <a:pt x="160" y="485"/>
                  </a:cubicBezTo>
                  <a:cubicBezTo>
                    <a:pt x="160" y="486"/>
                    <a:pt x="160" y="487"/>
                    <a:pt x="160" y="488"/>
                  </a:cubicBezTo>
                  <a:cubicBezTo>
                    <a:pt x="161" y="490"/>
                    <a:pt x="161" y="492"/>
                    <a:pt x="162" y="493"/>
                  </a:cubicBezTo>
                  <a:cubicBezTo>
                    <a:pt x="163" y="495"/>
                    <a:pt x="165" y="498"/>
                    <a:pt x="169" y="498"/>
                  </a:cubicBezTo>
                  <a:cubicBezTo>
                    <a:pt x="175" y="496"/>
                    <a:pt x="172" y="486"/>
                    <a:pt x="170" y="482"/>
                  </a:cubicBezTo>
                  <a:cubicBezTo>
                    <a:pt x="172" y="481"/>
                    <a:pt x="173" y="480"/>
                    <a:pt x="174" y="478"/>
                  </a:cubicBezTo>
                  <a:cubicBezTo>
                    <a:pt x="174" y="478"/>
                    <a:pt x="174" y="477"/>
                    <a:pt x="174" y="477"/>
                  </a:cubicBezTo>
                  <a:cubicBezTo>
                    <a:pt x="175" y="477"/>
                    <a:pt x="175" y="476"/>
                    <a:pt x="175" y="475"/>
                  </a:cubicBezTo>
                  <a:cubicBezTo>
                    <a:pt x="166" y="431"/>
                    <a:pt x="153" y="389"/>
                    <a:pt x="141" y="346"/>
                  </a:cubicBezTo>
                  <a:cubicBezTo>
                    <a:pt x="135" y="325"/>
                    <a:pt x="130" y="304"/>
                    <a:pt x="124" y="282"/>
                  </a:cubicBezTo>
                  <a:cubicBezTo>
                    <a:pt x="119" y="262"/>
                    <a:pt x="115" y="241"/>
                    <a:pt x="107" y="222"/>
                  </a:cubicBezTo>
                  <a:cubicBezTo>
                    <a:pt x="108" y="221"/>
                    <a:pt x="108" y="221"/>
                    <a:pt x="109" y="220"/>
                  </a:cubicBezTo>
                  <a:cubicBezTo>
                    <a:pt x="110" y="219"/>
                    <a:pt x="110" y="217"/>
                    <a:pt x="109" y="216"/>
                  </a:cubicBezTo>
                  <a:cubicBezTo>
                    <a:pt x="110" y="216"/>
                    <a:pt x="110" y="215"/>
                    <a:pt x="110" y="214"/>
                  </a:cubicBezTo>
                  <a:cubicBezTo>
                    <a:pt x="109" y="210"/>
                    <a:pt x="107" y="205"/>
                    <a:pt x="106" y="201"/>
                  </a:cubicBezTo>
                  <a:cubicBezTo>
                    <a:pt x="110" y="203"/>
                    <a:pt x="114" y="205"/>
                    <a:pt x="116" y="203"/>
                  </a:cubicBezTo>
                  <a:cubicBezTo>
                    <a:pt x="117" y="203"/>
                    <a:pt x="119" y="202"/>
                    <a:pt x="119" y="200"/>
                  </a:cubicBezTo>
                  <a:cubicBezTo>
                    <a:pt x="119" y="160"/>
                    <a:pt x="111" y="121"/>
                    <a:pt x="95" y="84"/>
                  </a:cubicBezTo>
                  <a:close/>
                  <a:moveTo>
                    <a:pt x="22" y="8"/>
                  </a:moveTo>
                  <a:cubicBezTo>
                    <a:pt x="24" y="7"/>
                    <a:pt x="27" y="7"/>
                    <a:pt x="30" y="6"/>
                  </a:cubicBezTo>
                  <a:cubicBezTo>
                    <a:pt x="30" y="9"/>
                    <a:pt x="30" y="12"/>
                    <a:pt x="31" y="15"/>
                  </a:cubicBezTo>
                  <a:cubicBezTo>
                    <a:pt x="31" y="19"/>
                    <a:pt x="32" y="23"/>
                    <a:pt x="33" y="27"/>
                  </a:cubicBezTo>
                  <a:cubicBezTo>
                    <a:pt x="31" y="27"/>
                    <a:pt x="29" y="27"/>
                    <a:pt x="26" y="28"/>
                  </a:cubicBezTo>
                  <a:cubicBezTo>
                    <a:pt x="24" y="28"/>
                    <a:pt x="23" y="29"/>
                    <a:pt x="21" y="30"/>
                  </a:cubicBezTo>
                  <a:cubicBezTo>
                    <a:pt x="20" y="23"/>
                    <a:pt x="18" y="16"/>
                    <a:pt x="15" y="10"/>
                  </a:cubicBezTo>
                  <a:cubicBezTo>
                    <a:pt x="17" y="10"/>
                    <a:pt x="20" y="8"/>
                    <a:pt x="22" y="8"/>
                  </a:cubicBezTo>
                  <a:close/>
                  <a:moveTo>
                    <a:pt x="118" y="284"/>
                  </a:moveTo>
                  <a:cubicBezTo>
                    <a:pt x="124" y="305"/>
                    <a:pt x="129" y="327"/>
                    <a:pt x="135" y="348"/>
                  </a:cubicBezTo>
                  <a:cubicBezTo>
                    <a:pt x="147" y="390"/>
                    <a:pt x="156" y="434"/>
                    <a:pt x="171" y="476"/>
                  </a:cubicBezTo>
                  <a:cubicBezTo>
                    <a:pt x="169" y="476"/>
                    <a:pt x="167" y="477"/>
                    <a:pt x="165" y="478"/>
                  </a:cubicBezTo>
                  <a:cubicBezTo>
                    <a:pt x="162" y="478"/>
                    <a:pt x="160" y="479"/>
                    <a:pt x="157" y="479"/>
                  </a:cubicBezTo>
                  <a:cubicBezTo>
                    <a:pt x="157" y="479"/>
                    <a:pt x="157" y="478"/>
                    <a:pt x="156" y="478"/>
                  </a:cubicBezTo>
                  <a:cubicBezTo>
                    <a:pt x="155" y="475"/>
                    <a:pt x="154" y="471"/>
                    <a:pt x="153" y="468"/>
                  </a:cubicBezTo>
                  <a:cubicBezTo>
                    <a:pt x="156" y="469"/>
                    <a:pt x="159" y="470"/>
                    <a:pt x="163" y="471"/>
                  </a:cubicBezTo>
                  <a:cubicBezTo>
                    <a:pt x="163" y="471"/>
                    <a:pt x="163" y="470"/>
                    <a:pt x="163" y="470"/>
                  </a:cubicBezTo>
                  <a:cubicBezTo>
                    <a:pt x="159" y="468"/>
                    <a:pt x="156" y="467"/>
                    <a:pt x="152" y="466"/>
                  </a:cubicBezTo>
                  <a:cubicBezTo>
                    <a:pt x="151" y="462"/>
                    <a:pt x="149" y="458"/>
                    <a:pt x="147" y="455"/>
                  </a:cubicBezTo>
                  <a:cubicBezTo>
                    <a:pt x="151" y="456"/>
                    <a:pt x="155" y="457"/>
                    <a:pt x="159" y="458"/>
                  </a:cubicBezTo>
                  <a:cubicBezTo>
                    <a:pt x="160" y="458"/>
                    <a:pt x="160" y="457"/>
                    <a:pt x="160" y="457"/>
                  </a:cubicBezTo>
                  <a:cubicBezTo>
                    <a:pt x="155" y="455"/>
                    <a:pt x="151" y="454"/>
                    <a:pt x="147" y="453"/>
                  </a:cubicBezTo>
                  <a:cubicBezTo>
                    <a:pt x="145" y="449"/>
                    <a:pt x="144" y="445"/>
                    <a:pt x="142" y="441"/>
                  </a:cubicBezTo>
                  <a:cubicBezTo>
                    <a:pt x="146" y="442"/>
                    <a:pt x="150" y="444"/>
                    <a:pt x="153" y="445"/>
                  </a:cubicBezTo>
                  <a:cubicBezTo>
                    <a:pt x="154" y="446"/>
                    <a:pt x="155" y="444"/>
                    <a:pt x="154" y="444"/>
                  </a:cubicBezTo>
                  <a:cubicBezTo>
                    <a:pt x="150" y="442"/>
                    <a:pt x="146" y="441"/>
                    <a:pt x="141" y="439"/>
                  </a:cubicBezTo>
                  <a:cubicBezTo>
                    <a:pt x="139" y="434"/>
                    <a:pt x="138" y="429"/>
                    <a:pt x="136" y="424"/>
                  </a:cubicBezTo>
                  <a:cubicBezTo>
                    <a:pt x="140" y="426"/>
                    <a:pt x="145" y="427"/>
                    <a:pt x="149" y="427"/>
                  </a:cubicBezTo>
                  <a:cubicBezTo>
                    <a:pt x="150" y="427"/>
                    <a:pt x="150" y="426"/>
                    <a:pt x="149" y="426"/>
                  </a:cubicBezTo>
                  <a:cubicBezTo>
                    <a:pt x="145" y="425"/>
                    <a:pt x="140" y="424"/>
                    <a:pt x="135" y="423"/>
                  </a:cubicBezTo>
                  <a:cubicBezTo>
                    <a:pt x="133" y="418"/>
                    <a:pt x="131" y="413"/>
                    <a:pt x="129" y="409"/>
                  </a:cubicBezTo>
                  <a:cubicBezTo>
                    <a:pt x="134" y="410"/>
                    <a:pt x="138" y="412"/>
                    <a:pt x="143" y="413"/>
                  </a:cubicBezTo>
                  <a:cubicBezTo>
                    <a:pt x="143" y="413"/>
                    <a:pt x="144" y="412"/>
                    <a:pt x="143" y="412"/>
                  </a:cubicBezTo>
                  <a:cubicBezTo>
                    <a:pt x="138" y="410"/>
                    <a:pt x="134" y="409"/>
                    <a:pt x="129" y="407"/>
                  </a:cubicBezTo>
                  <a:cubicBezTo>
                    <a:pt x="127" y="402"/>
                    <a:pt x="125" y="397"/>
                    <a:pt x="123" y="392"/>
                  </a:cubicBezTo>
                  <a:cubicBezTo>
                    <a:pt x="129" y="395"/>
                    <a:pt x="135" y="397"/>
                    <a:pt x="141" y="399"/>
                  </a:cubicBezTo>
                  <a:cubicBezTo>
                    <a:pt x="142" y="399"/>
                    <a:pt x="142" y="398"/>
                    <a:pt x="141" y="398"/>
                  </a:cubicBezTo>
                  <a:cubicBezTo>
                    <a:pt x="135" y="395"/>
                    <a:pt x="129" y="393"/>
                    <a:pt x="122" y="391"/>
                  </a:cubicBezTo>
                  <a:cubicBezTo>
                    <a:pt x="121" y="386"/>
                    <a:pt x="119" y="381"/>
                    <a:pt x="117" y="376"/>
                  </a:cubicBezTo>
                  <a:cubicBezTo>
                    <a:pt x="122" y="379"/>
                    <a:pt x="128" y="381"/>
                    <a:pt x="134" y="382"/>
                  </a:cubicBezTo>
                  <a:cubicBezTo>
                    <a:pt x="135" y="382"/>
                    <a:pt x="135" y="380"/>
                    <a:pt x="134" y="380"/>
                  </a:cubicBezTo>
                  <a:cubicBezTo>
                    <a:pt x="128" y="379"/>
                    <a:pt x="122" y="377"/>
                    <a:pt x="116" y="375"/>
                  </a:cubicBezTo>
                  <a:cubicBezTo>
                    <a:pt x="114" y="370"/>
                    <a:pt x="113" y="365"/>
                    <a:pt x="111" y="360"/>
                  </a:cubicBezTo>
                  <a:cubicBezTo>
                    <a:pt x="115" y="361"/>
                    <a:pt x="119" y="362"/>
                    <a:pt x="123" y="364"/>
                  </a:cubicBezTo>
                  <a:cubicBezTo>
                    <a:pt x="124" y="364"/>
                    <a:pt x="124" y="363"/>
                    <a:pt x="124" y="362"/>
                  </a:cubicBezTo>
                  <a:cubicBezTo>
                    <a:pt x="119" y="360"/>
                    <a:pt x="115" y="359"/>
                    <a:pt x="110" y="358"/>
                  </a:cubicBezTo>
                  <a:cubicBezTo>
                    <a:pt x="109" y="357"/>
                    <a:pt x="109" y="355"/>
                    <a:pt x="108" y="354"/>
                  </a:cubicBezTo>
                  <a:cubicBezTo>
                    <a:pt x="107" y="351"/>
                    <a:pt x="106" y="347"/>
                    <a:pt x="105" y="344"/>
                  </a:cubicBezTo>
                  <a:cubicBezTo>
                    <a:pt x="111" y="346"/>
                    <a:pt x="117" y="347"/>
                    <a:pt x="123" y="349"/>
                  </a:cubicBezTo>
                  <a:cubicBezTo>
                    <a:pt x="124" y="349"/>
                    <a:pt x="125" y="347"/>
                    <a:pt x="124" y="347"/>
                  </a:cubicBezTo>
                  <a:cubicBezTo>
                    <a:pt x="117" y="346"/>
                    <a:pt x="111" y="344"/>
                    <a:pt x="104" y="343"/>
                  </a:cubicBezTo>
                  <a:cubicBezTo>
                    <a:pt x="102" y="335"/>
                    <a:pt x="99" y="328"/>
                    <a:pt x="96" y="320"/>
                  </a:cubicBezTo>
                  <a:cubicBezTo>
                    <a:pt x="103" y="322"/>
                    <a:pt x="109" y="324"/>
                    <a:pt x="116" y="324"/>
                  </a:cubicBezTo>
                  <a:cubicBezTo>
                    <a:pt x="117" y="325"/>
                    <a:pt x="117" y="323"/>
                    <a:pt x="116" y="323"/>
                  </a:cubicBezTo>
                  <a:cubicBezTo>
                    <a:pt x="109" y="322"/>
                    <a:pt x="102" y="320"/>
                    <a:pt x="95" y="318"/>
                  </a:cubicBezTo>
                  <a:cubicBezTo>
                    <a:pt x="94" y="313"/>
                    <a:pt x="92" y="308"/>
                    <a:pt x="90" y="303"/>
                  </a:cubicBezTo>
                  <a:cubicBezTo>
                    <a:pt x="95" y="304"/>
                    <a:pt x="101" y="306"/>
                    <a:pt x="106" y="307"/>
                  </a:cubicBezTo>
                  <a:cubicBezTo>
                    <a:pt x="107" y="307"/>
                    <a:pt x="108" y="306"/>
                    <a:pt x="107" y="305"/>
                  </a:cubicBezTo>
                  <a:cubicBezTo>
                    <a:pt x="101" y="304"/>
                    <a:pt x="95" y="302"/>
                    <a:pt x="89" y="301"/>
                  </a:cubicBezTo>
                  <a:cubicBezTo>
                    <a:pt x="88" y="298"/>
                    <a:pt x="87" y="295"/>
                    <a:pt x="86" y="292"/>
                  </a:cubicBezTo>
                  <a:cubicBezTo>
                    <a:pt x="85" y="288"/>
                    <a:pt x="83" y="284"/>
                    <a:pt x="82" y="280"/>
                  </a:cubicBezTo>
                  <a:cubicBezTo>
                    <a:pt x="88" y="281"/>
                    <a:pt x="93" y="282"/>
                    <a:pt x="99" y="283"/>
                  </a:cubicBezTo>
                  <a:cubicBezTo>
                    <a:pt x="100" y="284"/>
                    <a:pt x="100" y="282"/>
                    <a:pt x="99" y="282"/>
                  </a:cubicBezTo>
                  <a:cubicBezTo>
                    <a:pt x="93" y="280"/>
                    <a:pt x="88" y="279"/>
                    <a:pt x="82" y="278"/>
                  </a:cubicBezTo>
                  <a:cubicBezTo>
                    <a:pt x="79" y="272"/>
                    <a:pt x="77" y="265"/>
                    <a:pt x="75" y="258"/>
                  </a:cubicBezTo>
                  <a:cubicBezTo>
                    <a:pt x="82" y="260"/>
                    <a:pt x="88" y="261"/>
                    <a:pt x="94" y="263"/>
                  </a:cubicBezTo>
                  <a:cubicBezTo>
                    <a:pt x="95" y="263"/>
                    <a:pt x="95" y="262"/>
                    <a:pt x="95" y="262"/>
                  </a:cubicBezTo>
                  <a:cubicBezTo>
                    <a:pt x="88" y="259"/>
                    <a:pt x="81" y="257"/>
                    <a:pt x="75" y="256"/>
                  </a:cubicBezTo>
                  <a:cubicBezTo>
                    <a:pt x="73" y="251"/>
                    <a:pt x="70" y="245"/>
                    <a:pt x="68" y="239"/>
                  </a:cubicBezTo>
                  <a:cubicBezTo>
                    <a:pt x="74" y="241"/>
                    <a:pt x="80" y="242"/>
                    <a:pt x="86" y="243"/>
                  </a:cubicBezTo>
                  <a:cubicBezTo>
                    <a:pt x="87" y="244"/>
                    <a:pt x="87" y="242"/>
                    <a:pt x="86" y="242"/>
                  </a:cubicBezTo>
                  <a:cubicBezTo>
                    <a:pt x="80" y="240"/>
                    <a:pt x="73" y="238"/>
                    <a:pt x="67" y="237"/>
                  </a:cubicBezTo>
                  <a:cubicBezTo>
                    <a:pt x="67" y="237"/>
                    <a:pt x="66" y="236"/>
                    <a:pt x="66" y="235"/>
                  </a:cubicBezTo>
                  <a:cubicBezTo>
                    <a:pt x="77" y="238"/>
                    <a:pt x="92" y="233"/>
                    <a:pt x="103" y="225"/>
                  </a:cubicBezTo>
                  <a:cubicBezTo>
                    <a:pt x="106" y="245"/>
                    <a:pt x="113" y="265"/>
                    <a:pt x="118" y="284"/>
                  </a:cubicBezTo>
                  <a:close/>
                  <a:moveTo>
                    <a:pt x="103" y="217"/>
                  </a:moveTo>
                  <a:cubicBezTo>
                    <a:pt x="103" y="217"/>
                    <a:pt x="103" y="217"/>
                    <a:pt x="103" y="217"/>
                  </a:cubicBezTo>
                  <a:cubicBezTo>
                    <a:pt x="95" y="224"/>
                    <a:pt x="87" y="228"/>
                    <a:pt x="77" y="230"/>
                  </a:cubicBezTo>
                  <a:cubicBezTo>
                    <a:pt x="66" y="231"/>
                    <a:pt x="60" y="227"/>
                    <a:pt x="56" y="220"/>
                  </a:cubicBezTo>
                  <a:cubicBezTo>
                    <a:pt x="55" y="218"/>
                    <a:pt x="54" y="215"/>
                    <a:pt x="54" y="213"/>
                  </a:cubicBezTo>
                  <a:cubicBezTo>
                    <a:pt x="59" y="215"/>
                    <a:pt x="65" y="217"/>
                    <a:pt x="71" y="218"/>
                  </a:cubicBezTo>
                  <a:cubicBezTo>
                    <a:pt x="71" y="218"/>
                    <a:pt x="72" y="217"/>
                    <a:pt x="71" y="216"/>
                  </a:cubicBezTo>
                  <a:cubicBezTo>
                    <a:pt x="65" y="215"/>
                    <a:pt x="59" y="214"/>
                    <a:pt x="53" y="212"/>
                  </a:cubicBezTo>
                  <a:cubicBezTo>
                    <a:pt x="51" y="205"/>
                    <a:pt x="49" y="199"/>
                    <a:pt x="47" y="192"/>
                  </a:cubicBezTo>
                  <a:cubicBezTo>
                    <a:pt x="52" y="193"/>
                    <a:pt x="58" y="195"/>
                    <a:pt x="63" y="196"/>
                  </a:cubicBezTo>
                  <a:cubicBezTo>
                    <a:pt x="63" y="196"/>
                    <a:pt x="64" y="195"/>
                    <a:pt x="63" y="195"/>
                  </a:cubicBezTo>
                  <a:cubicBezTo>
                    <a:pt x="58" y="194"/>
                    <a:pt x="52" y="192"/>
                    <a:pt x="47" y="191"/>
                  </a:cubicBezTo>
                  <a:cubicBezTo>
                    <a:pt x="45" y="185"/>
                    <a:pt x="43" y="180"/>
                    <a:pt x="41" y="174"/>
                  </a:cubicBezTo>
                  <a:cubicBezTo>
                    <a:pt x="46" y="176"/>
                    <a:pt x="51" y="178"/>
                    <a:pt x="57" y="179"/>
                  </a:cubicBezTo>
                  <a:cubicBezTo>
                    <a:pt x="57" y="179"/>
                    <a:pt x="57" y="178"/>
                    <a:pt x="57" y="178"/>
                  </a:cubicBezTo>
                  <a:cubicBezTo>
                    <a:pt x="52" y="177"/>
                    <a:pt x="46" y="175"/>
                    <a:pt x="41" y="174"/>
                  </a:cubicBezTo>
                  <a:cubicBezTo>
                    <a:pt x="39" y="168"/>
                    <a:pt x="37" y="162"/>
                    <a:pt x="35" y="156"/>
                  </a:cubicBezTo>
                  <a:cubicBezTo>
                    <a:pt x="41" y="158"/>
                    <a:pt x="48" y="159"/>
                    <a:pt x="54" y="160"/>
                  </a:cubicBezTo>
                  <a:cubicBezTo>
                    <a:pt x="54" y="160"/>
                    <a:pt x="55" y="159"/>
                    <a:pt x="54" y="159"/>
                  </a:cubicBezTo>
                  <a:cubicBezTo>
                    <a:pt x="48" y="157"/>
                    <a:pt x="41" y="156"/>
                    <a:pt x="35" y="155"/>
                  </a:cubicBezTo>
                  <a:cubicBezTo>
                    <a:pt x="33" y="149"/>
                    <a:pt x="32" y="144"/>
                    <a:pt x="30" y="138"/>
                  </a:cubicBezTo>
                  <a:cubicBezTo>
                    <a:pt x="30" y="138"/>
                    <a:pt x="30" y="138"/>
                    <a:pt x="30" y="138"/>
                  </a:cubicBezTo>
                  <a:cubicBezTo>
                    <a:pt x="39" y="140"/>
                    <a:pt x="49" y="142"/>
                    <a:pt x="58" y="144"/>
                  </a:cubicBezTo>
                  <a:cubicBezTo>
                    <a:pt x="59" y="144"/>
                    <a:pt x="59" y="143"/>
                    <a:pt x="58" y="143"/>
                  </a:cubicBezTo>
                  <a:cubicBezTo>
                    <a:pt x="49" y="140"/>
                    <a:pt x="39" y="138"/>
                    <a:pt x="30" y="136"/>
                  </a:cubicBezTo>
                  <a:cubicBezTo>
                    <a:pt x="28" y="130"/>
                    <a:pt x="27" y="125"/>
                    <a:pt x="26" y="119"/>
                  </a:cubicBezTo>
                  <a:cubicBezTo>
                    <a:pt x="31" y="120"/>
                    <a:pt x="37" y="122"/>
                    <a:pt x="42" y="123"/>
                  </a:cubicBezTo>
                  <a:cubicBezTo>
                    <a:pt x="43" y="123"/>
                    <a:pt x="43" y="122"/>
                    <a:pt x="43" y="122"/>
                  </a:cubicBezTo>
                  <a:cubicBezTo>
                    <a:pt x="37" y="120"/>
                    <a:pt x="31" y="119"/>
                    <a:pt x="26" y="117"/>
                  </a:cubicBezTo>
                  <a:cubicBezTo>
                    <a:pt x="24" y="111"/>
                    <a:pt x="23" y="105"/>
                    <a:pt x="22" y="99"/>
                  </a:cubicBezTo>
                  <a:cubicBezTo>
                    <a:pt x="29" y="100"/>
                    <a:pt x="35" y="102"/>
                    <a:pt x="42" y="104"/>
                  </a:cubicBezTo>
                  <a:cubicBezTo>
                    <a:pt x="43" y="104"/>
                    <a:pt x="43" y="103"/>
                    <a:pt x="42" y="103"/>
                  </a:cubicBezTo>
                  <a:cubicBezTo>
                    <a:pt x="36" y="101"/>
                    <a:pt x="29" y="99"/>
                    <a:pt x="22" y="98"/>
                  </a:cubicBezTo>
                  <a:cubicBezTo>
                    <a:pt x="21" y="96"/>
                    <a:pt x="21" y="93"/>
                    <a:pt x="21" y="91"/>
                  </a:cubicBezTo>
                  <a:cubicBezTo>
                    <a:pt x="20" y="86"/>
                    <a:pt x="19" y="80"/>
                    <a:pt x="18" y="75"/>
                  </a:cubicBezTo>
                  <a:cubicBezTo>
                    <a:pt x="24" y="76"/>
                    <a:pt x="29" y="77"/>
                    <a:pt x="35" y="79"/>
                  </a:cubicBezTo>
                  <a:cubicBezTo>
                    <a:pt x="36" y="79"/>
                    <a:pt x="36" y="78"/>
                    <a:pt x="35" y="77"/>
                  </a:cubicBezTo>
                  <a:cubicBezTo>
                    <a:pt x="30" y="76"/>
                    <a:pt x="24" y="74"/>
                    <a:pt x="18" y="73"/>
                  </a:cubicBezTo>
                  <a:cubicBezTo>
                    <a:pt x="17" y="70"/>
                    <a:pt x="17" y="67"/>
                    <a:pt x="17" y="64"/>
                  </a:cubicBezTo>
                  <a:cubicBezTo>
                    <a:pt x="17" y="62"/>
                    <a:pt x="17" y="59"/>
                    <a:pt x="17" y="56"/>
                  </a:cubicBezTo>
                  <a:cubicBezTo>
                    <a:pt x="24" y="57"/>
                    <a:pt x="30" y="59"/>
                    <a:pt x="37" y="61"/>
                  </a:cubicBezTo>
                  <a:cubicBezTo>
                    <a:pt x="38" y="61"/>
                    <a:pt x="38" y="60"/>
                    <a:pt x="37" y="59"/>
                  </a:cubicBezTo>
                  <a:cubicBezTo>
                    <a:pt x="31" y="57"/>
                    <a:pt x="24" y="56"/>
                    <a:pt x="17" y="54"/>
                  </a:cubicBezTo>
                  <a:cubicBezTo>
                    <a:pt x="18" y="50"/>
                    <a:pt x="19" y="46"/>
                    <a:pt x="20" y="42"/>
                  </a:cubicBezTo>
                  <a:cubicBezTo>
                    <a:pt x="25" y="44"/>
                    <a:pt x="30" y="46"/>
                    <a:pt x="35" y="49"/>
                  </a:cubicBezTo>
                  <a:cubicBezTo>
                    <a:pt x="36" y="49"/>
                    <a:pt x="37" y="48"/>
                    <a:pt x="36" y="47"/>
                  </a:cubicBezTo>
                  <a:cubicBezTo>
                    <a:pt x="31" y="45"/>
                    <a:pt x="26" y="43"/>
                    <a:pt x="21" y="41"/>
                  </a:cubicBezTo>
                  <a:cubicBezTo>
                    <a:pt x="24" y="33"/>
                    <a:pt x="30" y="29"/>
                    <a:pt x="41" y="38"/>
                  </a:cubicBezTo>
                  <a:cubicBezTo>
                    <a:pt x="52" y="47"/>
                    <a:pt x="58" y="69"/>
                    <a:pt x="63" y="82"/>
                  </a:cubicBezTo>
                  <a:cubicBezTo>
                    <a:pt x="68" y="97"/>
                    <a:pt x="73" y="112"/>
                    <a:pt x="77" y="127"/>
                  </a:cubicBezTo>
                  <a:cubicBezTo>
                    <a:pt x="86" y="156"/>
                    <a:pt x="94" y="186"/>
                    <a:pt x="103" y="216"/>
                  </a:cubicBezTo>
                  <a:cubicBezTo>
                    <a:pt x="103" y="216"/>
                    <a:pt x="103" y="216"/>
                    <a:pt x="103" y="216"/>
                  </a:cubicBezTo>
                  <a:cubicBezTo>
                    <a:pt x="103" y="217"/>
                    <a:pt x="103" y="217"/>
                    <a:pt x="103" y="217"/>
                  </a:cubicBezTo>
                  <a:close/>
                  <a:moveTo>
                    <a:pt x="73" y="91"/>
                  </a:moveTo>
                  <a:cubicBezTo>
                    <a:pt x="70" y="82"/>
                    <a:pt x="65" y="62"/>
                    <a:pt x="56" y="46"/>
                  </a:cubicBezTo>
                  <a:cubicBezTo>
                    <a:pt x="75" y="62"/>
                    <a:pt x="83" y="83"/>
                    <a:pt x="90" y="107"/>
                  </a:cubicBezTo>
                  <a:cubicBezTo>
                    <a:pt x="97" y="132"/>
                    <a:pt x="101" y="156"/>
                    <a:pt x="105" y="182"/>
                  </a:cubicBezTo>
                  <a:cubicBezTo>
                    <a:pt x="104" y="182"/>
                    <a:pt x="103" y="184"/>
                    <a:pt x="102" y="185"/>
                  </a:cubicBezTo>
                  <a:cubicBezTo>
                    <a:pt x="93" y="153"/>
                    <a:pt x="83" y="122"/>
                    <a:pt x="73" y="91"/>
                  </a:cubicBezTo>
                  <a:close/>
                  <a:moveTo>
                    <a:pt x="101" y="116"/>
                  </a:moveTo>
                  <a:cubicBezTo>
                    <a:pt x="109" y="144"/>
                    <a:pt x="113" y="171"/>
                    <a:pt x="114" y="200"/>
                  </a:cubicBezTo>
                  <a:cubicBezTo>
                    <a:pt x="113" y="199"/>
                    <a:pt x="110" y="198"/>
                    <a:pt x="110" y="198"/>
                  </a:cubicBezTo>
                  <a:cubicBezTo>
                    <a:pt x="108" y="196"/>
                    <a:pt x="106" y="195"/>
                    <a:pt x="105" y="193"/>
                  </a:cubicBezTo>
                  <a:cubicBezTo>
                    <a:pt x="105" y="191"/>
                    <a:pt x="105" y="188"/>
                    <a:pt x="106" y="187"/>
                  </a:cubicBezTo>
                  <a:cubicBezTo>
                    <a:pt x="108" y="186"/>
                    <a:pt x="109" y="185"/>
                    <a:pt x="109" y="184"/>
                  </a:cubicBezTo>
                  <a:cubicBezTo>
                    <a:pt x="109" y="183"/>
                    <a:pt x="109" y="182"/>
                    <a:pt x="108" y="182"/>
                  </a:cubicBezTo>
                  <a:cubicBezTo>
                    <a:pt x="108" y="182"/>
                    <a:pt x="108" y="182"/>
                    <a:pt x="108" y="182"/>
                  </a:cubicBezTo>
                  <a:cubicBezTo>
                    <a:pt x="107" y="152"/>
                    <a:pt x="100" y="122"/>
                    <a:pt x="90" y="95"/>
                  </a:cubicBezTo>
                  <a:cubicBezTo>
                    <a:pt x="84" y="76"/>
                    <a:pt x="76" y="51"/>
                    <a:pt x="56" y="43"/>
                  </a:cubicBezTo>
                  <a:cubicBezTo>
                    <a:pt x="56" y="42"/>
                    <a:pt x="55" y="43"/>
                    <a:pt x="54" y="43"/>
                  </a:cubicBezTo>
                  <a:cubicBezTo>
                    <a:pt x="53" y="42"/>
                    <a:pt x="52" y="40"/>
                    <a:pt x="51" y="38"/>
                  </a:cubicBezTo>
                  <a:cubicBezTo>
                    <a:pt x="77" y="29"/>
                    <a:pt x="97" y="101"/>
                    <a:pt x="101" y="1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78">
              <a:extLst>
                <a:ext uri="{FF2B5EF4-FFF2-40B4-BE49-F238E27FC236}">
                  <a16:creationId xmlns:a16="http://schemas.microsoft.com/office/drawing/2014/main" id="{F1B6A4CF-3021-494B-9377-CE55D3699BEF}"/>
                </a:ext>
              </a:extLst>
            </p:cNvPr>
            <p:cNvSpPr>
              <a:spLocks noEditPoints="1"/>
            </p:cNvSpPr>
            <p:nvPr/>
          </p:nvSpPr>
          <p:spPr bwMode="auto">
            <a:xfrm>
              <a:off x="635664" y="3994636"/>
              <a:ext cx="549553" cy="584567"/>
            </a:xfrm>
            <a:custGeom>
              <a:avLst/>
              <a:gdLst>
                <a:gd name="T0" fmla="*/ 106 w 245"/>
                <a:gd name="T1" fmla="*/ 281 h 283"/>
                <a:gd name="T2" fmla="*/ 207 w 245"/>
                <a:gd name="T3" fmla="*/ 255 h 283"/>
                <a:gd name="T4" fmla="*/ 75 w 245"/>
                <a:gd name="T5" fmla="*/ 231 h 283"/>
                <a:gd name="T6" fmla="*/ 180 w 245"/>
                <a:gd name="T7" fmla="*/ 64 h 283"/>
                <a:gd name="T8" fmla="*/ 208 w 245"/>
                <a:gd name="T9" fmla="*/ 105 h 283"/>
                <a:gd name="T10" fmla="*/ 195 w 245"/>
                <a:gd name="T11" fmla="*/ 174 h 283"/>
                <a:gd name="T12" fmla="*/ 144 w 245"/>
                <a:gd name="T13" fmla="*/ 88 h 283"/>
                <a:gd name="T14" fmla="*/ 164 w 245"/>
                <a:gd name="T15" fmla="*/ 204 h 283"/>
                <a:gd name="T16" fmla="*/ 231 w 245"/>
                <a:gd name="T17" fmla="*/ 149 h 283"/>
                <a:gd name="T18" fmla="*/ 161 w 245"/>
                <a:gd name="T19" fmla="*/ 198 h 283"/>
                <a:gd name="T20" fmla="*/ 132 w 245"/>
                <a:gd name="T21" fmla="*/ 218 h 283"/>
                <a:gd name="T22" fmla="*/ 111 w 245"/>
                <a:gd name="T23" fmla="*/ 218 h 283"/>
                <a:gd name="T24" fmla="*/ 102 w 245"/>
                <a:gd name="T25" fmla="*/ 204 h 283"/>
                <a:gd name="T26" fmla="*/ 90 w 245"/>
                <a:gd name="T27" fmla="*/ 192 h 283"/>
                <a:gd name="T28" fmla="*/ 84 w 245"/>
                <a:gd name="T29" fmla="*/ 173 h 283"/>
                <a:gd name="T30" fmla="*/ 77 w 245"/>
                <a:gd name="T31" fmla="*/ 160 h 283"/>
                <a:gd name="T32" fmla="*/ 85 w 245"/>
                <a:gd name="T33" fmla="*/ 136 h 283"/>
                <a:gd name="T34" fmla="*/ 149 w 245"/>
                <a:gd name="T35" fmla="*/ 186 h 283"/>
                <a:gd name="T36" fmla="*/ 149 w 245"/>
                <a:gd name="T37" fmla="*/ 178 h 283"/>
                <a:gd name="T38" fmla="*/ 149 w 245"/>
                <a:gd name="T39" fmla="*/ 163 h 283"/>
                <a:gd name="T40" fmla="*/ 158 w 245"/>
                <a:gd name="T41" fmla="*/ 136 h 283"/>
                <a:gd name="T42" fmla="*/ 159 w 245"/>
                <a:gd name="T43" fmla="*/ 110 h 283"/>
                <a:gd name="T44" fmla="*/ 141 w 245"/>
                <a:gd name="T45" fmla="*/ 108 h 283"/>
                <a:gd name="T46" fmla="*/ 120 w 245"/>
                <a:gd name="T47" fmla="*/ 103 h 283"/>
                <a:gd name="T48" fmla="*/ 101 w 245"/>
                <a:gd name="T49" fmla="*/ 110 h 283"/>
                <a:gd name="T50" fmla="*/ 67 w 245"/>
                <a:gd name="T51" fmla="*/ 136 h 283"/>
                <a:gd name="T52" fmla="*/ 67 w 245"/>
                <a:gd name="T53" fmla="*/ 135 h 283"/>
                <a:gd name="T54" fmla="*/ 71 w 245"/>
                <a:gd name="T55" fmla="*/ 115 h 283"/>
                <a:gd name="T56" fmla="*/ 153 w 245"/>
                <a:gd name="T57" fmla="*/ 87 h 283"/>
                <a:gd name="T58" fmla="*/ 211 w 245"/>
                <a:gd name="T59" fmla="*/ 165 h 283"/>
                <a:gd name="T60" fmla="*/ 216 w 245"/>
                <a:gd name="T61" fmla="*/ 151 h 283"/>
                <a:gd name="T62" fmla="*/ 218 w 245"/>
                <a:gd name="T63" fmla="*/ 144 h 283"/>
                <a:gd name="T64" fmla="*/ 218 w 245"/>
                <a:gd name="T65" fmla="*/ 122 h 283"/>
                <a:gd name="T66" fmla="*/ 213 w 245"/>
                <a:gd name="T67" fmla="*/ 100 h 283"/>
                <a:gd name="T68" fmla="*/ 211 w 245"/>
                <a:gd name="T69" fmla="*/ 67 h 283"/>
                <a:gd name="T70" fmla="*/ 192 w 245"/>
                <a:gd name="T71" fmla="*/ 56 h 283"/>
                <a:gd name="T72" fmla="*/ 174 w 245"/>
                <a:gd name="T73" fmla="*/ 45 h 283"/>
                <a:gd name="T74" fmla="*/ 154 w 245"/>
                <a:gd name="T75" fmla="*/ 37 h 283"/>
                <a:gd name="T76" fmla="*/ 137 w 245"/>
                <a:gd name="T77" fmla="*/ 30 h 283"/>
                <a:gd name="T78" fmla="*/ 35 w 245"/>
                <a:gd name="T79" fmla="*/ 118 h 283"/>
                <a:gd name="T80" fmla="*/ 205 w 245"/>
                <a:gd name="T81" fmla="*/ 239 h 283"/>
                <a:gd name="T82" fmla="*/ 161 w 245"/>
                <a:gd name="T83" fmla="*/ 270 h 283"/>
                <a:gd name="T84" fmla="*/ 135 w 245"/>
                <a:gd name="T85" fmla="*/ 274 h 283"/>
                <a:gd name="T86" fmla="*/ 124 w 245"/>
                <a:gd name="T87" fmla="*/ 275 h 283"/>
                <a:gd name="T88" fmla="*/ 107 w 245"/>
                <a:gd name="T89" fmla="*/ 274 h 283"/>
                <a:gd name="T90" fmla="*/ 85 w 245"/>
                <a:gd name="T91" fmla="*/ 268 h 283"/>
                <a:gd name="T92" fmla="*/ 68 w 245"/>
                <a:gd name="T93" fmla="*/ 260 h 283"/>
                <a:gd name="T94" fmla="*/ 64 w 245"/>
                <a:gd name="T95" fmla="*/ 232 h 283"/>
                <a:gd name="T96" fmla="*/ 50 w 245"/>
                <a:gd name="T97" fmla="*/ 245 h 283"/>
                <a:gd name="T98" fmla="*/ 38 w 245"/>
                <a:gd name="T99" fmla="*/ 230 h 283"/>
                <a:gd name="T100" fmla="*/ 30 w 245"/>
                <a:gd name="T101" fmla="*/ 216 h 283"/>
                <a:gd name="T102" fmla="*/ 24 w 245"/>
                <a:gd name="T103" fmla="*/ 199 h 283"/>
                <a:gd name="T104" fmla="*/ 20 w 245"/>
                <a:gd name="T105" fmla="*/ 183 h 283"/>
                <a:gd name="T106" fmla="*/ 17 w 245"/>
                <a:gd name="T107" fmla="*/ 168 h 283"/>
                <a:gd name="T108" fmla="*/ 29 w 245"/>
                <a:gd name="T109" fmla="*/ 141 h 283"/>
                <a:gd name="T110" fmla="*/ 26 w 245"/>
                <a:gd name="T111" fmla="*/ 124 h 283"/>
                <a:gd name="T112" fmla="*/ 29 w 245"/>
                <a:gd name="T113" fmla="*/ 107 h 283"/>
                <a:gd name="T114" fmla="*/ 35 w 245"/>
                <a:gd name="T115" fmla="*/ 84 h 283"/>
                <a:gd name="T116" fmla="*/ 47 w 245"/>
                <a:gd name="T117" fmla="*/ 59 h 283"/>
                <a:gd name="T118" fmla="*/ 219 w 245"/>
                <a:gd name="T119" fmla="*/ 64 h 283"/>
                <a:gd name="T120" fmla="*/ 115 w 245"/>
                <a:gd name="T121" fmla="*/ 194 h 283"/>
                <a:gd name="T122" fmla="*/ 143 w 245"/>
                <a:gd name="T123" fmla="*/ 117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5" h="283">
                  <a:moveTo>
                    <a:pt x="151" y="11"/>
                  </a:moveTo>
                  <a:cubicBezTo>
                    <a:pt x="98" y="0"/>
                    <a:pt x="45" y="27"/>
                    <a:pt x="22" y="76"/>
                  </a:cubicBezTo>
                  <a:cubicBezTo>
                    <a:pt x="0" y="121"/>
                    <a:pt x="5" y="192"/>
                    <a:pt x="32" y="234"/>
                  </a:cubicBezTo>
                  <a:cubicBezTo>
                    <a:pt x="49" y="260"/>
                    <a:pt x="76" y="277"/>
                    <a:pt x="106" y="281"/>
                  </a:cubicBezTo>
                  <a:cubicBezTo>
                    <a:pt x="126" y="283"/>
                    <a:pt x="146" y="280"/>
                    <a:pt x="164" y="275"/>
                  </a:cubicBezTo>
                  <a:cubicBezTo>
                    <a:pt x="180" y="271"/>
                    <a:pt x="195" y="267"/>
                    <a:pt x="206" y="255"/>
                  </a:cubicBezTo>
                  <a:cubicBezTo>
                    <a:pt x="207" y="255"/>
                    <a:pt x="207" y="255"/>
                    <a:pt x="207" y="255"/>
                  </a:cubicBezTo>
                  <a:cubicBezTo>
                    <a:pt x="207" y="255"/>
                    <a:pt x="207" y="255"/>
                    <a:pt x="207" y="255"/>
                  </a:cubicBezTo>
                  <a:cubicBezTo>
                    <a:pt x="215" y="252"/>
                    <a:pt x="215" y="240"/>
                    <a:pt x="211" y="234"/>
                  </a:cubicBezTo>
                  <a:cubicBezTo>
                    <a:pt x="207" y="229"/>
                    <a:pt x="199" y="227"/>
                    <a:pt x="193" y="231"/>
                  </a:cubicBezTo>
                  <a:cubicBezTo>
                    <a:pt x="193" y="231"/>
                    <a:pt x="193" y="231"/>
                    <a:pt x="193" y="231"/>
                  </a:cubicBezTo>
                  <a:cubicBezTo>
                    <a:pt x="158" y="254"/>
                    <a:pt x="110" y="255"/>
                    <a:pt x="75" y="231"/>
                  </a:cubicBezTo>
                  <a:cubicBezTo>
                    <a:pt x="35" y="204"/>
                    <a:pt x="31" y="132"/>
                    <a:pt x="50" y="91"/>
                  </a:cubicBezTo>
                  <a:cubicBezTo>
                    <a:pt x="71" y="46"/>
                    <a:pt x="119" y="27"/>
                    <a:pt x="163" y="52"/>
                  </a:cubicBezTo>
                  <a:cubicBezTo>
                    <a:pt x="169" y="56"/>
                    <a:pt x="175" y="60"/>
                    <a:pt x="180" y="64"/>
                  </a:cubicBezTo>
                  <a:cubicBezTo>
                    <a:pt x="180" y="64"/>
                    <a:pt x="180" y="64"/>
                    <a:pt x="180" y="64"/>
                  </a:cubicBezTo>
                  <a:cubicBezTo>
                    <a:pt x="180" y="65"/>
                    <a:pt x="180" y="65"/>
                    <a:pt x="180" y="65"/>
                  </a:cubicBezTo>
                  <a:cubicBezTo>
                    <a:pt x="181" y="65"/>
                    <a:pt x="181" y="65"/>
                    <a:pt x="181" y="65"/>
                  </a:cubicBezTo>
                  <a:cubicBezTo>
                    <a:pt x="192" y="75"/>
                    <a:pt x="202" y="88"/>
                    <a:pt x="207" y="102"/>
                  </a:cubicBezTo>
                  <a:cubicBezTo>
                    <a:pt x="207" y="103"/>
                    <a:pt x="208" y="104"/>
                    <a:pt x="208" y="105"/>
                  </a:cubicBezTo>
                  <a:cubicBezTo>
                    <a:pt x="208" y="105"/>
                    <a:pt x="208" y="105"/>
                    <a:pt x="208" y="105"/>
                  </a:cubicBezTo>
                  <a:cubicBezTo>
                    <a:pt x="207" y="106"/>
                    <a:pt x="208" y="106"/>
                    <a:pt x="208" y="106"/>
                  </a:cubicBezTo>
                  <a:cubicBezTo>
                    <a:pt x="211" y="115"/>
                    <a:pt x="213" y="126"/>
                    <a:pt x="212" y="136"/>
                  </a:cubicBezTo>
                  <a:cubicBezTo>
                    <a:pt x="211" y="147"/>
                    <a:pt x="207" y="167"/>
                    <a:pt x="195" y="174"/>
                  </a:cubicBezTo>
                  <a:cubicBezTo>
                    <a:pt x="194" y="173"/>
                    <a:pt x="193" y="172"/>
                    <a:pt x="192" y="173"/>
                  </a:cubicBezTo>
                  <a:cubicBezTo>
                    <a:pt x="158" y="179"/>
                    <a:pt x="185" y="100"/>
                    <a:pt x="168" y="84"/>
                  </a:cubicBezTo>
                  <a:cubicBezTo>
                    <a:pt x="165" y="78"/>
                    <a:pt x="154" y="79"/>
                    <a:pt x="150" y="82"/>
                  </a:cubicBezTo>
                  <a:cubicBezTo>
                    <a:pt x="148" y="83"/>
                    <a:pt x="146" y="86"/>
                    <a:pt x="144" y="88"/>
                  </a:cubicBezTo>
                  <a:cubicBezTo>
                    <a:pt x="130" y="70"/>
                    <a:pt x="102" y="71"/>
                    <a:pt x="85" y="85"/>
                  </a:cubicBezTo>
                  <a:cubicBezTo>
                    <a:pt x="62" y="104"/>
                    <a:pt x="58" y="136"/>
                    <a:pt x="63" y="164"/>
                  </a:cubicBezTo>
                  <a:cubicBezTo>
                    <a:pt x="68" y="193"/>
                    <a:pt x="83" y="219"/>
                    <a:pt x="113" y="224"/>
                  </a:cubicBezTo>
                  <a:cubicBezTo>
                    <a:pt x="129" y="227"/>
                    <a:pt x="158" y="222"/>
                    <a:pt x="164" y="204"/>
                  </a:cubicBezTo>
                  <a:cubicBezTo>
                    <a:pt x="174" y="219"/>
                    <a:pt x="198" y="214"/>
                    <a:pt x="211" y="203"/>
                  </a:cubicBezTo>
                  <a:cubicBezTo>
                    <a:pt x="232" y="185"/>
                    <a:pt x="238" y="156"/>
                    <a:pt x="240" y="129"/>
                  </a:cubicBezTo>
                  <a:cubicBezTo>
                    <a:pt x="245" y="73"/>
                    <a:pt x="206" y="22"/>
                    <a:pt x="151" y="11"/>
                  </a:cubicBezTo>
                  <a:close/>
                  <a:moveTo>
                    <a:pt x="231" y="149"/>
                  </a:moveTo>
                  <a:cubicBezTo>
                    <a:pt x="229" y="161"/>
                    <a:pt x="225" y="173"/>
                    <a:pt x="218" y="184"/>
                  </a:cubicBezTo>
                  <a:cubicBezTo>
                    <a:pt x="208" y="200"/>
                    <a:pt x="181" y="218"/>
                    <a:pt x="166" y="196"/>
                  </a:cubicBezTo>
                  <a:cubicBezTo>
                    <a:pt x="164" y="194"/>
                    <a:pt x="160" y="195"/>
                    <a:pt x="161" y="198"/>
                  </a:cubicBezTo>
                  <a:cubicBezTo>
                    <a:pt x="161" y="198"/>
                    <a:pt x="161" y="198"/>
                    <a:pt x="161" y="198"/>
                  </a:cubicBezTo>
                  <a:cubicBezTo>
                    <a:pt x="154" y="208"/>
                    <a:pt x="145" y="215"/>
                    <a:pt x="135" y="218"/>
                  </a:cubicBezTo>
                  <a:cubicBezTo>
                    <a:pt x="139" y="214"/>
                    <a:pt x="144" y="210"/>
                    <a:pt x="148" y="206"/>
                  </a:cubicBezTo>
                  <a:cubicBezTo>
                    <a:pt x="148" y="205"/>
                    <a:pt x="148" y="204"/>
                    <a:pt x="147" y="205"/>
                  </a:cubicBezTo>
                  <a:cubicBezTo>
                    <a:pt x="142" y="209"/>
                    <a:pt x="137" y="214"/>
                    <a:pt x="132" y="218"/>
                  </a:cubicBezTo>
                  <a:cubicBezTo>
                    <a:pt x="126" y="220"/>
                    <a:pt x="119" y="220"/>
                    <a:pt x="112" y="218"/>
                  </a:cubicBezTo>
                  <a:cubicBezTo>
                    <a:pt x="118" y="213"/>
                    <a:pt x="124" y="209"/>
                    <a:pt x="129" y="204"/>
                  </a:cubicBezTo>
                  <a:cubicBezTo>
                    <a:pt x="130" y="203"/>
                    <a:pt x="129" y="203"/>
                    <a:pt x="128" y="203"/>
                  </a:cubicBezTo>
                  <a:cubicBezTo>
                    <a:pt x="122" y="208"/>
                    <a:pt x="117" y="213"/>
                    <a:pt x="111" y="218"/>
                  </a:cubicBezTo>
                  <a:cubicBezTo>
                    <a:pt x="110" y="217"/>
                    <a:pt x="109" y="217"/>
                    <a:pt x="108" y="217"/>
                  </a:cubicBezTo>
                  <a:cubicBezTo>
                    <a:pt x="103" y="216"/>
                    <a:pt x="99" y="214"/>
                    <a:pt x="95" y="211"/>
                  </a:cubicBezTo>
                  <a:cubicBezTo>
                    <a:pt x="99" y="210"/>
                    <a:pt x="101" y="208"/>
                    <a:pt x="103" y="205"/>
                  </a:cubicBezTo>
                  <a:cubicBezTo>
                    <a:pt x="103" y="204"/>
                    <a:pt x="103" y="203"/>
                    <a:pt x="102" y="204"/>
                  </a:cubicBezTo>
                  <a:cubicBezTo>
                    <a:pt x="100" y="207"/>
                    <a:pt x="98" y="210"/>
                    <a:pt x="94" y="211"/>
                  </a:cubicBezTo>
                  <a:cubicBezTo>
                    <a:pt x="90" y="208"/>
                    <a:pt x="87" y="205"/>
                    <a:pt x="84" y="202"/>
                  </a:cubicBezTo>
                  <a:cubicBezTo>
                    <a:pt x="87" y="199"/>
                    <a:pt x="89" y="196"/>
                    <a:pt x="91" y="193"/>
                  </a:cubicBezTo>
                  <a:cubicBezTo>
                    <a:pt x="92" y="192"/>
                    <a:pt x="91" y="192"/>
                    <a:pt x="90" y="192"/>
                  </a:cubicBezTo>
                  <a:cubicBezTo>
                    <a:pt x="88" y="195"/>
                    <a:pt x="85" y="197"/>
                    <a:pt x="83" y="200"/>
                  </a:cubicBezTo>
                  <a:cubicBezTo>
                    <a:pt x="79" y="196"/>
                    <a:pt x="77" y="191"/>
                    <a:pt x="74" y="185"/>
                  </a:cubicBezTo>
                  <a:cubicBezTo>
                    <a:pt x="78" y="182"/>
                    <a:pt x="81" y="178"/>
                    <a:pt x="85" y="174"/>
                  </a:cubicBezTo>
                  <a:cubicBezTo>
                    <a:pt x="85" y="173"/>
                    <a:pt x="84" y="172"/>
                    <a:pt x="84" y="173"/>
                  </a:cubicBezTo>
                  <a:cubicBezTo>
                    <a:pt x="80" y="177"/>
                    <a:pt x="77" y="180"/>
                    <a:pt x="74" y="184"/>
                  </a:cubicBezTo>
                  <a:cubicBezTo>
                    <a:pt x="72" y="179"/>
                    <a:pt x="70" y="174"/>
                    <a:pt x="69" y="169"/>
                  </a:cubicBezTo>
                  <a:cubicBezTo>
                    <a:pt x="72" y="166"/>
                    <a:pt x="75" y="164"/>
                    <a:pt x="78" y="161"/>
                  </a:cubicBezTo>
                  <a:cubicBezTo>
                    <a:pt x="78" y="160"/>
                    <a:pt x="77" y="160"/>
                    <a:pt x="77" y="160"/>
                  </a:cubicBezTo>
                  <a:cubicBezTo>
                    <a:pt x="74" y="163"/>
                    <a:pt x="72" y="165"/>
                    <a:pt x="69" y="168"/>
                  </a:cubicBezTo>
                  <a:cubicBezTo>
                    <a:pt x="69" y="167"/>
                    <a:pt x="69" y="166"/>
                    <a:pt x="68" y="165"/>
                  </a:cubicBezTo>
                  <a:cubicBezTo>
                    <a:pt x="68" y="162"/>
                    <a:pt x="67" y="158"/>
                    <a:pt x="67" y="154"/>
                  </a:cubicBezTo>
                  <a:cubicBezTo>
                    <a:pt x="73" y="148"/>
                    <a:pt x="79" y="142"/>
                    <a:pt x="85" y="136"/>
                  </a:cubicBezTo>
                  <a:cubicBezTo>
                    <a:pt x="83" y="145"/>
                    <a:pt x="83" y="154"/>
                    <a:pt x="84" y="163"/>
                  </a:cubicBezTo>
                  <a:cubicBezTo>
                    <a:pt x="86" y="178"/>
                    <a:pt x="94" y="193"/>
                    <a:pt x="109" y="198"/>
                  </a:cubicBezTo>
                  <a:cubicBezTo>
                    <a:pt x="122" y="203"/>
                    <a:pt x="139" y="200"/>
                    <a:pt x="147" y="188"/>
                  </a:cubicBezTo>
                  <a:cubicBezTo>
                    <a:pt x="148" y="188"/>
                    <a:pt x="149" y="187"/>
                    <a:pt x="149" y="186"/>
                  </a:cubicBezTo>
                  <a:cubicBezTo>
                    <a:pt x="149" y="184"/>
                    <a:pt x="149" y="182"/>
                    <a:pt x="149" y="180"/>
                  </a:cubicBezTo>
                  <a:cubicBezTo>
                    <a:pt x="153" y="177"/>
                    <a:pt x="156" y="174"/>
                    <a:pt x="159" y="170"/>
                  </a:cubicBezTo>
                  <a:cubicBezTo>
                    <a:pt x="159" y="170"/>
                    <a:pt x="158" y="169"/>
                    <a:pt x="158" y="169"/>
                  </a:cubicBezTo>
                  <a:cubicBezTo>
                    <a:pt x="155" y="172"/>
                    <a:pt x="152" y="175"/>
                    <a:pt x="149" y="178"/>
                  </a:cubicBezTo>
                  <a:cubicBezTo>
                    <a:pt x="149" y="173"/>
                    <a:pt x="149" y="169"/>
                    <a:pt x="149" y="164"/>
                  </a:cubicBezTo>
                  <a:cubicBezTo>
                    <a:pt x="152" y="161"/>
                    <a:pt x="155" y="159"/>
                    <a:pt x="159" y="156"/>
                  </a:cubicBezTo>
                  <a:cubicBezTo>
                    <a:pt x="159" y="155"/>
                    <a:pt x="158" y="154"/>
                    <a:pt x="158" y="155"/>
                  </a:cubicBezTo>
                  <a:cubicBezTo>
                    <a:pt x="155" y="157"/>
                    <a:pt x="152" y="160"/>
                    <a:pt x="149" y="163"/>
                  </a:cubicBezTo>
                  <a:cubicBezTo>
                    <a:pt x="149" y="157"/>
                    <a:pt x="149" y="152"/>
                    <a:pt x="148" y="146"/>
                  </a:cubicBezTo>
                  <a:cubicBezTo>
                    <a:pt x="148" y="146"/>
                    <a:pt x="148" y="146"/>
                    <a:pt x="148" y="146"/>
                  </a:cubicBezTo>
                  <a:cubicBezTo>
                    <a:pt x="152" y="143"/>
                    <a:pt x="155" y="140"/>
                    <a:pt x="159" y="136"/>
                  </a:cubicBezTo>
                  <a:cubicBezTo>
                    <a:pt x="159" y="136"/>
                    <a:pt x="159" y="135"/>
                    <a:pt x="158" y="136"/>
                  </a:cubicBezTo>
                  <a:cubicBezTo>
                    <a:pt x="155" y="139"/>
                    <a:pt x="152" y="142"/>
                    <a:pt x="148" y="145"/>
                  </a:cubicBezTo>
                  <a:cubicBezTo>
                    <a:pt x="148" y="138"/>
                    <a:pt x="149" y="131"/>
                    <a:pt x="148" y="124"/>
                  </a:cubicBezTo>
                  <a:cubicBezTo>
                    <a:pt x="152" y="119"/>
                    <a:pt x="156" y="115"/>
                    <a:pt x="160" y="111"/>
                  </a:cubicBezTo>
                  <a:cubicBezTo>
                    <a:pt x="160" y="111"/>
                    <a:pt x="160" y="110"/>
                    <a:pt x="159" y="110"/>
                  </a:cubicBezTo>
                  <a:cubicBezTo>
                    <a:pt x="155" y="114"/>
                    <a:pt x="152" y="118"/>
                    <a:pt x="148" y="122"/>
                  </a:cubicBezTo>
                  <a:cubicBezTo>
                    <a:pt x="148" y="119"/>
                    <a:pt x="148" y="116"/>
                    <a:pt x="147" y="114"/>
                  </a:cubicBezTo>
                  <a:cubicBezTo>
                    <a:pt x="147" y="113"/>
                    <a:pt x="147" y="112"/>
                    <a:pt x="146" y="111"/>
                  </a:cubicBezTo>
                  <a:cubicBezTo>
                    <a:pt x="144" y="110"/>
                    <a:pt x="143" y="109"/>
                    <a:pt x="141" y="108"/>
                  </a:cubicBezTo>
                  <a:cubicBezTo>
                    <a:pt x="143" y="106"/>
                    <a:pt x="145" y="104"/>
                    <a:pt x="148" y="102"/>
                  </a:cubicBezTo>
                  <a:cubicBezTo>
                    <a:pt x="148" y="101"/>
                    <a:pt x="147" y="100"/>
                    <a:pt x="147" y="101"/>
                  </a:cubicBezTo>
                  <a:cubicBezTo>
                    <a:pt x="145" y="103"/>
                    <a:pt x="142" y="105"/>
                    <a:pt x="140" y="107"/>
                  </a:cubicBezTo>
                  <a:cubicBezTo>
                    <a:pt x="134" y="104"/>
                    <a:pt x="127" y="103"/>
                    <a:pt x="120" y="103"/>
                  </a:cubicBezTo>
                  <a:cubicBezTo>
                    <a:pt x="123" y="100"/>
                    <a:pt x="126" y="98"/>
                    <a:pt x="129" y="97"/>
                  </a:cubicBezTo>
                  <a:cubicBezTo>
                    <a:pt x="130" y="97"/>
                    <a:pt x="129" y="96"/>
                    <a:pt x="129" y="96"/>
                  </a:cubicBezTo>
                  <a:cubicBezTo>
                    <a:pt x="125" y="98"/>
                    <a:pt x="122" y="100"/>
                    <a:pt x="119" y="103"/>
                  </a:cubicBezTo>
                  <a:cubicBezTo>
                    <a:pt x="113" y="103"/>
                    <a:pt x="106" y="106"/>
                    <a:pt x="101" y="110"/>
                  </a:cubicBezTo>
                  <a:cubicBezTo>
                    <a:pt x="92" y="116"/>
                    <a:pt x="87" y="125"/>
                    <a:pt x="85" y="135"/>
                  </a:cubicBezTo>
                  <a:cubicBezTo>
                    <a:pt x="85" y="134"/>
                    <a:pt x="85" y="134"/>
                    <a:pt x="84" y="135"/>
                  </a:cubicBezTo>
                  <a:cubicBezTo>
                    <a:pt x="79" y="141"/>
                    <a:pt x="73" y="147"/>
                    <a:pt x="67" y="153"/>
                  </a:cubicBezTo>
                  <a:cubicBezTo>
                    <a:pt x="66" y="147"/>
                    <a:pt x="66" y="142"/>
                    <a:pt x="67" y="136"/>
                  </a:cubicBezTo>
                  <a:cubicBezTo>
                    <a:pt x="67" y="136"/>
                    <a:pt x="67" y="136"/>
                    <a:pt x="67" y="136"/>
                  </a:cubicBezTo>
                  <a:cubicBezTo>
                    <a:pt x="72" y="131"/>
                    <a:pt x="76" y="126"/>
                    <a:pt x="81" y="122"/>
                  </a:cubicBezTo>
                  <a:cubicBezTo>
                    <a:pt x="82" y="122"/>
                    <a:pt x="81" y="121"/>
                    <a:pt x="80" y="121"/>
                  </a:cubicBezTo>
                  <a:cubicBezTo>
                    <a:pt x="75" y="125"/>
                    <a:pt x="71" y="130"/>
                    <a:pt x="67" y="135"/>
                  </a:cubicBezTo>
                  <a:cubicBezTo>
                    <a:pt x="67" y="129"/>
                    <a:pt x="68" y="123"/>
                    <a:pt x="70" y="117"/>
                  </a:cubicBezTo>
                  <a:cubicBezTo>
                    <a:pt x="78" y="110"/>
                    <a:pt x="86" y="103"/>
                    <a:pt x="94" y="96"/>
                  </a:cubicBezTo>
                  <a:cubicBezTo>
                    <a:pt x="94" y="95"/>
                    <a:pt x="94" y="95"/>
                    <a:pt x="93" y="95"/>
                  </a:cubicBezTo>
                  <a:cubicBezTo>
                    <a:pt x="85" y="102"/>
                    <a:pt x="78" y="108"/>
                    <a:pt x="71" y="115"/>
                  </a:cubicBezTo>
                  <a:cubicBezTo>
                    <a:pt x="73" y="108"/>
                    <a:pt x="77" y="101"/>
                    <a:pt x="82" y="96"/>
                  </a:cubicBezTo>
                  <a:cubicBezTo>
                    <a:pt x="99" y="77"/>
                    <a:pt x="126" y="75"/>
                    <a:pt x="143" y="95"/>
                  </a:cubicBezTo>
                  <a:cubicBezTo>
                    <a:pt x="144" y="96"/>
                    <a:pt x="146" y="96"/>
                    <a:pt x="147" y="94"/>
                  </a:cubicBezTo>
                  <a:cubicBezTo>
                    <a:pt x="149" y="93"/>
                    <a:pt x="150" y="89"/>
                    <a:pt x="153" y="87"/>
                  </a:cubicBezTo>
                  <a:cubicBezTo>
                    <a:pt x="154" y="86"/>
                    <a:pt x="157" y="85"/>
                    <a:pt x="159" y="85"/>
                  </a:cubicBezTo>
                  <a:cubicBezTo>
                    <a:pt x="161" y="86"/>
                    <a:pt x="163" y="87"/>
                    <a:pt x="165" y="88"/>
                  </a:cubicBezTo>
                  <a:cubicBezTo>
                    <a:pt x="175" y="109"/>
                    <a:pt x="151" y="185"/>
                    <a:pt x="192" y="180"/>
                  </a:cubicBezTo>
                  <a:cubicBezTo>
                    <a:pt x="201" y="180"/>
                    <a:pt x="207" y="173"/>
                    <a:pt x="211" y="165"/>
                  </a:cubicBezTo>
                  <a:cubicBezTo>
                    <a:pt x="215" y="162"/>
                    <a:pt x="219" y="159"/>
                    <a:pt x="222" y="156"/>
                  </a:cubicBezTo>
                  <a:cubicBezTo>
                    <a:pt x="223" y="155"/>
                    <a:pt x="222" y="154"/>
                    <a:pt x="221" y="155"/>
                  </a:cubicBezTo>
                  <a:cubicBezTo>
                    <a:pt x="218" y="157"/>
                    <a:pt x="215" y="160"/>
                    <a:pt x="212" y="162"/>
                  </a:cubicBezTo>
                  <a:cubicBezTo>
                    <a:pt x="214" y="159"/>
                    <a:pt x="215" y="155"/>
                    <a:pt x="216" y="151"/>
                  </a:cubicBezTo>
                  <a:cubicBezTo>
                    <a:pt x="217" y="149"/>
                    <a:pt x="217" y="147"/>
                    <a:pt x="217" y="145"/>
                  </a:cubicBezTo>
                  <a:cubicBezTo>
                    <a:pt x="221" y="142"/>
                    <a:pt x="225" y="139"/>
                    <a:pt x="229" y="135"/>
                  </a:cubicBezTo>
                  <a:cubicBezTo>
                    <a:pt x="229" y="135"/>
                    <a:pt x="229" y="135"/>
                    <a:pt x="228" y="135"/>
                  </a:cubicBezTo>
                  <a:cubicBezTo>
                    <a:pt x="225" y="138"/>
                    <a:pt x="221" y="141"/>
                    <a:pt x="218" y="144"/>
                  </a:cubicBezTo>
                  <a:cubicBezTo>
                    <a:pt x="219" y="137"/>
                    <a:pt x="219" y="131"/>
                    <a:pt x="218" y="124"/>
                  </a:cubicBezTo>
                  <a:cubicBezTo>
                    <a:pt x="222" y="122"/>
                    <a:pt x="225" y="119"/>
                    <a:pt x="228" y="117"/>
                  </a:cubicBezTo>
                  <a:cubicBezTo>
                    <a:pt x="229" y="117"/>
                    <a:pt x="228" y="116"/>
                    <a:pt x="227" y="116"/>
                  </a:cubicBezTo>
                  <a:cubicBezTo>
                    <a:pt x="224" y="118"/>
                    <a:pt x="221" y="120"/>
                    <a:pt x="218" y="122"/>
                  </a:cubicBezTo>
                  <a:cubicBezTo>
                    <a:pt x="218" y="115"/>
                    <a:pt x="216" y="108"/>
                    <a:pt x="214" y="101"/>
                  </a:cubicBezTo>
                  <a:cubicBezTo>
                    <a:pt x="216" y="99"/>
                    <a:pt x="219" y="97"/>
                    <a:pt x="221" y="95"/>
                  </a:cubicBezTo>
                  <a:cubicBezTo>
                    <a:pt x="222" y="94"/>
                    <a:pt x="221" y="94"/>
                    <a:pt x="221" y="94"/>
                  </a:cubicBezTo>
                  <a:cubicBezTo>
                    <a:pt x="218" y="96"/>
                    <a:pt x="216" y="98"/>
                    <a:pt x="213" y="100"/>
                  </a:cubicBezTo>
                  <a:cubicBezTo>
                    <a:pt x="212" y="98"/>
                    <a:pt x="211" y="95"/>
                    <a:pt x="210" y="93"/>
                  </a:cubicBezTo>
                  <a:cubicBezTo>
                    <a:pt x="208" y="88"/>
                    <a:pt x="205" y="83"/>
                    <a:pt x="202" y="78"/>
                  </a:cubicBezTo>
                  <a:cubicBezTo>
                    <a:pt x="205" y="75"/>
                    <a:pt x="209" y="71"/>
                    <a:pt x="212" y="68"/>
                  </a:cubicBezTo>
                  <a:cubicBezTo>
                    <a:pt x="213" y="67"/>
                    <a:pt x="212" y="66"/>
                    <a:pt x="211" y="67"/>
                  </a:cubicBezTo>
                  <a:cubicBezTo>
                    <a:pt x="208" y="70"/>
                    <a:pt x="204" y="74"/>
                    <a:pt x="201" y="77"/>
                  </a:cubicBezTo>
                  <a:cubicBezTo>
                    <a:pt x="197" y="71"/>
                    <a:pt x="192" y="66"/>
                    <a:pt x="186" y="61"/>
                  </a:cubicBezTo>
                  <a:cubicBezTo>
                    <a:pt x="188" y="60"/>
                    <a:pt x="190" y="58"/>
                    <a:pt x="192" y="57"/>
                  </a:cubicBezTo>
                  <a:cubicBezTo>
                    <a:pt x="193" y="56"/>
                    <a:pt x="192" y="56"/>
                    <a:pt x="192" y="56"/>
                  </a:cubicBezTo>
                  <a:cubicBezTo>
                    <a:pt x="190" y="58"/>
                    <a:pt x="188" y="59"/>
                    <a:pt x="186" y="60"/>
                  </a:cubicBezTo>
                  <a:cubicBezTo>
                    <a:pt x="181" y="56"/>
                    <a:pt x="176" y="52"/>
                    <a:pt x="170" y="49"/>
                  </a:cubicBezTo>
                  <a:cubicBezTo>
                    <a:pt x="172" y="48"/>
                    <a:pt x="173" y="47"/>
                    <a:pt x="175" y="46"/>
                  </a:cubicBezTo>
                  <a:cubicBezTo>
                    <a:pt x="175" y="46"/>
                    <a:pt x="175" y="45"/>
                    <a:pt x="174" y="45"/>
                  </a:cubicBezTo>
                  <a:cubicBezTo>
                    <a:pt x="173" y="46"/>
                    <a:pt x="171" y="47"/>
                    <a:pt x="170" y="48"/>
                  </a:cubicBezTo>
                  <a:cubicBezTo>
                    <a:pt x="164" y="45"/>
                    <a:pt x="158" y="42"/>
                    <a:pt x="151" y="39"/>
                  </a:cubicBezTo>
                  <a:cubicBezTo>
                    <a:pt x="152" y="39"/>
                    <a:pt x="153" y="38"/>
                    <a:pt x="154" y="38"/>
                  </a:cubicBezTo>
                  <a:cubicBezTo>
                    <a:pt x="155" y="37"/>
                    <a:pt x="154" y="36"/>
                    <a:pt x="154" y="37"/>
                  </a:cubicBezTo>
                  <a:cubicBezTo>
                    <a:pt x="153" y="38"/>
                    <a:pt x="151" y="38"/>
                    <a:pt x="150" y="39"/>
                  </a:cubicBezTo>
                  <a:cubicBezTo>
                    <a:pt x="143" y="37"/>
                    <a:pt x="137" y="35"/>
                    <a:pt x="130" y="34"/>
                  </a:cubicBezTo>
                  <a:cubicBezTo>
                    <a:pt x="132" y="33"/>
                    <a:pt x="135" y="32"/>
                    <a:pt x="137" y="31"/>
                  </a:cubicBezTo>
                  <a:cubicBezTo>
                    <a:pt x="138" y="30"/>
                    <a:pt x="137" y="30"/>
                    <a:pt x="137" y="30"/>
                  </a:cubicBezTo>
                  <a:cubicBezTo>
                    <a:pt x="134" y="31"/>
                    <a:pt x="132" y="33"/>
                    <a:pt x="129" y="34"/>
                  </a:cubicBezTo>
                  <a:cubicBezTo>
                    <a:pt x="129" y="34"/>
                    <a:pt x="129" y="34"/>
                    <a:pt x="129" y="34"/>
                  </a:cubicBezTo>
                  <a:cubicBezTo>
                    <a:pt x="123" y="34"/>
                    <a:pt x="118" y="34"/>
                    <a:pt x="112" y="35"/>
                  </a:cubicBezTo>
                  <a:cubicBezTo>
                    <a:pt x="70" y="40"/>
                    <a:pt x="42" y="78"/>
                    <a:pt x="35" y="118"/>
                  </a:cubicBezTo>
                  <a:cubicBezTo>
                    <a:pt x="28" y="158"/>
                    <a:pt x="35" y="211"/>
                    <a:pt x="70" y="236"/>
                  </a:cubicBezTo>
                  <a:cubicBezTo>
                    <a:pt x="107" y="262"/>
                    <a:pt x="159" y="262"/>
                    <a:pt x="196" y="237"/>
                  </a:cubicBezTo>
                  <a:cubicBezTo>
                    <a:pt x="197" y="237"/>
                    <a:pt x="197" y="236"/>
                    <a:pt x="197" y="236"/>
                  </a:cubicBezTo>
                  <a:cubicBezTo>
                    <a:pt x="200" y="235"/>
                    <a:pt x="204" y="236"/>
                    <a:pt x="205" y="239"/>
                  </a:cubicBezTo>
                  <a:cubicBezTo>
                    <a:pt x="206" y="240"/>
                    <a:pt x="207" y="242"/>
                    <a:pt x="206" y="244"/>
                  </a:cubicBezTo>
                  <a:cubicBezTo>
                    <a:pt x="206" y="246"/>
                    <a:pt x="205" y="247"/>
                    <a:pt x="204" y="249"/>
                  </a:cubicBezTo>
                  <a:cubicBezTo>
                    <a:pt x="203" y="249"/>
                    <a:pt x="202" y="249"/>
                    <a:pt x="201" y="250"/>
                  </a:cubicBezTo>
                  <a:cubicBezTo>
                    <a:pt x="192" y="260"/>
                    <a:pt x="176" y="266"/>
                    <a:pt x="161" y="270"/>
                  </a:cubicBezTo>
                  <a:cubicBezTo>
                    <a:pt x="165" y="266"/>
                    <a:pt x="170" y="261"/>
                    <a:pt x="174" y="256"/>
                  </a:cubicBezTo>
                  <a:cubicBezTo>
                    <a:pt x="175" y="256"/>
                    <a:pt x="174" y="255"/>
                    <a:pt x="173" y="255"/>
                  </a:cubicBezTo>
                  <a:cubicBezTo>
                    <a:pt x="168" y="261"/>
                    <a:pt x="163" y="266"/>
                    <a:pt x="157" y="271"/>
                  </a:cubicBezTo>
                  <a:cubicBezTo>
                    <a:pt x="150" y="272"/>
                    <a:pt x="142" y="273"/>
                    <a:pt x="135" y="274"/>
                  </a:cubicBezTo>
                  <a:cubicBezTo>
                    <a:pt x="140" y="270"/>
                    <a:pt x="145" y="266"/>
                    <a:pt x="150" y="261"/>
                  </a:cubicBezTo>
                  <a:cubicBezTo>
                    <a:pt x="150" y="261"/>
                    <a:pt x="149" y="260"/>
                    <a:pt x="148" y="260"/>
                  </a:cubicBezTo>
                  <a:cubicBezTo>
                    <a:pt x="143" y="265"/>
                    <a:pt x="138" y="270"/>
                    <a:pt x="132" y="274"/>
                  </a:cubicBezTo>
                  <a:cubicBezTo>
                    <a:pt x="129" y="274"/>
                    <a:pt x="126" y="275"/>
                    <a:pt x="124" y="275"/>
                  </a:cubicBezTo>
                  <a:cubicBezTo>
                    <a:pt x="118" y="275"/>
                    <a:pt x="113" y="274"/>
                    <a:pt x="108" y="274"/>
                  </a:cubicBezTo>
                  <a:cubicBezTo>
                    <a:pt x="112" y="270"/>
                    <a:pt x="116" y="267"/>
                    <a:pt x="120" y="263"/>
                  </a:cubicBezTo>
                  <a:cubicBezTo>
                    <a:pt x="121" y="263"/>
                    <a:pt x="120" y="262"/>
                    <a:pt x="119" y="262"/>
                  </a:cubicBezTo>
                  <a:cubicBezTo>
                    <a:pt x="115" y="266"/>
                    <a:pt x="111" y="270"/>
                    <a:pt x="107" y="274"/>
                  </a:cubicBezTo>
                  <a:cubicBezTo>
                    <a:pt x="100" y="273"/>
                    <a:pt x="93" y="271"/>
                    <a:pt x="87" y="269"/>
                  </a:cubicBezTo>
                  <a:cubicBezTo>
                    <a:pt x="92" y="266"/>
                    <a:pt x="96" y="262"/>
                    <a:pt x="101" y="258"/>
                  </a:cubicBezTo>
                  <a:cubicBezTo>
                    <a:pt x="101" y="257"/>
                    <a:pt x="100" y="256"/>
                    <a:pt x="100" y="257"/>
                  </a:cubicBezTo>
                  <a:cubicBezTo>
                    <a:pt x="95" y="261"/>
                    <a:pt x="90" y="265"/>
                    <a:pt x="85" y="268"/>
                  </a:cubicBezTo>
                  <a:cubicBezTo>
                    <a:pt x="79" y="266"/>
                    <a:pt x="74" y="263"/>
                    <a:pt x="69" y="260"/>
                  </a:cubicBezTo>
                  <a:cubicBezTo>
                    <a:pt x="71" y="257"/>
                    <a:pt x="74" y="255"/>
                    <a:pt x="77" y="252"/>
                  </a:cubicBezTo>
                  <a:cubicBezTo>
                    <a:pt x="77" y="252"/>
                    <a:pt x="77" y="251"/>
                    <a:pt x="76" y="251"/>
                  </a:cubicBezTo>
                  <a:cubicBezTo>
                    <a:pt x="73" y="254"/>
                    <a:pt x="71" y="257"/>
                    <a:pt x="68" y="260"/>
                  </a:cubicBezTo>
                  <a:cubicBezTo>
                    <a:pt x="62" y="256"/>
                    <a:pt x="56" y="251"/>
                    <a:pt x="51" y="246"/>
                  </a:cubicBezTo>
                  <a:cubicBezTo>
                    <a:pt x="51" y="246"/>
                    <a:pt x="51" y="246"/>
                    <a:pt x="51" y="246"/>
                  </a:cubicBezTo>
                  <a:cubicBezTo>
                    <a:pt x="56" y="243"/>
                    <a:pt x="61" y="238"/>
                    <a:pt x="65" y="233"/>
                  </a:cubicBezTo>
                  <a:cubicBezTo>
                    <a:pt x="65" y="232"/>
                    <a:pt x="64" y="231"/>
                    <a:pt x="64" y="232"/>
                  </a:cubicBezTo>
                  <a:cubicBezTo>
                    <a:pt x="59" y="236"/>
                    <a:pt x="55" y="240"/>
                    <a:pt x="51" y="244"/>
                  </a:cubicBezTo>
                  <a:cubicBezTo>
                    <a:pt x="51" y="244"/>
                    <a:pt x="51" y="244"/>
                    <a:pt x="51" y="243"/>
                  </a:cubicBezTo>
                  <a:cubicBezTo>
                    <a:pt x="51" y="243"/>
                    <a:pt x="50" y="243"/>
                    <a:pt x="50" y="243"/>
                  </a:cubicBezTo>
                  <a:cubicBezTo>
                    <a:pt x="50" y="244"/>
                    <a:pt x="50" y="244"/>
                    <a:pt x="50" y="245"/>
                  </a:cubicBezTo>
                  <a:cubicBezTo>
                    <a:pt x="46" y="241"/>
                    <a:pt x="42" y="236"/>
                    <a:pt x="39" y="231"/>
                  </a:cubicBezTo>
                  <a:cubicBezTo>
                    <a:pt x="42" y="228"/>
                    <a:pt x="45" y="226"/>
                    <a:pt x="48" y="223"/>
                  </a:cubicBezTo>
                  <a:cubicBezTo>
                    <a:pt x="49" y="222"/>
                    <a:pt x="48" y="221"/>
                    <a:pt x="47" y="222"/>
                  </a:cubicBezTo>
                  <a:cubicBezTo>
                    <a:pt x="44" y="224"/>
                    <a:pt x="41" y="227"/>
                    <a:pt x="38" y="230"/>
                  </a:cubicBezTo>
                  <a:cubicBezTo>
                    <a:pt x="35" y="226"/>
                    <a:pt x="33" y="222"/>
                    <a:pt x="31" y="217"/>
                  </a:cubicBezTo>
                  <a:cubicBezTo>
                    <a:pt x="34" y="214"/>
                    <a:pt x="38" y="211"/>
                    <a:pt x="41" y="207"/>
                  </a:cubicBezTo>
                  <a:cubicBezTo>
                    <a:pt x="42" y="207"/>
                    <a:pt x="41" y="206"/>
                    <a:pt x="41" y="207"/>
                  </a:cubicBezTo>
                  <a:cubicBezTo>
                    <a:pt x="37" y="210"/>
                    <a:pt x="34" y="213"/>
                    <a:pt x="30" y="216"/>
                  </a:cubicBezTo>
                  <a:cubicBezTo>
                    <a:pt x="28" y="211"/>
                    <a:pt x="26" y="206"/>
                    <a:pt x="24" y="200"/>
                  </a:cubicBezTo>
                  <a:cubicBezTo>
                    <a:pt x="28" y="197"/>
                    <a:pt x="31" y="193"/>
                    <a:pt x="35" y="190"/>
                  </a:cubicBezTo>
                  <a:cubicBezTo>
                    <a:pt x="35" y="189"/>
                    <a:pt x="34" y="188"/>
                    <a:pt x="34" y="189"/>
                  </a:cubicBezTo>
                  <a:cubicBezTo>
                    <a:pt x="30" y="192"/>
                    <a:pt x="27" y="195"/>
                    <a:pt x="24" y="199"/>
                  </a:cubicBezTo>
                  <a:cubicBezTo>
                    <a:pt x="22" y="194"/>
                    <a:pt x="21" y="189"/>
                    <a:pt x="20" y="184"/>
                  </a:cubicBezTo>
                  <a:cubicBezTo>
                    <a:pt x="22" y="181"/>
                    <a:pt x="25" y="179"/>
                    <a:pt x="28" y="176"/>
                  </a:cubicBezTo>
                  <a:cubicBezTo>
                    <a:pt x="28" y="176"/>
                    <a:pt x="28" y="175"/>
                    <a:pt x="27" y="175"/>
                  </a:cubicBezTo>
                  <a:cubicBezTo>
                    <a:pt x="24" y="178"/>
                    <a:pt x="22" y="180"/>
                    <a:pt x="20" y="183"/>
                  </a:cubicBezTo>
                  <a:cubicBezTo>
                    <a:pt x="19" y="178"/>
                    <a:pt x="18" y="174"/>
                    <a:pt x="17" y="169"/>
                  </a:cubicBezTo>
                  <a:cubicBezTo>
                    <a:pt x="21" y="166"/>
                    <a:pt x="24" y="163"/>
                    <a:pt x="27" y="160"/>
                  </a:cubicBezTo>
                  <a:cubicBezTo>
                    <a:pt x="28" y="160"/>
                    <a:pt x="27" y="159"/>
                    <a:pt x="26" y="159"/>
                  </a:cubicBezTo>
                  <a:cubicBezTo>
                    <a:pt x="23" y="162"/>
                    <a:pt x="20" y="165"/>
                    <a:pt x="17" y="168"/>
                  </a:cubicBezTo>
                  <a:cubicBezTo>
                    <a:pt x="17" y="164"/>
                    <a:pt x="16" y="159"/>
                    <a:pt x="16" y="154"/>
                  </a:cubicBezTo>
                  <a:cubicBezTo>
                    <a:pt x="16" y="154"/>
                    <a:pt x="16" y="154"/>
                    <a:pt x="16" y="154"/>
                  </a:cubicBezTo>
                  <a:cubicBezTo>
                    <a:pt x="21" y="150"/>
                    <a:pt x="25" y="146"/>
                    <a:pt x="30" y="141"/>
                  </a:cubicBezTo>
                  <a:cubicBezTo>
                    <a:pt x="30" y="141"/>
                    <a:pt x="29" y="140"/>
                    <a:pt x="29" y="141"/>
                  </a:cubicBezTo>
                  <a:cubicBezTo>
                    <a:pt x="24" y="145"/>
                    <a:pt x="20" y="149"/>
                    <a:pt x="16" y="153"/>
                  </a:cubicBezTo>
                  <a:cubicBezTo>
                    <a:pt x="16" y="147"/>
                    <a:pt x="16" y="141"/>
                    <a:pt x="16" y="136"/>
                  </a:cubicBezTo>
                  <a:cubicBezTo>
                    <a:pt x="20" y="132"/>
                    <a:pt x="23" y="128"/>
                    <a:pt x="27" y="125"/>
                  </a:cubicBezTo>
                  <a:cubicBezTo>
                    <a:pt x="28" y="124"/>
                    <a:pt x="27" y="123"/>
                    <a:pt x="26" y="124"/>
                  </a:cubicBezTo>
                  <a:cubicBezTo>
                    <a:pt x="23" y="127"/>
                    <a:pt x="19" y="131"/>
                    <a:pt x="16" y="134"/>
                  </a:cubicBezTo>
                  <a:cubicBezTo>
                    <a:pt x="16" y="130"/>
                    <a:pt x="16" y="126"/>
                    <a:pt x="17" y="121"/>
                  </a:cubicBezTo>
                  <a:cubicBezTo>
                    <a:pt x="17" y="121"/>
                    <a:pt x="17" y="120"/>
                    <a:pt x="17" y="120"/>
                  </a:cubicBezTo>
                  <a:cubicBezTo>
                    <a:pt x="21" y="116"/>
                    <a:pt x="25" y="111"/>
                    <a:pt x="29" y="107"/>
                  </a:cubicBezTo>
                  <a:cubicBezTo>
                    <a:pt x="29" y="106"/>
                    <a:pt x="28" y="106"/>
                    <a:pt x="28" y="106"/>
                  </a:cubicBezTo>
                  <a:cubicBezTo>
                    <a:pt x="24" y="110"/>
                    <a:pt x="21" y="114"/>
                    <a:pt x="17" y="118"/>
                  </a:cubicBezTo>
                  <a:cubicBezTo>
                    <a:pt x="18" y="111"/>
                    <a:pt x="19" y="105"/>
                    <a:pt x="21" y="98"/>
                  </a:cubicBezTo>
                  <a:cubicBezTo>
                    <a:pt x="26" y="93"/>
                    <a:pt x="31" y="89"/>
                    <a:pt x="35" y="84"/>
                  </a:cubicBezTo>
                  <a:cubicBezTo>
                    <a:pt x="36" y="83"/>
                    <a:pt x="35" y="83"/>
                    <a:pt x="35" y="83"/>
                  </a:cubicBezTo>
                  <a:cubicBezTo>
                    <a:pt x="30" y="88"/>
                    <a:pt x="26" y="92"/>
                    <a:pt x="21" y="96"/>
                  </a:cubicBezTo>
                  <a:cubicBezTo>
                    <a:pt x="23" y="89"/>
                    <a:pt x="26" y="82"/>
                    <a:pt x="30" y="75"/>
                  </a:cubicBezTo>
                  <a:cubicBezTo>
                    <a:pt x="35" y="69"/>
                    <a:pt x="41" y="64"/>
                    <a:pt x="47" y="59"/>
                  </a:cubicBezTo>
                  <a:cubicBezTo>
                    <a:pt x="47" y="58"/>
                    <a:pt x="46" y="57"/>
                    <a:pt x="46" y="58"/>
                  </a:cubicBezTo>
                  <a:cubicBezTo>
                    <a:pt x="41" y="62"/>
                    <a:pt x="36" y="67"/>
                    <a:pt x="32" y="71"/>
                  </a:cubicBezTo>
                  <a:cubicBezTo>
                    <a:pt x="46" y="47"/>
                    <a:pt x="68" y="27"/>
                    <a:pt x="97" y="19"/>
                  </a:cubicBezTo>
                  <a:cubicBezTo>
                    <a:pt x="141" y="7"/>
                    <a:pt x="193" y="25"/>
                    <a:pt x="219" y="64"/>
                  </a:cubicBezTo>
                  <a:cubicBezTo>
                    <a:pt x="236" y="90"/>
                    <a:pt x="236" y="119"/>
                    <a:pt x="231" y="149"/>
                  </a:cubicBezTo>
                  <a:close/>
                  <a:moveTo>
                    <a:pt x="142" y="149"/>
                  </a:moveTo>
                  <a:cubicBezTo>
                    <a:pt x="142" y="161"/>
                    <a:pt x="142" y="173"/>
                    <a:pt x="143" y="185"/>
                  </a:cubicBezTo>
                  <a:cubicBezTo>
                    <a:pt x="135" y="191"/>
                    <a:pt x="126" y="196"/>
                    <a:pt x="115" y="194"/>
                  </a:cubicBezTo>
                  <a:cubicBezTo>
                    <a:pt x="97" y="190"/>
                    <a:pt x="91" y="174"/>
                    <a:pt x="89" y="158"/>
                  </a:cubicBezTo>
                  <a:cubicBezTo>
                    <a:pt x="88" y="143"/>
                    <a:pt x="89" y="127"/>
                    <a:pt x="101" y="117"/>
                  </a:cubicBezTo>
                  <a:cubicBezTo>
                    <a:pt x="113" y="106"/>
                    <a:pt x="129" y="107"/>
                    <a:pt x="142" y="117"/>
                  </a:cubicBezTo>
                  <a:cubicBezTo>
                    <a:pt x="142" y="117"/>
                    <a:pt x="143" y="117"/>
                    <a:pt x="143" y="117"/>
                  </a:cubicBezTo>
                  <a:cubicBezTo>
                    <a:pt x="141" y="127"/>
                    <a:pt x="142" y="139"/>
                    <a:pt x="142" y="1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13" name="组合 212">
              <a:extLst>
                <a:ext uri="{FF2B5EF4-FFF2-40B4-BE49-F238E27FC236}">
                  <a16:creationId xmlns:a16="http://schemas.microsoft.com/office/drawing/2014/main" id="{93CA1074-45FE-40DD-914A-DE120B815DD3}"/>
                </a:ext>
              </a:extLst>
            </p:cNvPr>
            <p:cNvGrpSpPr/>
            <p:nvPr/>
          </p:nvGrpSpPr>
          <p:grpSpPr>
            <a:xfrm>
              <a:off x="8459583" y="849544"/>
              <a:ext cx="389711" cy="657638"/>
              <a:chOff x="2060545" y="1893849"/>
              <a:chExt cx="389711" cy="657638"/>
            </a:xfrm>
            <a:solidFill>
              <a:schemeClr val="bg1"/>
            </a:solidFill>
          </p:grpSpPr>
          <p:sp>
            <p:nvSpPr>
              <p:cNvPr id="79" name="Freeform 79">
                <a:extLst>
                  <a:ext uri="{FF2B5EF4-FFF2-40B4-BE49-F238E27FC236}">
                    <a16:creationId xmlns:a16="http://schemas.microsoft.com/office/drawing/2014/main" id="{2D00B773-19F1-452F-839F-0EC08E677C4D}"/>
                  </a:ext>
                </a:extLst>
              </p:cNvPr>
              <p:cNvSpPr>
                <a:spLocks noEditPoints="1"/>
              </p:cNvSpPr>
              <p:nvPr/>
            </p:nvSpPr>
            <p:spPr bwMode="auto">
              <a:xfrm>
                <a:off x="2060545" y="1893849"/>
                <a:ext cx="389711" cy="657638"/>
              </a:xfrm>
              <a:custGeom>
                <a:avLst/>
                <a:gdLst>
                  <a:gd name="T0" fmla="*/ 174 w 174"/>
                  <a:gd name="T1" fmla="*/ 302 h 318"/>
                  <a:gd name="T2" fmla="*/ 172 w 174"/>
                  <a:gd name="T3" fmla="*/ 156 h 318"/>
                  <a:gd name="T4" fmla="*/ 168 w 174"/>
                  <a:gd name="T5" fmla="*/ 29 h 318"/>
                  <a:gd name="T6" fmla="*/ 169 w 174"/>
                  <a:gd name="T7" fmla="*/ 19 h 318"/>
                  <a:gd name="T8" fmla="*/ 169 w 174"/>
                  <a:gd name="T9" fmla="*/ 18 h 318"/>
                  <a:gd name="T10" fmla="*/ 149 w 174"/>
                  <a:gd name="T11" fmla="*/ 3 h 318"/>
                  <a:gd name="T12" fmla="*/ 74 w 174"/>
                  <a:gd name="T13" fmla="*/ 1 h 318"/>
                  <a:gd name="T14" fmla="*/ 37 w 174"/>
                  <a:gd name="T15" fmla="*/ 2 h 318"/>
                  <a:gd name="T16" fmla="*/ 14 w 174"/>
                  <a:gd name="T17" fmla="*/ 5 h 318"/>
                  <a:gd name="T18" fmla="*/ 6 w 174"/>
                  <a:gd name="T19" fmla="*/ 16 h 318"/>
                  <a:gd name="T20" fmla="*/ 6 w 174"/>
                  <a:gd name="T21" fmla="*/ 17 h 318"/>
                  <a:gd name="T22" fmla="*/ 4 w 174"/>
                  <a:gd name="T23" fmla="*/ 156 h 318"/>
                  <a:gd name="T24" fmla="*/ 3 w 174"/>
                  <a:gd name="T25" fmla="*/ 223 h 318"/>
                  <a:gd name="T26" fmla="*/ 2 w 174"/>
                  <a:gd name="T27" fmla="*/ 295 h 318"/>
                  <a:gd name="T28" fmla="*/ 9 w 174"/>
                  <a:gd name="T29" fmla="*/ 311 h 318"/>
                  <a:gd name="T30" fmla="*/ 31 w 174"/>
                  <a:gd name="T31" fmla="*/ 316 h 318"/>
                  <a:gd name="T32" fmla="*/ 69 w 174"/>
                  <a:gd name="T33" fmla="*/ 317 h 318"/>
                  <a:gd name="T34" fmla="*/ 147 w 174"/>
                  <a:gd name="T35" fmla="*/ 318 h 318"/>
                  <a:gd name="T36" fmla="*/ 173 w 174"/>
                  <a:gd name="T37" fmla="*/ 304 h 318"/>
                  <a:gd name="T38" fmla="*/ 174 w 174"/>
                  <a:gd name="T39" fmla="*/ 302 h 318"/>
                  <a:gd name="T40" fmla="*/ 123 w 174"/>
                  <a:gd name="T41" fmla="*/ 313 h 318"/>
                  <a:gd name="T42" fmla="*/ 84 w 174"/>
                  <a:gd name="T43" fmla="*/ 312 h 318"/>
                  <a:gd name="T44" fmla="*/ 49 w 174"/>
                  <a:gd name="T45" fmla="*/ 312 h 318"/>
                  <a:gd name="T46" fmla="*/ 6 w 174"/>
                  <a:gd name="T47" fmla="*/ 297 h 318"/>
                  <a:gd name="T48" fmla="*/ 7 w 174"/>
                  <a:gd name="T49" fmla="*/ 296 h 318"/>
                  <a:gd name="T50" fmla="*/ 9 w 174"/>
                  <a:gd name="T51" fmla="*/ 226 h 318"/>
                  <a:gd name="T52" fmla="*/ 10 w 174"/>
                  <a:gd name="T53" fmla="*/ 156 h 318"/>
                  <a:gd name="T54" fmla="*/ 8 w 174"/>
                  <a:gd name="T55" fmla="*/ 22 h 318"/>
                  <a:gd name="T56" fmla="*/ 25 w 174"/>
                  <a:gd name="T57" fmla="*/ 7 h 318"/>
                  <a:gd name="T58" fmla="*/ 43 w 174"/>
                  <a:gd name="T59" fmla="*/ 6 h 318"/>
                  <a:gd name="T60" fmla="*/ 83 w 174"/>
                  <a:gd name="T61" fmla="*/ 6 h 318"/>
                  <a:gd name="T62" fmla="*/ 119 w 174"/>
                  <a:gd name="T63" fmla="*/ 6 h 318"/>
                  <a:gd name="T64" fmla="*/ 165 w 174"/>
                  <a:gd name="T65" fmla="*/ 15 h 318"/>
                  <a:gd name="T66" fmla="*/ 165 w 174"/>
                  <a:gd name="T67" fmla="*/ 16 h 318"/>
                  <a:gd name="T68" fmla="*/ 166 w 174"/>
                  <a:gd name="T69" fmla="*/ 159 h 318"/>
                  <a:gd name="T70" fmla="*/ 167 w 174"/>
                  <a:gd name="T71" fmla="*/ 302 h 318"/>
                  <a:gd name="T72" fmla="*/ 168 w 174"/>
                  <a:gd name="T73" fmla="*/ 304 h 318"/>
                  <a:gd name="T74" fmla="*/ 123 w 174"/>
                  <a:gd name="T75" fmla="*/ 313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4" h="318">
                    <a:moveTo>
                      <a:pt x="174" y="302"/>
                    </a:moveTo>
                    <a:cubicBezTo>
                      <a:pt x="174" y="253"/>
                      <a:pt x="173" y="204"/>
                      <a:pt x="172" y="156"/>
                    </a:cubicBezTo>
                    <a:cubicBezTo>
                      <a:pt x="171" y="114"/>
                      <a:pt x="172" y="71"/>
                      <a:pt x="168" y="29"/>
                    </a:cubicBezTo>
                    <a:cubicBezTo>
                      <a:pt x="169" y="26"/>
                      <a:pt x="169" y="22"/>
                      <a:pt x="169" y="19"/>
                    </a:cubicBezTo>
                    <a:cubicBezTo>
                      <a:pt x="169" y="18"/>
                      <a:pt x="169" y="18"/>
                      <a:pt x="169" y="18"/>
                    </a:cubicBezTo>
                    <a:cubicBezTo>
                      <a:pt x="170" y="6"/>
                      <a:pt x="159" y="4"/>
                      <a:pt x="149" y="3"/>
                    </a:cubicBezTo>
                    <a:cubicBezTo>
                      <a:pt x="124" y="0"/>
                      <a:pt x="98" y="1"/>
                      <a:pt x="74" y="1"/>
                    </a:cubicBezTo>
                    <a:cubicBezTo>
                      <a:pt x="61" y="2"/>
                      <a:pt x="49" y="2"/>
                      <a:pt x="37" y="2"/>
                    </a:cubicBezTo>
                    <a:cubicBezTo>
                      <a:pt x="31" y="3"/>
                      <a:pt x="21" y="1"/>
                      <a:pt x="14" y="5"/>
                    </a:cubicBezTo>
                    <a:cubicBezTo>
                      <a:pt x="9" y="7"/>
                      <a:pt x="7" y="11"/>
                      <a:pt x="6" y="16"/>
                    </a:cubicBezTo>
                    <a:cubicBezTo>
                      <a:pt x="6" y="16"/>
                      <a:pt x="6" y="17"/>
                      <a:pt x="6" y="17"/>
                    </a:cubicBezTo>
                    <a:cubicBezTo>
                      <a:pt x="2" y="63"/>
                      <a:pt x="5" y="110"/>
                      <a:pt x="4" y="156"/>
                    </a:cubicBezTo>
                    <a:cubicBezTo>
                      <a:pt x="4" y="179"/>
                      <a:pt x="4" y="201"/>
                      <a:pt x="3" y="223"/>
                    </a:cubicBezTo>
                    <a:cubicBezTo>
                      <a:pt x="3" y="247"/>
                      <a:pt x="0" y="272"/>
                      <a:pt x="2" y="295"/>
                    </a:cubicBezTo>
                    <a:cubicBezTo>
                      <a:pt x="0" y="301"/>
                      <a:pt x="3" y="307"/>
                      <a:pt x="9" y="311"/>
                    </a:cubicBezTo>
                    <a:cubicBezTo>
                      <a:pt x="15" y="316"/>
                      <a:pt x="23" y="316"/>
                      <a:pt x="31" y="316"/>
                    </a:cubicBezTo>
                    <a:cubicBezTo>
                      <a:pt x="44" y="316"/>
                      <a:pt x="56" y="316"/>
                      <a:pt x="69" y="317"/>
                    </a:cubicBezTo>
                    <a:cubicBezTo>
                      <a:pt x="95" y="317"/>
                      <a:pt x="121" y="318"/>
                      <a:pt x="147" y="318"/>
                    </a:cubicBezTo>
                    <a:cubicBezTo>
                      <a:pt x="158" y="318"/>
                      <a:pt x="172" y="317"/>
                      <a:pt x="173" y="304"/>
                    </a:cubicBezTo>
                    <a:cubicBezTo>
                      <a:pt x="174" y="303"/>
                      <a:pt x="174" y="303"/>
                      <a:pt x="174" y="302"/>
                    </a:cubicBezTo>
                    <a:close/>
                    <a:moveTo>
                      <a:pt x="123" y="313"/>
                    </a:moveTo>
                    <a:cubicBezTo>
                      <a:pt x="110" y="313"/>
                      <a:pt x="97" y="313"/>
                      <a:pt x="84" y="312"/>
                    </a:cubicBezTo>
                    <a:cubicBezTo>
                      <a:pt x="72" y="312"/>
                      <a:pt x="60" y="312"/>
                      <a:pt x="49" y="312"/>
                    </a:cubicBezTo>
                    <a:cubicBezTo>
                      <a:pt x="37" y="311"/>
                      <a:pt x="6" y="314"/>
                      <a:pt x="6" y="297"/>
                    </a:cubicBezTo>
                    <a:cubicBezTo>
                      <a:pt x="6" y="297"/>
                      <a:pt x="6" y="296"/>
                      <a:pt x="7" y="296"/>
                    </a:cubicBezTo>
                    <a:cubicBezTo>
                      <a:pt x="10" y="273"/>
                      <a:pt x="8" y="249"/>
                      <a:pt x="9" y="226"/>
                    </a:cubicBezTo>
                    <a:cubicBezTo>
                      <a:pt x="9" y="203"/>
                      <a:pt x="10" y="180"/>
                      <a:pt x="10" y="156"/>
                    </a:cubicBezTo>
                    <a:cubicBezTo>
                      <a:pt x="10" y="112"/>
                      <a:pt x="12" y="66"/>
                      <a:pt x="8" y="22"/>
                    </a:cubicBezTo>
                    <a:cubicBezTo>
                      <a:pt x="10" y="14"/>
                      <a:pt x="14" y="9"/>
                      <a:pt x="25" y="7"/>
                    </a:cubicBezTo>
                    <a:cubicBezTo>
                      <a:pt x="31" y="6"/>
                      <a:pt x="38" y="6"/>
                      <a:pt x="43" y="6"/>
                    </a:cubicBezTo>
                    <a:cubicBezTo>
                      <a:pt x="57" y="6"/>
                      <a:pt x="69" y="6"/>
                      <a:pt x="83" y="6"/>
                    </a:cubicBezTo>
                    <a:cubicBezTo>
                      <a:pt x="95" y="6"/>
                      <a:pt x="107" y="6"/>
                      <a:pt x="119" y="6"/>
                    </a:cubicBezTo>
                    <a:cubicBezTo>
                      <a:pt x="130" y="7"/>
                      <a:pt x="158" y="3"/>
                      <a:pt x="165" y="15"/>
                    </a:cubicBezTo>
                    <a:cubicBezTo>
                      <a:pt x="165" y="15"/>
                      <a:pt x="165" y="16"/>
                      <a:pt x="165" y="16"/>
                    </a:cubicBezTo>
                    <a:cubicBezTo>
                      <a:pt x="161" y="63"/>
                      <a:pt x="166" y="111"/>
                      <a:pt x="166" y="159"/>
                    </a:cubicBezTo>
                    <a:cubicBezTo>
                      <a:pt x="167" y="206"/>
                      <a:pt x="167" y="254"/>
                      <a:pt x="167" y="302"/>
                    </a:cubicBezTo>
                    <a:cubicBezTo>
                      <a:pt x="167" y="303"/>
                      <a:pt x="168" y="304"/>
                      <a:pt x="168" y="304"/>
                    </a:cubicBezTo>
                    <a:cubicBezTo>
                      <a:pt x="166" y="318"/>
                      <a:pt x="131" y="313"/>
                      <a:pt x="123" y="3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80">
                <a:extLst>
                  <a:ext uri="{FF2B5EF4-FFF2-40B4-BE49-F238E27FC236}">
                    <a16:creationId xmlns:a16="http://schemas.microsoft.com/office/drawing/2014/main" id="{A388F2DE-AF7E-4FF8-94F8-955616A134B7}"/>
                  </a:ext>
                </a:extLst>
              </p:cNvPr>
              <p:cNvSpPr>
                <a:spLocks noEditPoints="1"/>
              </p:cNvSpPr>
              <p:nvPr/>
            </p:nvSpPr>
            <p:spPr bwMode="auto">
              <a:xfrm>
                <a:off x="2090991" y="2003455"/>
                <a:ext cx="334908" cy="447559"/>
              </a:xfrm>
              <a:custGeom>
                <a:avLst/>
                <a:gdLst>
                  <a:gd name="T0" fmla="*/ 140 w 149"/>
                  <a:gd name="T1" fmla="*/ 6 h 216"/>
                  <a:gd name="T2" fmla="*/ 80 w 149"/>
                  <a:gd name="T3" fmla="*/ 2 h 216"/>
                  <a:gd name="T4" fmla="*/ 8 w 149"/>
                  <a:gd name="T5" fmla="*/ 1 h 216"/>
                  <a:gd name="T6" fmla="*/ 4 w 149"/>
                  <a:gd name="T7" fmla="*/ 104 h 216"/>
                  <a:gd name="T8" fmla="*/ 3 w 149"/>
                  <a:gd name="T9" fmla="*/ 141 h 216"/>
                  <a:gd name="T10" fmla="*/ 5 w 149"/>
                  <a:gd name="T11" fmla="*/ 142 h 216"/>
                  <a:gd name="T12" fmla="*/ 6 w 149"/>
                  <a:gd name="T13" fmla="*/ 207 h 216"/>
                  <a:gd name="T14" fmla="*/ 8 w 149"/>
                  <a:gd name="T15" fmla="*/ 210 h 216"/>
                  <a:gd name="T16" fmla="*/ 142 w 149"/>
                  <a:gd name="T17" fmla="*/ 211 h 216"/>
                  <a:gd name="T18" fmla="*/ 140 w 149"/>
                  <a:gd name="T19" fmla="*/ 8 h 216"/>
                  <a:gd name="T20" fmla="*/ 9 w 149"/>
                  <a:gd name="T21" fmla="*/ 207 h 216"/>
                  <a:gd name="T22" fmla="*/ 10 w 149"/>
                  <a:gd name="T23" fmla="*/ 202 h 216"/>
                  <a:gd name="T24" fmla="*/ 108 w 149"/>
                  <a:gd name="T25" fmla="*/ 201 h 216"/>
                  <a:gd name="T26" fmla="*/ 10 w 149"/>
                  <a:gd name="T27" fmla="*/ 190 h 216"/>
                  <a:gd name="T28" fmla="*/ 78 w 149"/>
                  <a:gd name="T29" fmla="*/ 188 h 216"/>
                  <a:gd name="T30" fmla="*/ 10 w 149"/>
                  <a:gd name="T31" fmla="*/ 174 h 216"/>
                  <a:gd name="T32" fmla="*/ 109 w 149"/>
                  <a:gd name="T33" fmla="*/ 170 h 216"/>
                  <a:gd name="T34" fmla="*/ 10 w 149"/>
                  <a:gd name="T35" fmla="*/ 160 h 216"/>
                  <a:gd name="T36" fmla="*/ 64 w 149"/>
                  <a:gd name="T37" fmla="*/ 157 h 216"/>
                  <a:gd name="T38" fmla="*/ 10 w 149"/>
                  <a:gd name="T39" fmla="*/ 155 h 216"/>
                  <a:gd name="T40" fmla="*/ 101 w 149"/>
                  <a:gd name="T41" fmla="*/ 145 h 216"/>
                  <a:gd name="T42" fmla="*/ 10 w 149"/>
                  <a:gd name="T43" fmla="*/ 141 h 216"/>
                  <a:gd name="T44" fmla="*/ 68 w 149"/>
                  <a:gd name="T45" fmla="*/ 129 h 216"/>
                  <a:gd name="T46" fmla="*/ 10 w 149"/>
                  <a:gd name="T47" fmla="*/ 127 h 216"/>
                  <a:gd name="T48" fmla="*/ 108 w 149"/>
                  <a:gd name="T49" fmla="*/ 114 h 216"/>
                  <a:gd name="T50" fmla="*/ 10 w 149"/>
                  <a:gd name="T51" fmla="*/ 113 h 216"/>
                  <a:gd name="T52" fmla="*/ 59 w 149"/>
                  <a:gd name="T53" fmla="*/ 102 h 216"/>
                  <a:gd name="T54" fmla="*/ 10 w 149"/>
                  <a:gd name="T55" fmla="*/ 100 h 216"/>
                  <a:gd name="T56" fmla="*/ 84 w 149"/>
                  <a:gd name="T57" fmla="*/ 92 h 216"/>
                  <a:gd name="T58" fmla="*/ 10 w 149"/>
                  <a:gd name="T59" fmla="*/ 87 h 216"/>
                  <a:gd name="T60" fmla="*/ 90 w 149"/>
                  <a:gd name="T61" fmla="*/ 80 h 216"/>
                  <a:gd name="T62" fmla="*/ 10 w 149"/>
                  <a:gd name="T63" fmla="*/ 75 h 216"/>
                  <a:gd name="T64" fmla="*/ 57 w 149"/>
                  <a:gd name="T65" fmla="*/ 64 h 216"/>
                  <a:gd name="T66" fmla="*/ 10 w 149"/>
                  <a:gd name="T67" fmla="*/ 62 h 216"/>
                  <a:gd name="T68" fmla="*/ 86 w 149"/>
                  <a:gd name="T69" fmla="*/ 53 h 216"/>
                  <a:gd name="T70" fmla="*/ 11 w 149"/>
                  <a:gd name="T71" fmla="*/ 49 h 216"/>
                  <a:gd name="T72" fmla="*/ 58 w 149"/>
                  <a:gd name="T73" fmla="*/ 41 h 216"/>
                  <a:gd name="T74" fmla="*/ 11 w 149"/>
                  <a:gd name="T75" fmla="*/ 37 h 216"/>
                  <a:gd name="T76" fmla="*/ 95 w 149"/>
                  <a:gd name="T77" fmla="*/ 26 h 216"/>
                  <a:gd name="T78" fmla="*/ 10 w 149"/>
                  <a:gd name="T79" fmla="*/ 21 h 216"/>
                  <a:gd name="T80" fmla="*/ 72 w 149"/>
                  <a:gd name="T81" fmla="*/ 6 h 216"/>
                  <a:gd name="T82" fmla="*/ 139 w 149"/>
                  <a:gd name="T83" fmla="*/ 20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9" h="216">
                    <a:moveTo>
                      <a:pt x="140" y="8"/>
                    </a:moveTo>
                    <a:cubicBezTo>
                      <a:pt x="141" y="8"/>
                      <a:pt x="141" y="6"/>
                      <a:pt x="140" y="6"/>
                    </a:cubicBezTo>
                    <a:cubicBezTo>
                      <a:pt x="133" y="2"/>
                      <a:pt x="126" y="3"/>
                      <a:pt x="118" y="3"/>
                    </a:cubicBezTo>
                    <a:cubicBezTo>
                      <a:pt x="106" y="2"/>
                      <a:pt x="93" y="2"/>
                      <a:pt x="80" y="2"/>
                    </a:cubicBezTo>
                    <a:cubicBezTo>
                      <a:pt x="56" y="1"/>
                      <a:pt x="32" y="0"/>
                      <a:pt x="8" y="1"/>
                    </a:cubicBezTo>
                    <a:cubicBezTo>
                      <a:pt x="8" y="1"/>
                      <a:pt x="8" y="1"/>
                      <a:pt x="8" y="1"/>
                    </a:cubicBezTo>
                    <a:cubicBezTo>
                      <a:pt x="8" y="0"/>
                      <a:pt x="6" y="0"/>
                      <a:pt x="6" y="1"/>
                    </a:cubicBezTo>
                    <a:cubicBezTo>
                      <a:pt x="0" y="34"/>
                      <a:pt x="4" y="70"/>
                      <a:pt x="4" y="104"/>
                    </a:cubicBezTo>
                    <a:cubicBezTo>
                      <a:pt x="4" y="116"/>
                      <a:pt x="4" y="129"/>
                      <a:pt x="5" y="141"/>
                    </a:cubicBezTo>
                    <a:cubicBezTo>
                      <a:pt x="4" y="141"/>
                      <a:pt x="3" y="141"/>
                      <a:pt x="3" y="141"/>
                    </a:cubicBezTo>
                    <a:cubicBezTo>
                      <a:pt x="2" y="141"/>
                      <a:pt x="2" y="142"/>
                      <a:pt x="3" y="142"/>
                    </a:cubicBezTo>
                    <a:cubicBezTo>
                      <a:pt x="3" y="142"/>
                      <a:pt x="4" y="142"/>
                      <a:pt x="5" y="142"/>
                    </a:cubicBezTo>
                    <a:cubicBezTo>
                      <a:pt x="5" y="147"/>
                      <a:pt x="5" y="151"/>
                      <a:pt x="5" y="155"/>
                    </a:cubicBezTo>
                    <a:cubicBezTo>
                      <a:pt x="5" y="172"/>
                      <a:pt x="4" y="190"/>
                      <a:pt x="6" y="207"/>
                    </a:cubicBezTo>
                    <a:cubicBezTo>
                      <a:pt x="6" y="208"/>
                      <a:pt x="7" y="208"/>
                      <a:pt x="7" y="208"/>
                    </a:cubicBezTo>
                    <a:cubicBezTo>
                      <a:pt x="7" y="209"/>
                      <a:pt x="7" y="210"/>
                      <a:pt x="8" y="210"/>
                    </a:cubicBezTo>
                    <a:cubicBezTo>
                      <a:pt x="51" y="216"/>
                      <a:pt x="97" y="214"/>
                      <a:pt x="140" y="213"/>
                    </a:cubicBezTo>
                    <a:cubicBezTo>
                      <a:pt x="142" y="213"/>
                      <a:pt x="142" y="212"/>
                      <a:pt x="142" y="211"/>
                    </a:cubicBezTo>
                    <a:cubicBezTo>
                      <a:pt x="142" y="211"/>
                      <a:pt x="142" y="211"/>
                      <a:pt x="142" y="211"/>
                    </a:cubicBezTo>
                    <a:cubicBezTo>
                      <a:pt x="149" y="144"/>
                      <a:pt x="144" y="75"/>
                      <a:pt x="140" y="8"/>
                    </a:cubicBezTo>
                    <a:close/>
                    <a:moveTo>
                      <a:pt x="139" y="209"/>
                    </a:moveTo>
                    <a:cubicBezTo>
                      <a:pt x="96" y="210"/>
                      <a:pt x="52" y="206"/>
                      <a:pt x="9" y="207"/>
                    </a:cubicBezTo>
                    <a:cubicBezTo>
                      <a:pt x="9" y="207"/>
                      <a:pt x="9" y="207"/>
                      <a:pt x="9" y="207"/>
                    </a:cubicBezTo>
                    <a:cubicBezTo>
                      <a:pt x="10" y="205"/>
                      <a:pt x="10" y="203"/>
                      <a:pt x="10" y="202"/>
                    </a:cubicBezTo>
                    <a:cubicBezTo>
                      <a:pt x="43" y="201"/>
                      <a:pt x="75" y="201"/>
                      <a:pt x="108" y="202"/>
                    </a:cubicBezTo>
                    <a:cubicBezTo>
                      <a:pt x="109" y="202"/>
                      <a:pt x="109" y="201"/>
                      <a:pt x="108" y="201"/>
                    </a:cubicBezTo>
                    <a:cubicBezTo>
                      <a:pt x="76" y="198"/>
                      <a:pt x="43" y="198"/>
                      <a:pt x="10" y="200"/>
                    </a:cubicBezTo>
                    <a:cubicBezTo>
                      <a:pt x="10" y="197"/>
                      <a:pt x="10" y="193"/>
                      <a:pt x="10" y="190"/>
                    </a:cubicBezTo>
                    <a:cubicBezTo>
                      <a:pt x="33" y="191"/>
                      <a:pt x="55" y="192"/>
                      <a:pt x="78" y="190"/>
                    </a:cubicBezTo>
                    <a:cubicBezTo>
                      <a:pt x="78" y="189"/>
                      <a:pt x="78" y="188"/>
                      <a:pt x="78" y="188"/>
                    </a:cubicBezTo>
                    <a:cubicBezTo>
                      <a:pt x="55" y="189"/>
                      <a:pt x="33" y="190"/>
                      <a:pt x="10" y="189"/>
                    </a:cubicBezTo>
                    <a:cubicBezTo>
                      <a:pt x="10" y="184"/>
                      <a:pt x="10" y="179"/>
                      <a:pt x="10" y="174"/>
                    </a:cubicBezTo>
                    <a:cubicBezTo>
                      <a:pt x="43" y="174"/>
                      <a:pt x="76" y="173"/>
                      <a:pt x="109" y="171"/>
                    </a:cubicBezTo>
                    <a:cubicBezTo>
                      <a:pt x="110" y="171"/>
                      <a:pt x="110" y="170"/>
                      <a:pt x="109" y="170"/>
                    </a:cubicBezTo>
                    <a:cubicBezTo>
                      <a:pt x="76" y="170"/>
                      <a:pt x="43" y="171"/>
                      <a:pt x="10" y="173"/>
                    </a:cubicBezTo>
                    <a:cubicBezTo>
                      <a:pt x="10" y="169"/>
                      <a:pt x="10" y="164"/>
                      <a:pt x="10" y="160"/>
                    </a:cubicBezTo>
                    <a:cubicBezTo>
                      <a:pt x="28" y="160"/>
                      <a:pt x="46" y="159"/>
                      <a:pt x="64" y="158"/>
                    </a:cubicBezTo>
                    <a:cubicBezTo>
                      <a:pt x="65" y="158"/>
                      <a:pt x="65" y="157"/>
                      <a:pt x="64" y="157"/>
                    </a:cubicBezTo>
                    <a:cubicBezTo>
                      <a:pt x="46" y="157"/>
                      <a:pt x="28" y="158"/>
                      <a:pt x="10" y="159"/>
                    </a:cubicBezTo>
                    <a:cubicBezTo>
                      <a:pt x="10" y="158"/>
                      <a:pt x="10" y="156"/>
                      <a:pt x="10" y="155"/>
                    </a:cubicBezTo>
                    <a:cubicBezTo>
                      <a:pt x="10" y="151"/>
                      <a:pt x="10" y="147"/>
                      <a:pt x="10" y="142"/>
                    </a:cubicBezTo>
                    <a:cubicBezTo>
                      <a:pt x="40" y="144"/>
                      <a:pt x="70" y="146"/>
                      <a:pt x="101" y="145"/>
                    </a:cubicBezTo>
                    <a:cubicBezTo>
                      <a:pt x="102" y="145"/>
                      <a:pt x="101" y="144"/>
                      <a:pt x="101" y="144"/>
                    </a:cubicBezTo>
                    <a:cubicBezTo>
                      <a:pt x="70" y="142"/>
                      <a:pt x="40" y="141"/>
                      <a:pt x="10" y="141"/>
                    </a:cubicBezTo>
                    <a:cubicBezTo>
                      <a:pt x="10" y="137"/>
                      <a:pt x="10" y="132"/>
                      <a:pt x="10" y="128"/>
                    </a:cubicBezTo>
                    <a:cubicBezTo>
                      <a:pt x="28" y="130"/>
                      <a:pt x="49" y="131"/>
                      <a:pt x="68" y="129"/>
                    </a:cubicBezTo>
                    <a:cubicBezTo>
                      <a:pt x="68" y="129"/>
                      <a:pt x="68" y="128"/>
                      <a:pt x="68" y="128"/>
                    </a:cubicBezTo>
                    <a:cubicBezTo>
                      <a:pt x="49" y="127"/>
                      <a:pt x="29" y="127"/>
                      <a:pt x="10" y="127"/>
                    </a:cubicBezTo>
                    <a:cubicBezTo>
                      <a:pt x="10" y="123"/>
                      <a:pt x="10" y="118"/>
                      <a:pt x="10" y="114"/>
                    </a:cubicBezTo>
                    <a:cubicBezTo>
                      <a:pt x="42" y="115"/>
                      <a:pt x="75" y="116"/>
                      <a:pt x="108" y="114"/>
                    </a:cubicBezTo>
                    <a:cubicBezTo>
                      <a:pt x="109" y="114"/>
                      <a:pt x="109" y="113"/>
                      <a:pt x="108" y="113"/>
                    </a:cubicBezTo>
                    <a:cubicBezTo>
                      <a:pt x="75" y="113"/>
                      <a:pt x="42" y="114"/>
                      <a:pt x="10" y="113"/>
                    </a:cubicBezTo>
                    <a:cubicBezTo>
                      <a:pt x="10" y="109"/>
                      <a:pt x="10" y="105"/>
                      <a:pt x="10" y="101"/>
                    </a:cubicBezTo>
                    <a:cubicBezTo>
                      <a:pt x="26" y="102"/>
                      <a:pt x="43" y="103"/>
                      <a:pt x="59" y="102"/>
                    </a:cubicBezTo>
                    <a:cubicBezTo>
                      <a:pt x="60" y="102"/>
                      <a:pt x="60" y="101"/>
                      <a:pt x="59" y="101"/>
                    </a:cubicBezTo>
                    <a:cubicBezTo>
                      <a:pt x="43" y="99"/>
                      <a:pt x="26" y="100"/>
                      <a:pt x="10" y="100"/>
                    </a:cubicBezTo>
                    <a:cubicBezTo>
                      <a:pt x="10" y="96"/>
                      <a:pt x="10" y="92"/>
                      <a:pt x="10" y="89"/>
                    </a:cubicBezTo>
                    <a:cubicBezTo>
                      <a:pt x="34" y="90"/>
                      <a:pt x="59" y="92"/>
                      <a:pt x="84" y="92"/>
                    </a:cubicBezTo>
                    <a:cubicBezTo>
                      <a:pt x="85" y="92"/>
                      <a:pt x="85" y="91"/>
                      <a:pt x="84" y="91"/>
                    </a:cubicBezTo>
                    <a:cubicBezTo>
                      <a:pt x="59" y="88"/>
                      <a:pt x="34" y="87"/>
                      <a:pt x="10" y="87"/>
                    </a:cubicBezTo>
                    <a:cubicBezTo>
                      <a:pt x="10" y="84"/>
                      <a:pt x="10" y="80"/>
                      <a:pt x="10" y="76"/>
                    </a:cubicBezTo>
                    <a:cubicBezTo>
                      <a:pt x="37" y="76"/>
                      <a:pt x="63" y="78"/>
                      <a:pt x="90" y="80"/>
                    </a:cubicBezTo>
                    <a:cubicBezTo>
                      <a:pt x="91" y="80"/>
                      <a:pt x="91" y="78"/>
                      <a:pt x="90" y="78"/>
                    </a:cubicBezTo>
                    <a:cubicBezTo>
                      <a:pt x="63" y="75"/>
                      <a:pt x="37" y="75"/>
                      <a:pt x="10" y="75"/>
                    </a:cubicBezTo>
                    <a:cubicBezTo>
                      <a:pt x="10" y="71"/>
                      <a:pt x="10" y="67"/>
                      <a:pt x="10" y="64"/>
                    </a:cubicBezTo>
                    <a:cubicBezTo>
                      <a:pt x="26" y="63"/>
                      <a:pt x="41" y="63"/>
                      <a:pt x="57" y="64"/>
                    </a:cubicBezTo>
                    <a:cubicBezTo>
                      <a:pt x="57" y="64"/>
                      <a:pt x="57" y="63"/>
                      <a:pt x="57" y="63"/>
                    </a:cubicBezTo>
                    <a:cubicBezTo>
                      <a:pt x="41" y="61"/>
                      <a:pt x="26" y="61"/>
                      <a:pt x="10" y="62"/>
                    </a:cubicBezTo>
                    <a:cubicBezTo>
                      <a:pt x="11" y="58"/>
                      <a:pt x="11" y="54"/>
                      <a:pt x="11" y="50"/>
                    </a:cubicBezTo>
                    <a:cubicBezTo>
                      <a:pt x="36" y="51"/>
                      <a:pt x="61" y="53"/>
                      <a:pt x="86" y="53"/>
                    </a:cubicBezTo>
                    <a:cubicBezTo>
                      <a:pt x="87" y="53"/>
                      <a:pt x="87" y="52"/>
                      <a:pt x="86" y="52"/>
                    </a:cubicBezTo>
                    <a:cubicBezTo>
                      <a:pt x="61" y="49"/>
                      <a:pt x="36" y="48"/>
                      <a:pt x="11" y="49"/>
                    </a:cubicBezTo>
                    <a:cubicBezTo>
                      <a:pt x="11" y="45"/>
                      <a:pt x="11" y="42"/>
                      <a:pt x="11" y="39"/>
                    </a:cubicBezTo>
                    <a:cubicBezTo>
                      <a:pt x="27" y="39"/>
                      <a:pt x="42" y="40"/>
                      <a:pt x="58" y="41"/>
                    </a:cubicBezTo>
                    <a:cubicBezTo>
                      <a:pt x="59" y="41"/>
                      <a:pt x="59" y="40"/>
                      <a:pt x="59" y="40"/>
                    </a:cubicBezTo>
                    <a:cubicBezTo>
                      <a:pt x="43" y="38"/>
                      <a:pt x="27" y="37"/>
                      <a:pt x="11" y="37"/>
                    </a:cubicBezTo>
                    <a:cubicBezTo>
                      <a:pt x="11" y="32"/>
                      <a:pt x="11" y="27"/>
                      <a:pt x="10" y="22"/>
                    </a:cubicBezTo>
                    <a:cubicBezTo>
                      <a:pt x="38" y="23"/>
                      <a:pt x="67" y="25"/>
                      <a:pt x="95" y="26"/>
                    </a:cubicBezTo>
                    <a:cubicBezTo>
                      <a:pt x="95" y="26"/>
                      <a:pt x="96" y="25"/>
                      <a:pt x="95" y="24"/>
                    </a:cubicBezTo>
                    <a:cubicBezTo>
                      <a:pt x="67" y="20"/>
                      <a:pt x="38" y="20"/>
                      <a:pt x="10" y="21"/>
                    </a:cubicBezTo>
                    <a:cubicBezTo>
                      <a:pt x="10" y="15"/>
                      <a:pt x="9" y="10"/>
                      <a:pt x="9" y="4"/>
                    </a:cubicBezTo>
                    <a:cubicBezTo>
                      <a:pt x="29" y="6"/>
                      <a:pt x="51" y="6"/>
                      <a:pt x="72" y="6"/>
                    </a:cubicBezTo>
                    <a:cubicBezTo>
                      <a:pt x="93" y="7"/>
                      <a:pt x="116" y="5"/>
                      <a:pt x="137" y="8"/>
                    </a:cubicBezTo>
                    <a:cubicBezTo>
                      <a:pt x="142" y="75"/>
                      <a:pt x="137" y="142"/>
                      <a:pt x="13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81">
                <a:extLst>
                  <a:ext uri="{FF2B5EF4-FFF2-40B4-BE49-F238E27FC236}">
                    <a16:creationId xmlns:a16="http://schemas.microsoft.com/office/drawing/2014/main" id="{5B2A3CE6-B756-44E8-AF76-A7F018A5249F}"/>
                  </a:ext>
                </a:extLst>
              </p:cNvPr>
              <p:cNvSpPr>
                <a:spLocks noEditPoints="1"/>
              </p:cNvSpPr>
              <p:nvPr/>
            </p:nvSpPr>
            <p:spPr bwMode="auto">
              <a:xfrm>
                <a:off x="2208210" y="2460148"/>
                <a:ext cx="77637" cy="66982"/>
              </a:xfrm>
              <a:custGeom>
                <a:avLst/>
                <a:gdLst>
                  <a:gd name="T0" fmla="*/ 18 w 35"/>
                  <a:gd name="T1" fmla="*/ 2 h 32"/>
                  <a:gd name="T2" fmla="*/ 18 w 35"/>
                  <a:gd name="T3" fmla="*/ 2 h 32"/>
                  <a:gd name="T4" fmla="*/ 2 w 35"/>
                  <a:gd name="T5" fmla="*/ 14 h 32"/>
                  <a:gd name="T6" fmla="*/ 15 w 35"/>
                  <a:gd name="T7" fmla="*/ 31 h 32"/>
                  <a:gd name="T8" fmla="*/ 34 w 35"/>
                  <a:gd name="T9" fmla="*/ 17 h 32"/>
                  <a:gd name="T10" fmla="*/ 18 w 35"/>
                  <a:gd name="T11" fmla="*/ 2 h 32"/>
                  <a:gd name="T12" fmla="*/ 27 w 35"/>
                  <a:gd name="T13" fmla="*/ 21 h 32"/>
                  <a:gd name="T14" fmla="*/ 12 w 35"/>
                  <a:gd name="T15" fmla="*/ 26 h 32"/>
                  <a:gd name="T16" fmla="*/ 7 w 35"/>
                  <a:gd name="T17" fmla="*/ 12 h 32"/>
                  <a:gd name="T18" fmla="*/ 17 w 35"/>
                  <a:gd name="T19" fmla="*/ 4 h 32"/>
                  <a:gd name="T20" fmla="*/ 19 w 35"/>
                  <a:gd name="T21" fmla="*/ 5 h 32"/>
                  <a:gd name="T22" fmla="*/ 27 w 35"/>
                  <a:gd name="T23"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18" y="2"/>
                    </a:moveTo>
                    <a:cubicBezTo>
                      <a:pt x="18" y="2"/>
                      <a:pt x="18" y="2"/>
                      <a:pt x="18" y="2"/>
                    </a:cubicBezTo>
                    <a:cubicBezTo>
                      <a:pt x="11" y="2"/>
                      <a:pt x="3" y="6"/>
                      <a:pt x="2" y="14"/>
                    </a:cubicBezTo>
                    <a:cubicBezTo>
                      <a:pt x="0" y="22"/>
                      <a:pt x="7" y="31"/>
                      <a:pt x="15" y="31"/>
                    </a:cubicBezTo>
                    <a:cubicBezTo>
                      <a:pt x="24" y="32"/>
                      <a:pt x="32" y="25"/>
                      <a:pt x="34" y="17"/>
                    </a:cubicBezTo>
                    <a:cubicBezTo>
                      <a:pt x="35" y="8"/>
                      <a:pt x="28" y="0"/>
                      <a:pt x="18" y="2"/>
                    </a:cubicBezTo>
                    <a:close/>
                    <a:moveTo>
                      <a:pt x="27" y="21"/>
                    </a:moveTo>
                    <a:cubicBezTo>
                      <a:pt x="24" y="26"/>
                      <a:pt x="18" y="29"/>
                      <a:pt x="12" y="26"/>
                    </a:cubicBezTo>
                    <a:cubicBezTo>
                      <a:pt x="7" y="24"/>
                      <a:pt x="4" y="17"/>
                      <a:pt x="7" y="12"/>
                    </a:cubicBezTo>
                    <a:cubicBezTo>
                      <a:pt x="9" y="8"/>
                      <a:pt x="13" y="6"/>
                      <a:pt x="17" y="4"/>
                    </a:cubicBezTo>
                    <a:cubicBezTo>
                      <a:pt x="18" y="5"/>
                      <a:pt x="18" y="5"/>
                      <a:pt x="19" y="5"/>
                    </a:cubicBezTo>
                    <a:cubicBezTo>
                      <a:pt x="28" y="4"/>
                      <a:pt x="31" y="15"/>
                      <a:pt x="2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82">
                <a:extLst>
                  <a:ext uri="{FF2B5EF4-FFF2-40B4-BE49-F238E27FC236}">
                    <a16:creationId xmlns:a16="http://schemas.microsoft.com/office/drawing/2014/main" id="{29394E92-E52B-4BA5-BA3A-EE463FC63C4E}"/>
                  </a:ext>
                </a:extLst>
              </p:cNvPr>
              <p:cNvSpPr>
                <a:spLocks noEditPoints="1"/>
              </p:cNvSpPr>
              <p:nvPr/>
            </p:nvSpPr>
            <p:spPr bwMode="auto">
              <a:xfrm>
                <a:off x="2194508" y="1933429"/>
                <a:ext cx="117217" cy="35014"/>
              </a:xfrm>
              <a:custGeom>
                <a:avLst/>
                <a:gdLst>
                  <a:gd name="T0" fmla="*/ 46 w 52"/>
                  <a:gd name="T1" fmla="*/ 3 h 17"/>
                  <a:gd name="T2" fmla="*/ 25 w 52"/>
                  <a:gd name="T3" fmla="*/ 2 h 17"/>
                  <a:gd name="T4" fmla="*/ 10 w 52"/>
                  <a:gd name="T5" fmla="*/ 2 h 17"/>
                  <a:gd name="T6" fmla="*/ 4 w 52"/>
                  <a:gd name="T7" fmla="*/ 3 h 17"/>
                  <a:gd name="T8" fmla="*/ 0 w 52"/>
                  <a:gd name="T9" fmla="*/ 9 h 17"/>
                  <a:gd name="T10" fmla="*/ 3 w 52"/>
                  <a:gd name="T11" fmla="*/ 15 h 17"/>
                  <a:gd name="T12" fmla="*/ 6 w 52"/>
                  <a:gd name="T13" fmla="*/ 16 h 17"/>
                  <a:gd name="T14" fmla="*/ 44 w 52"/>
                  <a:gd name="T15" fmla="*/ 17 h 17"/>
                  <a:gd name="T16" fmla="*/ 45 w 52"/>
                  <a:gd name="T17" fmla="*/ 17 h 17"/>
                  <a:gd name="T18" fmla="*/ 51 w 52"/>
                  <a:gd name="T19" fmla="*/ 11 h 17"/>
                  <a:gd name="T20" fmla="*/ 46 w 52"/>
                  <a:gd name="T21" fmla="*/ 3 h 17"/>
                  <a:gd name="T22" fmla="*/ 45 w 52"/>
                  <a:gd name="T23" fmla="*/ 14 h 17"/>
                  <a:gd name="T24" fmla="*/ 44 w 52"/>
                  <a:gd name="T25" fmla="*/ 14 h 17"/>
                  <a:gd name="T26" fmla="*/ 9 w 52"/>
                  <a:gd name="T27" fmla="*/ 14 h 17"/>
                  <a:gd name="T28" fmla="*/ 8 w 52"/>
                  <a:gd name="T29" fmla="*/ 13 h 17"/>
                  <a:gd name="T30" fmla="*/ 6 w 52"/>
                  <a:gd name="T31" fmla="*/ 11 h 17"/>
                  <a:gd name="T32" fmla="*/ 5 w 52"/>
                  <a:gd name="T33" fmla="*/ 8 h 17"/>
                  <a:gd name="T34" fmla="*/ 10 w 52"/>
                  <a:gd name="T35" fmla="*/ 5 h 17"/>
                  <a:gd name="T36" fmla="*/ 25 w 52"/>
                  <a:gd name="T37" fmla="*/ 6 h 17"/>
                  <a:gd name="T38" fmla="*/ 45 w 52"/>
                  <a:gd name="T39" fmla="*/ 6 h 17"/>
                  <a:gd name="T40" fmla="*/ 47 w 52"/>
                  <a:gd name="T41" fmla="*/ 10 h 17"/>
                  <a:gd name="T42" fmla="*/ 45 w 52"/>
                  <a:gd name="T43"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17">
                    <a:moveTo>
                      <a:pt x="46" y="3"/>
                    </a:moveTo>
                    <a:cubicBezTo>
                      <a:pt x="39" y="3"/>
                      <a:pt x="32" y="2"/>
                      <a:pt x="25" y="2"/>
                    </a:cubicBezTo>
                    <a:cubicBezTo>
                      <a:pt x="20" y="1"/>
                      <a:pt x="15" y="0"/>
                      <a:pt x="10" y="2"/>
                    </a:cubicBezTo>
                    <a:cubicBezTo>
                      <a:pt x="8" y="1"/>
                      <a:pt x="6" y="2"/>
                      <a:pt x="4" y="3"/>
                    </a:cubicBezTo>
                    <a:cubicBezTo>
                      <a:pt x="2" y="4"/>
                      <a:pt x="0" y="6"/>
                      <a:pt x="0" y="9"/>
                    </a:cubicBezTo>
                    <a:cubicBezTo>
                      <a:pt x="0" y="11"/>
                      <a:pt x="1" y="14"/>
                      <a:pt x="3" y="15"/>
                    </a:cubicBezTo>
                    <a:cubicBezTo>
                      <a:pt x="4" y="16"/>
                      <a:pt x="5" y="16"/>
                      <a:pt x="6" y="16"/>
                    </a:cubicBezTo>
                    <a:cubicBezTo>
                      <a:pt x="19" y="17"/>
                      <a:pt x="32" y="17"/>
                      <a:pt x="44" y="17"/>
                    </a:cubicBezTo>
                    <a:cubicBezTo>
                      <a:pt x="44" y="17"/>
                      <a:pt x="45" y="17"/>
                      <a:pt x="45" y="17"/>
                    </a:cubicBezTo>
                    <a:cubicBezTo>
                      <a:pt x="48" y="17"/>
                      <a:pt x="51" y="15"/>
                      <a:pt x="51" y="11"/>
                    </a:cubicBezTo>
                    <a:cubicBezTo>
                      <a:pt x="52" y="8"/>
                      <a:pt x="50" y="2"/>
                      <a:pt x="46" y="3"/>
                    </a:cubicBezTo>
                    <a:close/>
                    <a:moveTo>
                      <a:pt x="45" y="14"/>
                    </a:moveTo>
                    <a:cubicBezTo>
                      <a:pt x="44" y="14"/>
                      <a:pt x="44" y="14"/>
                      <a:pt x="44" y="14"/>
                    </a:cubicBezTo>
                    <a:cubicBezTo>
                      <a:pt x="32" y="13"/>
                      <a:pt x="20" y="13"/>
                      <a:pt x="9" y="14"/>
                    </a:cubicBezTo>
                    <a:cubicBezTo>
                      <a:pt x="9" y="13"/>
                      <a:pt x="8" y="13"/>
                      <a:pt x="8" y="13"/>
                    </a:cubicBezTo>
                    <a:cubicBezTo>
                      <a:pt x="8" y="13"/>
                      <a:pt x="6" y="12"/>
                      <a:pt x="6" y="11"/>
                    </a:cubicBezTo>
                    <a:cubicBezTo>
                      <a:pt x="5" y="11"/>
                      <a:pt x="5" y="10"/>
                      <a:pt x="5" y="8"/>
                    </a:cubicBezTo>
                    <a:cubicBezTo>
                      <a:pt x="6" y="6"/>
                      <a:pt x="8" y="6"/>
                      <a:pt x="10" y="5"/>
                    </a:cubicBezTo>
                    <a:cubicBezTo>
                      <a:pt x="15" y="7"/>
                      <a:pt x="20" y="6"/>
                      <a:pt x="25" y="6"/>
                    </a:cubicBezTo>
                    <a:cubicBezTo>
                      <a:pt x="32" y="6"/>
                      <a:pt x="38" y="6"/>
                      <a:pt x="45" y="6"/>
                    </a:cubicBezTo>
                    <a:cubicBezTo>
                      <a:pt x="46" y="8"/>
                      <a:pt x="48" y="8"/>
                      <a:pt x="47" y="10"/>
                    </a:cubicBezTo>
                    <a:cubicBezTo>
                      <a:pt x="47" y="12"/>
                      <a:pt x="46" y="13"/>
                      <a:pt x="4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0" name="组合 209">
              <a:extLst>
                <a:ext uri="{FF2B5EF4-FFF2-40B4-BE49-F238E27FC236}">
                  <a16:creationId xmlns:a16="http://schemas.microsoft.com/office/drawing/2014/main" id="{778E9615-7D61-4DE2-9156-A6A9A3F4E5B7}"/>
                </a:ext>
              </a:extLst>
            </p:cNvPr>
            <p:cNvGrpSpPr/>
            <p:nvPr/>
          </p:nvGrpSpPr>
          <p:grpSpPr>
            <a:xfrm>
              <a:off x="1584820" y="3810436"/>
              <a:ext cx="1312231" cy="447559"/>
              <a:chOff x="1539915" y="4146867"/>
              <a:chExt cx="1312231" cy="447559"/>
            </a:xfrm>
            <a:solidFill>
              <a:schemeClr val="bg1"/>
            </a:solidFill>
          </p:grpSpPr>
          <p:sp>
            <p:nvSpPr>
              <p:cNvPr id="83" name="Freeform 83">
                <a:extLst>
                  <a:ext uri="{FF2B5EF4-FFF2-40B4-BE49-F238E27FC236}">
                    <a16:creationId xmlns:a16="http://schemas.microsoft.com/office/drawing/2014/main" id="{43F05C44-772B-4238-9C84-4B1579F198A6}"/>
                  </a:ext>
                </a:extLst>
              </p:cNvPr>
              <p:cNvSpPr>
                <a:spLocks noEditPoints="1"/>
              </p:cNvSpPr>
              <p:nvPr/>
            </p:nvSpPr>
            <p:spPr bwMode="auto">
              <a:xfrm>
                <a:off x="1539915" y="4146867"/>
                <a:ext cx="478005" cy="252703"/>
              </a:xfrm>
              <a:custGeom>
                <a:avLst/>
                <a:gdLst>
                  <a:gd name="T0" fmla="*/ 210 w 213"/>
                  <a:gd name="T1" fmla="*/ 107 h 122"/>
                  <a:gd name="T2" fmla="*/ 211 w 213"/>
                  <a:gd name="T3" fmla="*/ 105 h 122"/>
                  <a:gd name="T4" fmla="*/ 206 w 213"/>
                  <a:gd name="T5" fmla="*/ 7 h 122"/>
                  <a:gd name="T6" fmla="*/ 206 w 213"/>
                  <a:gd name="T7" fmla="*/ 4 h 122"/>
                  <a:gd name="T8" fmla="*/ 206 w 213"/>
                  <a:gd name="T9" fmla="*/ 4 h 122"/>
                  <a:gd name="T10" fmla="*/ 205 w 213"/>
                  <a:gd name="T11" fmla="*/ 2 h 122"/>
                  <a:gd name="T12" fmla="*/ 202 w 213"/>
                  <a:gd name="T13" fmla="*/ 0 h 122"/>
                  <a:gd name="T14" fmla="*/ 101 w 213"/>
                  <a:gd name="T15" fmla="*/ 4 h 122"/>
                  <a:gd name="T16" fmla="*/ 54 w 213"/>
                  <a:gd name="T17" fmla="*/ 4 h 122"/>
                  <a:gd name="T18" fmla="*/ 6 w 213"/>
                  <a:gd name="T19" fmla="*/ 5 h 122"/>
                  <a:gd name="T20" fmla="*/ 4 w 213"/>
                  <a:gd name="T21" fmla="*/ 7 h 122"/>
                  <a:gd name="T22" fmla="*/ 2 w 213"/>
                  <a:gd name="T23" fmla="*/ 24 h 122"/>
                  <a:gd name="T24" fmla="*/ 1 w 213"/>
                  <a:gd name="T25" fmla="*/ 53 h 122"/>
                  <a:gd name="T26" fmla="*/ 1 w 213"/>
                  <a:gd name="T27" fmla="*/ 109 h 122"/>
                  <a:gd name="T28" fmla="*/ 2 w 213"/>
                  <a:gd name="T29" fmla="*/ 112 h 122"/>
                  <a:gd name="T30" fmla="*/ 3 w 213"/>
                  <a:gd name="T31" fmla="*/ 112 h 122"/>
                  <a:gd name="T32" fmla="*/ 4 w 213"/>
                  <a:gd name="T33" fmla="*/ 116 h 122"/>
                  <a:gd name="T34" fmla="*/ 136 w 213"/>
                  <a:gd name="T35" fmla="*/ 120 h 122"/>
                  <a:gd name="T36" fmla="*/ 201 w 213"/>
                  <a:gd name="T37" fmla="*/ 117 h 122"/>
                  <a:gd name="T38" fmla="*/ 210 w 213"/>
                  <a:gd name="T39" fmla="*/ 107 h 122"/>
                  <a:gd name="T40" fmla="*/ 8 w 213"/>
                  <a:gd name="T41" fmla="*/ 9 h 122"/>
                  <a:gd name="T42" fmla="*/ 51 w 213"/>
                  <a:gd name="T43" fmla="*/ 10 h 122"/>
                  <a:gd name="T44" fmla="*/ 101 w 213"/>
                  <a:gd name="T45" fmla="*/ 10 h 122"/>
                  <a:gd name="T46" fmla="*/ 196 w 213"/>
                  <a:gd name="T47" fmla="*/ 7 h 122"/>
                  <a:gd name="T48" fmla="*/ 154 w 213"/>
                  <a:gd name="T49" fmla="*/ 41 h 122"/>
                  <a:gd name="T50" fmla="*/ 106 w 213"/>
                  <a:gd name="T51" fmla="*/ 69 h 122"/>
                  <a:gd name="T52" fmla="*/ 55 w 213"/>
                  <a:gd name="T53" fmla="*/ 40 h 122"/>
                  <a:gd name="T54" fmla="*/ 8 w 213"/>
                  <a:gd name="T55" fmla="*/ 10 h 122"/>
                  <a:gd name="T56" fmla="*/ 8 w 213"/>
                  <a:gd name="T57" fmla="*/ 9 h 122"/>
                  <a:gd name="T58" fmla="*/ 8 w 213"/>
                  <a:gd name="T59" fmla="*/ 14 h 122"/>
                  <a:gd name="T60" fmla="*/ 60 w 213"/>
                  <a:gd name="T61" fmla="*/ 50 h 122"/>
                  <a:gd name="T62" fmla="*/ 61 w 213"/>
                  <a:gd name="T63" fmla="*/ 51 h 122"/>
                  <a:gd name="T64" fmla="*/ 7 w 213"/>
                  <a:gd name="T65" fmla="*/ 106 h 122"/>
                  <a:gd name="T66" fmla="*/ 8 w 213"/>
                  <a:gd name="T67" fmla="*/ 56 h 122"/>
                  <a:gd name="T68" fmla="*/ 8 w 213"/>
                  <a:gd name="T69" fmla="*/ 14 h 122"/>
                  <a:gd name="T70" fmla="*/ 157 w 213"/>
                  <a:gd name="T71" fmla="*/ 112 h 122"/>
                  <a:gd name="T72" fmla="*/ 106 w 213"/>
                  <a:gd name="T73" fmla="*/ 113 h 122"/>
                  <a:gd name="T74" fmla="*/ 10 w 213"/>
                  <a:gd name="T75" fmla="*/ 110 h 122"/>
                  <a:gd name="T76" fmla="*/ 66 w 213"/>
                  <a:gd name="T77" fmla="*/ 54 h 122"/>
                  <a:gd name="T78" fmla="*/ 92 w 213"/>
                  <a:gd name="T79" fmla="*/ 71 h 122"/>
                  <a:gd name="T80" fmla="*/ 108 w 213"/>
                  <a:gd name="T81" fmla="*/ 78 h 122"/>
                  <a:gd name="T82" fmla="*/ 126 w 213"/>
                  <a:gd name="T83" fmla="*/ 69 h 122"/>
                  <a:gd name="T84" fmla="*/ 143 w 213"/>
                  <a:gd name="T85" fmla="*/ 57 h 122"/>
                  <a:gd name="T86" fmla="*/ 143 w 213"/>
                  <a:gd name="T87" fmla="*/ 57 h 122"/>
                  <a:gd name="T88" fmla="*/ 197 w 213"/>
                  <a:gd name="T89" fmla="*/ 109 h 122"/>
                  <a:gd name="T90" fmla="*/ 157 w 213"/>
                  <a:gd name="T91" fmla="*/ 112 h 122"/>
                  <a:gd name="T92" fmla="*/ 203 w 213"/>
                  <a:gd name="T93" fmla="*/ 106 h 122"/>
                  <a:gd name="T94" fmla="*/ 146 w 213"/>
                  <a:gd name="T95" fmla="*/ 54 h 122"/>
                  <a:gd name="T96" fmla="*/ 153 w 213"/>
                  <a:gd name="T97" fmla="*/ 49 h 122"/>
                  <a:gd name="T98" fmla="*/ 201 w 213"/>
                  <a:gd name="T99" fmla="*/ 11 h 122"/>
                  <a:gd name="T100" fmla="*/ 204 w 213"/>
                  <a:gd name="T101" fmla="*/ 105 h 122"/>
                  <a:gd name="T102" fmla="*/ 203 w 213"/>
                  <a:gd name="T103" fmla="*/ 106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 h="122">
                    <a:moveTo>
                      <a:pt x="210" y="107"/>
                    </a:moveTo>
                    <a:cubicBezTo>
                      <a:pt x="210" y="106"/>
                      <a:pt x="211" y="106"/>
                      <a:pt x="211" y="105"/>
                    </a:cubicBezTo>
                    <a:cubicBezTo>
                      <a:pt x="209" y="72"/>
                      <a:pt x="210" y="39"/>
                      <a:pt x="206" y="7"/>
                    </a:cubicBezTo>
                    <a:cubicBezTo>
                      <a:pt x="207" y="6"/>
                      <a:pt x="206" y="5"/>
                      <a:pt x="206" y="4"/>
                    </a:cubicBezTo>
                    <a:cubicBezTo>
                      <a:pt x="206" y="4"/>
                      <a:pt x="206" y="4"/>
                      <a:pt x="206" y="4"/>
                    </a:cubicBezTo>
                    <a:cubicBezTo>
                      <a:pt x="206" y="3"/>
                      <a:pt x="205" y="2"/>
                      <a:pt x="205" y="2"/>
                    </a:cubicBezTo>
                    <a:cubicBezTo>
                      <a:pt x="204" y="1"/>
                      <a:pt x="203" y="0"/>
                      <a:pt x="202" y="0"/>
                    </a:cubicBezTo>
                    <a:cubicBezTo>
                      <a:pt x="168" y="2"/>
                      <a:pt x="135" y="3"/>
                      <a:pt x="101" y="4"/>
                    </a:cubicBezTo>
                    <a:cubicBezTo>
                      <a:pt x="86" y="4"/>
                      <a:pt x="70" y="4"/>
                      <a:pt x="54" y="4"/>
                    </a:cubicBezTo>
                    <a:cubicBezTo>
                      <a:pt x="38" y="4"/>
                      <a:pt x="22" y="3"/>
                      <a:pt x="6" y="5"/>
                    </a:cubicBezTo>
                    <a:cubicBezTo>
                      <a:pt x="5" y="5"/>
                      <a:pt x="4" y="6"/>
                      <a:pt x="4" y="7"/>
                    </a:cubicBezTo>
                    <a:cubicBezTo>
                      <a:pt x="1" y="12"/>
                      <a:pt x="2" y="19"/>
                      <a:pt x="2" y="24"/>
                    </a:cubicBezTo>
                    <a:cubicBezTo>
                      <a:pt x="2" y="34"/>
                      <a:pt x="2" y="43"/>
                      <a:pt x="1" y="53"/>
                    </a:cubicBezTo>
                    <a:cubicBezTo>
                      <a:pt x="1" y="72"/>
                      <a:pt x="0" y="90"/>
                      <a:pt x="1" y="109"/>
                    </a:cubicBezTo>
                    <a:cubicBezTo>
                      <a:pt x="1" y="110"/>
                      <a:pt x="1" y="111"/>
                      <a:pt x="2" y="112"/>
                    </a:cubicBezTo>
                    <a:cubicBezTo>
                      <a:pt x="2" y="112"/>
                      <a:pt x="2" y="112"/>
                      <a:pt x="3" y="112"/>
                    </a:cubicBezTo>
                    <a:cubicBezTo>
                      <a:pt x="2" y="114"/>
                      <a:pt x="3" y="115"/>
                      <a:pt x="4" y="116"/>
                    </a:cubicBezTo>
                    <a:cubicBezTo>
                      <a:pt x="47" y="121"/>
                      <a:pt x="92" y="121"/>
                      <a:pt x="136" y="120"/>
                    </a:cubicBezTo>
                    <a:cubicBezTo>
                      <a:pt x="157" y="120"/>
                      <a:pt x="181" y="122"/>
                      <a:pt x="201" y="117"/>
                    </a:cubicBezTo>
                    <a:cubicBezTo>
                      <a:pt x="207" y="116"/>
                      <a:pt x="213" y="113"/>
                      <a:pt x="210" y="107"/>
                    </a:cubicBezTo>
                    <a:close/>
                    <a:moveTo>
                      <a:pt x="8" y="9"/>
                    </a:moveTo>
                    <a:cubicBezTo>
                      <a:pt x="22" y="11"/>
                      <a:pt x="37" y="10"/>
                      <a:pt x="51" y="10"/>
                    </a:cubicBezTo>
                    <a:cubicBezTo>
                      <a:pt x="68" y="10"/>
                      <a:pt x="85" y="10"/>
                      <a:pt x="101" y="10"/>
                    </a:cubicBezTo>
                    <a:cubicBezTo>
                      <a:pt x="133" y="9"/>
                      <a:pt x="165" y="8"/>
                      <a:pt x="196" y="7"/>
                    </a:cubicBezTo>
                    <a:cubicBezTo>
                      <a:pt x="183" y="19"/>
                      <a:pt x="169" y="30"/>
                      <a:pt x="154" y="41"/>
                    </a:cubicBezTo>
                    <a:cubicBezTo>
                      <a:pt x="141" y="51"/>
                      <a:pt x="123" y="69"/>
                      <a:pt x="106" y="69"/>
                    </a:cubicBezTo>
                    <a:cubicBezTo>
                      <a:pt x="89" y="68"/>
                      <a:pt x="70" y="50"/>
                      <a:pt x="55" y="40"/>
                    </a:cubicBezTo>
                    <a:cubicBezTo>
                      <a:pt x="40" y="30"/>
                      <a:pt x="24" y="19"/>
                      <a:pt x="8" y="10"/>
                    </a:cubicBezTo>
                    <a:cubicBezTo>
                      <a:pt x="8" y="9"/>
                      <a:pt x="8" y="9"/>
                      <a:pt x="8" y="9"/>
                    </a:cubicBezTo>
                    <a:close/>
                    <a:moveTo>
                      <a:pt x="8" y="14"/>
                    </a:moveTo>
                    <a:cubicBezTo>
                      <a:pt x="24" y="27"/>
                      <a:pt x="42" y="38"/>
                      <a:pt x="60" y="50"/>
                    </a:cubicBezTo>
                    <a:cubicBezTo>
                      <a:pt x="60" y="50"/>
                      <a:pt x="60" y="50"/>
                      <a:pt x="61" y="51"/>
                    </a:cubicBezTo>
                    <a:cubicBezTo>
                      <a:pt x="43" y="69"/>
                      <a:pt x="24" y="87"/>
                      <a:pt x="7" y="106"/>
                    </a:cubicBezTo>
                    <a:cubicBezTo>
                      <a:pt x="7" y="89"/>
                      <a:pt x="7" y="73"/>
                      <a:pt x="8" y="56"/>
                    </a:cubicBezTo>
                    <a:cubicBezTo>
                      <a:pt x="8" y="43"/>
                      <a:pt x="7" y="28"/>
                      <a:pt x="8" y="14"/>
                    </a:cubicBezTo>
                    <a:close/>
                    <a:moveTo>
                      <a:pt x="157" y="112"/>
                    </a:moveTo>
                    <a:cubicBezTo>
                      <a:pt x="140" y="113"/>
                      <a:pt x="123" y="113"/>
                      <a:pt x="106" y="113"/>
                    </a:cubicBezTo>
                    <a:cubicBezTo>
                      <a:pt x="74" y="113"/>
                      <a:pt x="42" y="111"/>
                      <a:pt x="10" y="110"/>
                    </a:cubicBezTo>
                    <a:cubicBezTo>
                      <a:pt x="30" y="94"/>
                      <a:pt x="48" y="74"/>
                      <a:pt x="66" y="54"/>
                    </a:cubicBezTo>
                    <a:cubicBezTo>
                      <a:pt x="74" y="60"/>
                      <a:pt x="83" y="66"/>
                      <a:pt x="92" y="71"/>
                    </a:cubicBezTo>
                    <a:cubicBezTo>
                      <a:pt x="97" y="75"/>
                      <a:pt x="102" y="78"/>
                      <a:pt x="108" y="78"/>
                    </a:cubicBezTo>
                    <a:cubicBezTo>
                      <a:pt x="115" y="77"/>
                      <a:pt x="121" y="72"/>
                      <a:pt x="126" y="69"/>
                    </a:cubicBezTo>
                    <a:cubicBezTo>
                      <a:pt x="132" y="65"/>
                      <a:pt x="137" y="61"/>
                      <a:pt x="143" y="57"/>
                    </a:cubicBezTo>
                    <a:cubicBezTo>
                      <a:pt x="143" y="57"/>
                      <a:pt x="143" y="57"/>
                      <a:pt x="143" y="57"/>
                    </a:cubicBezTo>
                    <a:cubicBezTo>
                      <a:pt x="160" y="76"/>
                      <a:pt x="179" y="92"/>
                      <a:pt x="197" y="109"/>
                    </a:cubicBezTo>
                    <a:cubicBezTo>
                      <a:pt x="184" y="111"/>
                      <a:pt x="160" y="112"/>
                      <a:pt x="157" y="112"/>
                    </a:cubicBezTo>
                    <a:close/>
                    <a:moveTo>
                      <a:pt x="203" y="106"/>
                    </a:moveTo>
                    <a:cubicBezTo>
                      <a:pt x="184" y="89"/>
                      <a:pt x="166" y="70"/>
                      <a:pt x="146" y="54"/>
                    </a:cubicBezTo>
                    <a:cubicBezTo>
                      <a:pt x="148" y="53"/>
                      <a:pt x="151" y="51"/>
                      <a:pt x="153" y="49"/>
                    </a:cubicBezTo>
                    <a:cubicBezTo>
                      <a:pt x="169" y="37"/>
                      <a:pt x="185" y="25"/>
                      <a:pt x="201" y="11"/>
                    </a:cubicBezTo>
                    <a:cubicBezTo>
                      <a:pt x="200" y="43"/>
                      <a:pt x="203" y="74"/>
                      <a:pt x="204" y="105"/>
                    </a:cubicBezTo>
                    <a:cubicBezTo>
                      <a:pt x="204" y="105"/>
                      <a:pt x="203" y="106"/>
                      <a:pt x="203"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4">
                <a:extLst>
                  <a:ext uri="{FF2B5EF4-FFF2-40B4-BE49-F238E27FC236}">
                    <a16:creationId xmlns:a16="http://schemas.microsoft.com/office/drawing/2014/main" id="{3A7E3182-EF7A-434D-8A59-3955E3140F1E}"/>
                  </a:ext>
                </a:extLst>
              </p:cNvPr>
              <p:cNvSpPr>
                <a:spLocks noEditPoints="1"/>
              </p:cNvSpPr>
              <p:nvPr/>
            </p:nvSpPr>
            <p:spPr bwMode="auto">
              <a:xfrm>
                <a:off x="2046845" y="4181880"/>
                <a:ext cx="805301" cy="412546"/>
              </a:xfrm>
              <a:custGeom>
                <a:avLst/>
                <a:gdLst>
                  <a:gd name="T0" fmla="*/ 280 w 359"/>
                  <a:gd name="T1" fmla="*/ 116 h 199"/>
                  <a:gd name="T2" fmla="*/ 276 w 359"/>
                  <a:gd name="T3" fmla="*/ 115 h 199"/>
                  <a:gd name="T4" fmla="*/ 246 w 359"/>
                  <a:gd name="T5" fmla="*/ 57 h 199"/>
                  <a:gd name="T6" fmla="*/ 146 w 359"/>
                  <a:gd name="T7" fmla="*/ 39 h 199"/>
                  <a:gd name="T8" fmla="*/ 128 w 359"/>
                  <a:gd name="T9" fmla="*/ 45 h 199"/>
                  <a:gd name="T10" fmla="*/ 114 w 359"/>
                  <a:gd name="T11" fmla="*/ 28 h 199"/>
                  <a:gd name="T12" fmla="*/ 1 w 359"/>
                  <a:gd name="T13" fmla="*/ 45 h 199"/>
                  <a:gd name="T14" fmla="*/ 4 w 359"/>
                  <a:gd name="T15" fmla="*/ 47 h 199"/>
                  <a:gd name="T16" fmla="*/ 77 w 359"/>
                  <a:gd name="T17" fmla="*/ 18 h 199"/>
                  <a:gd name="T18" fmla="*/ 110 w 359"/>
                  <a:gd name="T19" fmla="*/ 35 h 199"/>
                  <a:gd name="T20" fmla="*/ 122 w 359"/>
                  <a:gd name="T21" fmla="*/ 48 h 199"/>
                  <a:gd name="T22" fmla="*/ 111 w 359"/>
                  <a:gd name="T23" fmla="*/ 58 h 199"/>
                  <a:gd name="T24" fmla="*/ 106 w 359"/>
                  <a:gd name="T25" fmla="*/ 68 h 199"/>
                  <a:gd name="T26" fmla="*/ 103 w 359"/>
                  <a:gd name="T27" fmla="*/ 76 h 199"/>
                  <a:gd name="T28" fmla="*/ 103 w 359"/>
                  <a:gd name="T29" fmla="*/ 80 h 199"/>
                  <a:gd name="T30" fmla="*/ 103 w 359"/>
                  <a:gd name="T31" fmla="*/ 81 h 199"/>
                  <a:gd name="T32" fmla="*/ 132 w 359"/>
                  <a:gd name="T33" fmla="*/ 81 h 199"/>
                  <a:gd name="T34" fmla="*/ 131 w 359"/>
                  <a:gd name="T35" fmla="*/ 51 h 199"/>
                  <a:gd name="T36" fmla="*/ 155 w 359"/>
                  <a:gd name="T37" fmla="*/ 45 h 199"/>
                  <a:gd name="T38" fmla="*/ 210 w 359"/>
                  <a:gd name="T39" fmla="*/ 49 h 199"/>
                  <a:gd name="T40" fmla="*/ 257 w 359"/>
                  <a:gd name="T41" fmla="*/ 84 h 199"/>
                  <a:gd name="T42" fmla="*/ 266 w 359"/>
                  <a:gd name="T43" fmla="*/ 108 h 199"/>
                  <a:gd name="T44" fmla="*/ 267 w 359"/>
                  <a:gd name="T45" fmla="*/ 114 h 199"/>
                  <a:gd name="T46" fmla="*/ 240 w 359"/>
                  <a:gd name="T47" fmla="*/ 120 h 199"/>
                  <a:gd name="T48" fmla="*/ 238 w 359"/>
                  <a:gd name="T49" fmla="*/ 120 h 199"/>
                  <a:gd name="T50" fmla="*/ 231 w 359"/>
                  <a:gd name="T51" fmla="*/ 124 h 199"/>
                  <a:gd name="T52" fmla="*/ 227 w 359"/>
                  <a:gd name="T53" fmla="*/ 130 h 199"/>
                  <a:gd name="T54" fmla="*/ 236 w 359"/>
                  <a:gd name="T55" fmla="*/ 153 h 199"/>
                  <a:gd name="T56" fmla="*/ 268 w 359"/>
                  <a:gd name="T57" fmla="*/ 142 h 199"/>
                  <a:gd name="T58" fmla="*/ 276 w 359"/>
                  <a:gd name="T59" fmla="*/ 121 h 199"/>
                  <a:gd name="T60" fmla="*/ 276 w 359"/>
                  <a:gd name="T61" fmla="*/ 121 h 199"/>
                  <a:gd name="T62" fmla="*/ 308 w 359"/>
                  <a:gd name="T63" fmla="*/ 133 h 199"/>
                  <a:gd name="T64" fmla="*/ 338 w 359"/>
                  <a:gd name="T65" fmla="*/ 194 h 199"/>
                  <a:gd name="T66" fmla="*/ 342 w 359"/>
                  <a:gd name="T67" fmla="*/ 196 h 199"/>
                  <a:gd name="T68" fmla="*/ 280 w 359"/>
                  <a:gd name="T69" fmla="*/ 116 h 199"/>
                  <a:gd name="T70" fmla="*/ 111 w 359"/>
                  <a:gd name="T71" fmla="*/ 82 h 199"/>
                  <a:gd name="T72" fmla="*/ 125 w 359"/>
                  <a:gd name="T73" fmla="*/ 54 h 199"/>
                  <a:gd name="T74" fmla="*/ 129 w 359"/>
                  <a:gd name="T75" fmla="*/ 68 h 199"/>
                  <a:gd name="T76" fmla="*/ 111 w 359"/>
                  <a:gd name="T77" fmla="*/ 82 h 199"/>
                  <a:gd name="T78" fmla="*/ 263 w 359"/>
                  <a:gd name="T79" fmla="*/ 134 h 199"/>
                  <a:gd name="T80" fmla="*/ 259 w 359"/>
                  <a:gd name="T81" fmla="*/ 140 h 199"/>
                  <a:gd name="T82" fmla="*/ 242 w 359"/>
                  <a:gd name="T83" fmla="*/ 142 h 199"/>
                  <a:gd name="T84" fmla="*/ 251 w 359"/>
                  <a:gd name="T85" fmla="*/ 122 h 199"/>
                  <a:gd name="T86" fmla="*/ 262 w 359"/>
                  <a:gd name="T87" fmla="*/ 120 h 199"/>
                  <a:gd name="T88" fmla="*/ 267 w 359"/>
                  <a:gd name="T89" fmla="*/ 120 h 199"/>
                  <a:gd name="T90" fmla="*/ 263 w 359"/>
                  <a:gd name="T91" fmla="*/ 134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59" h="199">
                    <a:moveTo>
                      <a:pt x="280" y="116"/>
                    </a:moveTo>
                    <a:cubicBezTo>
                      <a:pt x="279" y="115"/>
                      <a:pt x="278" y="115"/>
                      <a:pt x="276" y="115"/>
                    </a:cubicBezTo>
                    <a:cubicBezTo>
                      <a:pt x="276" y="93"/>
                      <a:pt x="261" y="69"/>
                      <a:pt x="246" y="57"/>
                    </a:cubicBezTo>
                    <a:cubicBezTo>
                      <a:pt x="219" y="36"/>
                      <a:pt x="178" y="33"/>
                      <a:pt x="146" y="39"/>
                    </a:cubicBezTo>
                    <a:cubicBezTo>
                      <a:pt x="140" y="40"/>
                      <a:pt x="134" y="42"/>
                      <a:pt x="128" y="45"/>
                    </a:cubicBezTo>
                    <a:cubicBezTo>
                      <a:pt x="124" y="38"/>
                      <a:pt x="119" y="33"/>
                      <a:pt x="114" y="28"/>
                    </a:cubicBezTo>
                    <a:cubicBezTo>
                      <a:pt x="80" y="0"/>
                      <a:pt x="23" y="4"/>
                      <a:pt x="1" y="45"/>
                    </a:cubicBezTo>
                    <a:cubicBezTo>
                      <a:pt x="0" y="47"/>
                      <a:pt x="2" y="49"/>
                      <a:pt x="4" y="47"/>
                    </a:cubicBezTo>
                    <a:cubicBezTo>
                      <a:pt x="23" y="26"/>
                      <a:pt x="48" y="11"/>
                      <a:pt x="77" y="18"/>
                    </a:cubicBezTo>
                    <a:cubicBezTo>
                      <a:pt x="90" y="20"/>
                      <a:pt x="101" y="26"/>
                      <a:pt x="110" y="35"/>
                    </a:cubicBezTo>
                    <a:cubicBezTo>
                      <a:pt x="115" y="39"/>
                      <a:pt x="119" y="43"/>
                      <a:pt x="122" y="48"/>
                    </a:cubicBezTo>
                    <a:cubicBezTo>
                      <a:pt x="118" y="51"/>
                      <a:pt x="114" y="54"/>
                      <a:pt x="111" y="58"/>
                    </a:cubicBezTo>
                    <a:cubicBezTo>
                      <a:pt x="109" y="61"/>
                      <a:pt x="107" y="64"/>
                      <a:pt x="106" y="68"/>
                    </a:cubicBezTo>
                    <a:cubicBezTo>
                      <a:pt x="104" y="70"/>
                      <a:pt x="103" y="73"/>
                      <a:pt x="103" y="76"/>
                    </a:cubicBezTo>
                    <a:cubicBezTo>
                      <a:pt x="103" y="77"/>
                      <a:pt x="103" y="78"/>
                      <a:pt x="103" y="80"/>
                    </a:cubicBezTo>
                    <a:cubicBezTo>
                      <a:pt x="103" y="80"/>
                      <a:pt x="103" y="80"/>
                      <a:pt x="103" y="81"/>
                    </a:cubicBezTo>
                    <a:cubicBezTo>
                      <a:pt x="108" y="93"/>
                      <a:pt x="125" y="92"/>
                      <a:pt x="132" y="81"/>
                    </a:cubicBezTo>
                    <a:cubicBezTo>
                      <a:pt x="138" y="72"/>
                      <a:pt x="136" y="61"/>
                      <a:pt x="131" y="51"/>
                    </a:cubicBezTo>
                    <a:cubicBezTo>
                      <a:pt x="140" y="47"/>
                      <a:pt x="148" y="46"/>
                      <a:pt x="155" y="45"/>
                    </a:cubicBezTo>
                    <a:cubicBezTo>
                      <a:pt x="173" y="43"/>
                      <a:pt x="193" y="45"/>
                      <a:pt x="210" y="49"/>
                    </a:cubicBezTo>
                    <a:cubicBezTo>
                      <a:pt x="230" y="55"/>
                      <a:pt x="247" y="66"/>
                      <a:pt x="257" y="84"/>
                    </a:cubicBezTo>
                    <a:cubicBezTo>
                      <a:pt x="262" y="91"/>
                      <a:pt x="265" y="99"/>
                      <a:pt x="266" y="108"/>
                    </a:cubicBezTo>
                    <a:cubicBezTo>
                      <a:pt x="266" y="110"/>
                      <a:pt x="267" y="112"/>
                      <a:pt x="267" y="114"/>
                    </a:cubicBezTo>
                    <a:cubicBezTo>
                      <a:pt x="257" y="114"/>
                      <a:pt x="247" y="115"/>
                      <a:pt x="240" y="120"/>
                    </a:cubicBezTo>
                    <a:cubicBezTo>
                      <a:pt x="239" y="120"/>
                      <a:pt x="239" y="120"/>
                      <a:pt x="238" y="120"/>
                    </a:cubicBezTo>
                    <a:cubicBezTo>
                      <a:pt x="236" y="121"/>
                      <a:pt x="233" y="122"/>
                      <a:pt x="231" y="124"/>
                    </a:cubicBezTo>
                    <a:cubicBezTo>
                      <a:pt x="229" y="126"/>
                      <a:pt x="228" y="128"/>
                      <a:pt x="227" y="130"/>
                    </a:cubicBezTo>
                    <a:cubicBezTo>
                      <a:pt x="222" y="139"/>
                      <a:pt x="227" y="149"/>
                      <a:pt x="236" y="153"/>
                    </a:cubicBezTo>
                    <a:cubicBezTo>
                      <a:pt x="247" y="157"/>
                      <a:pt x="261" y="151"/>
                      <a:pt x="268" y="142"/>
                    </a:cubicBezTo>
                    <a:cubicBezTo>
                      <a:pt x="273" y="136"/>
                      <a:pt x="275" y="129"/>
                      <a:pt x="276" y="121"/>
                    </a:cubicBezTo>
                    <a:cubicBezTo>
                      <a:pt x="276" y="121"/>
                      <a:pt x="276" y="121"/>
                      <a:pt x="276" y="121"/>
                    </a:cubicBezTo>
                    <a:cubicBezTo>
                      <a:pt x="288" y="123"/>
                      <a:pt x="299" y="127"/>
                      <a:pt x="308" y="133"/>
                    </a:cubicBezTo>
                    <a:cubicBezTo>
                      <a:pt x="330" y="147"/>
                      <a:pt x="342" y="168"/>
                      <a:pt x="338" y="194"/>
                    </a:cubicBezTo>
                    <a:cubicBezTo>
                      <a:pt x="337" y="197"/>
                      <a:pt x="341" y="199"/>
                      <a:pt x="342" y="196"/>
                    </a:cubicBezTo>
                    <a:cubicBezTo>
                      <a:pt x="359" y="157"/>
                      <a:pt x="315" y="122"/>
                      <a:pt x="280" y="116"/>
                    </a:cubicBezTo>
                    <a:close/>
                    <a:moveTo>
                      <a:pt x="111" y="82"/>
                    </a:moveTo>
                    <a:cubicBezTo>
                      <a:pt x="107" y="69"/>
                      <a:pt x="115" y="60"/>
                      <a:pt x="125" y="54"/>
                    </a:cubicBezTo>
                    <a:cubicBezTo>
                      <a:pt x="128" y="58"/>
                      <a:pt x="129" y="63"/>
                      <a:pt x="129" y="68"/>
                    </a:cubicBezTo>
                    <a:cubicBezTo>
                      <a:pt x="125" y="82"/>
                      <a:pt x="119" y="86"/>
                      <a:pt x="111" y="82"/>
                    </a:cubicBezTo>
                    <a:close/>
                    <a:moveTo>
                      <a:pt x="263" y="134"/>
                    </a:moveTo>
                    <a:cubicBezTo>
                      <a:pt x="259" y="140"/>
                      <a:pt x="259" y="140"/>
                      <a:pt x="259" y="140"/>
                    </a:cubicBezTo>
                    <a:cubicBezTo>
                      <a:pt x="253" y="145"/>
                      <a:pt x="247" y="146"/>
                      <a:pt x="242" y="142"/>
                    </a:cubicBezTo>
                    <a:cubicBezTo>
                      <a:pt x="240" y="130"/>
                      <a:pt x="242" y="123"/>
                      <a:pt x="251" y="122"/>
                    </a:cubicBezTo>
                    <a:cubicBezTo>
                      <a:pt x="254" y="121"/>
                      <a:pt x="258" y="120"/>
                      <a:pt x="262" y="120"/>
                    </a:cubicBezTo>
                    <a:cubicBezTo>
                      <a:pt x="264" y="120"/>
                      <a:pt x="265" y="120"/>
                      <a:pt x="267" y="120"/>
                    </a:cubicBezTo>
                    <a:cubicBezTo>
                      <a:pt x="267" y="125"/>
                      <a:pt x="265" y="130"/>
                      <a:pt x="263" y="1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6" name="组合 195">
              <a:extLst>
                <a:ext uri="{FF2B5EF4-FFF2-40B4-BE49-F238E27FC236}">
                  <a16:creationId xmlns:a16="http://schemas.microsoft.com/office/drawing/2014/main" id="{95B4B1DA-EF4D-4628-8A45-5FE44F367E13}"/>
                </a:ext>
              </a:extLst>
            </p:cNvPr>
            <p:cNvGrpSpPr/>
            <p:nvPr/>
          </p:nvGrpSpPr>
          <p:grpSpPr>
            <a:xfrm>
              <a:off x="10301531" y="715581"/>
              <a:ext cx="1328976" cy="952966"/>
              <a:chOff x="4327264" y="1388442"/>
              <a:chExt cx="1328976" cy="952966"/>
            </a:xfrm>
            <a:solidFill>
              <a:schemeClr val="bg1"/>
            </a:solidFill>
          </p:grpSpPr>
          <p:sp>
            <p:nvSpPr>
              <p:cNvPr id="85" name="Freeform 85">
                <a:extLst>
                  <a:ext uri="{FF2B5EF4-FFF2-40B4-BE49-F238E27FC236}">
                    <a16:creationId xmlns:a16="http://schemas.microsoft.com/office/drawing/2014/main" id="{86D92A69-094D-4644-A33A-FC12319059A3}"/>
                  </a:ext>
                </a:extLst>
              </p:cNvPr>
              <p:cNvSpPr>
                <a:spLocks noEditPoints="1"/>
              </p:cNvSpPr>
              <p:nvPr/>
            </p:nvSpPr>
            <p:spPr bwMode="auto">
              <a:xfrm>
                <a:off x="4522120" y="1432590"/>
                <a:ext cx="653070" cy="388189"/>
              </a:xfrm>
              <a:custGeom>
                <a:avLst/>
                <a:gdLst>
                  <a:gd name="T0" fmla="*/ 275 w 291"/>
                  <a:gd name="T1" fmla="*/ 10 h 188"/>
                  <a:gd name="T2" fmla="*/ 141 w 291"/>
                  <a:gd name="T3" fmla="*/ 7 h 188"/>
                  <a:gd name="T4" fmla="*/ 7 w 291"/>
                  <a:gd name="T5" fmla="*/ 9 h 188"/>
                  <a:gd name="T6" fmla="*/ 6 w 291"/>
                  <a:gd name="T7" fmla="*/ 172 h 188"/>
                  <a:gd name="T8" fmla="*/ 7 w 291"/>
                  <a:gd name="T9" fmla="*/ 182 h 188"/>
                  <a:gd name="T10" fmla="*/ 7 w 291"/>
                  <a:gd name="T11" fmla="*/ 186 h 188"/>
                  <a:gd name="T12" fmla="*/ 282 w 291"/>
                  <a:gd name="T13" fmla="*/ 180 h 188"/>
                  <a:gd name="T14" fmla="*/ 288 w 291"/>
                  <a:gd name="T15" fmla="*/ 174 h 188"/>
                  <a:gd name="T16" fmla="*/ 282 w 291"/>
                  <a:gd name="T17" fmla="*/ 173 h 188"/>
                  <a:gd name="T18" fmla="*/ 12 w 291"/>
                  <a:gd name="T19" fmla="*/ 181 h 188"/>
                  <a:gd name="T20" fmla="*/ 12 w 291"/>
                  <a:gd name="T21" fmla="*/ 167 h 188"/>
                  <a:gd name="T22" fmla="*/ 181 w 291"/>
                  <a:gd name="T23" fmla="*/ 168 h 188"/>
                  <a:gd name="T24" fmla="*/ 11 w 291"/>
                  <a:gd name="T25" fmla="*/ 156 h 188"/>
                  <a:gd name="T26" fmla="*/ 38 w 291"/>
                  <a:gd name="T27" fmla="*/ 156 h 188"/>
                  <a:gd name="T28" fmla="*/ 118 w 291"/>
                  <a:gd name="T29" fmla="*/ 157 h 188"/>
                  <a:gd name="T30" fmla="*/ 53 w 291"/>
                  <a:gd name="T31" fmla="*/ 154 h 188"/>
                  <a:gd name="T32" fmla="*/ 11 w 291"/>
                  <a:gd name="T33" fmla="*/ 155 h 188"/>
                  <a:gd name="T34" fmla="*/ 84 w 291"/>
                  <a:gd name="T35" fmla="*/ 144 h 188"/>
                  <a:gd name="T36" fmla="*/ 11 w 291"/>
                  <a:gd name="T37" fmla="*/ 142 h 188"/>
                  <a:gd name="T38" fmla="*/ 156 w 291"/>
                  <a:gd name="T39" fmla="*/ 126 h 188"/>
                  <a:gd name="T40" fmla="*/ 10 w 291"/>
                  <a:gd name="T41" fmla="*/ 124 h 188"/>
                  <a:gd name="T42" fmla="*/ 142 w 291"/>
                  <a:gd name="T43" fmla="*/ 107 h 188"/>
                  <a:gd name="T44" fmla="*/ 10 w 291"/>
                  <a:gd name="T45" fmla="*/ 107 h 188"/>
                  <a:gd name="T46" fmla="*/ 56 w 291"/>
                  <a:gd name="T47" fmla="*/ 88 h 188"/>
                  <a:gd name="T48" fmla="*/ 107 w 291"/>
                  <a:gd name="T49" fmla="*/ 87 h 188"/>
                  <a:gd name="T50" fmla="*/ 10 w 291"/>
                  <a:gd name="T51" fmla="*/ 88 h 188"/>
                  <a:gd name="T52" fmla="*/ 116 w 291"/>
                  <a:gd name="T53" fmla="*/ 67 h 188"/>
                  <a:gd name="T54" fmla="*/ 9 w 291"/>
                  <a:gd name="T55" fmla="*/ 67 h 188"/>
                  <a:gd name="T56" fmla="*/ 70 w 291"/>
                  <a:gd name="T57" fmla="*/ 46 h 188"/>
                  <a:gd name="T58" fmla="*/ 9 w 291"/>
                  <a:gd name="T59" fmla="*/ 46 h 188"/>
                  <a:gd name="T60" fmla="*/ 99 w 291"/>
                  <a:gd name="T61" fmla="*/ 29 h 188"/>
                  <a:gd name="T62" fmla="*/ 9 w 291"/>
                  <a:gd name="T63" fmla="*/ 28 h 188"/>
                  <a:gd name="T64" fmla="*/ 141 w 291"/>
                  <a:gd name="T65" fmla="*/ 14 h 188"/>
                  <a:gd name="T66" fmla="*/ 275 w 291"/>
                  <a:gd name="T67" fmla="*/ 16 h 188"/>
                  <a:gd name="T68" fmla="*/ 278 w 291"/>
                  <a:gd name="T69" fmla="*/ 53 h 188"/>
                  <a:gd name="T70" fmla="*/ 283 w 291"/>
                  <a:gd name="T71" fmla="*/ 17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1" h="188">
                    <a:moveTo>
                      <a:pt x="286" y="59"/>
                    </a:moveTo>
                    <a:cubicBezTo>
                      <a:pt x="285" y="55"/>
                      <a:pt x="289" y="0"/>
                      <a:pt x="275" y="10"/>
                    </a:cubicBezTo>
                    <a:cubicBezTo>
                      <a:pt x="275" y="10"/>
                      <a:pt x="275" y="10"/>
                      <a:pt x="275" y="10"/>
                    </a:cubicBezTo>
                    <a:cubicBezTo>
                      <a:pt x="230" y="7"/>
                      <a:pt x="185" y="7"/>
                      <a:pt x="141" y="7"/>
                    </a:cubicBezTo>
                    <a:cubicBezTo>
                      <a:pt x="97" y="6"/>
                      <a:pt x="51" y="4"/>
                      <a:pt x="7" y="9"/>
                    </a:cubicBezTo>
                    <a:cubicBezTo>
                      <a:pt x="7" y="9"/>
                      <a:pt x="7" y="9"/>
                      <a:pt x="7" y="9"/>
                    </a:cubicBezTo>
                    <a:cubicBezTo>
                      <a:pt x="5" y="8"/>
                      <a:pt x="3" y="9"/>
                      <a:pt x="3" y="12"/>
                    </a:cubicBezTo>
                    <a:cubicBezTo>
                      <a:pt x="0" y="65"/>
                      <a:pt x="2" y="119"/>
                      <a:pt x="6" y="172"/>
                    </a:cubicBezTo>
                    <a:cubicBezTo>
                      <a:pt x="6" y="175"/>
                      <a:pt x="6" y="177"/>
                      <a:pt x="6" y="179"/>
                    </a:cubicBezTo>
                    <a:cubicBezTo>
                      <a:pt x="6" y="180"/>
                      <a:pt x="6" y="181"/>
                      <a:pt x="7" y="182"/>
                    </a:cubicBezTo>
                    <a:cubicBezTo>
                      <a:pt x="7" y="182"/>
                      <a:pt x="7" y="182"/>
                      <a:pt x="7" y="182"/>
                    </a:cubicBezTo>
                    <a:cubicBezTo>
                      <a:pt x="4" y="182"/>
                      <a:pt x="4" y="185"/>
                      <a:pt x="7" y="186"/>
                    </a:cubicBezTo>
                    <a:cubicBezTo>
                      <a:pt x="52" y="188"/>
                      <a:pt x="99" y="185"/>
                      <a:pt x="145" y="184"/>
                    </a:cubicBezTo>
                    <a:cubicBezTo>
                      <a:pt x="190" y="183"/>
                      <a:pt x="236" y="182"/>
                      <a:pt x="282" y="180"/>
                    </a:cubicBezTo>
                    <a:cubicBezTo>
                      <a:pt x="284" y="180"/>
                      <a:pt x="285" y="178"/>
                      <a:pt x="285" y="176"/>
                    </a:cubicBezTo>
                    <a:cubicBezTo>
                      <a:pt x="286" y="176"/>
                      <a:pt x="288" y="175"/>
                      <a:pt x="288" y="174"/>
                    </a:cubicBezTo>
                    <a:cubicBezTo>
                      <a:pt x="291" y="136"/>
                      <a:pt x="287" y="97"/>
                      <a:pt x="286" y="59"/>
                    </a:cubicBezTo>
                    <a:close/>
                    <a:moveTo>
                      <a:pt x="282" y="173"/>
                    </a:moveTo>
                    <a:cubicBezTo>
                      <a:pt x="236" y="174"/>
                      <a:pt x="190" y="177"/>
                      <a:pt x="145" y="178"/>
                    </a:cubicBezTo>
                    <a:cubicBezTo>
                      <a:pt x="101" y="179"/>
                      <a:pt x="56" y="178"/>
                      <a:pt x="12" y="181"/>
                    </a:cubicBezTo>
                    <a:cubicBezTo>
                      <a:pt x="12" y="181"/>
                      <a:pt x="13" y="180"/>
                      <a:pt x="13" y="179"/>
                    </a:cubicBezTo>
                    <a:cubicBezTo>
                      <a:pt x="12" y="175"/>
                      <a:pt x="12" y="171"/>
                      <a:pt x="12" y="167"/>
                    </a:cubicBezTo>
                    <a:cubicBezTo>
                      <a:pt x="68" y="169"/>
                      <a:pt x="125" y="171"/>
                      <a:pt x="181" y="169"/>
                    </a:cubicBezTo>
                    <a:cubicBezTo>
                      <a:pt x="182" y="169"/>
                      <a:pt x="182" y="168"/>
                      <a:pt x="181" y="168"/>
                    </a:cubicBezTo>
                    <a:cubicBezTo>
                      <a:pt x="125" y="165"/>
                      <a:pt x="68" y="165"/>
                      <a:pt x="12" y="165"/>
                    </a:cubicBezTo>
                    <a:cubicBezTo>
                      <a:pt x="12" y="162"/>
                      <a:pt x="12" y="159"/>
                      <a:pt x="11" y="156"/>
                    </a:cubicBezTo>
                    <a:cubicBezTo>
                      <a:pt x="14" y="155"/>
                      <a:pt x="21" y="156"/>
                      <a:pt x="23" y="156"/>
                    </a:cubicBezTo>
                    <a:cubicBezTo>
                      <a:pt x="28" y="156"/>
                      <a:pt x="33" y="156"/>
                      <a:pt x="38" y="156"/>
                    </a:cubicBezTo>
                    <a:cubicBezTo>
                      <a:pt x="47" y="156"/>
                      <a:pt x="56" y="156"/>
                      <a:pt x="65" y="156"/>
                    </a:cubicBezTo>
                    <a:cubicBezTo>
                      <a:pt x="83" y="157"/>
                      <a:pt x="100" y="158"/>
                      <a:pt x="118" y="157"/>
                    </a:cubicBezTo>
                    <a:cubicBezTo>
                      <a:pt x="119" y="157"/>
                      <a:pt x="119" y="156"/>
                      <a:pt x="118" y="156"/>
                    </a:cubicBezTo>
                    <a:cubicBezTo>
                      <a:pt x="97" y="154"/>
                      <a:pt x="75" y="154"/>
                      <a:pt x="53" y="154"/>
                    </a:cubicBezTo>
                    <a:cubicBezTo>
                      <a:pt x="43" y="154"/>
                      <a:pt x="33" y="154"/>
                      <a:pt x="23" y="154"/>
                    </a:cubicBezTo>
                    <a:cubicBezTo>
                      <a:pt x="20" y="155"/>
                      <a:pt x="15" y="154"/>
                      <a:pt x="11" y="155"/>
                    </a:cubicBezTo>
                    <a:cubicBezTo>
                      <a:pt x="11" y="151"/>
                      <a:pt x="11" y="147"/>
                      <a:pt x="11" y="143"/>
                    </a:cubicBezTo>
                    <a:cubicBezTo>
                      <a:pt x="35" y="143"/>
                      <a:pt x="59" y="145"/>
                      <a:pt x="84" y="144"/>
                    </a:cubicBezTo>
                    <a:cubicBezTo>
                      <a:pt x="84" y="144"/>
                      <a:pt x="84" y="143"/>
                      <a:pt x="84" y="143"/>
                    </a:cubicBezTo>
                    <a:cubicBezTo>
                      <a:pt x="60" y="140"/>
                      <a:pt x="35" y="142"/>
                      <a:pt x="11" y="142"/>
                    </a:cubicBezTo>
                    <a:cubicBezTo>
                      <a:pt x="11" y="137"/>
                      <a:pt x="11" y="131"/>
                      <a:pt x="10" y="125"/>
                    </a:cubicBezTo>
                    <a:cubicBezTo>
                      <a:pt x="58" y="128"/>
                      <a:pt x="108" y="128"/>
                      <a:pt x="156" y="126"/>
                    </a:cubicBezTo>
                    <a:cubicBezTo>
                      <a:pt x="157" y="126"/>
                      <a:pt x="157" y="125"/>
                      <a:pt x="156" y="125"/>
                    </a:cubicBezTo>
                    <a:cubicBezTo>
                      <a:pt x="108" y="123"/>
                      <a:pt x="59" y="123"/>
                      <a:pt x="10" y="124"/>
                    </a:cubicBezTo>
                    <a:cubicBezTo>
                      <a:pt x="10" y="119"/>
                      <a:pt x="10" y="113"/>
                      <a:pt x="10" y="108"/>
                    </a:cubicBezTo>
                    <a:cubicBezTo>
                      <a:pt x="54" y="107"/>
                      <a:pt x="98" y="108"/>
                      <a:pt x="142" y="107"/>
                    </a:cubicBezTo>
                    <a:cubicBezTo>
                      <a:pt x="143" y="107"/>
                      <a:pt x="143" y="106"/>
                      <a:pt x="142" y="106"/>
                    </a:cubicBezTo>
                    <a:cubicBezTo>
                      <a:pt x="99" y="102"/>
                      <a:pt x="53" y="104"/>
                      <a:pt x="10" y="107"/>
                    </a:cubicBezTo>
                    <a:cubicBezTo>
                      <a:pt x="10" y="101"/>
                      <a:pt x="10" y="95"/>
                      <a:pt x="10" y="90"/>
                    </a:cubicBezTo>
                    <a:cubicBezTo>
                      <a:pt x="25" y="89"/>
                      <a:pt x="41" y="89"/>
                      <a:pt x="56" y="88"/>
                    </a:cubicBezTo>
                    <a:cubicBezTo>
                      <a:pt x="73" y="88"/>
                      <a:pt x="90" y="85"/>
                      <a:pt x="107" y="88"/>
                    </a:cubicBezTo>
                    <a:cubicBezTo>
                      <a:pt x="108" y="88"/>
                      <a:pt x="108" y="87"/>
                      <a:pt x="107" y="87"/>
                    </a:cubicBezTo>
                    <a:cubicBezTo>
                      <a:pt x="93" y="82"/>
                      <a:pt x="77" y="85"/>
                      <a:pt x="62" y="86"/>
                    </a:cubicBezTo>
                    <a:cubicBezTo>
                      <a:pt x="45" y="87"/>
                      <a:pt x="27" y="87"/>
                      <a:pt x="10" y="88"/>
                    </a:cubicBezTo>
                    <a:cubicBezTo>
                      <a:pt x="9" y="82"/>
                      <a:pt x="9" y="75"/>
                      <a:pt x="9" y="68"/>
                    </a:cubicBezTo>
                    <a:cubicBezTo>
                      <a:pt x="45" y="68"/>
                      <a:pt x="81" y="69"/>
                      <a:pt x="116" y="67"/>
                    </a:cubicBezTo>
                    <a:cubicBezTo>
                      <a:pt x="118" y="67"/>
                      <a:pt x="118" y="65"/>
                      <a:pt x="116" y="65"/>
                    </a:cubicBezTo>
                    <a:cubicBezTo>
                      <a:pt x="81" y="64"/>
                      <a:pt x="45" y="66"/>
                      <a:pt x="9" y="67"/>
                    </a:cubicBezTo>
                    <a:cubicBezTo>
                      <a:pt x="9" y="61"/>
                      <a:pt x="9" y="54"/>
                      <a:pt x="9" y="48"/>
                    </a:cubicBezTo>
                    <a:cubicBezTo>
                      <a:pt x="29" y="47"/>
                      <a:pt x="50" y="48"/>
                      <a:pt x="70" y="46"/>
                    </a:cubicBezTo>
                    <a:cubicBezTo>
                      <a:pt x="71" y="46"/>
                      <a:pt x="71" y="45"/>
                      <a:pt x="70" y="45"/>
                    </a:cubicBezTo>
                    <a:cubicBezTo>
                      <a:pt x="50" y="44"/>
                      <a:pt x="29" y="46"/>
                      <a:pt x="9" y="46"/>
                    </a:cubicBezTo>
                    <a:cubicBezTo>
                      <a:pt x="9" y="41"/>
                      <a:pt x="9" y="35"/>
                      <a:pt x="9" y="29"/>
                    </a:cubicBezTo>
                    <a:cubicBezTo>
                      <a:pt x="39" y="30"/>
                      <a:pt x="69" y="31"/>
                      <a:pt x="99" y="29"/>
                    </a:cubicBezTo>
                    <a:cubicBezTo>
                      <a:pt x="100" y="29"/>
                      <a:pt x="100" y="27"/>
                      <a:pt x="99" y="27"/>
                    </a:cubicBezTo>
                    <a:cubicBezTo>
                      <a:pt x="69" y="27"/>
                      <a:pt x="39" y="27"/>
                      <a:pt x="9" y="28"/>
                    </a:cubicBezTo>
                    <a:cubicBezTo>
                      <a:pt x="9" y="23"/>
                      <a:pt x="9" y="18"/>
                      <a:pt x="9" y="14"/>
                    </a:cubicBezTo>
                    <a:cubicBezTo>
                      <a:pt x="53" y="17"/>
                      <a:pt x="97" y="14"/>
                      <a:pt x="141" y="14"/>
                    </a:cubicBezTo>
                    <a:cubicBezTo>
                      <a:pt x="185" y="14"/>
                      <a:pt x="230" y="17"/>
                      <a:pt x="275" y="16"/>
                    </a:cubicBezTo>
                    <a:cubicBezTo>
                      <a:pt x="275" y="16"/>
                      <a:pt x="275" y="16"/>
                      <a:pt x="275" y="16"/>
                    </a:cubicBezTo>
                    <a:cubicBezTo>
                      <a:pt x="276" y="17"/>
                      <a:pt x="277" y="17"/>
                      <a:pt x="278" y="16"/>
                    </a:cubicBezTo>
                    <a:cubicBezTo>
                      <a:pt x="274" y="19"/>
                      <a:pt x="278" y="47"/>
                      <a:pt x="278" y="53"/>
                    </a:cubicBezTo>
                    <a:cubicBezTo>
                      <a:pt x="279" y="67"/>
                      <a:pt x="279" y="81"/>
                      <a:pt x="280" y="95"/>
                    </a:cubicBezTo>
                    <a:cubicBezTo>
                      <a:pt x="281" y="121"/>
                      <a:pt x="280" y="148"/>
                      <a:pt x="283" y="173"/>
                    </a:cubicBezTo>
                    <a:cubicBezTo>
                      <a:pt x="283" y="173"/>
                      <a:pt x="283" y="173"/>
                      <a:pt x="282"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6">
                <a:extLst>
                  <a:ext uri="{FF2B5EF4-FFF2-40B4-BE49-F238E27FC236}">
                    <a16:creationId xmlns:a16="http://schemas.microsoft.com/office/drawing/2014/main" id="{54948C06-0642-42A3-BC3C-A068B0EAC634}"/>
                  </a:ext>
                </a:extLst>
              </p:cNvPr>
              <p:cNvSpPr>
                <a:spLocks/>
              </p:cNvSpPr>
              <p:nvPr/>
            </p:nvSpPr>
            <p:spPr bwMode="auto">
              <a:xfrm>
                <a:off x="4540387" y="1811644"/>
                <a:ext cx="0" cy="0"/>
              </a:xfrm>
              <a:custGeom>
                <a:avLst/>
                <a:gdLst/>
                <a:ahLst/>
                <a:cxnLst>
                  <a:cxn ang="0">
                    <a:pos x="0" y="0"/>
                  </a:cxn>
                  <a:cxn ang="0">
                    <a:pos x="0" y="0"/>
                  </a:cxn>
                </a:cxnLst>
                <a:rect l="0" t="0" r="r" b="b"/>
                <a:pathLst>
                  <a:path>
                    <a:moveTo>
                      <a:pt x="0" y="0"/>
                    </a:moveTo>
                    <a:cubicBezTo>
                      <a:pt x="0" y="0"/>
                      <a:pt x="0" y="0"/>
                      <a:pt x="0" y="0"/>
                    </a:cubicBezTo>
                  </a:path>
                </a:pathLst>
              </a:custGeom>
              <a:grpFill/>
              <a:ln w="0" cap="rnd">
                <a:solidFill>
                  <a:srgbClr val="1D1D1B"/>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87">
                <a:extLst>
                  <a:ext uri="{FF2B5EF4-FFF2-40B4-BE49-F238E27FC236}">
                    <a16:creationId xmlns:a16="http://schemas.microsoft.com/office/drawing/2014/main" id="{6FAD9648-8824-4A51-9A02-341FDC9AC87C}"/>
                  </a:ext>
                </a:extLst>
              </p:cNvPr>
              <p:cNvSpPr>
                <a:spLocks noEditPoints="1"/>
              </p:cNvSpPr>
              <p:nvPr/>
            </p:nvSpPr>
            <p:spPr bwMode="auto">
              <a:xfrm>
                <a:off x="4829626" y="1405188"/>
                <a:ext cx="41102" cy="35014"/>
              </a:xfrm>
              <a:custGeom>
                <a:avLst/>
                <a:gdLst>
                  <a:gd name="T0" fmla="*/ 8 w 18"/>
                  <a:gd name="T1" fmla="*/ 1 h 17"/>
                  <a:gd name="T2" fmla="*/ 7 w 18"/>
                  <a:gd name="T3" fmla="*/ 1 h 17"/>
                  <a:gd name="T4" fmla="*/ 1 w 18"/>
                  <a:gd name="T5" fmla="*/ 7 h 17"/>
                  <a:gd name="T6" fmla="*/ 8 w 18"/>
                  <a:gd name="T7" fmla="*/ 16 h 17"/>
                  <a:gd name="T8" fmla="*/ 17 w 18"/>
                  <a:gd name="T9" fmla="*/ 9 h 17"/>
                  <a:gd name="T10" fmla="*/ 8 w 18"/>
                  <a:gd name="T11" fmla="*/ 1 h 17"/>
                  <a:gd name="T12" fmla="*/ 8 w 18"/>
                  <a:gd name="T13" fmla="*/ 12 h 17"/>
                  <a:gd name="T14" fmla="*/ 6 w 18"/>
                  <a:gd name="T15" fmla="*/ 8 h 17"/>
                  <a:gd name="T16" fmla="*/ 7 w 18"/>
                  <a:gd name="T17" fmla="*/ 6 h 17"/>
                  <a:gd name="T18" fmla="*/ 9 w 18"/>
                  <a:gd name="T19" fmla="*/ 5 h 17"/>
                  <a:gd name="T20" fmla="*/ 9 w 18"/>
                  <a:gd name="T21" fmla="*/ 5 h 17"/>
                  <a:gd name="T22" fmla="*/ 13 w 18"/>
                  <a:gd name="T23" fmla="*/ 9 h 17"/>
                  <a:gd name="T24" fmla="*/ 8 w 18"/>
                  <a:gd name="T25"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7">
                    <a:moveTo>
                      <a:pt x="8" y="1"/>
                    </a:moveTo>
                    <a:cubicBezTo>
                      <a:pt x="8" y="1"/>
                      <a:pt x="7" y="1"/>
                      <a:pt x="7" y="1"/>
                    </a:cubicBezTo>
                    <a:cubicBezTo>
                      <a:pt x="5" y="1"/>
                      <a:pt x="2" y="4"/>
                      <a:pt x="1" y="7"/>
                    </a:cubicBezTo>
                    <a:cubicBezTo>
                      <a:pt x="0" y="11"/>
                      <a:pt x="3" y="16"/>
                      <a:pt x="8" y="16"/>
                    </a:cubicBezTo>
                    <a:cubicBezTo>
                      <a:pt x="12" y="17"/>
                      <a:pt x="17" y="14"/>
                      <a:pt x="17" y="9"/>
                    </a:cubicBezTo>
                    <a:cubicBezTo>
                      <a:pt x="18" y="5"/>
                      <a:pt x="13" y="0"/>
                      <a:pt x="8" y="1"/>
                    </a:cubicBezTo>
                    <a:close/>
                    <a:moveTo>
                      <a:pt x="8" y="12"/>
                    </a:moveTo>
                    <a:cubicBezTo>
                      <a:pt x="7" y="11"/>
                      <a:pt x="6" y="9"/>
                      <a:pt x="6" y="8"/>
                    </a:cubicBezTo>
                    <a:cubicBezTo>
                      <a:pt x="6" y="7"/>
                      <a:pt x="7" y="6"/>
                      <a:pt x="7" y="6"/>
                    </a:cubicBezTo>
                    <a:cubicBezTo>
                      <a:pt x="8" y="5"/>
                      <a:pt x="8" y="5"/>
                      <a:pt x="9" y="5"/>
                    </a:cubicBezTo>
                    <a:cubicBezTo>
                      <a:pt x="9" y="5"/>
                      <a:pt x="9" y="5"/>
                      <a:pt x="9" y="5"/>
                    </a:cubicBezTo>
                    <a:cubicBezTo>
                      <a:pt x="11" y="5"/>
                      <a:pt x="13" y="6"/>
                      <a:pt x="13" y="9"/>
                    </a:cubicBezTo>
                    <a:cubicBezTo>
                      <a:pt x="13" y="11"/>
                      <a:pt x="10" y="12"/>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88">
                <a:extLst>
                  <a:ext uri="{FF2B5EF4-FFF2-40B4-BE49-F238E27FC236}">
                    <a16:creationId xmlns:a16="http://schemas.microsoft.com/office/drawing/2014/main" id="{A4C63CD8-E500-4D40-A7DC-A4F4ADA1F9A2}"/>
                  </a:ext>
                </a:extLst>
              </p:cNvPr>
              <p:cNvSpPr>
                <a:spLocks noEditPoints="1"/>
              </p:cNvSpPr>
              <p:nvPr/>
            </p:nvSpPr>
            <p:spPr bwMode="auto">
              <a:xfrm>
                <a:off x="4520597" y="1858836"/>
                <a:ext cx="674383" cy="51759"/>
              </a:xfrm>
              <a:custGeom>
                <a:avLst/>
                <a:gdLst>
                  <a:gd name="T0" fmla="*/ 293 w 301"/>
                  <a:gd name="T1" fmla="*/ 2 h 25"/>
                  <a:gd name="T2" fmla="*/ 157 w 301"/>
                  <a:gd name="T3" fmla="*/ 4 h 25"/>
                  <a:gd name="T4" fmla="*/ 6 w 301"/>
                  <a:gd name="T5" fmla="*/ 7 h 25"/>
                  <a:gd name="T6" fmla="*/ 0 w 301"/>
                  <a:gd name="T7" fmla="*/ 19 h 25"/>
                  <a:gd name="T8" fmla="*/ 74 w 301"/>
                  <a:gd name="T9" fmla="*/ 22 h 25"/>
                  <a:gd name="T10" fmla="*/ 300 w 301"/>
                  <a:gd name="T11" fmla="*/ 17 h 25"/>
                  <a:gd name="T12" fmla="*/ 5 w 301"/>
                  <a:gd name="T13" fmla="*/ 20 h 25"/>
                  <a:gd name="T14" fmla="*/ 19 w 301"/>
                  <a:gd name="T15" fmla="*/ 11 h 25"/>
                  <a:gd name="T16" fmla="*/ 19 w 301"/>
                  <a:gd name="T17" fmla="*/ 18 h 25"/>
                  <a:gd name="T18" fmla="*/ 34 w 301"/>
                  <a:gd name="T19" fmla="*/ 11 h 25"/>
                  <a:gd name="T20" fmla="*/ 49 w 301"/>
                  <a:gd name="T21" fmla="*/ 18 h 25"/>
                  <a:gd name="T22" fmla="*/ 37 w 301"/>
                  <a:gd name="T23" fmla="*/ 11 h 25"/>
                  <a:gd name="T24" fmla="*/ 49 w 301"/>
                  <a:gd name="T25" fmla="*/ 18 h 25"/>
                  <a:gd name="T26" fmla="*/ 51 w 301"/>
                  <a:gd name="T27" fmla="*/ 17 h 25"/>
                  <a:gd name="T28" fmla="*/ 68 w 301"/>
                  <a:gd name="T29" fmla="*/ 11 h 25"/>
                  <a:gd name="T30" fmla="*/ 74 w 301"/>
                  <a:gd name="T31" fmla="*/ 17 h 25"/>
                  <a:gd name="T32" fmla="*/ 72 w 301"/>
                  <a:gd name="T33" fmla="*/ 11 h 25"/>
                  <a:gd name="T34" fmla="*/ 99 w 301"/>
                  <a:gd name="T35" fmla="*/ 17 h 25"/>
                  <a:gd name="T36" fmla="*/ 100 w 301"/>
                  <a:gd name="T37" fmla="*/ 10 h 25"/>
                  <a:gd name="T38" fmla="*/ 102 w 301"/>
                  <a:gd name="T39" fmla="*/ 17 h 25"/>
                  <a:gd name="T40" fmla="*/ 114 w 301"/>
                  <a:gd name="T41" fmla="*/ 10 h 25"/>
                  <a:gd name="T42" fmla="*/ 118 w 301"/>
                  <a:gd name="T43" fmla="*/ 12 h 25"/>
                  <a:gd name="T44" fmla="*/ 129 w 301"/>
                  <a:gd name="T45" fmla="*/ 17 h 25"/>
                  <a:gd name="T46" fmla="*/ 131 w 301"/>
                  <a:gd name="T47" fmla="*/ 12 h 25"/>
                  <a:gd name="T48" fmla="*/ 142 w 301"/>
                  <a:gd name="T49" fmla="*/ 16 h 25"/>
                  <a:gd name="T50" fmla="*/ 146 w 301"/>
                  <a:gd name="T51" fmla="*/ 16 h 25"/>
                  <a:gd name="T52" fmla="*/ 155 w 301"/>
                  <a:gd name="T53" fmla="*/ 9 h 25"/>
                  <a:gd name="T54" fmla="*/ 146 w 301"/>
                  <a:gd name="T55" fmla="*/ 16 h 25"/>
                  <a:gd name="T56" fmla="*/ 169 w 301"/>
                  <a:gd name="T57" fmla="*/ 9 h 25"/>
                  <a:gd name="T58" fmla="*/ 176 w 301"/>
                  <a:gd name="T59" fmla="*/ 16 h 25"/>
                  <a:gd name="T60" fmla="*/ 183 w 301"/>
                  <a:gd name="T61" fmla="*/ 9 h 25"/>
                  <a:gd name="T62" fmla="*/ 176 w 301"/>
                  <a:gd name="T63" fmla="*/ 16 h 25"/>
                  <a:gd name="T64" fmla="*/ 187 w 301"/>
                  <a:gd name="T65" fmla="*/ 9 h 25"/>
                  <a:gd name="T66" fmla="*/ 190 w 301"/>
                  <a:gd name="T67" fmla="*/ 16 h 25"/>
                  <a:gd name="T68" fmla="*/ 204 w 301"/>
                  <a:gd name="T69" fmla="*/ 11 h 25"/>
                  <a:gd name="T70" fmla="*/ 221 w 301"/>
                  <a:gd name="T71" fmla="*/ 15 h 25"/>
                  <a:gd name="T72" fmla="*/ 225 w 301"/>
                  <a:gd name="T73" fmla="*/ 14 h 25"/>
                  <a:gd name="T74" fmla="*/ 235 w 301"/>
                  <a:gd name="T75" fmla="*/ 11 h 25"/>
                  <a:gd name="T76" fmla="*/ 241 w 301"/>
                  <a:gd name="T77" fmla="*/ 15 h 25"/>
                  <a:gd name="T78" fmla="*/ 238 w 301"/>
                  <a:gd name="T79" fmla="*/ 8 h 25"/>
                  <a:gd name="T80" fmla="*/ 241 w 301"/>
                  <a:gd name="T81" fmla="*/ 15 h 25"/>
                  <a:gd name="T82" fmla="*/ 255 w 301"/>
                  <a:gd name="T83" fmla="*/ 9 h 25"/>
                  <a:gd name="T84" fmla="*/ 272 w 301"/>
                  <a:gd name="T85" fmla="*/ 15 h 25"/>
                  <a:gd name="T86" fmla="*/ 276 w 301"/>
                  <a:gd name="T87" fmla="*/ 15 h 25"/>
                  <a:gd name="T88" fmla="*/ 275 w 301"/>
                  <a:gd name="T89" fmla="*/ 7 h 25"/>
                  <a:gd name="T90" fmla="*/ 294 w 301"/>
                  <a:gd name="T9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1" h="25">
                    <a:moveTo>
                      <a:pt x="301" y="15"/>
                    </a:moveTo>
                    <a:cubicBezTo>
                      <a:pt x="300" y="12"/>
                      <a:pt x="298" y="10"/>
                      <a:pt x="297" y="8"/>
                    </a:cubicBezTo>
                    <a:cubicBezTo>
                      <a:pt x="296" y="6"/>
                      <a:pt x="294" y="4"/>
                      <a:pt x="293" y="2"/>
                    </a:cubicBezTo>
                    <a:cubicBezTo>
                      <a:pt x="293" y="0"/>
                      <a:pt x="291" y="0"/>
                      <a:pt x="290" y="1"/>
                    </a:cubicBezTo>
                    <a:cubicBezTo>
                      <a:pt x="246" y="2"/>
                      <a:pt x="202" y="3"/>
                      <a:pt x="158" y="5"/>
                    </a:cubicBezTo>
                    <a:cubicBezTo>
                      <a:pt x="158" y="4"/>
                      <a:pt x="157" y="4"/>
                      <a:pt x="157" y="4"/>
                    </a:cubicBezTo>
                    <a:cubicBezTo>
                      <a:pt x="156" y="2"/>
                      <a:pt x="154" y="3"/>
                      <a:pt x="154" y="5"/>
                    </a:cubicBezTo>
                    <a:cubicBezTo>
                      <a:pt x="152" y="5"/>
                      <a:pt x="150" y="5"/>
                      <a:pt x="148" y="5"/>
                    </a:cubicBezTo>
                    <a:cubicBezTo>
                      <a:pt x="101" y="6"/>
                      <a:pt x="53" y="3"/>
                      <a:pt x="6" y="7"/>
                    </a:cubicBezTo>
                    <a:cubicBezTo>
                      <a:pt x="4" y="7"/>
                      <a:pt x="4" y="10"/>
                      <a:pt x="6" y="10"/>
                    </a:cubicBezTo>
                    <a:cubicBezTo>
                      <a:pt x="5" y="11"/>
                      <a:pt x="4" y="12"/>
                      <a:pt x="4" y="13"/>
                    </a:cubicBezTo>
                    <a:cubicBezTo>
                      <a:pt x="2" y="15"/>
                      <a:pt x="1" y="17"/>
                      <a:pt x="0" y="19"/>
                    </a:cubicBezTo>
                    <a:cubicBezTo>
                      <a:pt x="0" y="20"/>
                      <a:pt x="0" y="20"/>
                      <a:pt x="0" y="21"/>
                    </a:cubicBezTo>
                    <a:cubicBezTo>
                      <a:pt x="0" y="22"/>
                      <a:pt x="0" y="22"/>
                      <a:pt x="1" y="22"/>
                    </a:cubicBezTo>
                    <a:cubicBezTo>
                      <a:pt x="25" y="25"/>
                      <a:pt x="50" y="22"/>
                      <a:pt x="74" y="22"/>
                    </a:cubicBezTo>
                    <a:cubicBezTo>
                      <a:pt x="99" y="21"/>
                      <a:pt x="124" y="21"/>
                      <a:pt x="149" y="20"/>
                    </a:cubicBezTo>
                    <a:cubicBezTo>
                      <a:pt x="199" y="20"/>
                      <a:pt x="248" y="20"/>
                      <a:pt x="298" y="20"/>
                    </a:cubicBezTo>
                    <a:cubicBezTo>
                      <a:pt x="300" y="20"/>
                      <a:pt x="301" y="18"/>
                      <a:pt x="300" y="17"/>
                    </a:cubicBezTo>
                    <a:cubicBezTo>
                      <a:pt x="301" y="16"/>
                      <a:pt x="301" y="16"/>
                      <a:pt x="301" y="15"/>
                    </a:cubicBezTo>
                    <a:close/>
                    <a:moveTo>
                      <a:pt x="17" y="18"/>
                    </a:moveTo>
                    <a:cubicBezTo>
                      <a:pt x="13" y="19"/>
                      <a:pt x="9" y="19"/>
                      <a:pt x="5" y="20"/>
                    </a:cubicBezTo>
                    <a:cubicBezTo>
                      <a:pt x="6" y="18"/>
                      <a:pt x="7" y="17"/>
                      <a:pt x="8" y="16"/>
                    </a:cubicBezTo>
                    <a:cubicBezTo>
                      <a:pt x="9" y="15"/>
                      <a:pt x="11" y="12"/>
                      <a:pt x="11" y="10"/>
                    </a:cubicBezTo>
                    <a:cubicBezTo>
                      <a:pt x="14" y="11"/>
                      <a:pt x="16" y="11"/>
                      <a:pt x="19" y="11"/>
                    </a:cubicBezTo>
                    <a:cubicBezTo>
                      <a:pt x="17" y="13"/>
                      <a:pt x="17" y="16"/>
                      <a:pt x="17" y="18"/>
                    </a:cubicBezTo>
                    <a:close/>
                    <a:moveTo>
                      <a:pt x="33" y="18"/>
                    </a:moveTo>
                    <a:cubicBezTo>
                      <a:pt x="28" y="18"/>
                      <a:pt x="24" y="18"/>
                      <a:pt x="19" y="18"/>
                    </a:cubicBezTo>
                    <a:cubicBezTo>
                      <a:pt x="20" y="17"/>
                      <a:pt x="20" y="16"/>
                      <a:pt x="21" y="14"/>
                    </a:cubicBezTo>
                    <a:cubicBezTo>
                      <a:pt x="21" y="13"/>
                      <a:pt x="22" y="12"/>
                      <a:pt x="23" y="11"/>
                    </a:cubicBezTo>
                    <a:cubicBezTo>
                      <a:pt x="26" y="11"/>
                      <a:pt x="30" y="11"/>
                      <a:pt x="34" y="11"/>
                    </a:cubicBezTo>
                    <a:cubicBezTo>
                      <a:pt x="33" y="13"/>
                      <a:pt x="33" y="15"/>
                      <a:pt x="33" y="17"/>
                    </a:cubicBezTo>
                    <a:cubicBezTo>
                      <a:pt x="32" y="17"/>
                      <a:pt x="33" y="18"/>
                      <a:pt x="33" y="18"/>
                    </a:cubicBezTo>
                    <a:close/>
                    <a:moveTo>
                      <a:pt x="49" y="18"/>
                    </a:moveTo>
                    <a:cubicBezTo>
                      <a:pt x="44" y="18"/>
                      <a:pt x="39" y="18"/>
                      <a:pt x="35" y="18"/>
                    </a:cubicBezTo>
                    <a:cubicBezTo>
                      <a:pt x="35" y="18"/>
                      <a:pt x="35" y="18"/>
                      <a:pt x="35" y="17"/>
                    </a:cubicBezTo>
                    <a:cubicBezTo>
                      <a:pt x="35" y="15"/>
                      <a:pt x="36" y="13"/>
                      <a:pt x="37" y="11"/>
                    </a:cubicBezTo>
                    <a:cubicBezTo>
                      <a:pt x="41" y="11"/>
                      <a:pt x="46" y="11"/>
                      <a:pt x="50" y="11"/>
                    </a:cubicBezTo>
                    <a:cubicBezTo>
                      <a:pt x="50" y="13"/>
                      <a:pt x="49" y="14"/>
                      <a:pt x="48" y="15"/>
                    </a:cubicBezTo>
                    <a:cubicBezTo>
                      <a:pt x="48" y="16"/>
                      <a:pt x="48" y="17"/>
                      <a:pt x="49" y="18"/>
                    </a:cubicBezTo>
                    <a:close/>
                    <a:moveTo>
                      <a:pt x="66" y="18"/>
                    </a:moveTo>
                    <a:cubicBezTo>
                      <a:pt x="61" y="18"/>
                      <a:pt x="56" y="18"/>
                      <a:pt x="51" y="18"/>
                    </a:cubicBezTo>
                    <a:cubicBezTo>
                      <a:pt x="51" y="17"/>
                      <a:pt x="51" y="17"/>
                      <a:pt x="51" y="17"/>
                    </a:cubicBezTo>
                    <a:cubicBezTo>
                      <a:pt x="52" y="15"/>
                      <a:pt x="53" y="14"/>
                      <a:pt x="54" y="12"/>
                    </a:cubicBezTo>
                    <a:cubicBezTo>
                      <a:pt x="55" y="12"/>
                      <a:pt x="55" y="12"/>
                      <a:pt x="55" y="11"/>
                    </a:cubicBezTo>
                    <a:cubicBezTo>
                      <a:pt x="59" y="11"/>
                      <a:pt x="64" y="11"/>
                      <a:pt x="68" y="11"/>
                    </a:cubicBezTo>
                    <a:cubicBezTo>
                      <a:pt x="67" y="13"/>
                      <a:pt x="66" y="15"/>
                      <a:pt x="66" y="18"/>
                    </a:cubicBezTo>
                    <a:close/>
                    <a:moveTo>
                      <a:pt x="81" y="17"/>
                    </a:moveTo>
                    <a:cubicBezTo>
                      <a:pt x="79" y="17"/>
                      <a:pt x="76" y="17"/>
                      <a:pt x="74" y="17"/>
                    </a:cubicBezTo>
                    <a:cubicBezTo>
                      <a:pt x="72" y="17"/>
                      <a:pt x="70" y="17"/>
                      <a:pt x="69" y="17"/>
                    </a:cubicBezTo>
                    <a:cubicBezTo>
                      <a:pt x="70" y="16"/>
                      <a:pt x="71" y="14"/>
                      <a:pt x="72" y="11"/>
                    </a:cubicBezTo>
                    <a:cubicBezTo>
                      <a:pt x="72" y="11"/>
                      <a:pt x="72" y="11"/>
                      <a:pt x="72" y="11"/>
                    </a:cubicBezTo>
                    <a:cubicBezTo>
                      <a:pt x="76" y="11"/>
                      <a:pt x="80" y="11"/>
                      <a:pt x="84" y="11"/>
                    </a:cubicBezTo>
                    <a:cubicBezTo>
                      <a:pt x="82" y="13"/>
                      <a:pt x="82" y="15"/>
                      <a:pt x="81" y="17"/>
                    </a:cubicBezTo>
                    <a:close/>
                    <a:moveTo>
                      <a:pt x="99" y="17"/>
                    </a:moveTo>
                    <a:cubicBezTo>
                      <a:pt x="94" y="17"/>
                      <a:pt x="90" y="17"/>
                      <a:pt x="85" y="17"/>
                    </a:cubicBezTo>
                    <a:cubicBezTo>
                      <a:pt x="86" y="15"/>
                      <a:pt x="87" y="13"/>
                      <a:pt x="87" y="11"/>
                    </a:cubicBezTo>
                    <a:cubicBezTo>
                      <a:pt x="92" y="11"/>
                      <a:pt x="96" y="10"/>
                      <a:pt x="100" y="10"/>
                    </a:cubicBezTo>
                    <a:cubicBezTo>
                      <a:pt x="99" y="12"/>
                      <a:pt x="99" y="15"/>
                      <a:pt x="99" y="17"/>
                    </a:cubicBezTo>
                    <a:close/>
                    <a:moveTo>
                      <a:pt x="113" y="17"/>
                    </a:moveTo>
                    <a:cubicBezTo>
                      <a:pt x="110" y="17"/>
                      <a:pt x="106" y="17"/>
                      <a:pt x="102" y="17"/>
                    </a:cubicBezTo>
                    <a:cubicBezTo>
                      <a:pt x="102" y="16"/>
                      <a:pt x="102" y="15"/>
                      <a:pt x="102" y="15"/>
                    </a:cubicBezTo>
                    <a:cubicBezTo>
                      <a:pt x="103" y="13"/>
                      <a:pt x="103" y="12"/>
                      <a:pt x="103" y="10"/>
                    </a:cubicBezTo>
                    <a:cubicBezTo>
                      <a:pt x="107" y="10"/>
                      <a:pt x="110" y="10"/>
                      <a:pt x="114" y="10"/>
                    </a:cubicBezTo>
                    <a:cubicBezTo>
                      <a:pt x="113" y="12"/>
                      <a:pt x="113" y="15"/>
                      <a:pt x="113" y="17"/>
                    </a:cubicBezTo>
                    <a:close/>
                    <a:moveTo>
                      <a:pt x="117" y="17"/>
                    </a:moveTo>
                    <a:cubicBezTo>
                      <a:pt x="117" y="15"/>
                      <a:pt x="117" y="14"/>
                      <a:pt x="118" y="12"/>
                    </a:cubicBezTo>
                    <a:cubicBezTo>
                      <a:pt x="118" y="11"/>
                      <a:pt x="118" y="10"/>
                      <a:pt x="118" y="10"/>
                    </a:cubicBezTo>
                    <a:cubicBezTo>
                      <a:pt x="122" y="10"/>
                      <a:pt x="125" y="10"/>
                      <a:pt x="128" y="10"/>
                    </a:cubicBezTo>
                    <a:cubicBezTo>
                      <a:pt x="128" y="12"/>
                      <a:pt x="128" y="14"/>
                      <a:pt x="129" y="17"/>
                    </a:cubicBezTo>
                    <a:cubicBezTo>
                      <a:pt x="125" y="17"/>
                      <a:pt x="121" y="17"/>
                      <a:pt x="117" y="17"/>
                    </a:cubicBezTo>
                    <a:close/>
                    <a:moveTo>
                      <a:pt x="131" y="17"/>
                    </a:moveTo>
                    <a:cubicBezTo>
                      <a:pt x="131" y="15"/>
                      <a:pt x="131" y="14"/>
                      <a:pt x="131" y="12"/>
                    </a:cubicBezTo>
                    <a:cubicBezTo>
                      <a:pt x="132" y="11"/>
                      <a:pt x="132" y="10"/>
                      <a:pt x="132" y="9"/>
                    </a:cubicBezTo>
                    <a:cubicBezTo>
                      <a:pt x="135" y="9"/>
                      <a:pt x="138" y="9"/>
                      <a:pt x="141" y="9"/>
                    </a:cubicBezTo>
                    <a:cubicBezTo>
                      <a:pt x="141" y="12"/>
                      <a:pt x="141" y="14"/>
                      <a:pt x="142" y="16"/>
                    </a:cubicBezTo>
                    <a:cubicBezTo>
                      <a:pt x="138" y="17"/>
                      <a:pt x="135" y="17"/>
                      <a:pt x="131" y="17"/>
                    </a:cubicBezTo>
                    <a:close/>
                    <a:moveTo>
                      <a:pt x="146" y="16"/>
                    </a:moveTo>
                    <a:cubicBezTo>
                      <a:pt x="146" y="16"/>
                      <a:pt x="146" y="16"/>
                      <a:pt x="146" y="16"/>
                    </a:cubicBezTo>
                    <a:cubicBezTo>
                      <a:pt x="146" y="14"/>
                      <a:pt x="146" y="12"/>
                      <a:pt x="146" y="9"/>
                    </a:cubicBezTo>
                    <a:cubicBezTo>
                      <a:pt x="147" y="9"/>
                      <a:pt x="147" y="9"/>
                      <a:pt x="148" y="9"/>
                    </a:cubicBezTo>
                    <a:cubicBezTo>
                      <a:pt x="151" y="9"/>
                      <a:pt x="153" y="9"/>
                      <a:pt x="155" y="9"/>
                    </a:cubicBezTo>
                    <a:cubicBezTo>
                      <a:pt x="156" y="10"/>
                      <a:pt x="156" y="10"/>
                      <a:pt x="156" y="11"/>
                    </a:cubicBezTo>
                    <a:cubicBezTo>
                      <a:pt x="157" y="13"/>
                      <a:pt x="157" y="14"/>
                      <a:pt x="157" y="16"/>
                    </a:cubicBezTo>
                    <a:cubicBezTo>
                      <a:pt x="154" y="16"/>
                      <a:pt x="150" y="16"/>
                      <a:pt x="146" y="16"/>
                    </a:cubicBezTo>
                    <a:close/>
                    <a:moveTo>
                      <a:pt x="160" y="16"/>
                    </a:moveTo>
                    <a:cubicBezTo>
                      <a:pt x="160" y="14"/>
                      <a:pt x="160" y="12"/>
                      <a:pt x="160" y="9"/>
                    </a:cubicBezTo>
                    <a:cubicBezTo>
                      <a:pt x="163" y="9"/>
                      <a:pt x="166" y="9"/>
                      <a:pt x="169" y="9"/>
                    </a:cubicBezTo>
                    <a:cubicBezTo>
                      <a:pt x="170" y="11"/>
                      <a:pt x="171" y="14"/>
                      <a:pt x="172" y="16"/>
                    </a:cubicBezTo>
                    <a:cubicBezTo>
                      <a:pt x="168" y="16"/>
                      <a:pt x="164" y="16"/>
                      <a:pt x="160" y="16"/>
                    </a:cubicBezTo>
                    <a:close/>
                    <a:moveTo>
                      <a:pt x="176" y="16"/>
                    </a:moveTo>
                    <a:cubicBezTo>
                      <a:pt x="175" y="14"/>
                      <a:pt x="175" y="13"/>
                      <a:pt x="174" y="11"/>
                    </a:cubicBezTo>
                    <a:cubicBezTo>
                      <a:pt x="174" y="10"/>
                      <a:pt x="174" y="10"/>
                      <a:pt x="174" y="9"/>
                    </a:cubicBezTo>
                    <a:cubicBezTo>
                      <a:pt x="177" y="9"/>
                      <a:pt x="180" y="9"/>
                      <a:pt x="183" y="9"/>
                    </a:cubicBezTo>
                    <a:cubicBezTo>
                      <a:pt x="184" y="10"/>
                      <a:pt x="184" y="11"/>
                      <a:pt x="184" y="12"/>
                    </a:cubicBezTo>
                    <a:cubicBezTo>
                      <a:pt x="185" y="13"/>
                      <a:pt x="186" y="14"/>
                      <a:pt x="187" y="16"/>
                    </a:cubicBezTo>
                    <a:cubicBezTo>
                      <a:pt x="183" y="16"/>
                      <a:pt x="180" y="16"/>
                      <a:pt x="176" y="16"/>
                    </a:cubicBezTo>
                    <a:close/>
                    <a:moveTo>
                      <a:pt x="190" y="16"/>
                    </a:moveTo>
                    <a:cubicBezTo>
                      <a:pt x="189" y="14"/>
                      <a:pt x="188" y="12"/>
                      <a:pt x="187" y="10"/>
                    </a:cubicBezTo>
                    <a:cubicBezTo>
                      <a:pt x="187" y="10"/>
                      <a:pt x="187" y="9"/>
                      <a:pt x="187" y="9"/>
                    </a:cubicBezTo>
                    <a:cubicBezTo>
                      <a:pt x="191" y="9"/>
                      <a:pt x="195" y="9"/>
                      <a:pt x="199" y="9"/>
                    </a:cubicBezTo>
                    <a:cubicBezTo>
                      <a:pt x="199" y="11"/>
                      <a:pt x="200" y="14"/>
                      <a:pt x="202" y="16"/>
                    </a:cubicBezTo>
                    <a:cubicBezTo>
                      <a:pt x="198" y="16"/>
                      <a:pt x="194" y="16"/>
                      <a:pt x="190" y="16"/>
                    </a:cubicBezTo>
                    <a:close/>
                    <a:moveTo>
                      <a:pt x="206" y="16"/>
                    </a:moveTo>
                    <a:cubicBezTo>
                      <a:pt x="206" y="15"/>
                      <a:pt x="206" y="15"/>
                      <a:pt x="206" y="15"/>
                    </a:cubicBezTo>
                    <a:cubicBezTo>
                      <a:pt x="205" y="14"/>
                      <a:pt x="204" y="13"/>
                      <a:pt x="204" y="11"/>
                    </a:cubicBezTo>
                    <a:cubicBezTo>
                      <a:pt x="204" y="10"/>
                      <a:pt x="203" y="10"/>
                      <a:pt x="203" y="9"/>
                    </a:cubicBezTo>
                    <a:cubicBezTo>
                      <a:pt x="208" y="9"/>
                      <a:pt x="213" y="9"/>
                      <a:pt x="218" y="9"/>
                    </a:cubicBezTo>
                    <a:cubicBezTo>
                      <a:pt x="219" y="11"/>
                      <a:pt x="220" y="13"/>
                      <a:pt x="221" y="15"/>
                    </a:cubicBezTo>
                    <a:cubicBezTo>
                      <a:pt x="216" y="15"/>
                      <a:pt x="211" y="15"/>
                      <a:pt x="206" y="16"/>
                    </a:cubicBezTo>
                    <a:close/>
                    <a:moveTo>
                      <a:pt x="225" y="15"/>
                    </a:moveTo>
                    <a:cubicBezTo>
                      <a:pt x="225" y="15"/>
                      <a:pt x="225" y="15"/>
                      <a:pt x="225" y="14"/>
                    </a:cubicBezTo>
                    <a:cubicBezTo>
                      <a:pt x="224" y="12"/>
                      <a:pt x="224" y="10"/>
                      <a:pt x="223" y="9"/>
                    </a:cubicBezTo>
                    <a:cubicBezTo>
                      <a:pt x="226" y="8"/>
                      <a:pt x="230" y="8"/>
                      <a:pt x="234" y="8"/>
                    </a:cubicBezTo>
                    <a:cubicBezTo>
                      <a:pt x="234" y="9"/>
                      <a:pt x="235" y="10"/>
                      <a:pt x="235" y="11"/>
                    </a:cubicBezTo>
                    <a:cubicBezTo>
                      <a:pt x="236" y="12"/>
                      <a:pt x="236" y="14"/>
                      <a:pt x="237" y="15"/>
                    </a:cubicBezTo>
                    <a:cubicBezTo>
                      <a:pt x="233" y="15"/>
                      <a:pt x="229" y="15"/>
                      <a:pt x="225" y="15"/>
                    </a:cubicBezTo>
                    <a:close/>
                    <a:moveTo>
                      <a:pt x="241" y="15"/>
                    </a:moveTo>
                    <a:cubicBezTo>
                      <a:pt x="241" y="15"/>
                      <a:pt x="241" y="15"/>
                      <a:pt x="241" y="15"/>
                    </a:cubicBezTo>
                    <a:cubicBezTo>
                      <a:pt x="240" y="13"/>
                      <a:pt x="240" y="11"/>
                      <a:pt x="239" y="9"/>
                    </a:cubicBezTo>
                    <a:cubicBezTo>
                      <a:pt x="239" y="9"/>
                      <a:pt x="238" y="9"/>
                      <a:pt x="238" y="8"/>
                    </a:cubicBezTo>
                    <a:cubicBezTo>
                      <a:pt x="243" y="8"/>
                      <a:pt x="247" y="8"/>
                      <a:pt x="251" y="8"/>
                    </a:cubicBezTo>
                    <a:cubicBezTo>
                      <a:pt x="251" y="10"/>
                      <a:pt x="253" y="13"/>
                      <a:pt x="254" y="15"/>
                    </a:cubicBezTo>
                    <a:cubicBezTo>
                      <a:pt x="250" y="15"/>
                      <a:pt x="245" y="15"/>
                      <a:pt x="241" y="15"/>
                    </a:cubicBezTo>
                    <a:close/>
                    <a:moveTo>
                      <a:pt x="257" y="15"/>
                    </a:moveTo>
                    <a:cubicBezTo>
                      <a:pt x="257" y="14"/>
                      <a:pt x="257" y="14"/>
                      <a:pt x="257" y="13"/>
                    </a:cubicBezTo>
                    <a:cubicBezTo>
                      <a:pt x="256" y="12"/>
                      <a:pt x="256" y="10"/>
                      <a:pt x="255" y="9"/>
                    </a:cubicBezTo>
                    <a:cubicBezTo>
                      <a:pt x="255" y="8"/>
                      <a:pt x="255" y="8"/>
                      <a:pt x="255" y="8"/>
                    </a:cubicBezTo>
                    <a:cubicBezTo>
                      <a:pt x="260" y="8"/>
                      <a:pt x="265" y="8"/>
                      <a:pt x="269" y="7"/>
                    </a:cubicBezTo>
                    <a:cubicBezTo>
                      <a:pt x="270" y="10"/>
                      <a:pt x="271" y="13"/>
                      <a:pt x="272" y="15"/>
                    </a:cubicBezTo>
                    <a:cubicBezTo>
                      <a:pt x="272" y="15"/>
                      <a:pt x="272" y="15"/>
                      <a:pt x="272" y="15"/>
                    </a:cubicBezTo>
                    <a:cubicBezTo>
                      <a:pt x="267" y="15"/>
                      <a:pt x="262" y="15"/>
                      <a:pt x="257" y="15"/>
                    </a:cubicBezTo>
                    <a:close/>
                    <a:moveTo>
                      <a:pt x="276" y="15"/>
                    </a:moveTo>
                    <a:cubicBezTo>
                      <a:pt x="276" y="14"/>
                      <a:pt x="277" y="13"/>
                      <a:pt x="276" y="13"/>
                    </a:cubicBezTo>
                    <a:cubicBezTo>
                      <a:pt x="276" y="11"/>
                      <a:pt x="276" y="9"/>
                      <a:pt x="275" y="8"/>
                    </a:cubicBezTo>
                    <a:cubicBezTo>
                      <a:pt x="275" y="8"/>
                      <a:pt x="275" y="7"/>
                      <a:pt x="275" y="7"/>
                    </a:cubicBezTo>
                    <a:cubicBezTo>
                      <a:pt x="280" y="7"/>
                      <a:pt x="285" y="7"/>
                      <a:pt x="291" y="7"/>
                    </a:cubicBezTo>
                    <a:cubicBezTo>
                      <a:pt x="291" y="8"/>
                      <a:pt x="292" y="10"/>
                      <a:pt x="292" y="11"/>
                    </a:cubicBezTo>
                    <a:cubicBezTo>
                      <a:pt x="293" y="12"/>
                      <a:pt x="294" y="13"/>
                      <a:pt x="294" y="14"/>
                    </a:cubicBezTo>
                    <a:cubicBezTo>
                      <a:pt x="288" y="14"/>
                      <a:pt x="282" y="14"/>
                      <a:pt x="27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89">
                <a:extLst>
                  <a:ext uri="{FF2B5EF4-FFF2-40B4-BE49-F238E27FC236}">
                    <a16:creationId xmlns:a16="http://schemas.microsoft.com/office/drawing/2014/main" id="{BF0FCE17-53E8-4D20-B513-7A0BE4F74EB0}"/>
                  </a:ext>
                </a:extLst>
              </p:cNvPr>
              <p:cNvSpPr>
                <a:spLocks noEditPoints="1"/>
              </p:cNvSpPr>
              <p:nvPr/>
            </p:nvSpPr>
            <p:spPr bwMode="auto">
              <a:xfrm>
                <a:off x="4441437" y="1918206"/>
                <a:ext cx="812913" cy="124829"/>
              </a:xfrm>
              <a:custGeom>
                <a:avLst/>
                <a:gdLst>
                  <a:gd name="T0" fmla="*/ 225 w 362"/>
                  <a:gd name="T1" fmla="*/ 2 h 60"/>
                  <a:gd name="T2" fmla="*/ 31 w 362"/>
                  <a:gd name="T3" fmla="*/ 4 h 60"/>
                  <a:gd name="T4" fmla="*/ 361 w 362"/>
                  <a:gd name="T5" fmla="*/ 47 h 60"/>
                  <a:gd name="T6" fmla="*/ 166 w 362"/>
                  <a:gd name="T7" fmla="*/ 18 h 60"/>
                  <a:gd name="T8" fmla="*/ 177 w 362"/>
                  <a:gd name="T9" fmla="*/ 39 h 60"/>
                  <a:gd name="T10" fmla="*/ 151 w 362"/>
                  <a:gd name="T11" fmla="*/ 18 h 60"/>
                  <a:gd name="T12" fmla="*/ 138 w 362"/>
                  <a:gd name="T13" fmla="*/ 8 h 60"/>
                  <a:gd name="T14" fmla="*/ 122 w 362"/>
                  <a:gd name="T15" fmla="*/ 8 h 60"/>
                  <a:gd name="T16" fmla="*/ 116 w 362"/>
                  <a:gd name="T17" fmla="*/ 27 h 60"/>
                  <a:gd name="T18" fmla="*/ 104 w 362"/>
                  <a:gd name="T19" fmla="*/ 8 h 60"/>
                  <a:gd name="T20" fmla="*/ 100 w 362"/>
                  <a:gd name="T21" fmla="*/ 8 h 60"/>
                  <a:gd name="T22" fmla="*/ 84 w 362"/>
                  <a:gd name="T23" fmla="*/ 18 h 60"/>
                  <a:gd name="T24" fmla="*/ 70 w 362"/>
                  <a:gd name="T25" fmla="*/ 8 h 60"/>
                  <a:gd name="T26" fmla="*/ 64 w 362"/>
                  <a:gd name="T27" fmla="*/ 26 h 60"/>
                  <a:gd name="T28" fmla="*/ 51 w 362"/>
                  <a:gd name="T29" fmla="*/ 7 h 60"/>
                  <a:gd name="T30" fmla="*/ 53 w 362"/>
                  <a:gd name="T31" fmla="*/ 39 h 60"/>
                  <a:gd name="T32" fmla="*/ 41 w 362"/>
                  <a:gd name="T33" fmla="*/ 14 h 60"/>
                  <a:gd name="T34" fmla="*/ 30 w 362"/>
                  <a:gd name="T35" fmla="*/ 17 h 60"/>
                  <a:gd name="T36" fmla="*/ 5 w 362"/>
                  <a:gd name="T37" fmla="*/ 53 h 60"/>
                  <a:gd name="T38" fmla="*/ 51 w 362"/>
                  <a:gd name="T39" fmla="*/ 44 h 60"/>
                  <a:gd name="T40" fmla="*/ 58 w 362"/>
                  <a:gd name="T41" fmla="*/ 39 h 60"/>
                  <a:gd name="T42" fmla="*/ 73 w 362"/>
                  <a:gd name="T43" fmla="*/ 45 h 60"/>
                  <a:gd name="T44" fmla="*/ 105 w 362"/>
                  <a:gd name="T45" fmla="*/ 51 h 60"/>
                  <a:gd name="T46" fmla="*/ 109 w 362"/>
                  <a:gd name="T47" fmla="*/ 51 h 60"/>
                  <a:gd name="T48" fmla="*/ 127 w 362"/>
                  <a:gd name="T49" fmla="*/ 33 h 60"/>
                  <a:gd name="T50" fmla="*/ 143 w 362"/>
                  <a:gd name="T51" fmla="*/ 39 h 60"/>
                  <a:gd name="T52" fmla="*/ 136 w 362"/>
                  <a:gd name="T53" fmla="*/ 18 h 60"/>
                  <a:gd name="T54" fmla="*/ 146 w 362"/>
                  <a:gd name="T55" fmla="*/ 52 h 60"/>
                  <a:gd name="T56" fmla="*/ 163 w 362"/>
                  <a:gd name="T57" fmla="*/ 52 h 60"/>
                  <a:gd name="T58" fmla="*/ 347 w 362"/>
                  <a:gd name="T59" fmla="*/ 36 h 60"/>
                  <a:gd name="T60" fmla="*/ 323 w 362"/>
                  <a:gd name="T61" fmla="*/ 25 h 60"/>
                  <a:gd name="T62" fmla="*/ 309 w 362"/>
                  <a:gd name="T63" fmla="*/ 31 h 60"/>
                  <a:gd name="T64" fmla="*/ 325 w 362"/>
                  <a:gd name="T65" fmla="*/ 30 h 60"/>
                  <a:gd name="T66" fmla="*/ 336 w 362"/>
                  <a:gd name="T67" fmla="*/ 5 h 60"/>
                  <a:gd name="T68" fmla="*/ 317 w 362"/>
                  <a:gd name="T69" fmla="*/ 12 h 60"/>
                  <a:gd name="T70" fmla="*/ 302 w 362"/>
                  <a:gd name="T71" fmla="*/ 17 h 60"/>
                  <a:gd name="T72" fmla="*/ 219 w 362"/>
                  <a:gd name="T73" fmla="*/ 29 h 60"/>
                  <a:gd name="T74" fmla="*/ 251 w 362"/>
                  <a:gd name="T75" fmla="*/ 28 h 60"/>
                  <a:gd name="T76" fmla="*/ 254 w 362"/>
                  <a:gd name="T77" fmla="*/ 33 h 60"/>
                  <a:gd name="T78" fmla="*/ 276 w 362"/>
                  <a:gd name="T79" fmla="*/ 38 h 60"/>
                  <a:gd name="T80" fmla="*/ 277 w 362"/>
                  <a:gd name="T81" fmla="*/ 27 h 60"/>
                  <a:gd name="T82" fmla="*/ 298 w 362"/>
                  <a:gd name="T83" fmla="*/ 6 h 60"/>
                  <a:gd name="T84" fmla="*/ 271 w 362"/>
                  <a:gd name="T85" fmla="*/ 14 h 60"/>
                  <a:gd name="T86" fmla="*/ 263 w 362"/>
                  <a:gd name="T87" fmla="*/ 6 h 60"/>
                  <a:gd name="T88" fmla="*/ 226 w 362"/>
                  <a:gd name="T89" fmla="*/ 14 h 60"/>
                  <a:gd name="T90" fmla="*/ 197 w 362"/>
                  <a:gd name="T91" fmla="*/ 7 h 60"/>
                  <a:gd name="T92" fmla="*/ 195 w 362"/>
                  <a:gd name="T93" fmla="*/ 27 h 60"/>
                  <a:gd name="T94" fmla="*/ 193 w 362"/>
                  <a:gd name="T95" fmla="*/ 7 h 60"/>
                  <a:gd name="T96" fmla="*/ 183 w 362"/>
                  <a:gd name="T97" fmla="*/ 44 h 60"/>
                  <a:gd name="T98" fmla="*/ 201 w 362"/>
                  <a:gd name="T99" fmla="*/ 29 h 60"/>
                  <a:gd name="T100" fmla="*/ 203 w 362"/>
                  <a:gd name="T101" fmla="*/ 52 h 60"/>
                  <a:gd name="T102" fmla="*/ 226 w 362"/>
                  <a:gd name="T103" fmla="*/ 51 h 60"/>
                  <a:gd name="T104" fmla="*/ 260 w 362"/>
                  <a:gd name="T105" fmla="*/ 43 h 60"/>
                  <a:gd name="T106" fmla="*/ 268 w 362"/>
                  <a:gd name="T107" fmla="*/ 51 h 60"/>
                  <a:gd name="T108" fmla="*/ 302 w 362"/>
                  <a:gd name="T109" fmla="*/ 43 h 60"/>
                  <a:gd name="T110" fmla="*/ 336 w 362"/>
                  <a:gd name="T111" fmla="*/ 49 h 60"/>
                  <a:gd name="T112" fmla="*/ 350 w 362"/>
                  <a:gd name="T113" fmla="*/ 4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2" h="60">
                    <a:moveTo>
                      <a:pt x="361" y="47"/>
                    </a:moveTo>
                    <a:cubicBezTo>
                      <a:pt x="357" y="40"/>
                      <a:pt x="352" y="34"/>
                      <a:pt x="348" y="26"/>
                    </a:cubicBezTo>
                    <a:cubicBezTo>
                      <a:pt x="344" y="19"/>
                      <a:pt x="341" y="12"/>
                      <a:pt x="338" y="5"/>
                    </a:cubicBezTo>
                    <a:cubicBezTo>
                      <a:pt x="339" y="3"/>
                      <a:pt x="338" y="0"/>
                      <a:pt x="336" y="0"/>
                    </a:cubicBezTo>
                    <a:cubicBezTo>
                      <a:pt x="312" y="1"/>
                      <a:pt x="289" y="1"/>
                      <a:pt x="265" y="2"/>
                    </a:cubicBezTo>
                    <a:cubicBezTo>
                      <a:pt x="264" y="0"/>
                      <a:pt x="263" y="1"/>
                      <a:pt x="262" y="2"/>
                    </a:cubicBezTo>
                    <a:cubicBezTo>
                      <a:pt x="250" y="2"/>
                      <a:pt x="237" y="2"/>
                      <a:pt x="225" y="2"/>
                    </a:cubicBezTo>
                    <a:cubicBezTo>
                      <a:pt x="224" y="2"/>
                      <a:pt x="224" y="2"/>
                      <a:pt x="223" y="2"/>
                    </a:cubicBezTo>
                    <a:cubicBezTo>
                      <a:pt x="219" y="2"/>
                      <a:pt x="215" y="2"/>
                      <a:pt x="210" y="2"/>
                    </a:cubicBezTo>
                    <a:cubicBezTo>
                      <a:pt x="209" y="1"/>
                      <a:pt x="208" y="2"/>
                      <a:pt x="207" y="3"/>
                    </a:cubicBezTo>
                    <a:cubicBezTo>
                      <a:pt x="199" y="3"/>
                      <a:pt x="191" y="3"/>
                      <a:pt x="184" y="3"/>
                    </a:cubicBezTo>
                    <a:cubicBezTo>
                      <a:pt x="134" y="3"/>
                      <a:pt x="83" y="1"/>
                      <a:pt x="33" y="4"/>
                    </a:cubicBezTo>
                    <a:cubicBezTo>
                      <a:pt x="33" y="4"/>
                      <a:pt x="33" y="4"/>
                      <a:pt x="32" y="4"/>
                    </a:cubicBezTo>
                    <a:cubicBezTo>
                      <a:pt x="32" y="4"/>
                      <a:pt x="32" y="4"/>
                      <a:pt x="31" y="4"/>
                    </a:cubicBezTo>
                    <a:cubicBezTo>
                      <a:pt x="31" y="4"/>
                      <a:pt x="30" y="5"/>
                      <a:pt x="30" y="5"/>
                    </a:cubicBezTo>
                    <a:cubicBezTo>
                      <a:pt x="19" y="20"/>
                      <a:pt x="9" y="37"/>
                      <a:pt x="1" y="54"/>
                    </a:cubicBezTo>
                    <a:cubicBezTo>
                      <a:pt x="0" y="55"/>
                      <a:pt x="2" y="56"/>
                      <a:pt x="3" y="55"/>
                    </a:cubicBezTo>
                    <a:cubicBezTo>
                      <a:pt x="61" y="60"/>
                      <a:pt x="121" y="57"/>
                      <a:pt x="180" y="57"/>
                    </a:cubicBezTo>
                    <a:cubicBezTo>
                      <a:pt x="240" y="57"/>
                      <a:pt x="299" y="56"/>
                      <a:pt x="359" y="54"/>
                    </a:cubicBezTo>
                    <a:cubicBezTo>
                      <a:pt x="361" y="54"/>
                      <a:pt x="362" y="51"/>
                      <a:pt x="361" y="50"/>
                    </a:cubicBezTo>
                    <a:cubicBezTo>
                      <a:pt x="361" y="49"/>
                      <a:pt x="361" y="48"/>
                      <a:pt x="361" y="47"/>
                    </a:cubicBezTo>
                    <a:close/>
                    <a:moveTo>
                      <a:pt x="167" y="7"/>
                    </a:moveTo>
                    <a:cubicBezTo>
                      <a:pt x="171" y="7"/>
                      <a:pt x="174" y="7"/>
                      <a:pt x="178" y="7"/>
                    </a:cubicBezTo>
                    <a:cubicBezTo>
                      <a:pt x="178" y="9"/>
                      <a:pt x="177" y="12"/>
                      <a:pt x="177" y="14"/>
                    </a:cubicBezTo>
                    <a:cubicBezTo>
                      <a:pt x="177" y="14"/>
                      <a:pt x="177" y="14"/>
                      <a:pt x="177" y="14"/>
                    </a:cubicBezTo>
                    <a:cubicBezTo>
                      <a:pt x="173" y="14"/>
                      <a:pt x="170" y="14"/>
                      <a:pt x="166" y="14"/>
                    </a:cubicBezTo>
                    <a:cubicBezTo>
                      <a:pt x="167" y="12"/>
                      <a:pt x="167" y="9"/>
                      <a:pt x="167" y="7"/>
                    </a:cubicBezTo>
                    <a:close/>
                    <a:moveTo>
                      <a:pt x="166" y="18"/>
                    </a:moveTo>
                    <a:cubicBezTo>
                      <a:pt x="170" y="18"/>
                      <a:pt x="173" y="18"/>
                      <a:pt x="177" y="19"/>
                    </a:cubicBezTo>
                    <a:cubicBezTo>
                      <a:pt x="177" y="22"/>
                      <a:pt x="177" y="25"/>
                      <a:pt x="177" y="29"/>
                    </a:cubicBezTo>
                    <a:cubicBezTo>
                      <a:pt x="173" y="29"/>
                      <a:pt x="169" y="29"/>
                      <a:pt x="165" y="28"/>
                    </a:cubicBezTo>
                    <a:cubicBezTo>
                      <a:pt x="165" y="25"/>
                      <a:pt x="166" y="22"/>
                      <a:pt x="166" y="18"/>
                    </a:cubicBezTo>
                    <a:close/>
                    <a:moveTo>
                      <a:pt x="165" y="33"/>
                    </a:moveTo>
                    <a:cubicBezTo>
                      <a:pt x="169" y="33"/>
                      <a:pt x="173" y="33"/>
                      <a:pt x="177" y="33"/>
                    </a:cubicBezTo>
                    <a:cubicBezTo>
                      <a:pt x="177" y="35"/>
                      <a:pt x="177" y="37"/>
                      <a:pt x="177" y="39"/>
                    </a:cubicBezTo>
                    <a:cubicBezTo>
                      <a:pt x="173" y="39"/>
                      <a:pt x="169" y="39"/>
                      <a:pt x="164" y="39"/>
                    </a:cubicBezTo>
                    <a:cubicBezTo>
                      <a:pt x="165" y="37"/>
                      <a:pt x="165" y="35"/>
                      <a:pt x="165" y="33"/>
                    </a:cubicBezTo>
                    <a:close/>
                    <a:moveTo>
                      <a:pt x="151" y="18"/>
                    </a:moveTo>
                    <a:cubicBezTo>
                      <a:pt x="154" y="18"/>
                      <a:pt x="157" y="18"/>
                      <a:pt x="160" y="18"/>
                    </a:cubicBezTo>
                    <a:cubicBezTo>
                      <a:pt x="160" y="22"/>
                      <a:pt x="159" y="25"/>
                      <a:pt x="159" y="28"/>
                    </a:cubicBezTo>
                    <a:cubicBezTo>
                      <a:pt x="156" y="28"/>
                      <a:pt x="153" y="28"/>
                      <a:pt x="150" y="28"/>
                    </a:cubicBezTo>
                    <a:cubicBezTo>
                      <a:pt x="150" y="25"/>
                      <a:pt x="151" y="22"/>
                      <a:pt x="151" y="18"/>
                    </a:cubicBezTo>
                    <a:close/>
                    <a:moveTo>
                      <a:pt x="149" y="35"/>
                    </a:moveTo>
                    <a:cubicBezTo>
                      <a:pt x="149" y="35"/>
                      <a:pt x="149" y="34"/>
                      <a:pt x="149" y="33"/>
                    </a:cubicBezTo>
                    <a:cubicBezTo>
                      <a:pt x="152" y="33"/>
                      <a:pt x="156" y="33"/>
                      <a:pt x="159" y="33"/>
                    </a:cubicBezTo>
                    <a:cubicBezTo>
                      <a:pt x="159" y="35"/>
                      <a:pt x="159" y="37"/>
                      <a:pt x="159" y="39"/>
                    </a:cubicBezTo>
                    <a:cubicBezTo>
                      <a:pt x="156" y="39"/>
                      <a:pt x="152" y="39"/>
                      <a:pt x="149" y="39"/>
                    </a:cubicBezTo>
                    <a:cubicBezTo>
                      <a:pt x="149" y="38"/>
                      <a:pt x="149" y="37"/>
                      <a:pt x="149" y="35"/>
                    </a:cubicBezTo>
                    <a:close/>
                    <a:moveTo>
                      <a:pt x="138" y="8"/>
                    </a:moveTo>
                    <a:cubicBezTo>
                      <a:pt x="138" y="8"/>
                      <a:pt x="138" y="8"/>
                      <a:pt x="138" y="8"/>
                    </a:cubicBezTo>
                    <a:cubicBezTo>
                      <a:pt x="141" y="8"/>
                      <a:pt x="145" y="8"/>
                      <a:pt x="148" y="7"/>
                    </a:cubicBezTo>
                    <a:cubicBezTo>
                      <a:pt x="147" y="9"/>
                      <a:pt x="147" y="11"/>
                      <a:pt x="147" y="13"/>
                    </a:cubicBezTo>
                    <a:cubicBezTo>
                      <a:pt x="143" y="13"/>
                      <a:pt x="140" y="13"/>
                      <a:pt x="137" y="13"/>
                    </a:cubicBezTo>
                    <a:cubicBezTo>
                      <a:pt x="137" y="11"/>
                      <a:pt x="138" y="9"/>
                      <a:pt x="138" y="8"/>
                    </a:cubicBezTo>
                    <a:close/>
                    <a:moveTo>
                      <a:pt x="122" y="9"/>
                    </a:moveTo>
                    <a:cubicBezTo>
                      <a:pt x="122" y="8"/>
                      <a:pt x="122" y="8"/>
                      <a:pt x="122" y="8"/>
                    </a:cubicBezTo>
                    <a:cubicBezTo>
                      <a:pt x="126" y="8"/>
                      <a:pt x="130" y="8"/>
                      <a:pt x="134" y="8"/>
                    </a:cubicBezTo>
                    <a:cubicBezTo>
                      <a:pt x="133" y="9"/>
                      <a:pt x="133" y="11"/>
                      <a:pt x="132" y="13"/>
                    </a:cubicBezTo>
                    <a:cubicBezTo>
                      <a:pt x="128" y="12"/>
                      <a:pt x="124" y="12"/>
                      <a:pt x="121" y="12"/>
                    </a:cubicBezTo>
                    <a:cubicBezTo>
                      <a:pt x="121" y="11"/>
                      <a:pt x="121" y="10"/>
                      <a:pt x="122" y="9"/>
                    </a:cubicBezTo>
                    <a:close/>
                    <a:moveTo>
                      <a:pt x="130" y="18"/>
                    </a:moveTo>
                    <a:cubicBezTo>
                      <a:pt x="130" y="21"/>
                      <a:pt x="129" y="24"/>
                      <a:pt x="128" y="27"/>
                    </a:cubicBezTo>
                    <a:cubicBezTo>
                      <a:pt x="124" y="27"/>
                      <a:pt x="120" y="27"/>
                      <a:pt x="116" y="27"/>
                    </a:cubicBezTo>
                    <a:cubicBezTo>
                      <a:pt x="117" y="24"/>
                      <a:pt x="118" y="21"/>
                      <a:pt x="119" y="18"/>
                    </a:cubicBezTo>
                    <a:cubicBezTo>
                      <a:pt x="123" y="18"/>
                      <a:pt x="127" y="18"/>
                      <a:pt x="130" y="18"/>
                    </a:cubicBezTo>
                    <a:close/>
                    <a:moveTo>
                      <a:pt x="104" y="8"/>
                    </a:moveTo>
                    <a:cubicBezTo>
                      <a:pt x="108" y="8"/>
                      <a:pt x="112" y="8"/>
                      <a:pt x="117" y="8"/>
                    </a:cubicBezTo>
                    <a:cubicBezTo>
                      <a:pt x="116" y="9"/>
                      <a:pt x="116" y="11"/>
                      <a:pt x="115" y="12"/>
                    </a:cubicBezTo>
                    <a:cubicBezTo>
                      <a:pt x="111" y="12"/>
                      <a:pt x="107" y="12"/>
                      <a:pt x="103" y="12"/>
                    </a:cubicBezTo>
                    <a:cubicBezTo>
                      <a:pt x="103" y="10"/>
                      <a:pt x="103" y="9"/>
                      <a:pt x="104" y="8"/>
                    </a:cubicBezTo>
                    <a:close/>
                    <a:moveTo>
                      <a:pt x="114" y="18"/>
                    </a:moveTo>
                    <a:cubicBezTo>
                      <a:pt x="113" y="21"/>
                      <a:pt x="112" y="24"/>
                      <a:pt x="111" y="27"/>
                    </a:cubicBezTo>
                    <a:cubicBezTo>
                      <a:pt x="107" y="27"/>
                      <a:pt x="102" y="27"/>
                      <a:pt x="98" y="26"/>
                    </a:cubicBezTo>
                    <a:cubicBezTo>
                      <a:pt x="99" y="24"/>
                      <a:pt x="100" y="21"/>
                      <a:pt x="101" y="18"/>
                    </a:cubicBezTo>
                    <a:cubicBezTo>
                      <a:pt x="105" y="18"/>
                      <a:pt x="109" y="18"/>
                      <a:pt x="114" y="18"/>
                    </a:cubicBezTo>
                    <a:close/>
                    <a:moveTo>
                      <a:pt x="86" y="8"/>
                    </a:moveTo>
                    <a:cubicBezTo>
                      <a:pt x="91" y="8"/>
                      <a:pt x="95" y="8"/>
                      <a:pt x="100" y="8"/>
                    </a:cubicBezTo>
                    <a:cubicBezTo>
                      <a:pt x="99" y="9"/>
                      <a:pt x="98" y="10"/>
                      <a:pt x="98" y="12"/>
                    </a:cubicBezTo>
                    <a:cubicBezTo>
                      <a:pt x="94" y="12"/>
                      <a:pt x="90" y="12"/>
                      <a:pt x="86" y="12"/>
                    </a:cubicBezTo>
                    <a:cubicBezTo>
                      <a:pt x="86" y="10"/>
                      <a:pt x="86" y="9"/>
                      <a:pt x="86" y="8"/>
                    </a:cubicBezTo>
                    <a:close/>
                    <a:moveTo>
                      <a:pt x="96" y="18"/>
                    </a:moveTo>
                    <a:cubicBezTo>
                      <a:pt x="95" y="21"/>
                      <a:pt x="94" y="23"/>
                      <a:pt x="93" y="26"/>
                    </a:cubicBezTo>
                    <a:cubicBezTo>
                      <a:pt x="89" y="26"/>
                      <a:pt x="85" y="26"/>
                      <a:pt x="81" y="26"/>
                    </a:cubicBezTo>
                    <a:cubicBezTo>
                      <a:pt x="82" y="23"/>
                      <a:pt x="83" y="20"/>
                      <a:pt x="84" y="18"/>
                    </a:cubicBezTo>
                    <a:cubicBezTo>
                      <a:pt x="88" y="18"/>
                      <a:pt x="92" y="18"/>
                      <a:pt x="96" y="18"/>
                    </a:cubicBezTo>
                    <a:close/>
                    <a:moveTo>
                      <a:pt x="91" y="33"/>
                    </a:moveTo>
                    <a:cubicBezTo>
                      <a:pt x="91" y="35"/>
                      <a:pt x="90" y="37"/>
                      <a:pt x="90" y="39"/>
                    </a:cubicBezTo>
                    <a:cubicBezTo>
                      <a:pt x="85" y="39"/>
                      <a:pt x="80" y="39"/>
                      <a:pt x="75" y="39"/>
                    </a:cubicBezTo>
                    <a:cubicBezTo>
                      <a:pt x="76" y="36"/>
                      <a:pt x="77" y="34"/>
                      <a:pt x="78" y="33"/>
                    </a:cubicBezTo>
                    <a:cubicBezTo>
                      <a:pt x="83" y="33"/>
                      <a:pt x="87" y="33"/>
                      <a:pt x="91" y="33"/>
                    </a:cubicBezTo>
                    <a:close/>
                    <a:moveTo>
                      <a:pt x="70" y="8"/>
                    </a:moveTo>
                    <a:cubicBezTo>
                      <a:pt x="74" y="8"/>
                      <a:pt x="78" y="8"/>
                      <a:pt x="82" y="8"/>
                    </a:cubicBezTo>
                    <a:cubicBezTo>
                      <a:pt x="81" y="9"/>
                      <a:pt x="81" y="10"/>
                      <a:pt x="80" y="12"/>
                    </a:cubicBezTo>
                    <a:cubicBezTo>
                      <a:pt x="76" y="12"/>
                      <a:pt x="73" y="12"/>
                      <a:pt x="69" y="12"/>
                    </a:cubicBezTo>
                    <a:cubicBezTo>
                      <a:pt x="70" y="10"/>
                      <a:pt x="70" y="9"/>
                      <a:pt x="70" y="8"/>
                    </a:cubicBezTo>
                    <a:close/>
                    <a:moveTo>
                      <a:pt x="78" y="18"/>
                    </a:moveTo>
                    <a:cubicBezTo>
                      <a:pt x="77" y="20"/>
                      <a:pt x="76" y="23"/>
                      <a:pt x="75" y="26"/>
                    </a:cubicBezTo>
                    <a:cubicBezTo>
                      <a:pt x="72" y="26"/>
                      <a:pt x="68" y="26"/>
                      <a:pt x="64" y="26"/>
                    </a:cubicBezTo>
                    <a:cubicBezTo>
                      <a:pt x="65" y="23"/>
                      <a:pt x="67" y="20"/>
                      <a:pt x="68" y="17"/>
                    </a:cubicBezTo>
                    <a:cubicBezTo>
                      <a:pt x="71" y="17"/>
                      <a:pt x="74" y="17"/>
                      <a:pt x="78" y="18"/>
                    </a:cubicBezTo>
                    <a:close/>
                    <a:moveTo>
                      <a:pt x="51" y="7"/>
                    </a:moveTo>
                    <a:cubicBezTo>
                      <a:pt x="56" y="7"/>
                      <a:pt x="61" y="7"/>
                      <a:pt x="66" y="8"/>
                    </a:cubicBezTo>
                    <a:cubicBezTo>
                      <a:pt x="65" y="9"/>
                      <a:pt x="64" y="11"/>
                      <a:pt x="64" y="12"/>
                    </a:cubicBezTo>
                    <a:cubicBezTo>
                      <a:pt x="59" y="12"/>
                      <a:pt x="54" y="13"/>
                      <a:pt x="49" y="13"/>
                    </a:cubicBezTo>
                    <a:cubicBezTo>
                      <a:pt x="50" y="11"/>
                      <a:pt x="50" y="9"/>
                      <a:pt x="51" y="7"/>
                    </a:cubicBezTo>
                    <a:close/>
                    <a:moveTo>
                      <a:pt x="42" y="26"/>
                    </a:moveTo>
                    <a:cubicBezTo>
                      <a:pt x="43" y="23"/>
                      <a:pt x="45" y="20"/>
                      <a:pt x="46" y="17"/>
                    </a:cubicBezTo>
                    <a:cubicBezTo>
                      <a:pt x="51" y="17"/>
                      <a:pt x="56" y="17"/>
                      <a:pt x="61" y="17"/>
                    </a:cubicBezTo>
                    <a:cubicBezTo>
                      <a:pt x="60" y="20"/>
                      <a:pt x="59" y="23"/>
                      <a:pt x="58" y="26"/>
                    </a:cubicBezTo>
                    <a:cubicBezTo>
                      <a:pt x="53" y="26"/>
                      <a:pt x="47" y="26"/>
                      <a:pt x="42" y="26"/>
                    </a:cubicBezTo>
                    <a:close/>
                    <a:moveTo>
                      <a:pt x="56" y="32"/>
                    </a:moveTo>
                    <a:cubicBezTo>
                      <a:pt x="55" y="34"/>
                      <a:pt x="54" y="36"/>
                      <a:pt x="53" y="39"/>
                    </a:cubicBezTo>
                    <a:cubicBezTo>
                      <a:pt x="47" y="39"/>
                      <a:pt x="41" y="39"/>
                      <a:pt x="35" y="39"/>
                    </a:cubicBezTo>
                    <a:cubicBezTo>
                      <a:pt x="36" y="36"/>
                      <a:pt x="38" y="33"/>
                      <a:pt x="39" y="31"/>
                    </a:cubicBezTo>
                    <a:cubicBezTo>
                      <a:pt x="45" y="31"/>
                      <a:pt x="50" y="31"/>
                      <a:pt x="56" y="32"/>
                    </a:cubicBezTo>
                    <a:close/>
                    <a:moveTo>
                      <a:pt x="35" y="8"/>
                    </a:moveTo>
                    <a:cubicBezTo>
                      <a:pt x="35" y="7"/>
                      <a:pt x="36" y="7"/>
                      <a:pt x="36" y="7"/>
                    </a:cubicBezTo>
                    <a:cubicBezTo>
                      <a:pt x="39" y="7"/>
                      <a:pt x="43" y="7"/>
                      <a:pt x="46" y="7"/>
                    </a:cubicBezTo>
                    <a:cubicBezTo>
                      <a:pt x="45" y="9"/>
                      <a:pt x="43" y="11"/>
                      <a:pt x="41" y="14"/>
                    </a:cubicBezTo>
                    <a:cubicBezTo>
                      <a:pt x="38" y="14"/>
                      <a:pt x="35" y="14"/>
                      <a:pt x="31" y="15"/>
                    </a:cubicBezTo>
                    <a:cubicBezTo>
                      <a:pt x="33" y="12"/>
                      <a:pt x="34" y="10"/>
                      <a:pt x="35" y="8"/>
                    </a:cubicBezTo>
                    <a:close/>
                    <a:moveTo>
                      <a:pt x="30" y="17"/>
                    </a:moveTo>
                    <a:cubicBezTo>
                      <a:pt x="33" y="17"/>
                      <a:pt x="36" y="17"/>
                      <a:pt x="39" y="17"/>
                    </a:cubicBezTo>
                    <a:cubicBezTo>
                      <a:pt x="38" y="20"/>
                      <a:pt x="36" y="23"/>
                      <a:pt x="35" y="26"/>
                    </a:cubicBezTo>
                    <a:cubicBezTo>
                      <a:pt x="31" y="26"/>
                      <a:pt x="28" y="26"/>
                      <a:pt x="24" y="26"/>
                    </a:cubicBezTo>
                    <a:cubicBezTo>
                      <a:pt x="26" y="23"/>
                      <a:pt x="28" y="20"/>
                      <a:pt x="30" y="17"/>
                    </a:cubicBezTo>
                    <a:close/>
                    <a:moveTo>
                      <a:pt x="22" y="29"/>
                    </a:moveTo>
                    <a:cubicBezTo>
                      <a:pt x="26" y="29"/>
                      <a:pt x="30" y="30"/>
                      <a:pt x="33" y="30"/>
                    </a:cubicBezTo>
                    <a:cubicBezTo>
                      <a:pt x="32" y="33"/>
                      <a:pt x="31" y="36"/>
                      <a:pt x="30" y="39"/>
                    </a:cubicBezTo>
                    <a:cubicBezTo>
                      <a:pt x="25" y="39"/>
                      <a:pt x="20" y="39"/>
                      <a:pt x="15" y="40"/>
                    </a:cubicBezTo>
                    <a:cubicBezTo>
                      <a:pt x="17" y="36"/>
                      <a:pt x="20" y="33"/>
                      <a:pt x="22" y="29"/>
                    </a:cubicBezTo>
                    <a:close/>
                    <a:moveTo>
                      <a:pt x="26" y="52"/>
                    </a:moveTo>
                    <a:cubicBezTo>
                      <a:pt x="19" y="52"/>
                      <a:pt x="12" y="52"/>
                      <a:pt x="5" y="53"/>
                    </a:cubicBezTo>
                    <a:cubicBezTo>
                      <a:pt x="8" y="49"/>
                      <a:pt x="11" y="46"/>
                      <a:pt x="13" y="42"/>
                    </a:cubicBezTo>
                    <a:cubicBezTo>
                      <a:pt x="18" y="42"/>
                      <a:pt x="24" y="43"/>
                      <a:pt x="29" y="43"/>
                    </a:cubicBezTo>
                    <a:cubicBezTo>
                      <a:pt x="28" y="46"/>
                      <a:pt x="27" y="49"/>
                      <a:pt x="26" y="52"/>
                    </a:cubicBezTo>
                    <a:close/>
                    <a:moveTo>
                      <a:pt x="49" y="51"/>
                    </a:moveTo>
                    <a:cubicBezTo>
                      <a:pt x="43" y="51"/>
                      <a:pt x="36" y="51"/>
                      <a:pt x="30" y="51"/>
                    </a:cubicBezTo>
                    <a:cubicBezTo>
                      <a:pt x="31" y="49"/>
                      <a:pt x="32" y="46"/>
                      <a:pt x="33" y="43"/>
                    </a:cubicBezTo>
                    <a:cubicBezTo>
                      <a:pt x="39" y="44"/>
                      <a:pt x="45" y="44"/>
                      <a:pt x="51" y="44"/>
                    </a:cubicBezTo>
                    <a:cubicBezTo>
                      <a:pt x="51" y="47"/>
                      <a:pt x="50" y="49"/>
                      <a:pt x="49" y="51"/>
                    </a:cubicBezTo>
                    <a:close/>
                    <a:moveTo>
                      <a:pt x="67" y="51"/>
                    </a:moveTo>
                    <a:cubicBezTo>
                      <a:pt x="62" y="51"/>
                      <a:pt x="57" y="51"/>
                      <a:pt x="52" y="51"/>
                    </a:cubicBezTo>
                    <a:cubicBezTo>
                      <a:pt x="53" y="49"/>
                      <a:pt x="54" y="47"/>
                      <a:pt x="55" y="45"/>
                    </a:cubicBezTo>
                    <a:cubicBezTo>
                      <a:pt x="59" y="45"/>
                      <a:pt x="64" y="45"/>
                      <a:pt x="68" y="45"/>
                    </a:cubicBezTo>
                    <a:cubicBezTo>
                      <a:pt x="67" y="47"/>
                      <a:pt x="67" y="49"/>
                      <a:pt x="67" y="51"/>
                    </a:cubicBezTo>
                    <a:close/>
                    <a:moveTo>
                      <a:pt x="58" y="39"/>
                    </a:moveTo>
                    <a:cubicBezTo>
                      <a:pt x="59" y="36"/>
                      <a:pt x="60" y="34"/>
                      <a:pt x="61" y="32"/>
                    </a:cubicBezTo>
                    <a:cubicBezTo>
                      <a:pt x="65" y="32"/>
                      <a:pt x="69" y="32"/>
                      <a:pt x="73" y="32"/>
                    </a:cubicBezTo>
                    <a:cubicBezTo>
                      <a:pt x="72" y="34"/>
                      <a:pt x="71" y="36"/>
                      <a:pt x="70" y="39"/>
                    </a:cubicBezTo>
                    <a:cubicBezTo>
                      <a:pt x="66" y="39"/>
                      <a:pt x="62" y="39"/>
                      <a:pt x="58" y="39"/>
                    </a:cubicBezTo>
                    <a:close/>
                    <a:moveTo>
                      <a:pt x="86" y="51"/>
                    </a:moveTo>
                    <a:cubicBezTo>
                      <a:pt x="81" y="51"/>
                      <a:pt x="76" y="51"/>
                      <a:pt x="71" y="51"/>
                    </a:cubicBezTo>
                    <a:cubicBezTo>
                      <a:pt x="71" y="49"/>
                      <a:pt x="72" y="47"/>
                      <a:pt x="73" y="45"/>
                    </a:cubicBezTo>
                    <a:cubicBezTo>
                      <a:pt x="78" y="45"/>
                      <a:pt x="83" y="45"/>
                      <a:pt x="88" y="45"/>
                    </a:cubicBezTo>
                    <a:cubicBezTo>
                      <a:pt x="87" y="47"/>
                      <a:pt x="87" y="49"/>
                      <a:pt x="86" y="51"/>
                    </a:cubicBezTo>
                    <a:close/>
                    <a:moveTo>
                      <a:pt x="105" y="51"/>
                    </a:moveTo>
                    <a:cubicBezTo>
                      <a:pt x="100" y="51"/>
                      <a:pt x="94" y="51"/>
                      <a:pt x="89" y="51"/>
                    </a:cubicBezTo>
                    <a:cubicBezTo>
                      <a:pt x="90" y="49"/>
                      <a:pt x="91" y="47"/>
                      <a:pt x="91" y="45"/>
                    </a:cubicBezTo>
                    <a:cubicBezTo>
                      <a:pt x="96" y="45"/>
                      <a:pt x="101" y="45"/>
                      <a:pt x="106" y="45"/>
                    </a:cubicBezTo>
                    <a:cubicBezTo>
                      <a:pt x="106" y="47"/>
                      <a:pt x="105" y="49"/>
                      <a:pt x="105" y="51"/>
                    </a:cubicBezTo>
                    <a:close/>
                    <a:moveTo>
                      <a:pt x="94" y="39"/>
                    </a:moveTo>
                    <a:cubicBezTo>
                      <a:pt x="94" y="37"/>
                      <a:pt x="95" y="35"/>
                      <a:pt x="96" y="33"/>
                    </a:cubicBezTo>
                    <a:cubicBezTo>
                      <a:pt x="100" y="33"/>
                      <a:pt x="105" y="33"/>
                      <a:pt x="109" y="33"/>
                    </a:cubicBezTo>
                    <a:cubicBezTo>
                      <a:pt x="109" y="35"/>
                      <a:pt x="108" y="37"/>
                      <a:pt x="108" y="39"/>
                    </a:cubicBezTo>
                    <a:cubicBezTo>
                      <a:pt x="103" y="39"/>
                      <a:pt x="98" y="39"/>
                      <a:pt x="94" y="39"/>
                    </a:cubicBezTo>
                    <a:close/>
                    <a:moveTo>
                      <a:pt x="125" y="51"/>
                    </a:moveTo>
                    <a:cubicBezTo>
                      <a:pt x="120" y="51"/>
                      <a:pt x="114" y="51"/>
                      <a:pt x="109" y="51"/>
                    </a:cubicBezTo>
                    <a:cubicBezTo>
                      <a:pt x="110" y="49"/>
                      <a:pt x="110" y="47"/>
                      <a:pt x="111" y="45"/>
                    </a:cubicBezTo>
                    <a:cubicBezTo>
                      <a:pt x="116" y="45"/>
                      <a:pt x="121" y="45"/>
                      <a:pt x="125" y="45"/>
                    </a:cubicBezTo>
                    <a:cubicBezTo>
                      <a:pt x="125" y="47"/>
                      <a:pt x="125" y="49"/>
                      <a:pt x="125" y="51"/>
                    </a:cubicBezTo>
                    <a:close/>
                    <a:moveTo>
                      <a:pt x="126" y="39"/>
                    </a:moveTo>
                    <a:cubicBezTo>
                      <a:pt x="122" y="39"/>
                      <a:pt x="117" y="39"/>
                      <a:pt x="113" y="39"/>
                    </a:cubicBezTo>
                    <a:cubicBezTo>
                      <a:pt x="113" y="37"/>
                      <a:pt x="114" y="35"/>
                      <a:pt x="115" y="33"/>
                    </a:cubicBezTo>
                    <a:cubicBezTo>
                      <a:pt x="119" y="33"/>
                      <a:pt x="123" y="33"/>
                      <a:pt x="127" y="33"/>
                    </a:cubicBezTo>
                    <a:cubicBezTo>
                      <a:pt x="127" y="35"/>
                      <a:pt x="126" y="37"/>
                      <a:pt x="126" y="39"/>
                    </a:cubicBezTo>
                    <a:close/>
                    <a:moveTo>
                      <a:pt x="128" y="51"/>
                    </a:moveTo>
                    <a:cubicBezTo>
                      <a:pt x="129" y="49"/>
                      <a:pt x="129" y="47"/>
                      <a:pt x="130" y="45"/>
                    </a:cubicBezTo>
                    <a:cubicBezTo>
                      <a:pt x="134" y="45"/>
                      <a:pt x="139" y="45"/>
                      <a:pt x="143" y="44"/>
                    </a:cubicBezTo>
                    <a:cubicBezTo>
                      <a:pt x="143" y="47"/>
                      <a:pt x="144" y="49"/>
                      <a:pt x="144" y="51"/>
                    </a:cubicBezTo>
                    <a:cubicBezTo>
                      <a:pt x="139" y="51"/>
                      <a:pt x="133" y="51"/>
                      <a:pt x="128" y="51"/>
                    </a:cubicBezTo>
                    <a:close/>
                    <a:moveTo>
                      <a:pt x="143" y="39"/>
                    </a:moveTo>
                    <a:cubicBezTo>
                      <a:pt x="139" y="39"/>
                      <a:pt x="135" y="39"/>
                      <a:pt x="131" y="39"/>
                    </a:cubicBezTo>
                    <a:cubicBezTo>
                      <a:pt x="131" y="37"/>
                      <a:pt x="132" y="35"/>
                      <a:pt x="132" y="33"/>
                    </a:cubicBezTo>
                    <a:cubicBezTo>
                      <a:pt x="136" y="33"/>
                      <a:pt x="140" y="33"/>
                      <a:pt x="144" y="33"/>
                    </a:cubicBezTo>
                    <a:cubicBezTo>
                      <a:pt x="144" y="35"/>
                      <a:pt x="144" y="37"/>
                      <a:pt x="143" y="39"/>
                    </a:cubicBezTo>
                    <a:close/>
                    <a:moveTo>
                      <a:pt x="145" y="28"/>
                    </a:moveTo>
                    <a:cubicBezTo>
                      <a:pt x="141" y="28"/>
                      <a:pt x="137" y="28"/>
                      <a:pt x="133" y="28"/>
                    </a:cubicBezTo>
                    <a:cubicBezTo>
                      <a:pt x="134" y="24"/>
                      <a:pt x="135" y="21"/>
                      <a:pt x="136" y="18"/>
                    </a:cubicBezTo>
                    <a:cubicBezTo>
                      <a:pt x="139" y="18"/>
                      <a:pt x="143" y="18"/>
                      <a:pt x="146" y="18"/>
                    </a:cubicBezTo>
                    <a:cubicBezTo>
                      <a:pt x="145" y="21"/>
                      <a:pt x="145" y="25"/>
                      <a:pt x="145" y="28"/>
                    </a:cubicBezTo>
                    <a:close/>
                    <a:moveTo>
                      <a:pt x="146" y="52"/>
                    </a:moveTo>
                    <a:cubicBezTo>
                      <a:pt x="147" y="49"/>
                      <a:pt x="148" y="47"/>
                      <a:pt x="148" y="44"/>
                    </a:cubicBezTo>
                    <a:cubicBezTo>
                      <a:pt x="152" y="44"/>
                      <a:pt x="156" y="44"/>
                      <a:pt x="159" y="44"/>
                    </a:cubicBezTo>
                    <a:cubicBezTo>
                      <a:pt x="160" y="47"/>
                      <a:pt x="160" y="49"/>
                      <a:pt x="161" y="52"/>
                    </a:cubicBezTo>
                    <a:cubicBezTo>
                      <a:pt x="156" y="52"/>
                      <a:pt x="151" y="52"/>
                      <a:pt x="146" y="52"/>
                    </a:cubicBezTo>
                    <a:close/>
                    <a:moveTo>
                      <a:pt x="161" y="14"/>
                    </a:moveTo>
                    <a:cubicBezTo>
                      <a:pt x="158" y="14"/>
                      <a:pt x="155" y="13"/>
                      <a:pt x="152" y="13"/>
                    </a:cubicBezTo>
                    <a:cubicBezTo>
                      <a:pt x="153" y="12"/>
                      <a:pt x="153" y="10"/>
                      <a:pt x="153" y="8"/>
                    </a:cubicBezTo>
                    <a:cubicBezTo>
                      <a:pt x="153" y="8"/>
                      <a:pt x="153" y="8"/>
                      <a:pt x="153" y="7"/>
                    </a:cubicBezTo>
                    <a:cubicBezTo>
                      <a:pt x="156" y="7"/>
                      <a:pt x="159" y="7"/>
                      <a:pt x="162" y="7"/>
                    </a:cubicBezTo>
                    <a:cubicBezTo>
                      <a:pt x="161" y="9"/>
                      <a:pt x="161" y="11"/>
                      <a:pt x="161" y="14"/>
                    </a:cubicBezTo>
                    <a:close/>
                    <a:moveTo>
                      <a:pt x="163" y="52"/>
                    </a:moveTo>
                    <a:cubicBezTo>
                      <a:pt x="164" y="49"/>
                      <a:pt x="164" y="47"/>
                      <a:pt x="164" y="44"/>
                    </a:cubicBezTo>
                    <a:cubicBezTo>
                      <a:pt x="169" y="44"/>
                      <a:pt x="173" y="44"/>
                      <a:pt x="177" y="44"/>
                    </a:cubicBezTo>
                    <a:cubicBezTo>
                      <a:pt x="178" y="47"/>
                      <a:pt x="178" y="49"/>
                      <a:pt x="180" y="52"/>
                    </a:cubicBezTo>
                    <a:cubicBezTo>
                      <a:pt x="180" y="52"/>
                      <a:pt x="180" y="52"/>
                      <a:pt x="180" y="52"/>
                    </a:cubicBezTo>
                    <a:cubicBezTo>
                      <a:pt x="175" y="52"/>
                      <a:pt x="169" y="52"/>
                      <a:pt x="163" y="52"/>
                    </a:cubicBezTo>
                    <a:close/>
                    <a:moveTo>
                      <a:pt x="343" y="29"/>
                    </a:moveTo>
                    <a:cubicBezTo>
                      <a:pt x="344" y="31"/>
                      <a:pt x="345" y="34"/>
                      <a:pt x="347" y="36"/>
                    </a:cubicBezTo>
                    <a:cubicBezTo>
                      <a:pt x="342" y="36"/>
                      <a:pt x="337" y="37"/>
                      <a:pt x="333" y="37"/>
                    </a:cubicBezTo>
                    <a:cubicBezTo>
                      <a:pt x="332" y="34"/>
                      <a:pt x="331" y="32"/>
                      <a:pt x="330" y="30"/>
                    </a:cubicBezTo>
                    <a:cubicBezTo>
                      <a:pt x="334" y="30"/>
                      <a:pt x="338" y="29"/>
                      <a:pt x="341" y="29"/>
                    </a:cubicBezTo>
                    <a:cubicBezTo>
                      <a:pt x="342" y="29"/>
                      <a:pt x="342" y="29"/>
                      <a:pt x="343" y="29"/>
                    </a:cubicBezTo>
                    <a:close/>
                    <a:moveTo>
                      <a:pt x="308" y="17"/>
                    </a:moveTo>
                    <a:cubicBezTo>
                      <a:pt x="312" y="17"/>
                      <a:pt x="316" y="17"/>
                      <a:pt x="319" y="17"/>
                    </a:cubicBezTo>
                    <a:cubicBezTo>
                      <a:pt x="320" y="20"/>
                      <a:pt x="322" y="22"/>
                      <a:pt x="323" y="25"/>
                    </a:cubicBezTo>
                    <a:cubicBezTo>
                      <a:pt x="319" y="25"/>
                      <a:pt x="316" y="25"/>
                      <a:pt x="312" y="25"/>
                    </a:cubicBezTo>
                    <a:cubicBezTo>
                      <a:pt x="311" y="23"/>
                      <a:pt x="310" y="20"/>
                      <a:pt x="308" y="17"/>
                    </a:cubicBezTo>
                    <a:close/>
                    <a:moveTo>
                      <a:pt x="312" y="37"/>
                    </a:moveTo>
                    <a:cubicBezTo>
                      <a:pt x="308" y="37"/>
                      <a:pt x="303" y="37"/>
                      <a:pt x="299" y="37"/>
                    </a:cubicBezTo>
                    <a:cubicBezTo>
                      <a:pt x="298" y="35"/>
                      <a:pt x="297" y="34"/>
                      <a:pt x="296" y="32"/>
                    </a:cubicBezTo>
                    <a:cubicBezTo>
                      <a:pt x="296" y="32"/>
                      <a:pt x="296" y="32"/>
                      <a:pt x="296" y="31"/>
                    </a:cubicBezTo>
                    <a:cubicBezTo>
                      <a:pt x="300" y="31"/>
                      <a:pt x="304" y="31"/>
                      <a:pt x="309" y="31"/>
                    </a:cubicBezTo>
                    <a:cubicBezTo>
                      <a:pt x="310" y="33"/>
                      <a:pt x="311" y="35"/>
                      <a:pt x="312" y="37"/>
                    </a:cubicBezTo>
                    <a:close/>
                    <a:moveTo>
                      <a:pt x="325" y="30"/>
                    </a:moveTo>
                    <a:cubicBezTo>
                      <a:pt x="325" y="31"/>
                      <a:pt x="326" y="31"/>
                      <a:pt x="326" y="32"/>
                    </a:cubicBezTo>
                    <a:cubicBezTo>
                      <a:pt x="327" y="34"/>
                      <a:pt x="327" y="35"/>
                      <a:pt x="328" y="37"/>
                    </a:cubicBezTo>
                    <a:cubicBezTo>
                      <a:pt x="324" y="37"/>
                      <a:pt x="321" y="37"/>
                      <a:pt x="317" y="37"/>
                    </a:cubicBezTo>
                    <a:cubicBezTo>
                      <a:pt x="316" y="35"/>
                      <a:pt x="315" y="33"/>
                      <a:pt x="314" y="31"/>
                    </a:cubicBezTo>
                    <a:cubicBezTo>
                      <a:pt x="318" y="30"/>
                      <a:pt x="322" y="30"/>
                      <a:pt x="325" y="30"/>
                    </a:cubicBezTo>
                    <a:close/>
                    <a:moveTo>
                      <a:pt x="338" y="16"/>
                    </a:moveTo>
                    <a:cubicBezTo>
                      <a:pt x="339" y="18"/>
                      <a:pt x="340" y="21"/>
                      <a:pt x="341" y="24"/>
                    </a:cubicBezTo>
                    <a:cubicBezTo>
                      <a:pt x="336" y="24"/>
                      <a:pt x="332" y="24"/>
                      <a:pt x="328" y="25"/>
                    </a:cubicBezTo>
                    <a:cubicBezTo>
                      <a:pt x="326" y="22"/>
                      <a:pt x="325" y="19"/>
                      <a:pt x="324" y="17"/>
                    </a:cubicBezTo>
                    <a:cubicBezTo>
                      <a:pt x="328" y="16"/>
                      <a:pt x="333" y="16"/>
                      <a:pt x="337" y="16"/>
                    </a:cubicBezTo>
                    <a:cubicBezTo>
                      <a:pt x="338" y="16"/>
                      <a:pt x="338" y="16"/>
                      <a:pt x="338" y="16"/>
                    </a:cubicBezTo>
                    <a:close/>
                    <a:moveTo>
                      <a:pt x="336" y="5"/>
                    </a:moveTo>
                    <a:cubicBezTo>
                      <a:pt x="336" y="7"/>
                      <a:pt x="337" y="9"/>
                      <a:pt x="337" y="11"/>
                    </a:cubicBezTo>
                    <a:cubicBezTo>
                      <a:pt x="332" y="12"/>
                      <a:pt x="327" y="12"/>
                      <a:pt x="322" y="12"/>
                    </a:cubicBezTo>
                    <a:cubicBezTo>
                      <a:pt x="321" y="10"/>
                      <a:pt x="320" y="8"/>
                      <a:pt x="319" y="6"/>
                    </a:cubicBezTo>
                    <a:cubicBezTo>
                      <a:pt x="325" y="6"/>
                      <a:pt x="330" y="6"/>
                      <a:pt x="336" y="6"/>
                    </a:cubicBezTo>
                    <a:cubicBezTo>
                      <a:pt x="336" y="6"/>
                      <a:pt x="336" y="5"/>
                      <a:pt x="336" y="5"/>
                    </a:cubicBezTo>
                    <a:close/>
                    <a:moveTo>
                      <a:pt x="315" y="6"/>
                    </a:moveTo>
                    <a:cubicBezTo>
                      <a:pt x="315" y="8"/>
                      <a:pt x="316" y="10"/>
                      <a:pt x="317" y="12"/>
                    </a:cubicBezTo>
                    <a:cubicBezTo>
                      <a:pt x="314" y="12"/>
                      <a:pt x="310" y="13"/>
                      <a:pt x="306" y="13"/>
                    </a:cubicBezTo>
                    <a:cubicBezTo>
                      <a:pt x="305" y="10"/>
                      <a:pt x="304" y="8"/>
                      <a:pt x="302" y="6"/>
                    </a:cubicBezTo>
                    <a:cubicBezTo>
                      <a:pt x="306" y="6"/>
                      <a:pt x="311" y="6"/>
                      <a:pt x="315" y="6"/>
                    </a:cubicBezTo>
                    <a:close/>
                    <a:moveTo>
                      <a:pt x="306" y="26"/>
                    </a:moveTo>
                    <a:cubicBezTo>
                      <a:pt x="302" y="26"/>
                      <a:pt x="298" y="26"/>
                      <a:pt x="294" y="26"/>
                    </a:cubicBezTo>
                    <a:cubicBezTo>
                      <a:pt x="292" y="23"/>
                      <a:pt x="291" y="21"/>
                      <a:pt x="290" y="18"/>
                    </a:cubicBezTo>
                    <a:cubicBezTo>
                      <a:pt x="294" y="18"/>
                      <a:pt x="298" y="18"/>
                      <a:pt x="302" y="17"/>
                    </a:cubicBezTo>
                    <a:cubicBezTo>
                      <a:pt x="303" y="20"/>
                      <a:pt x="305" y="23"/>
                      <a:pt x="306" y="26"/>
                    </a:cubicBezTo>
                    <a:close/>
                    <a:moveTo>
                      <a:pt x="234" y="33"/>
                    </a:moveTo>
                    <a:cubicBezTo>
                      <a:pt x="235" y="35"/>
                      <a:pt x="236" y="37"/>
                      <a:pt x="237" y="38"/>
                    </a:cubicBezTo>
                    <a:cubicBezTo>
                      <a:pt x="232" y="38"/>
                      <a:pt x="227" y="39"/>
                      <a:pt x="222" y="39"/>
                    </a:cubicBezTo>
                    <a:cubicBezTo>
                      <a:pt x="221" y="37"/>
                      <a:pt x="221" y="35"/>
                      <a:pt x="220" y="33"/>
                    </a:cubicBezTo>
                    <a:cubicBezTo>
                      <a:pt x="225" y="33"/>
                      <a:pt x="229" y="33"/>
                      <a:pt x="234" y="33"/>
                    </a:cubicBezTo>
                    <a:close/>
                    <a:moveTo>
                      <a:pt x="219" y="29"/>
                    </a:moveTo>
                    <a:cubicBezTo>
                      <a:pt x="217" y="25"/>
                      <a:pt x="216" y="22"/>
                      <a:pt x="215" y="19"/>
                    </a:cubicBezTo>
                    <a:cubicBezTo>
                      <a:pt x="220" y="19"/>
                      <a:pt x="224" y="19"/>
                      <a:pt x="228" y="19"/>
                    </a:cubicBezTo>
                    <a:cubicBezTo>
                      <a:pt x="229" y="22"/>
                      <a:pt x="231" y="25"/>
                      <a:pt x="232" y="28"/>
                    </a:cubicBezTo>
                    <a:cubicBezTo>
                      <a:pt x="228" y="28"/>
                      <a:pt x="223" y="28"/>
                      <a:pt x="219" y="29"/>
                    </a:cubicBezTo>
                    <a:close/>
                    <a:moveTo>
                      <a:pt x="233" y="19"/>
                    </a:moveTo>
                    <a:cubicBezTo>
                      <a:pt x="238" y="19"/>
                      <a:pt x="242" y="19"/>
                      <a:pt x="247" y="19"/>
                    </a:cubicBezTo>
                    <a:cubicBezTo>
                      <a:pt x="248" y="22"/>
                      <a:pt x="250" y="25"/>
                      <a:pt x="251" y="28"/>
                    </a:cubicBezTo>
                    <a:cubicBezTo>
                      <a:pt x="247" y="28"/>
                      <a:pt x="242" y="28"/>
                      <a:pt x="238" y="28"/>
                    </a:cubicBezTo>
                    <a:cubicBezTo>
                      <a:pt x="236" y="25"/>
                      <a:pt x="235" y="22"/>
                      <a:pt x="233" y="19"/>
                    </a:cubicBezTo>
                    <a:close/>
                    <a:moveTo>
                      <a:pt x="254" y="33"/>
                    </a:moveTo>
                    <a:cubicBezTo>
                      <a:pt x="255" y="34"/>
                      <a:pt x="256" y="36"/>
                      <a:pt x="257" y="38"/>
                    </a:cubicBezTo>
                    <a:cubicBezTo>
                      <a:pt x="252" y="38"/>
                      <a:pt x="247" y="38"/>
                      <a:pt x="242" y="38"/>
                    </a:cubicBezTo>
                    <a:cubicBezTo>
                      <a:pt x="241" y="36"/>
                      <a:pt x="241" y="35"/>
                      <a:pt x="240" y="33"/>
                    </a:cubicBezTo>
                    <a:cubicBezTo>
                      <a:pt x="244" y="33"/>
                      <a:pt x="249" y="33"/>
                      <a:pt x="254" y="33"/>
                    </a:cubicBezTo>
                    <a:close/>
                    <a:moveTo>
                      <a:pt x="253" y="18"/>
                    </a:moveTo>
                    <a:cubicBezTo>
                      <a:pt x="258" y="18"/>
                      <a:pt x="263" y="18"/>
                      <a:pt x="267" y="18"/>
                    </a:cubicBezTo>
                    <a:cubicBezTo>
                      <a:pt x="269" y="21"/>
                      <a:pt x="270" y="24"/>
                      <a:pt x="271" y="27"/>
                    </a:cubicBezTo>
                    <a:cubicBezTo>
                      <a:pt x="267" y="27"/>
                      <a:pt x="262" y="28"/>
                      <a:pt x="258" y="28"/>
                    </a:cubicBezTo>
                    <a:cubicBezTo>
                      <a:pt x="256" y="25"/>
                      <a:pt x="255" y="22"/>
                      <a:pt x="253" y="18"/>
                    </a:cubicBezTo>
                    <a:close/>
                    <a:moveTo>
                      <a:pt x="274" y="32"/>
                    </a:moveTo>
                    <a:cubicBezTo>
                      <a:pt x="274" y="34"/>
                      <a:pt x="275" y="36"/>
                      <a:pt x="276" y="38"/>
                    </a:cubicBezTo>
                    <a:cubicBezTo>
                      <a:pt x="272" y="38"/>
                      <a:pt x="267" y="38"/>
                      <a:pt x="262" y="38"/>
                    </a:cubicBezTo>
                    <a:cubicBezTo>
                      <a:pt x="262" y="36"/>
                      <a:pt x="261" y="34"/>
                      <a:pt x="260" y="32"/>
                    </a:cubicBezTo>
                    <a:cubicBezTo>
                      <a:pt x="264" y="32"/>
                      <a:pt x="269" y="32"/>
                      <a:pt x="274" y="32"/>
                    </a:cubicBezTo>
                    <a:close/>
                    <a:moveTo>
                      <a:pt x="273" y="18"/>
                    </a:moveTo>
                    <a:cubicBezTo>
                      <a:pt x="277" y="18"/>
                      <a:pt x="281" y="18"/>
                      <a:pt x="285" y="18"/>
                    </a:cubicBezTo>
                    <a:cubicBezTo>
                      <a:pt x="286" y="21"/>
                      <a:pt x="287" y="24"/>
                      <a:pt x="288" y="27"/>
                    </a:cubicBezTo>
                    <a:cubicBezTo>
                      <a:pt x="285" y="27"/>
                      <a:pt x="281" y="27"/>
                      <a:pt x="277" y="27"/>
                    </a:cubicBezTo>
                    <a:cubicBezTo>
                      <a:pt x="276" y="24"/>
                      <a:pt x="274" y="21"/>
                      <a:pt x="273" y="18"/>
                    </a:cubicBezTo>
                    <a:close/>
                    <a:moveTo>
                      <a:pt x="291" y="32"/>
                    </a:moveTo>
                    <a:cubicBezTo>
                      <a:pt x="291" y="33"/>
                      <a:pt x="292" y="35"/>
                      <a:pt x="293" y="37"/>
                    </a:cubicBezTo>
                    <a:cubicBezTo>
                      <a:pt x="289" y="37"/>
                      <a:pt x="285" y="37"/>
                      <a:pt x="281" y="37"/>
                    </a:cubicBezTo>
                    <a:cubicBezTo>
                      <a:pt x="281" y="36"/>
                      <a:pt x="280" y="34"/>
                      <a:pt x="279" y="32"/>
                    </a:cubicBezTo>
                    <a:cubicBezTo>
                      <a:pt x="283" y="32"/>
                      <a:pt x="287" y="32"/>
                      <a:pt x="291" y="32"/>
                    </a:cubicBezTo>
                    <a:close/>
                    <a:moveTo>
                      <a:pt x="298" y="6"/>
                    </a:moveTo>
                    <a:cubicBezTo>
                      <a:pt x="299" y="8"/>
                      <a:pt x="300" y="11"/>
                      <a:pt x="300" y="13"/>
                    </a:cubicBezTo>
                    <a:cubicBezTo>
                      <a:pt x="296" y="13"/>
                      <a:pt x="292" y="13"/>
                      <a:pt x="287" y="13"/>
                    </a:cubicBezTo>
                    <a:cubicBezTo>
                      <a:pt x="286" y="11"/>
                      <a:pt x="285" y="9"/>
                      <a:pt x="284" y="6"/>
                    </a:cubicBezTo>
                    <a:cubicBezTo>
                      <a:pt x="289" y="6"/>
                      <a:pt x="293" y="6"/>
                      <a:pt x="298" y="6"/>
                    </a:cubicBezTo>
                    <a:close/>
                    <a:moveTo>
                      <a:pt x="280" y="6"/>
                    </a:moveTo>
                    <a:cubicBezTo>
                      <a:pt x="281" y="9"/>
                      <a:pt x="282" y="11"/>
                      <a:pt x="283" y="13"/>
                    </a:cubicBezTo>
                    <a:cubicBezTo>
                      <a:pt x="279" y="14"/>
                      <a:pt x="275" y="14"/>
                      <a:pt x="271" y="14"/>
                    </a:cubicBezTo>
                    <a:cubicBezTo>
                      <a:pt x="270" y="11"/>
                      <a:pt x="269" y="9"/>
                      <a:pt x="267" y="6"/>
                    </a:cubicBezTo>
                    <a:cubicBezTo>
                      <a:pt x="272" y="6"/>
                      <a:pt x="276" y="6"/>
                      <a:pt x="280" y="6"/>
                    </a:cubicBezTo>
                    <a:close/>
                    <a:moveTo>
                      <a:pt x="263" y="6"/>
                    </a:moveTo>
                    <a:cubicBezTo>
                      <a:pt x="264" y="9"/>
                      <a:pt x="265" y="11"/>
                      <a:pt x="266" y="14"/>
                    </a:cubicBezTo>
                    <a:cubicBezTo>
                      <a:pt x="261" y="14"/>
                      <a:pt x="256" y="14"/>
                      <a:pt x="251" y="14"/>
                    </a:cubicBezTo>
                    <a:cubicBezTo>
                      <a:pt x="249" y="12"/>
                      <a:pt x="248" y="9"/>
                      <a:pt x="246" y="7"/>
                    </a:cubicBezTo>
                    <a:cubicBezTo>
                      <a:pt x="252" y="6"/>
                      <a:pt x="257" y="6"/>
                      <a:pt x="263" y="6"/>
                    </a:cubicBezTo>
                    <a:close/>
                    <a:moveTo>
                      <a:pt x="242" y="7"/>
                    </a:moveTo>
                    <a:cubicBezTo>
                      <a:pt x="243" y="9"/>
                      <a:pt x="244" y="12"/>
                      <a:pt x="245" y="14"/>
                    </a:cubicBezTo>
                    <a:cubicBezTo>
                      <a:pt x="240" y="14"/>
                      <a:pt x="236" y="14"/>
                      <a:pt x="231" y="14"/>
                    </a:cubicBezTo>
                    <a:cubicBezTo>
                      <a:pt x="230" y="12"/>
                      <a:pt x="228" y="9"/>
                      <a:pt x="227" y="7"/>
                    </a:cubicBezTo>
                    <a:cubicBezTo>
                      <a:pt x="232" y="7"/>
                      <a:pt x="237" y="7"/>
                      <a:pt x="242" y="7"/>
                    </a:cubicBezTo>
                    <a:close/>
                    <a:moveTo>
                      <a:pt x="224" y="7"/>
                    </a:moveTo>
                    <a:cubicBezTo>
                      <a:pt x="224" y="9"/>
                      <a:pt x="225" y="12"/>
                      <a:pt x="226" y="14"/>
                    </a:cubicBezTo>
                    <a:cubicBezTo>
                      <a:pt x="222" y="14"/>
                      <a:pt x="218" y="14"/>
                      <a:pt x="214" y="14"/>
                    </a:cubicBezTo>
                    <a:cubicBezTo>
                      <a:pt x="213" y="12"/>
                      <a:pt x="212" y="9"/>
                      <a:pt x="212" y="7"/>
                    </a:cubicBezTo>
                    <a:cubicBezTo>
                      <a:pt x="216" y="7"/>
                      <a:pt x="220" y="7"/>
                      <a:pt x="224" y="7"/>
                    </a:cubicBezTo>
                    <a:close/>
                    <a:moveTo>
                      <a:pt x="207" y="7"/>
                    </a:moveTo>
                    <a:cubicBezTo>
                      <a:pt x="207" y="9"/>
                      <a:pt x="208" y="12"/>
                      <a:pt x="209" y="14"/>
                    </a:cubicBezTo>
                    <a:cubicBezTo>
                      <a:pt x="205" y="14"/>
                      <a:pt x="202" y="14"/>
                      <a:pt x="198" y="14"/>
                    </a:cubicBezTo>
                    <a:cubicBezTo>
                      <a:pt x="198" y="11"/>
                      <a:pt x="197" y="9"/>
                      <a:pt x="197" y="7"/>
                    </a:cubicBezTo>
                    <a:cubicBezTo>
                      <a:pt x="200" y="7"/>
                      <a:pt x="204" y="7"/>
                      <a:pt x="207" y="7"/>
                    </a:cubicBezTo>
                    <a:close/>
                    <a:moveTo>
                      <a:pt x="197" y="39"/>
                    </a:moveTo>
                    <a:cubicBezTo>
                      <a:pt x="192" y="39"/>
                      <a:pt x="188" y="39"/>
                      <a:pt x="183" y="39"/>
                    </a:cubicBezTo>
                    <a:cubicBezTo>
                      <a:pt x="183" y="37"/>
                      <a:pt x="183" y="35"/>
                      <a:pt x="183" y="33"/>
                    </a:cubicBezTo>
                    <a:cubicBezTo>
                      <a:pt x="187" y="33"/>
                      <a:pt x="192" y="33"/>
                      <a:pt x="196" y="33"/>
                    </a:cubicBezTo>
                    <a:cubicBezTo>
                      <a:pt x="196" y="35"/>
                      <a:pt x="197" y="37"/>
                      <a:pt x="197" y="39"/>
                    </a:cubicBezTo>
                    <a:close/>
                    <a:moveTo>
                      <a:pt x="195" y="27"/>
                    </a:moveTo>
                    <a:cubicBezTo>
                      <a:pt x="195" y="28"/>
                      <a:pt x="196" y="28"/>
                      <a:pt x="196" y="29"/>
                    </a:cubicBezTo>
                    <a:cubicBezTo>
                      <a:pt x="191" y="29"/>
                      <a:pt x="187" y="29"/>
                      <a:pt x="183" y="29"/>
                    </a:cubicBezTo>
                    <a:cubicBezTo>
                      <a:pt x="183" y="25"/>
                      <a:pt x="183" y="22"/>
                      <a:pt x="183" y="19"/>
                    </a:cubicBezTo>
                    <a:cubicBezTo>
                      <a:pt x="186" y="19"/>
                      <a:pt x="190" y="19"/>
                      <a:pt x="194" y="19"/>
                    </a:cubicBezTo>
                    <a:cubicBezTo>
                      <a:pt x="195" y="21"/>
                      <a:pt x="195" y="24"/>
                      <a:pt x="195" y="27"/>
                    </a:cubicBezTo>
                    <a:close/>
                    <a:moveTo>
                      <a:pt x="184" y="7"/>
                    </a:moveTo>
                    <a:cubicBezTo>
                      <a:pt x="187" y="7"/>
                      <a:pt x="190" y="7"/>
                      <a:pt x="193" y="7"/>
                    </a:cubicBezTo>
                    <a:cubicBezTo>
                      <a:pt x="193" y="9"/>
                      <a:pt x="193" y="12"/>
                      <a:pt x="194" y="14"/>
                    </a:cubicBezTo>
                    <a:cubicBezTo>
                      <a:pt x="190" y="14"/>
                      <a:pt x="186" y="14"/>
                      <a:pt x="183" y="14"/>
                    </a:cubicBezTo>
                    <a:cubicBezTo>
                      <a:pt x="182" y="12"/>
                      <a:pt x="182" y="9"/>
                      <a:pt x="182" y="7"/>
                    </a:cubicBezTo>
                    <a:cubicBezTo>
                      <a:pt x="183" y="7"/>
                      <a:pt x="183" y="7"/>
                      <a:pt x="184" y="7"/>
                    </a:cubicBezTo>
                    <a:close/>
                    <a:moveTo>
                      <a:pt x="181" y="52"/>
                    </a:moveTo>
                    <a:cubicBezTo>
                      <a:pt x="181" y="52"/>
                      <a:pt x="181" y="52"/>
                      <a:pt x="181" y="52"/>
                    </a:cubicBezTo>
                    <a:cubicBezTo>
                      <a:pt x="182" y="49"/>
                      <a:pt x="183" y="46"/>
                      <a:pt x="183" y="44"/>
                    </a:cubicBezTo>
                    <a:cubicBezTo>
                      <a:pt x="188" y="44"/>
                      <a:pt x="193" y="44"/>
                      <a:pt x="198" y="43"/>
                    </a:cubicBezTo>
                    <a:cubicBezTo>
                      <a:pt x="198" y="46"/>
                      <a:pt x="199" y="49"/>
                      <a:pt x="200" y="52"/>
                    </a:cubicBezTo>
                    <a:cubicBezTo>
                      <a:pt x="193" y="52"/>
                      <a:pt x="187" y="52"/>
                      <a:pt x="181" y="52"/>
                    </a:cubicBezTo>
                    <a:close/>
                    <a:moveTo>
                      <a:pt x="199" y="19"/>
                    </a:moveTo>
                    <a:cubicBezTo>
                      <a:pt x="203" y="19"/>
                      <a:pt x="206" y="19"/>
                      <a:pt x="210" y="19"/>
                    </a:cubicBezTo>
                    <a:cubicBezTo>
                      <a:pt x="211" y="22"/>
                      <a:pt x="212" y="25"/>
                      <a:pt x="213" y="29"/>
                    </a:cubicBezTo>
                    <a:cubicBezTo>
                      <a:pt x="209" y="29"/>
                      <a:pt x="205" y="29"/>
                      <a:pt x="201" y="29"/>
                    </a:cubicBezTo>
                    <a:cubicBezTo>
                      <a:pt x="200" y="25"/>
                      <a:pt x="200" y="22"/>
                      <a:pt x="199" y="19"/>
                    </a:cubicBezTo>
                    <a:close/>
                    <a:moveTo>
                      <a:pt x="201" y="33"/>
                    </a:moveTo>
                    <a:cubicBezTo>
                      <a:pt x="206" y="33"/>
                      <a:pt x="210" y="33"/>
                      <a:pt x="214" y="33"/>
                    </a:cubicBezTo>
                    <a:cubicBezTo>
                      <a:pt x="215" y="35"/>
                      <a:pt x="216" y="37"/>
                      <a:pt x="216" y="39"/>
                    </a:cubicBezTo>
                    <a:cubicBezTo>
                      <a:pt x="212" y="39"/>
                      <a:pt x="207" y="39"/>
                      <a:pt x="202" y="39"/>
                    </a:cubicBezTo>
                    <a:cubicBezTo>
                      <a:pt x="202" y="37"/>
                      <a:pt x="201" y="35"/>
                      <a:pt x="201" y="33"/>
                    </a:cubicBezTo>
                    <a:close/>
                    <a:moveTo>
                      <a:pt x="203" y="52"/>
                    </a:moveTo>
                    <a:cubicBezTo>
                      <a:pt x="203" y="52"/>
                      <a:pt x="203" y="52"/>
                      <a:pt x="203" y="52"/>
                    </a:cubicBezTo>
                    <a:cubicBezTo>
                      <a:pt x="203" y="51"/>
                      <a:pt x="202" y="51"/>
                      <a:pt x="202" y="51"/>
                    </a:cubicBezTo>
                    <a:cubicBezTo>
                      <a:pt x="203" y="51"/>
                      <a:pt x="203" y="48"/>
                      <a:pt x="202" y="43"/>
                    </a:cubicBezTo>
                    <a:cubicBezTo>
                      <a:pt x="208" y="43"/>
                      <a:pt x="213" y="43"/>
                      <a:pt x="218" y="43"/>
                    </a:cubicBezTo>
                    <a:cubicBezTo>
                      <a:pt x="220" y="46"/>
                      <a:pt x="221" y="49"/>
                      <a:pt x="222" y="51"/>
                    </a:cubicBezTo>
                    <a:cubicBezTo>
                      <a:pt x="216" y="52"/>
                      <a:pt x="209" y="52"/>
                      <a:pt x="203" y="52"/>
                    </a:cubicBezTo>
                    <a:close/>
                    <a:moveTo>
                      <a:pt x="226" y="51"/>
                    </a:moveTo>
                    <a:cubicBezTo>
                      <a:pt x="225" y="49"/>
                      <a:pt x="224" y="46"/>
                      <a:pt x="223" y="43"/>
                    </a:cubicBezTo>
                    <a:cubicBezTo>
                      <a:pt x="229" y="43"/>
                      <a:pt x="234" y="43"/>
                      <a:pt x="239" y="43"/>
                    </a:cubicBezTo>
                    <a:cubicBezTo>
                      <a:pt x="241" y="46"/>
                      <a:pt x="242" y="49"/>
                      <a:pt x="244" y="51"/>
                    </a:cubicBezTo>
                    <a:cubicBezTo>
                      <a:pt x="238" y="51"/>
                      <a:pt x="232" y="51"/>
                      <a:pt x="226" y="51"/>
                    </a:cubicBezTo>
                    <a:close/>
                    <a:moveTo>
                      <a:pt x="248" y="51"/>
                    </a:moveTo>
                    <a:cubicBezTo>
                      <a:pt x="247" y="49"/>
                      <a:pt x="246" y="46"/>
                      <a:pt x="244" y="43"/>
                    </a:cubicBezTo>
                    <a:cubicBezTo>
                      <a:pt x="250" y="43"/>
                      <a:pt x="255" y="43"/>
                      <a:pt x="260" y="43"/>
                    </a:cubicBezTo>
                    <a:cubicBezTo>
                      <a:pt x="261" y="46"/>
                      <a:pt x="263" y="48"/>
                      <a:pt x="265" y="51"/>
                    </a:cubicBezTo>
                    <a:cubicBezTo>
                      <a:pt x="259" y="51"/>
                      <a:pt x="254" y="51"/>
                      <a:pt x="248" y="51"/>
                    </a:cubicBezTo>
                    <a:close/>
                    <a:moveTo>
                      <a:pt x="268" y="51"/>
                    </a:moveTo>
                    <a:cubicBezTo>
                      <a:pt x="267" y="48"/>
                      <a:pt x="265" y="46"/>
                      <a:pt x="264" y="43"/>
                    </a:cubicBezTo>
                    <a:cubicBezTo>
                      <a:pt x="269" y="43"/>
                      <a:pt x="274" y="43"/>
                      <a:pt x="279" y="43"/>
                    </a:cubicBezTo>
                    <a:cubicBezTo>
                      <a:pt x="280" y="45"/>
                      <a:pt x="282" y="48"/>
                      <a:pt x="283" y="51"/>
                    </a:cubicBezTo>
                    <a:cubicBezTo>
                      <a:pt x="278" y="51"/>
                      <a:pt x="273" y="51"/>
                      <a:pt x="268" y="51"/>
                    </a:cubicBezTo>
                    <a:close/>
                    <a:moveTo>
                      <a:pt x="287" y="51"/>
                    </a:moveTo>
                    <a:cubicBezTo>
                      <a:pt x="286" y="48"/>
                      <a:pt x="285" y="45"/>
                      <a:pt x="284" y="43"/>
                    </a:cubicBezTo>
                    <a:cubicBezTo>
                      <a:pt x="288" y="43"/>
                      <a:pt x="291" y="43"/>
                      <a:pt x="295" y="43"/>
                    </a:cubicBezTo>
                    <a:cubicBezTo>
                      <a:pt x="297" y="45"/>
                      <a:pt x="298" y="48"/>
                      <a:pt x="299" y="50"/>
                    </a:cubicBezTo>
                    <a:cubicBezTo>
                      <a:pt x="295" y="51"/>
                      <a:pt x="291" y="51"/>
                      <a:pt x="287" y="51"/>
                    </a:cubicBezTo>
                    <a:close/>
                    <a:moveTo>
                      <a:pt x="305" y="50"/>
                    </a:moveTo>
                    <a:cubicBezTo>
                      <a:pt x="304" y="48"/>
                      <a:pt x="303" y="45"/>
                      <a:pt x="302" y="43"/>
                    </a:cubicBezTo>
                    <a:cubicBezTo>
                      <a:pt x="306" y="43"/>
                      <a:pt x="311" y="42"/>
                      <a:pt x="315" y="42"/>
                    </a:cubicBezTo>
                    <a:cubicBezTo>
                      <a:pt x="317" y="45"/>
                      <a:pt x="319" y="47"/>
                      <a:pt x="320" y="50"/>
                    </a:cubicBezTo>
                    <a:cubicBezTo>
                      <a:pt x="315" y="50"/>
                      <a:pt x="310" y="50"/>
                      <a:pt x="305" y="50"/>
                    </a:cubicBezTo>
                    <a:close/>
                    <a:moveTo>
                      <a:pt x="323" y="49"/>
                    </a:moveTo>
                    <a:cubicBezTo>
                      <a:pt x="322" y="47"/>
                      <a:pt x="321" y="45"/>
                      <a:pt x="320" y="42"/>
                    </a:cubicBezTo>
                    <a:cubicBezTo>
                      <a:pt x="324" y="42"/>
                      <a:pt x="327" y="42"/>
                      <a:pt x="331" y="42"/>
                    </a:cubicBezTo>
                    <a:cubicBezTo>
                      <a:pt x="332" y="45"/>
                      <a:pt x="334" y="48"/>
                      <a:pt x="336" y="49"/>
                    </a:cubicBezTo>
                    <a:cubicBezTo>
                      <a:pt x="332" y="49"/>
                      <a:pt x="328" y="50"/>
                      <a:pt x="324" y="50"/>
                    </a:cubicBezTo>
                    <a:cubicBezTo>
                      <a:pt x="324" y="50"/>
                      <a:pt x="324" y="49"/>
                      <a:pt x="323" y="49"/>
                    </a:cubicBezTo>
                    <a:close/>
                    <a:moveTo>
                      <a:pt x="340" y="49"/>
                    </a:moveTo>
                    <a:cubicBezTo>
                      <a:pt x="340" y="49"/>
                      <a:pt x="340" y="49"/>
                      <a:pt x="340" y="49"/>
                    </a:cubicBezTo>
                    <a:cubicBezTo>
                      <a:pt x="338" y="47"/>
                      <a:pt x="337" y="44"/>
                      <a:pt x="335" y="42"/>
                    </a:cubicBezTo>
                    <a:cubicBezTo>
                      <a:pt x="340" y="42"/>
                      <a:pt x="344" y="42"/>
                      <a:pt x="349" y="42"/>
                    </a:cubicBezTo>
                    <a:cubicBezTo>
                      <a:pt x="349" y="42"/>
                      <a:pt x="350" y="42"/>
                      <a:pt x="350" y="42"/>
                    </a:cubicBezTo>
                    <a:cubicBezTo>
                      <a:pt x="352" y="44"/>
                      <a:pt x="354" y="47"/>
                      <a:pt x="356" y="49"/>
                    </a:cubicBezTo>
                    <a:cubicBezTo>
                      <a:pt x="350" y="49"/>
                      <a:pt x="345" y="49"/>
                      <a:pt x="340"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90">
                <a:extLst>
                  <a:ext uri="{FF2B5EF4-FFF2-40B4-BE49-F238E27FC236}">
                    <a16:creationId xmlns:a16="http://schemas.microsoft.com/office/drawing/2014/main" id="{C6D3A033-5C6F-410A-902E-92AD3952146D}"/>
                  </a:ext>
                </a:extLst>
              </p:cNvPr>
              <p:cNvSpPr>
                <a:spLocks noEditPoints="1"/>
              </p:cNvSpPr>
              <p:nvPr/>
            </p:nvSpPr>
            <p:spPr bwMode="auto">
              <a:xfrm>
                <a:off x="4758077" y="2047603"/>
                <a:ext cx="184199" cy="57848"/>
              </a:xfrm>
              <a:custGeom>
                <a:avLst/>
                <a:gdLst>
                  <a:gd name="T0" fmla="*/ 80 w 82"/>
                  <a:gd name="T1" fmla="*/ 20 h 28"/>
                  <a:gd name="T2" fmla="*/ 76 w 82"/>
                  <a:gd name="T3" fmla="*/ 13 h 28"/>
                  <a:gd name="T4" fmla="*/ 72 w 82"/>
                  <a:gd name="T5" fmla="*/ 4 h 28"/>
                  <a:gd name="T6" fmla="*/ 71 w 82"/>
                  <a:gd name="T7" fmla="*/ 2 h 28"/>
                  <a:gd name="T8" fmla="*/ 67 w 82"/>
                  <a:gd name="T9" fmla="*/ 2 h 28"/>
                  <a:gd name="T10" fmla="*/ 40 w 82"/>
                  <a:gd name="T11" fmla="*/ 2 h 28"/>
                  <a:gd name="T12" fmla="*/ 26 w 82"/>
                  <a:gd name="T13" fmla="*/ 1 h 28"/>
                  <a:gd name="T14" fmla="*/ 9 w 82"/>
                  <a:gd name="T15" fmla="*/ 1 h 28"/>
                  <a:gd name="T16" fmla="*/ 8 w 82"/>
                  <a:gd name="T17" fmla="*/ 1 h 28"/>
                  <a:gd name="T18" fmla="*/ 7 w 82"/>
                  <a:gd name="T19" fmla="*/ 2 h 28"/>
                  <a:gd name="T20" fmla="*/ 7 w 82"/>
                  <a:gd name="T21" fmla="*/ 4 h 28"/>
                  <a:gd name="T22" fmla="*/ 4 w 82"/>
                  <a:gd name="T23" fmla="*/ 12 h 28"/>
                  <a:gd name="T24" fmla="*/ 0 w 82"/>
                  <a:gd name="T25" fmla="*/ 21 h 28"/>
                  <a:gd name="T26" fmla="*/ 1 w 82"/>
                  <a:gd name="T27" fmla="*/ 23 h 28"/>
                  <a:gd name="T28" fmla="*/ 3 w 82"/>
                  <a:gd name="T29" fmla="*/ 25 h 28"/>
                  <a:gd name="T30" fmla="*/ 79 w 82"/>
                  <a:gd name="T31" fmla="*/ 25 h 28"/>
                  <a:gd name="T32" fmla="*/ 80 w 82"/>
                  <a:gd name="T33" fmla="*/ 20 h 28"/>
                  <a:gd name="T34" fmla="*/ 5 w 82"/>
                  <a:gd name="T35" fmla="*/ 21 h 28"/>
                  <a:gd name="T36" fmla="*/ 11 w 82"/>
                  <a:gd name="T37" fmla="*/ 6 h 28"/>
                  <a:gd name="T38" fmla="*/ 33 w 82"/>
                  <a:gd name="T39" fmla="*/ 6 h 28"/>
                  <a:gd name="T40" fmla="*/ 67 w 82"/>
                  <a:gd name="T41" fmla="*/ 6 h 28"/>
                  <a:gd name="T42" fmla="*/ 71 w 82"/>
                  <a:gd name="T43" fmla="*/ 15 h 28"/>
                  <a:gd name="T44" fmla="*/ 75 w 82"/>
                  <a:gd name="T45" fmla="*/ 20 h 28"/>
                  <a:gd name="T46" fmla="*/ 5 w 82"/>
                  <a:gd name="T47" fmla="*/ 2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 h="28">
                    <a:moveTo>
                      <a:pt x="80" y="20"/>
                    </a:moveTo>
                    <a:cubicBezTo>
                      <a:pt x="79" y="18"/>
                      <a:pt x="77" y="15"/>
                      <a:pt x="76" y="13"/>
                    </a:cubicBezTo>
                    <a:cubicBezTo>
                      <a:pt x="74" y="10"/>
                      <a:pt x="73" y="7"/>
                      <a:pt x="72" y="4"/>
                    </a:cubicBezTo>
                    <a:cubicBezTo>
                      <a:pt x="72" y="3"/>
                      <a:pt x="72" y="3"/>
                      <a:pt x="71" y="2"/>
                    </a:cubicBezTo>
                    <a:cubicBezTo>
                      <a:pt x="70" y="1"/>
                      <a:pt x="68" y="0"/>
                      <a:pt x="67" y="2"/>
                    </a:cubicBezTo>
                    <a:cubicBezTo>
                      <a:pt x="58" y="2"/>
                      <a:pt x="49" y="2"/>
                      <a:pt x="40" y="2"/>
                    </a:cubicBezTo>
                    <a:cubicBezTo>
                      <a:pt x="35" y="2"/>
                      <a:pt x="31" y="1"/>
                      <a:pt x="26" y="1"/>
                    </a:cubicBezTo>
                    <a:cubicBezTo>
                      <a:pt x="22" y="1"/>
                      <a:pt x="12" y="3"/>
                      <a:pt x="9" y="1"/>
                    </a:cubicBezTo>
                    <a:cubicBezTo>
                      <a:pt x="9" y="1"/>
                      <a:pt x="8" y="1"/>
                      <a:pt x="8" y="1"/>
                    </a:cubicBezTo>
                    <a:cubicBezTo>
                      <a:pt x="8" y="2"/>
                      <a:pt x="7" y="2"/>
                      <a:pt x="7" y="2"/>
                    </a:cubicBezTo>
                    <a:cubicBezTo>
                      <a:pt x="6" y="3"/>
                      <a:pt x="7" y="4"/>
                      <a:pt x="7" y="4"/>
                    </a:cubicBezTo>
                    <a:cubicBezTo>
                      <a:pt x="6" y="7"/>
                      <a:pt x="5" y="10"/>
                      <a:pt x="4" y="12"/>
                    </a:cubicBezTo>
                    <a:cubicBezTo>
                      <a:pt x="2" y="15"/>
                      <a:pt x="0" y="18"/>
                      <a:pt x="0" y="21"/>
                    </a:cubicBezTo>
                    <a:cubicBezTo>
                      <a:pt x="0" y="22"/>
                      <a:pt x="0" y="23"/>
                      <a:pt x="1" y="23"/>
                    </a:cubicBezTo>
                    <a:cubicBezTo>
                      <a:pt x="1" y="24"/>
                      <a:pt x="2" y="25"/>
                      <a:pt x="3" y="25"/>
                    </a:cubicBezTo>
                    <a:cubicBezTo>
                      <a:pt x="28" y="28"/>
                      <a:pt x="54" y="27"/>
                      <a:pt x="79" y="25"/>
                    </a:cubicBezTo>
                    <a:cubicBezTo>
                      <a:pt x="82" y="25"/>
                      <a:pt x="82" y="21"/>
                      <a:pt x="80" y="20"/>
                    </a:cubicBezTo>
                    <a:close/>
                    <a:moveTo>
                      <a:pt x="5" y="21"/>
                    </a:moveTo>
                    <a:cubicBezTo>
                      <a:pt x="8" y="17"/>
                      <a:pt x="10" y="11"/>
                      <a:pt x="11" y="6"/>
                    </a:cubicBezTo>
                    <a:cubicBezTo>
                      <a:pt x="17" y="8"/>
                      <a:pt x="27" y="6"/>
                      <a:pt x="33" y="6"/>
                    </a:cubicBezTo>
                    <a:cubicBezTo>
                      <a:pt x="45" y="6"/>
                      <a:pt x="56" y="6"/>
                      <a:pt x="67" y="6"/>
                    </a:cubicBezTo>
                    <a:cubicBezTo>
                      <a:pt x="68" y="10"/>
                      <a:pt x="69" y="13"/>
                      <a:pt x="71" y="15"/>
                    </a:cubicBezTo>
                    <a:cubicBezTo>
                      <a:pt x="72" y="17"/>
                      <a:pt x="73" y="19"/>
                      <a:pt x="75" y="20"/>
                    </a:cubicBezTo>
                    <a:cubicBezTo>
                      <a:pt x="51" y="21"/>
                      <a:pt x="28" y="20"/>
                      <a:pt x="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91">
                <a:extLst>
                  <a:ext uri="{FF2B5EF4-FFF2-40B4-BE49-F238E27FC236}">
                    <a16:creationId xmlns:a16="http://schemas.microsoft.com/office/drawing/2014/main" id="{41794A6B-B69E-4F83-8642-BEE9693EA945}"/>
                  </a:ext>
                </a:extLst>
              </p:cNvPr>
              <p:cNvSpPr>
                <a:spLocks noEditPoints="1"/>
              </p:cNvSpPr>
              <p:nvPr/>
            </p:nvSpPr>
            <p:spPr bwMode="auto">
              <a:xfrm>
                <a:off x="4327264" y="1388442"/>
                <a:ext cx="1328976" cy="952966"/>
              </a:xfrm>
              <a:custGeom>
                <a:avLst/>
                <a:gdLst>
                  <a:gd name="T0" fmla="*/ 490 w 592"/>
                  <a:gd name="T1" fmla="*/ 364 h 460"/>
                  <a:gd name="T2" fmla="*/ 486 w 592"/>
                  <a:gd name="T3" fmla="*/ 313 h 460"/>
                  <a:gd name="T4" fmla="*/ 437 w 592"/>
                  <a:gd name="T5" fmla="*/ 242 h 460"/>
                  <a:gd name="T6" fmla="*/ 418 w 592"/>
                  <a:gd name="T7" fmla="*/ 238 h 460"/>
                  <a:gd name="T8" fmla="*/ 412 w 592"/>
                  <a:gd name="T9" fmla="*/ 241 h 460"/>
                  <a:gd name="T10" fmla="*/ 412 w 592"/>
                  <a:gd name="T11" fmla="*/ 241 h 460"/>
                  <a:gd name="T12" fmla="*/ 403 w 592"/>
                  <a:gd name="T13" fmla="*/ 215 h 460"/>
                  <a:gd name="T14" fmla="*/ 395 w 592"/>
                  <a:gd name="T15" fmla="*/ 5 h 460"/>
                  <a:gd name="T16" fmla="*/ 391 w 592"/>
                  <a:gd name="T17" fmla="*/ 1 h 460"/>
                  <a:gd name="T18" fmla="*/ 157 w 592"/>
                  <a:gd name="T19" fmla="*/ 2 h 460"/>
                  <a:gd name="T20" fmla="*/ 72 w 592"/>
                  <a:gd name="T21" fmla="*/ 5 h 460"/>
                  <a:gd name="T22" fmla="*/ 74 w 592"/>
                  <a:gd name="T23" fmla="*/ 171 h 460"/>
                  <a:gd name="T24" fmla="*/ 75 w 592"/>
                  <a:gd name="T25" fmla="*/ 220 h 460"/>
                  <a:gd name="T26" fmla="*/ 1 w 592"/>
                  <a:gd name="T27" fmla="*/ 349 h 460"/>
                  <a:gd name="T28" fmla="*/ 3 w 592"/>
                  <a:gd name="T29" fmla="*/ 377 h 460"/>
                  <a:gd name="T30" fmla="*/ 113 w 592"/>
                  <a:gd name="T31" fmla="*/ 381 h 460"/>
                  <a:gd name="T32" fmla="*/ 449 w 592"/>
                  <a:gd name="T33" fmla="*/ 380 h 460"/>
                  <a:gd name="T34" fmla="*/ 454 w 592"/>
                  <a:gd name="T35" fmla="*/ 378 h 460"/>
                  <a:gd name="T36" fmla="*/ 453 w 592"/>
                  <a:gd name="T37" fmla="*/ 353 h 460"/>
                  <a:gd name="T38" fmla="*/ 451 w 592"/>
                  <a:gd name="T39" fmla="*/ 345 h 460"/>
                  <a:gd name="T40" fmla="*/ 450 w 592"/>
                  <a:gd name="T41" fmla="*/ 342 h 460"/>
                  <a:gd name="T42" fmla="*/ 436 w 592"/>
                  <a:gd name="T43" fmla="*/ 252 h 460"/>
                  <a:gd name="T44" fmla="*/ 438 w 592"/>
                  <a:gd name="T45" fmla="*/ 245 h 460"/>
                  <a:gd name="T46" fmla="*/ 487 w 592"/>
                  <a:gd name="T47" fmla="*/ 367 h 460"/>
                  <a:gd name="T48" fmla="*/ 490 w 592"/>
                  <a:gd name="T49" fmla="*/ 364 h 460"/>
                  <a:gd name="T50" fmla="*/ 233 w 592"/>
                  <a:gd name="T51" fmla="*/ 6 h 460"/>
                  <a:gd name="T52" fmla="*/ 397 w 592"/>
                  <a:gd name="T53" fmla="*/ 213 h 460"/>
                  <a:gd name="T54" fmla="*/ 163 w 592"/>
                  <a:gd name="T55" fmla="*/ 220 h 460"/>
                  <a:gd name="T56" fmla="*/ 79 w 592"/>
                  <a:gd name="T57" fmla="*/ 220 h 460"/>
                  <a:gd name="T58" fmla="*/ 78 w 592"/>
                  <a:gd name="T59" fmla="*/ 219 h 460"/>
                  <a:gd name="T60" fmla="*/ 78 w 592"/>
                  <a:gd name="T61" fmla="*/ 116 h 460"/>
                  <a:gd name="T62" fmla="*/ 154 w 592"/>
                  <a:gd name="T63" fmla="*/ 7 h 460"/>
                  <a:gd name="T64" fmla="*/ 228 w 592"/>
                  <a:gd name="T65" fmla="*/ 375 h 460"/>
                  <a:gd name="T66" fmla="*/ 9 w 592"/>
                  <a:gd name="T67" fmla="*/ 375 h 460"/>
                  <a:gd name="T68" fmla="*/ 7 w 592"/>
                  <a:gd name="T69" fmla="*/ 350 h 460"/>
                  <a:gd name="T70" fmla="*/ 448 w 592"/>
                  <a:gd name="T71" fmla="*/ 357 h 460"/>
                  <a:gd name="T72" fmla="*/ 444 w 592"/>
                  <a:gd name="T73" fmla="*/ 345 h 460"/>
                  <a:gd name="T74" fmla="*/ 445 w 592"/>
                  <a:gd name="T75" fmla="*/ 346 h 460"/>
                  <a:gd name="T76" fmla="*/ 227 w 592"/>
                  <a:gd name="T77" fmla="*/ 351 h 460"/>
                  <a:gd name="T78" fmla="*/ 42 w 592"/>
                  <a:gd name="T79" fmla="*/ 286 h 460"/>
                  <a:gd name="T80" fmla="*/ 84 w 592"/>
                  <a:gd name="T81" fmla="*/ 227 h 460"/>
                  <a:gd name="T82" fmla="*/ 215 w 592"/>
                  <a:gd name="T83" fmla="*/ 224 h 460"/>
                  <a:gd name="T84" fmla="*/ 400 w 592"/>
                  <a:gd name="T85" fmla="*/ 220 h 460"/>
                  <a:gd name="T86" fmla="*/ 415 w 592"/>
                  <a:gd name="T87" fmla="*/ 252 h 460"/>
                  <a:gd name="T88" fmla="*/ 421 w 592"/>
                  <a:gd name="T89" fmla="*/ 242 h 460"/>
                  <a:gd name="T90" fmla="*/ 433 w 592"/>
                  <a:gd name="T91" fmla="*/ 243 h 460"/>
                  <a:gd name="T92" fmla="*/ 415 w 592"/>
                  <a:gd name="T93" fmla="*/ 252 h 460"/>
                  <a:gd name="T94" fmla="*/ 516 w 592"/>
                  <a:gd name="T95" fmla="*/ 381 h 460"/>
                  <a:gd name="T96" fmla="*/ 507 w 592"/>
                  <a:gd name="T97" fmla="*/ 380 h 460"/>
                  <a:gd name="T98" fmla="*/ 527 w 592"/>
                  <a:gd name="T99" fmla="*/ 369 h 460"/>
                  <a:gd name="T100" fmla="*/ 509 w 592"/>
                  <a:gd name="T101" fmla="*/ 389 h 460"/>
                  <a:gd name="T102" fmla="*/ 508 w 592"/>
                  <a:gd name="T103" fmla="*/ 382 h 460"/>
                  <a:gd name="T104" fmla="*/ 490 w 592"/>
                  <a:gd name="T105" fmla="*/ 369 h 460"/>
                  <a:gd name="T106" fmla="*/ 504 w 592"/>
                  <a:gd name="T107" fmla="*/ 383 h 460"/>
                  <a:gd name="T108" fmla="*/ 499 w 592"/>
                  <a:gd name="T109" fmla="*/ 397 h 460"/>
                  <a:gd name="T110" fmla="*/ 490 w 592"/>
                  <a:gd name="T111" fmla="*/ 369 h 460"/>
                  <a:gd name="T112" fmla="*/ 499 w 592"/>
                  <a:gd name="T113" fmla="*/ 416 h 460"/>
                  <a:gd name="T114" fmla="*/ 509 w 592"/>
                  <a:gd name="T115" fmla="*/ 392 h 460"/>
                  <a:gd name="T116" fmla="*/ 517 w 592"/>
                  <a:gd name="T117" fmla="*/ 383 h 460"/>
                  <a:gd name="T118" fmla="*/ 544 w 592"/>
                  <a:gd name="T119" fmla="*/ 38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2" h="460">
                    <a:moveTo>
                      <a:pt x="490" y="364"/>
                    </a:moveTo>
                    <a:cubicBezTo>
                      <a:pt x="490" y="364"/>
                      <a:pt x="490" y="364"/>
                      <a:pt x="490" y="364"/>
                    </a:cubicBezTo>
                    <a:cubicBezTo>
                      <a:pt x="490" y="364"/>
                      <a:pt x="490" y="363"/>
                      <a:pt x="490" y="363"/>
                    </a:cubicBezTo>
                    <a:cubicBezTo>
                      <a:pt x="476" y="347"/>
                      <a:pt x="483" y="331"/>
                      <a:pt x="486" y="313"/>
                    </a:cubicBezTo>
                    <a:cubicBezTo>
                      <a:pt x="487" y="299"/>
                      <a:pt x="487" y="285"/>
                      <a:pt x="481" y="272"/>
                    </a:cubicBezTo>
                    <a:cubicBezTo>
                      <a:pt x="474" y="255"/>
                      <a:pt x="457" y="239"/>
                      <a:pt x="437" y="242"/>
                    </a:cubicBezTo>
                    <a:cubicBezTo>
                      <a:pt x="436" y="238"/>
                      <a:pt x="435" y="235"/>
                      <a:pt x="431" y="235"/>
                    </a:cubicBezTo>
                    <a:cubicBezTo>
                      <a:pt x="427" y="235"/>
                      <a:pt x="422" y="237"/>
                      <a:pt x="418" y="238"/>
                    </a:cubicBezTo>
                    <a:cubicBezTo>
                      <a:pt x="417" y="238"/>
                      <a:pt x="414" y="238"/>
                      <a:pt x="413" y="240"/>
                    </a:cubicBezTo>
                    <a:cubicBezTo>
                      <a:pt x="413" y="240"/>
                      <a:pt x="412" y="240"/>
                      <a:pt x="412" y="241"/>
                    </a:cubicBezTo>
                    <a:cubicBezTo>
                      <a:pt x="412" y="241"/>
                      <a:pt x="412" y="241"/>
                      <a:pt x="412" y="241"/>
                    </a:cubicBezTo>
                    <a:cubicBezTo>
                      <a:pt x="412" y="241"/>
                      <a:pt x="412" y="241"/>
                      <a:pt x="412" y="241"/>
                    </a:cubicBezTo>
                    <a:cubicBezTo>
                      <a:pt x="412" y="241"/>
                      <a:pt x="412" y="241"/>
                      <a:pt x="412" y="241"/>
                    </a:cubicBezTo>
                    <a:cubicBezTo>
                      <a:pt x="409" y="232"/>
                      <a:pt x="406" y="223"/>
                      <a:pt x="403" y="215"/>
                    </a:cubicBezTo>
                    <a:cubicBezTo>
                      <a:pt x="402" y="214"/>
                      <a:pt x="402" y="214"/>
                      <a:pt x="402" y="213"/>
                    </a:cubicBezTo>
                    <a:cubicBezTo>
                      <a:pt x="401" y="144"/>
                      <a:pt x="396" y="74"/>
                      <a:pt x="395" y="5"/>
                    </a:cubicBezTo>
                    <a:cubicBezTo>
                      <a:pt x="395" y="3"/>
                      <a:pt x="394" y="2"/>
                      <a:pt x="393" y="2"/>
                    </a:cubicBezTo>
                    <a:cubicBezTo>
                      <a:pt x="392" y="1"/>
                      <a:pt x="392" y="1"/>
                      <a:pt x="391" y="1"/>
                    </a:cubicBezTo>
                    <a:cubicBezTo>
                      <a:pt x="338" y="0"/>
                      <a:pt x="286" y="0"/>
                      <a:pt x="233" y="1"/>
                    </a:cubicBezTo>
                    <a:cubicBezTo>
                      <a:pt x="208" y="1"/>
                      <a:pt x="182" y="2"/>
                      <a:pt x="157" y="2"/>
                    </a:cubicBezTo>
                    <a:cubicBezTo>
                      <a:pt x="130" y="2"/>
                      <a:pt x="103" y="1"/>
                      <a:pt x="77" y="4"/>
                    </a:cubicBezTo>
                    <a:cubicBezTo>
                      <a:pt x="77" y="1"/>
                      <a:pt x="72" y="1"/>
                      <a:pt x="72" y="5"/>
                    </a:cubicBezTo>
                    <a:cubicBezTo>
                      <a:pt x="71" y="42"/>
                      <a:pt x="73" y="79"/>
                      <a:pt x="73" y="116"/>
                    </a:cubicBezTo>
                    <a:cubicBezTo>
                      <a:pt x="73" y="134"/>
                      <a:pt x="74" y="153"/>
                      <a:pt x="74" y="171"/>
                    </a:cubicBezTo>
                    <a:cubicBezTo>
                      <a:pt x="74" y="187"/>
                      <a:pt x="73" y="204"/>
                      <a:pt x="76" y="219"/>
                    </a:cubicBezTo>
                    <a:cubicBezTo>
                      <a:pt x="76" y="220"/>
                      <a:pt x="75" y="220"/>
                      <a:pt x="75" y="220"/>
                    </a:cubicBezTo>
                    <a:cubicBezTo>
                      <a:pt x="60" y="240"/>
                      <a:pt x="47" y="263"/>
                      <a:pt x="34" y="285"/>
                    </a:cubicBezTo>
                    <a:cubicBezTo>
                      <a:pt x="23" y="305"/>
                      <a:pt x="9" y="327"/>
                      <a:pt x="1" y="349"/>
                    </a:cubicBezTo>
                    <a:cubicBezTo>
                      <a:pt x="1" y="350"/>
                      <a:pt x="1" y="351"/>
                      <a:pt x="2" y="351"/>
                    </a:cubicBezTo>
                    <a:cubicBezTo>
                      <a:pt x="0" y="359"/>
                      <a:pt x="0" y="370"/>
                      <a:pt x="3" y="377"/>
                    </a:cubicBezTo>
                    <a:cubicBezTo>
                      <a:pt x="4" y="379"/>
                      <a:pt x="7" y="380"/>
                      <a:pt x="8" y="378"/>
                    </a:cubicBezTo>
                    <a:cubicBezTo>
                      <a:pt x="42" y="383"/>
                      <a:pt x="78" y="381"/>
                      <a:pt x="113" y="381"/>
                    </a:cubicBezTo>
                    <a:cubicBezTo>
                      <a:pt x="150" y="381"/>
                      <a:pt x="188" y="381"/>
                      <a:pt x="225" y="381"/>
                    </a:cubicBezTo>
                    <a:cubicBezTo>
                      <a:pt x="300" y="381"/>
                      <a:pt x="375" y="381"/>
                      <a:pt x="449" y="380"/>
                    </a:cubicBezTo>
                    <a:cubicBezTo>
                      <a:pt x="450" y="380"/>
                      <a:pt x="450" y="380"/>
                      <a:pt x="450" y="379"/>
                    </a:cubicBezTo>
                    <a:cubicBezTo>
                      <a:pt x="452" y="380"/>
                      <a:pt x="453" y="380"/>
                      <a:pt x="454" y="378"/>
                    </a:cubicBezTo>
                    <a:cubicBezTo>
                      <a:pt x="456" y="371"/>
                      <a:pt x="455" y="363"/>
                      <a:pt x="455" y="355"/>
                    </a:cubicBezTo>
                    <a:cubicBezTo>
                      <a:pt x="455" y="354"/>
                      <a:pt x="454" y="353"/>
                      <a:pt x="453" y="353"/>
                    </a:cubicBezTo>
                    <a:cubicBezTo>
                      <a:pt x="453" y="353"/>
                      <a:pt x="453" y="353"/>
                      <a:pt x="453" y="353"/>
                    </a:cubicBezTo>
                    <a:cubicBezTo>
                      <a:pt x="452" y="350"/>
                      <a:pt x="452" y="347"/>
                      <a:pt x="451" y="345"/>
                    </a:cubicBezTo>
                    <a:cubicBezTo>
                      <a:pt x="451" y="344"/>
                      <a:pt x="450" y="343"/>
                      <a:pt x="450" y="343"/>
                    </a:cubicBezTo>
                    <a:cubicBezTo>
                      <a:pt x="450" y="342"/>
                      <a:pt x="450" y="342"/>
                      <a:pt x="450" y="342"/>
                    </a:cubicBezTo>
                    <a:cubicBezTo>
                      <a:pt x="437" y="314"/>
                      <a:pt x="427" y="285"/>
                      <a:pt x="417" y="257"/>
                    </a:cubicBezTo>
                    <a:cubicBezTo>
                      <a:pt x="423" y="255"/>
                      <a:pt x="430" y="254"/>
                      <a:pt x="436" y="252"/>
                    </a:cubicBezTo>
                    <a:cubicBezTo>
                      <a:pt x="437" y="252"/>
                      <a:pt x="438" y="251"/>
                      <a:pt x="438" y="250"/>
                    </a:cubicBezTo>
                    <a:cubicBezTo>
                      <a:pt x="438" y="249"/>
                      <a:pt x="438" y="247"/>
                      <a:pt x="438" y="245"/>
                    </a:cubicBezTo>
                    <a:cubicBezTo>
                      <a:pt x="472" y="253"/>
                      <a:pt x="485" y="283"/>
                      <a:pt x="478" y="317"/>
                    </a:cubicBezTo>
                    <a:cubicBezTo>
                      <a:pt x="475" y="333"/>
                      <a:pt x="468" y="357"/>
                      <a:pt x="487" y="367"/>
                    </a:cubicBezTo>
                    <a:cubicBezTo>
                      <a:pt x="456" y="391"/>
                      <a:pt x="514" y="460"/>
                      <a:pt x="548" y="435"/>
                    </a:cubicBezTo>
                    <a:cubicBezTo>
                      <a:pt x="592" y="403"/>
                      <a:pt x="530" y="345"/>
                      <a:pt x="490" y="364"/>
                    </a:cubicBezTo>
                    <a:close/>
                    <a:moveTo>
                      <a:pt x="154" y="7"/>
                    </a:moveTo>
                    <a:cubicBezTo>
                      <a:pt x="180" y="7"/>
                      <a:pt x="207" y="7"/>
                      <a:pt x="233" y="6"/>
                    </a:cubicBezTo>
                    <a:cubicBezTo>
                      <a:pt x="285" y="6"/>
                      <a:pt x="337" y="6"/>
                      <a:pt x="389" y="7"/>
                    </a:cubicBezTo>
                    <a:cubicBezTo>
                      <a:pt x="390" y="75"/>
                      <a:pt x="391" y="145"/>
                      <a:pt x="397" y="213"/>
                    </a:cubicBezTo>
                    <a:cubicBezTo>
                      <a:pt x="344" y="214"/>
                      <a:pt x="290" y="217"/>
                      <a:pt x="237" y="218"/>
                    </a:cubicBezTo>
                    <a:cubicBezTo>
                      <a:pt x="212" y="219"/>
                      <a:pt x="188" y="220"/>
                      <a:pt x="163" y="220"/>
                    </a:cubicBezTo>
                    <a:cubicBezTo>
                      <a:pt x="149" y="221"/>
                      <a:pt x="135" y="221"/>
                      <a:pt x="121" y="222"/>
                    </a:cubicBezTo>
                    <a:cubicBezTo>
                      <a:pt x="113" y="222"/>
                      <a:pt x="82" y="227"/>
                      <a:pt x="79" y="220"/>
                    </a:cubicBezTo>
                    <a:cubicBezTo>
                      <a:pt x="79" y="220"/>
                      <a:pt x="78" y="220"/>
                      <a:pt x="78" y="220"/>
                    </a:cubicBezTo>
                    <a:cubicBezTo>
                      <a:pt x="78" y="220"/>
                      <a:pt x="78" y="219"/>
                      <a:pt x="78" y="219"/>
                    </a:cubicBezTo>
                    <a:cubicBezTo>
                      <a:pt x="80" y="204"/>
                      <a:pt x="78" y="189"/>
                      <a:pt x="78" y="174"/>
                    </a:cubicBezTo>
                    <a:cubicBezTo>
                      <a:pt x="78" y="155"/>
                      <a:pt x="78" y="135"/>
                      <a:pt x="78" y="116"/>
                    </a:cubicBezTo>
                    <a:cubicBezTo>
                      <a:pt x="78" y="80"/>
                      <a:pt x="78" y="43"/>
                      <a:pt x="77" y="7"/>
                    </a:cubicBezTo>
                    <a:cubicBezTo>
                      <a:pt x="102" y="9"/>
                      <a:pt x="128" y="7"/>
                      <a:pt x="154" y="7"/>
                    </a:cubicBezTo>
                    <a:close/>
                    <a:moveTo>
                      <a:pt x="449" y="372"/>
                    </a:moveTo>
                    <a:cubicBezTo>
                      <a:pt x="375" y="373"/>
                      <a:pt x="302" y="375"/>
                      <a:pt x="228" y="375"/>
                    </a:cubicBezTo>
                    <a:cubicBezTo>
                      <a:pt x="192" y="375"/>
                      <a:pt x="155" y="375"/>
                      <a:pt x="119" y="374"/>
                    </a:cubicBezTo>
                    <a:cubicBezTo>
                      <a:pt x="83" y="374"/>
                      <a:pt x="45" y="370"/>
                      <a:pt x="9" y="375"/>
                    </a:cubicBezTo>
                    <a:cubicBezTo>
                      <a:pt x="9" y="371"/>
                      <a:pt x="8" y="367"/>
                      <a:pt x="8" y="363"/>
                    </a:cubicBezTo>
                    <a:cubicBezTo>
                      <a:pt x="8" y="359"/>
                      <a:pt x="8" y="354"/>
                      <a:pt x="7" y="350"/>
                    </a:cubicBezTo>
                    <a:cubicBezTo>
                      <a:pt x="80" y="356"/>
                      <a:pt x="154" y="356"/>
                      <a:pt x="227" y="357"/>
                    </a:cubicBezTo>
                    <a:cubicBezTo>
                      <a:pt x="301" y="358"/>
                      <a:pt x="375" y="358"/>
                      <a:pt x="448" y="357"/>
                    </a:cubicBezTo>
                    <a:cubicBezTo>
                      <a:pt x="449" y="362"/>
                      <a:pt x="449" y="367"/>
                      <a:pt x="449" y="372"/>
                    </a:cubicBezTo>
                    <a:close/>
                    <a:moveTo>
                      <a:pt x="444" y="345"/>
                    </a:moveTo>
                    <a:cubicBezTo>
                      <a:pt x="444" y="345"/>
                      <a:pt x="445" y="345"/>
                      <a:pt x="445" y="346"/>
                    </a:cubicBezTo>
                    <a:cubicBezTo>
                      <a:pt x="445" y="346"/>
                      <a:pt x="445" y="346"/>
                      <a:pt x="445" y="346"/>
                    </a:cubicBezTo>
                    <a:cubicBezTo>
                      <a:pt x="445" y="348"/>
                      <a:pt x="445" y="349"/>
                      <a:pt x="445" y="350"/>
                    </a:cubicBezTo>
                    <a:cubicBezTo>
                      <a:pt x="373" y="352"/>
                      <a:pt x="300" y="352"/>
                      <a:pt x="227" y="351"/>
                    </a:cubicBezTo>
                    <a:cubicBezTo>
                      <a:pt x="154" y="350"/>
                      <a:pt x="82" y="346"/>
                      <a:pt x="9" y="346"/>
                    </a:cubicBezTo>
                    <a:cubicBezTo>
                      <a:pt x="21" y="327"/>
                      <a:pt x="30" y="306"/>
                      <a:pt x="42" y="286"/>
                    </a:cubicBezTo>
                    <a:cubicBezTo>
                      <a:pt x="54" y="265"/>
                      <a:pt x="66" y="245"/>
                      <a:pt x="78" y="224"/>
                    </a:cubicBezTo>
                    <a:cubicBezTo>
                      <a:pt x="79" y="226"/>
                      <a:pt x="81" y="226"/>
                      <a:pt x="84" y="227"/>
                    </a:cubicBezTo>
                    <a:cubicBezTo>
                      <a:pt x="97" y="230"/>
                      <a:pt x="113" y="227"/>
                      <a:pt x="127" y="226"/>
                    </a:cubicBezTo>
                    <a:cubicBezTo>
                      <a:pt x="156" y="226"/>
                      <a:pt x="186" y="225"/>
                      <a:pt x="215" y="224"/>
                    </a:cubicBezTo>
                    <a:cubicBezTo>
                      <a:pt x="276" y="223"/>
                      <a:pt x="337" y="222"/>
                      <a:pt x="398" y="220"/>
                    </a:cubicBezTo>
                    <a:cubicBezTo>
                      <a:pt x="399" y="220"/>
                      <a:pt x="399" y="220"/>
                      <a:pt x="400" y="220"/>
                    </a:cubicBezTo>
                    <a:cubicBezTo>
                      <a:pt x="408" y="263"/>
                      <a:pt x="425" y="306"/>
                      <a:pt x="444" y="345"/>
                    </a:cubicBezTo>
                    <a:close/>
                    <a:moveTo>
                      <a:pt x="415" y="252"/>
                    </a:moveTo>
                    <a:cubicBezTo>
                      <a:pt x="414" y="249"/>
                      <a:pt x="413" y="245"/>
                      <a:pt x="412" y="242"/>
                    </a:cubicBezTo>
                    <a:cubicBezTo>
                      <a:pt x="414" y="244"/>
                      <a:pt x="419" y="242"/>
                      <a:pt x="421" y="242"/>
                    </a:cubicBezTo>
                    <a:cubicBezTo>
                      <a:pt x="424" y="241"/>
                      <a:pt x="427" y="240"/>
                      <a:pt x="429" y="240"/>
                    </a:cubicBezTo>
                    <a:cubicBezTo>
                      <a:pt x="433" y="240"/>
                      <a:pt x="432" y="241"/>
                      <a:pt x="433" y="243"/>
                    </a:cubicBezTo>
                    <a:cubicBezTo>
                      <a:pt x="433" y="245"/>
                      <a:pt x="433" y="247"/>
                      <a:pt x="433" y="248"/>
                    </a:cubicBezTo>
                    <a:cubicBezTo>
                      <a:pt x="427" y="249"/>
                      <a:pt x="421" y="251"/>
                      <a:pt x="415" y="252"/>
                    </a:cubicBezTo>
                    <a:close/>
                    <a:moveTo>
                      <a:pt x="527" y="369"/>
                    </a:moveTo>
                    <a:cubicBezTo>
                      <a:pt x="522" y="372"/>
                      <a:pt x="519" y="376"/>
                      <a:pt x="516" y="381"/>
                    </a:cubicBezTo>
                    <a:cubicBezTo>
                      <a:pt x="515" y="380"/>
                      <a:pt x="514" y="380"/>
                      <a:pt x="514" y="379"/>
                    </a:cubicBezTo>
                    <a:cubicBezTo>
                      <a:pt x="511" y="378"/>
                      <a:pt x="508" y="379"/>
                      <a:pt x="507" y="380"/>
                    </a:cubicBezTo>
                    <a:cubicBezTo>
                      <a:pt x="502" y="375"/>
                      <a:pt x="498" y="371"/>
                      <a:pt x="492" y="367"/>
                    </a:cubicBezTo>
                    <a:cubicBezTo>
                      <a:pt x="504" y="364"/>
                      <a:pt x="516" y="365"/>
                      <a:pt x="527" y="369"/>
                    </a:cubicBezTo>
                    <a:close/>
                    <a:moveTo>
                      <a:pt x="513" y="387"/>
                    </a:moveTo>
                    <a:cubicBezTo>
                      <a:pt x="513" y="388"/>
                      <a:pt x="511" y="390"/>
                      <a:pt x="509" y="389"/>
                    </a:cubicBezTo>
                    <a:cubicBezTo>
                      <a:pt x="507" y="388"/>
                      <a:pt x="507" y="386"/>
                      <a:pt x="507" y="384"/>
                    </a:cubicBezTo>
                    <a:cubicBezTo>
                      <a:pt x="507" y="384"/>
                      <a:pt x="508" y="383"/>
                      <a:pt x="508" y="382"/>
                    </a:cubicBezTo>
                    <a:cubicBezTo>
                      <a:pt x="511" y="381"/>
                      <a:pt x="514" y="383"/>
                      <a:pt x="513" y="387"/>
                    </a:cubicBezTo>
                    <a:close/>
                    <a:moveTo>
                      <a:pt x="490" y="369"/>
                    </a:moveTo>
                    <a:cubicBezTo>
                      <a:pt x="494" y="374"/>
                      <a:pt x="499" y="378"/>
                      <a:pt x="504" y="382"/>
                    </a:cubicBezTo>
                    <a:cubicBezTo>
                      <a:pt x="504" y="383"/>
                      <a:pt x="504" y="383"/>
                      <a:pt x="504" y="383"/>
                    </a:cubicBezTo>
                    <a:cubicBezTo>
                      <a:pt x="502" y="386"/>
                      <a:pt x="504" y="389"/>
                      <a:pt x="506" y="391"/>
                    </a:cubicBezTo>
                    <a:cubicBezTo>
                      <a:pt x="504" y="393"/>
                      <a:pt x="501" y="395"/>
                      <a:pt x="499" y="397"/>
                    </a:cubicBezTo>
                    <a:cubicBezTo>
                      <a:pt x="496" y="400"/>
                      <a:pt x="493" y="402"/>
                      <a:pt x="491" y="405"/>
                    </a:cubicBezTo>
                    <a:cubicBezTo>
                      <a:pt x="484" y="393"/>
                      <a:pt x="482" y="381"/>
                      <a:pt x="490" y="369"/>
                    </a:cubicBezTo>
                    <a:close/>
                    <a:moveTo>
                      <a:pt x="549" y="427"/>
                    </a:moveTo>
                    <a:cubicBezTo>
                      <a:pt x="532" y="443"/>
                      <a:pt x="512" y="431"/>
                      <a:pt x="499" y="416"/>
                    </a:cubicBezTo>
                    <a:cubicBezTo>
                      <a:pt x="496" y="413"/>
                      <a:pt x="494" y="410"/>
                      <a:pt x="492" y="407"/>
                    </a:cubicBezTo>
                    <a:cubicBezTo>
                      <a:pt x="498" y="403"/>
                      <a:pt x="505" y="398"/>
                      <a:pt x="509" y="392"/>
                    </a:cubicBezTo>
                    <a:cubicBezTo>
                      <a:pt x="512" y="394"/>
                      <a:pt x="516" y="392"/>
                      <a:pt x="517" y="388"/>
                    </a:cubicBezTo>
                    <a:cubicBezTo>
                      <a:pt x="518" y="387"/>
                      <a:pt x="518" y="385"/>
                      <a:pt x="517" y="383"/>
                    </a:cubicBezTo>
                    <a:cubicBezTo>
                      <a:pt x="521" y="379"/>
                      <a:pt x="526" y="375"/>
                      <a:pt x="531" y="371"/>
                    </a:cubicBezTo>
                    <a:cubicBezTo>
                      <a:pt x="535" y="373"/>
                      <a:pt x="540" y="377"/>
                      <a:pt x="544" y="381"/>
                    </a:cubicBezTo>
                    <a:cubicBezTo>
                      <a:pt x="558" y="394"/>
                      <a:pt x="564" y="412"/>
                      <a:pt x="549" y="4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95" name="Freeform 96">
              <a:extLst>
                <a:ext uri="{FF2B5EF4-FFF2-40B4-BE49-F238E27FC236}">
                  <a16:creationId xmlns:a16="http://schemas.microsoft.com/office/drawing/2014/main" id="{2DFF69B3-AAAB-44A6-95A7-F58AC4F9972A}"/>
                </a:ext>
              </a:extLst>
            </p:cNvPr>
            <p:cNvSpPr>
              <a:spLocks noEditPoints="1"/>
            </p:cNvSpPr>
            <p:nvPr/>
          </p:nvSpPr>
          <p:spPr bwMode="auto">
            <a:xfrm>
              <a:off x="10453045" y="4866920"/>
              <a:ext cx="464304" cy="587611"/>
            </a:xfrm>
            <a:custGeom>
              <a:avLst/>
              <a:gdLst>
                <a:gd name="T0" fmla="*/ 96 w 207"/>
                <a:gd name="T1" fmla="*/ 114 h 284"/>
                <a:gd name="T2" fmla="*/ 149 w 207"/>
                <a:gd name="T3" fmla="*/ 46 h 284"/>
                <a:gd name="T4" fmla="*/ 101 w 207"/>
                <a:gd name="T5" fmla="*/ 10 h 284"/>
                <a:gd name="T6" fmla="*/ 73 w 207"/>
                <a:gd name="T7" fmla="*/ 0 h 284"/>
                <a:gd name="T8" fmla="*/ 35 w 207"/>
                <a:gd name="T9" fmla="*/ 150 h 284"/>
                <a:gd name="T10" fmla="*/ 52 w 207"/>
                <a:gd name="T11" fmla="*/ 202 h 284"/>
                <a:gd name="T12" fmla="*/ 79 w 207"/>
                <a:gd name="T13" fmla="*/ 265 h 284"/>
                <a:gd name="T14" fmla="*/ 114 w 207"/>
                <a:gd name="T15" fmla="*/ 262 h 284"/>
                <a:gd name="T16" fmla="*/ 181 w 207"/>
                <a:gd name="T17" fmla="*/ 265 h 284"/>
                <a:gd name="T18" fmla="*/ 167 w 207"/>
                <a:gd name="T19" fmla="*/ 238 h 284"/>
                <a:gd name="T20" fmla="*/ 168 w 207"/>
                <a:gd name="T21" fmla="*/ 237 h 284"/>
                <a:gd name="T22" fmla="*/ 174 w 207"/>
                <a:gd name="T23" fmla="*/ 229 h 284"/>
                <a:gd name="T24" fmla="*/ 181 w 207"/>
                <a:gd name="T25" fmla="*/ 219 h 284"/>
                <a:gd name="T26" fmla="*/ 190 w 207"/>
                <a:gd name="T27" fmla="*/ 196 h 284"/>
                <a:gd name="T28" fmla="*/ 191 w 207"/>
                <a:gd name="T29" fmla="*/ 183 h 284"/>
                <a:gd name="T30" fmla="*/ 179 w 207"/>
                <a:gd name="T31" fmla="*/ 164 h 284"/>
                <a:gd name="T32" fmla="*/ 177 w 207"/>
                <a:gd name="T33" fmla="*/ 153 h 284"/>
                <a:gd name="T34" fmla="*/ 173 w 207"/>
                <a:gd name="T35" fmla="*/ 136 h 284"/>
                <a:gd name="T36" fmla="*/ 90 w 207"/>
                <a:gd name="T37" fmla="*/ 112 h 284"/>
                <a:gd name="T38" fmla="*/ 70 w 207"/>
                <a:gd name="T39" fmla="*/ 97 h 284"/>
                <a:gd name="T40" fmla="*/ 88 w 207"/>
                <a:gd name="T41" fmla="*/ 96 h 284"/>
                <a:gd name="T42" fmla="*/ 93 w 207"/>
                <a:gd name="T43" fmla="*/ 88 h 284"/>
                <a:gd name="T44" fmla="*/ 102 w 207"/>
                <a:gd name="T45" fmla="*/ 83 h 284"/>
                <a:gd name="T46" fmla="*/ 108 w 207"/>
                <a:gd name="T47" fmla="*/ 76 h 284"/>
                <a:gd name="T48" fmla="*/ 146 w 207"/>
                <a:gd name="T49" fmla="*/ 58 h 284"/>
                <a:gd name="T50" fmla="*/ 133 w 207"/>
                <a:gd name="T51" fmla="*/ 51 h 284"/>
                <a:gd name="T52" fmla="*/ 132 w 207"/>
                <a:gd name="T53" fmla="*/ 63 h 284"/>
                <a:gd name="T54" fmla="*/ 138 w 207"/>
                <a:gd name="T55" fmla="*/ 70 h 284"/>
                <a:gd name="T56" fmla="*/ 131 w 207"/>
                <a:gd name="T57" fmla="*/ 72 h 284"/>
                <a:gd name="T58" fmla="*/ 121 w 207"/>
                <a:gd name="T59" fmla="*/ 81 h 284"/>
                <a:gd name="T60" fmla="*/ 96 w 207"/>
                <a:gd name="T61" fmla="*/ 29 h 284"/>
                <a:gd name="T62" fmla="*/ 100 w 207"/>
                <a:gd name="T63" fmla="*/ 26 h 284"/>
                <a:gd name="T64" fmla="*/ 89 w 207"/>
                <a:gd name="T65" fmla="*/ 28 h 284"/>
                <a:gd name="T66" fmla="*/ 99 w 207"/>
                <a:gd name="T67" fmla="*/ 23 h 284"/>
                <a:gd name="T68" fmla="*/ 60 w 207"/>
                <a:gd name="T69" fmla="*/ 246 h 284"/>
                <a:gd name="T70" fmla="*/ 89 w 207"/>
                <a:gd name="T71" fmla="*/ 260 h 284"/>
                <a:gd name="T72" fmla="*/ 89 w 207"/>
                <a:gd name="T73" fmla="*/ 260 h 284"/>
                <a:gd name="T74" fmla="*/ 105 w 207"/>
                <a:gd name="T75" fmla="*/ 250 h 284"/>
                <a:gd name="T76" fmla="*/ 105 w 207"/>
                <a:gd name="T77" fmla="*/ 243 h 284"/>
                <a:gd name="T78" fmla="*/ 125 w 207"/>
                <a:gd name="T79" fmla="*/ 265 h 284"/>
                <a:gd name="T80" fmla="*/ 58 w 207"/>
                <a:gd name="T81" fmla="*/ 238 h 284"/>
                <a:gd name="T82" fmla="*/ 122 w 207"/>
                <a:gd name="T83" fmla="*/ 156 h 284"/>
                <a:gd name="T84" fmla="*/ 53 w 207"/>
                <a:gd name="T85" fmla="*/ 49 h 284"/>
                <a:gd name="T86" fmla="*/ 72 w 207"/>
                <a:gd name="T87" fmla="*/ 7 h 284"/>
                <a:gd name="T88" fmla="*/ 127 w 207"/>
                <a:gd name="T89" fmla="*/ 69 h 284"/>
                <a:gd name="T90" fmla="*/ 172 w 207"/>
                <a:gd name="T91" fmla="*/ 182 h 284"/>
                <a:gd name="T92" fmla="*/ 141 w 207"/>
                <a:gd name="T93" fmla="*/ 260 h 284"/>
                <a:gd name="T94" fmla="*/ 149 w 207"/>
                <a:gd name="T95" fmla="*/ 276 h 284"/>
                <a:gd name="T96" fmla="*/ 149 w 207"/>
                <a:gd name="T97" fmla="*/ 265 h 284"/>
                <a:gd name="T98" fmla="*/ 158 w 207"/>
                <a:gd name="T99" fmla="*/ 267 h 284"/>
                <a:gd name="T100" fmla="*/ 163 w 207"/>
                <a:gd name="T101" fmla="*/ 270 h 284"/>
                <a:gd name="T102" fmla="*/ 154 w 207"/>
                <a:gd name="T103" fmla="*/ 244 h 284"/>
                <a:gd name="T104" fmla="*/ 151 w 207"/>
                <a:gd name="T105" fmla="*/ 232 h 284"/>
                <a:gd name="T106" fmla="*/ 172 w 207"/>
                <a:gd name="T107" fmla="*/ 2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7" h="284">
                  <a:moveTo>
                    <a:pt x="178" y="233"/>
                  </a:moveTo>
                  <a:cubicBezTo>
                    <a:pt x="179" y="233"/>
                    <a:pt x="179" y="233"/>
                    <a:pt x="179" y="232"/>
                  </a:cubicBezTo>
                  <a:cubicBezTo>
                    <a:pt x="207" y="199"/>
                    <a:pt x="202" y="137"/>
                    <a:pt x="159" y="120"/>
                  </a:cubicBezTo>
                  <a:cubicBezTo>
                    <a:pt x="146" y="110"/>
                    <a:pt x="127" y="110"/>
                    <a:pt x="111" y="112"/>
                  </a:cubicBezTo>
                  <a:cubicBezTo>
                    <a:pt x="106" y="112"/>
                    <a:pt x="101" y="114"/>
                    <a:pt x="96" y="114"/>
                  </a:cubicBezTo>
                  <a:cubicBezTo>
                    <a:pt x="96" y="114"/>
                    <a:pt x="96" y="114"/>
                    <a:pt x="96" y="114"/>
                  </a:cubicBezTo>
                  <a:cubicBezTo>
                    <a:pt x="77" y="80"/>
                    <a:pt x="131" y="89"/>
                    <a:pt x="147" y="90"/>
                  </a:cubicBezTo>
                  <a:cubicBezTo>
                    <a:pt x="149" y="90"/>
                    <a:pt x="150" y="89"/>
                    <a:pt x="150" y="87"/>
                  </a:cubicBezTo>
                  <a:cubicBezTo>
                    <a:pt x="152" y="74"/>
                    <a:pt x="152" y="61"/>
                    <a:pt x="150" y="48"/>
                  </a:cubicBezTo>
                  <a:cubicBezTo>
                    <a:pt x="150" y="48"/>
                    <a:pt x="150" y="47"/>
                    <a:pt x="149" y="46"/>
                  </a:cubicBezTo>
                  <a:cubicBezTo>
                    <a:pt x="143" y="41"/>
                    <a:pt x="137" y="34"/>
                    <a:pt x="131" y="29"/>
                  </a:cubicBezTo>
                  <a:cubicBezTo>
                    <a:pt x="130" y="29"/>
                    <a:pt x="130" y="29"/>
                    <a:pt x="129" y="29"/>
                  </a:cubicBezTo>
                  <a:cubicBezTo>
                    <a:pt x="122" y="26"/>
                    <a:pt x="114" y="26"/>
                    <a:pt x="106" y="27"/>
                  </a:cubicBezTo>
                  <a:cubicBezTo>
                    <a:pt x="106" y="25"/>
                    <a:pt x="105" y="22"/>
                    <a:pt x="104" y="20"/>
                  </a:cubicBezTo>
                  <a:cubicBezTo>
                    <a:pt x="104" y="17"/>
                    <a:pt x="102" y="13"/>
                    <a:pt x="101" y="10"/>
                  </a:cubicBezTo>
                  <a:cubicBezTo>
                    <a:pt x="101" y="9"/>
                    <a:pt x="101" y="9"/>
                    <a:pt x="100" y="9"/>
                  </a:cubicBezTo>
                  <a:cubicBezTo>
                    <a:pt x="97" y="6"/>
                    <a:pt x="94" y="6"/>
                    <a:pt x="90" y="5"/>
                  </a:cubicBezTo>
                  <a:cubicBezTo>
                    <a:pt x="88" y="4"/>
                    <a:pt x="78" y="2"/>
                    <a:pt x="77" y="1"/>
                  </a:cubicBezTo>
                  <a:cubicBezTo>
                    <a:pt x="77" y="0"/>
                    <a:pt x="76" y="0"/>
                    <a:pt x="75" y="0"/>
                  </a:cubicBezTo>
                  <a:cubicBezTo>
                    <a:pt x="75" y="0"/>
                    <a:pt x="74" y="0"/>
                    <a:pt x="73" y="0"/>
                  </a:cubicBezTo>
                  <a:cubicBezTo>
                    <a:pt x="66" y="3"/>
                    <a:pt x="59" y="6"/>
                    <a:pt x="52" y="9"/>
                  </a:cubicBezTo>
                  <a:cubicBezTo>
                    <a:pt x="49" y="11"/>
                    <a:pt x="43" y="12"/>
                    <a:pt x="42" y="15"/>
                  </a:cubicBezTo>
                  <a:cubicBezTo>
                    <a:pt x="40" y="19"/>
                    <a:pt x="42" y="23"/>
                    <a:pt x="43" y="27"/>
                  </a:cubicBezTo>
                  <a:cubicBezTo>
                    <a:pt x="45" y="34"/>
                    <a:pt x="47" y="41"/>
                    <a:pt x="50" y="47"/>
                  </a:cubicBezTo>
                  <a:cubicBezTo>
                    <a:pt x="13" y="65"/>
                    <a:pt x="0" y="124"/>
                    <a:pt x="35" y="150"/>
                  </a:cubicBezTo>
                  <a:cubicBezTo>
                    <a:pt x="56" y="165"/>
                    <a:pt x="81" y="159"/>
                    <a:pt x="105" y="160"/>
                  </a:cubicBezTo>
                  <a:cubicBezTo>
                    <a:pt x="111" y="160"/>
                    <a:pt x="117" y="160"/>
                    <a:pt x="122" y="163"/>
                  </a:cubicBezTo>
                  <a:cubicBezTo>
                    <a:pt x="129" y="167"/>
                    <a:pt x="133" y="179"/>
                    <a:pt x="131" y="187"/>
                  </a:cubicBezTo>
                  <a:cubicBezTo>
                    <a:pt x="128" y="197"/>
                    <a:pt x="111" y="200"/>
                    <a:pt x="102" y="201"/>
                  </a:cubicBezTo>
                  <a:cubicBezTo>
                    <a:pt x="86" y="202"/>
                    <a:pt x="69" y="201"/>
                    <a:pt x="52" y="202"/>
                  </a:cubicBezTo>
                  <a:cubicBezTo>
                    <a:pt x="51" y="202"/>
                    <a:pt x="50" y="203"/>
                    <a:pt x="49" y="204"/>
                  </a:cubicBezTo>
                  <a:cubicBezTo>
                    <a:pt x="44" y="211"/>
                    <a:pt x="50" y="238"/>
                    <a:pt x="51" y="243"/>
                  </a:cubicBezTo>
                  <a:cubicBezTo>
                    <a:pt x="52" y="244"/>
                    <a:pt x="52" y="244"/>
                    <a:pt x="53" y="245"/>
                  </a:cubicBezTo>
                  <a:cubicBezTo>
                    <a:pt x="53" y="245"/>
                    <a:pt x="53" y="245"/>
                    <a:pt x="53" y="245"/>
                  </a:cubicBezTo>
                  <a:cubicBezTo>
                    <a:pt x="60" y="252"/>
                    <a:pt x="69" y="263"/>
                    <a:pt x="79" y="265"/>
                  </a:cubicBezTo>
                  <a:cubicBezTo>
                    <a:pt x="87" y="267"/>
                    <a:pt x="96" y="266"/>
                    <a:pt x="104" y="264"/>
                  </a:cubicBezTo>
                  <a:cubicBezTo>
                    <a:pt x="105" y="264"/>
                    <a:pt x="105" y="264"/>
                    <a:pt x="106" y="265"/>
                  </a:cubicBezTo>
                  <a:cubicBezTo>
                    <a:pt x="107" y="265"/>
                    <a:pt x="107" y="264"/>
                    <a:pt x="107" y="263"/>
                  </a:cubicBezTo>
                  <a:cubicBezTo>
                    <a:pt x="109" y="263"/>
                    <a:pt x="111" y="262"/>
                    <a:pt x="114" y="261"/>
                  </a:cubicBezTo>
                  <a:cubicBezTo>
                    <a:pt x="114" y="262"/>
                    <a:pt x="114" y="262"/>
                    <a:pt x="114" y="262"/>
                  </a:cubicBezTo>
                  <a:cubicBezTo>
                    <a:pt x="115" y="265"/>
                    <a:pt x="117" y="268"/>
                    <a:pt x="119" y="271"/>
                  </a:cubicBezTo>
                  <a:cubicBezTo>
                    <a:pt x="118" y="271"/>
                    <a:pt x="118" y="272"/>
                    <a:pt x="119" y="273"/>
                  </a:cubicBezTo>
                  <a:cubicBezTo>
                    <a:pt x="126" y="277"/>
                    <a:pt x="134" y="284"/>
                    <a:pt x="142" y="284"/>
                  </a:cubicBezTo>
                  <a:cubicBezTo>
                    <a:pt x="149" y="284"/>
                    <a:pt x="159" y="278"/>
                    <a:pt x="165" y="275"/>
                  </a:cubicBezTo>
                  <a:cubicBezTo>
                    <a:pt x="170" y="273"/>
                    <a:pt x="180" y="270"/>
                    <a:pt x="181" y="265"/>
                  </a:cubicBezTo>
                  <a:cubicBezTo>
                    <a:pt x="183" y="258"/>
                    <a:pt x="175" y="245"/>
                    <a:pt x="171" y="239"/>
                  </a:cubicBezTo>
                  <a:cubicBezTo>
                    <a:pt x="174" y="237"/>
                    <a:pt x="176" y="235"/>
                    <a:pt x="178" y="233"/>
                  </a:cubicBezTo>
                  <a:close/>
                  <a:moveTo>
                    <a:pt x="168" y="237"/>
                  </a:moveTo>
                  <a:cubicBezTo>
                    <a:pt x="168" y="237"/>
                    <a:pt x="167" y="238"/>
                    <a:pt x="167" y="238"/>
                  </a:cubicBezTo>
                  <a:cubicBezTo>
                    <a:pt x="167" y="238"/>
                    <a:pt x="167" y="238"/>
                    <a:pt x="167" y="238"/>
                  </a:cubicBezTo>
                  <a:cubicBezTo>
                    <a:pt x="165" y="237"/>
                    <a:pt x="163" y="236"/>
                    <a:pt x="160" y="235"/>
                  </a:cubicBezTo>
                  <a:cubicBezTo>
                    <a:pt x="158" y="234"/>
                    <a:pt x="155" y="233"/>
                    <a:pt x="153" y="231"/>
                  </a:cubicBezTo>
                  <a:cubicBezTo>
                    <a:pt x="156" y="230"/>
                    <a:pt x="159" y="228"/>
                    <a:pt x="161" y="226"/>
                  </a:cubicBezTo>
                  <a:cubicBezTo>
                    <a:pt x="165" y="228"/>
                    <a:pt x="169" y="230"/>
                    <a:pt x="173" y="231"/>
                  </a:cubicBezTo>
                  <a:cubicBezTo>
                    <a:pt x="171" y="233"/>
                    <a:pt x="170" y="235"/>
                    <a:pt x="168" y="237"/>
                  </a:cubicBezTo>
                  <a:close/>
                  <a:moveTo>
                    <a:pt x="174" y="229"/>
                  </a:moveTo>
                  <a:cubicBezTo>
                    <a:pt x="171" y="227"/>
                    <a:pt x="167" y="226"/>
                    <a:pt x="163" y="225"/>
                  </a:cubicBezTo>
                  <a:cubicBezTo>
                    <a:pt x="166" y="222"/>
                    <a:pt x="168" y="219"/>
                    <a:pt x="170" y="216"/>
                  </a:cubicBezTo>
                  <a:cubicBezTo>
                    <a:pt x="173" y="218"/>
                    <a:pt x="177" y="219"/>
                    <a:pt x="180" y="220"/>
                  </a:cubicBezTo>
                  <a:cubicBezTo>
                    <a:pt x="178" y="223"/>
                    <a:pt x="176" y="226"/>
                    <a:pt x="174" y="229"/>
                  </a:cubicBezTo>
                  <a:close/>
                  <a:moveTo>
                    <a:pt x="181" y="219"/>
                  </a:moveTo>
                  <a:cubicBezTo>
                    <a:pt x="178" y="217"/>
                    <a:pt x="174" y="216"/>
                    <a:pt x="171" y="214"/>
                  </a:cubicBezTo>
                  <a:cubicBezTo>
                    <a:pt x="173" y="211"/>
                    <a:pt x="174" y="207"/>
                    <a:pt x="175" y="203"/>
                  </a:cubicBezTo>
                  <a:cubicBezTo>
                    <a:pt x="179" y="205"/>
                    <a:pt x="183" y="207"/>
                    <a:pt x="186" y="208"/>
                  </a:cubicBezTo>
                  <a:cubicBezTo>
                    <a:pt x="185" y="212"/>
                    <a:pt x="183" y="215"/>
                    <a:pt x="181" y="219"/>
                  </a:cubicBezTo>
                  <a:close/>
                  <a:moveTo>
                    <a:pt x="187" y="206"/>
                  </a:moveTo>
                  <a:cubicBezTo>
                    <a:pt x="184" y="204"/>
                    <a:pt x="180" y="202"/>
                    <a:pt x="176" y="201"/>
                  </a:cubicBezTo>
                  <a:cubicBezTo>
                    <a:pt x="177" y="198"/>
                    <a:pt x="177" y="195"/>
                    <a:pt x="178" y="193"/>
                  </a:cubicBezTo>
                  <a:cubicBezTo>
                    <a:pt x="178" y="192"/>
                    <a:pt x="178" y="191"/>
                    <a:pt x="178" y="190"/>
                  </a:cubicBezTo>
                  <a:cubicBezTo>
                    <a:pt x="182" y="192"/>
                    <a:pt x="186" y="194"/>
                    <a:pt x="190" y="196"/>
                  </a:cubicBezTo>
                  <a:cubicBezTo>
                    <a:pt x="189" y="199"/>
                    <a:pt x="188" y="203"/>
                    <a:pt x="187" y="206"/>
                  </a:cubicBezTo>
                  <a:close/>
                  <a:moveTo>
                    <a:pt x="191" y="193"/>
                  </a:moveTo>
                  <a:cubicBezTo>
                    <a:pt x="187" y="191"/>
                    <a:pt x="182" y="189"/>
                    <a:pt x="178" y="188"/>
                  </a:cubicBezTo>
                  <a:cubicBezTo>
                    <a:pt x="179" y="184"/>
                    <a:pt x="179" y="181"/>
                    <a:pt x="179" y="177"/>
                  </a:cubicBezTo>
                  <a:cubicBezTo>
                    <a:pt x="183" y="179"/>
                    <a:pt x="187" y="181"/>
                    <a:pt x="191" y="183"/>
                  </a:cubicBezTo>
                  <a:cubicBezTo>
                    <a:pt x="191" y="186"/>
                    <a:pt x="191" y="190"/>
                    <a:pt x="191" y="193"/>
                  </a:cubicBezTo>
                  <a:close/>
                  <a:moveTo>
                    <a:pt x="190" y="169"/>
                  </a:moveTo>
                  <a:cubicBezTo>
                    <a:pt x="191" y="173"/>
                    <a:pt x="191" y="177"/>
                    <a:pt x="191" y="181"/>
                  </a:cubicBezTo>
                  <a:cubicBezTo>
                    <a:pt x="187" y="179"/>
                    <a:pt x="183" y="177"/>
                    <a:pt x="179" y="175"/>
                  </a:cubicBezTo>
                  <a:cubicBezTo>
                    <a:pt x="179" y="171"/>
                    <a:pt x="179" y="168"/>
                    <a:pt x="179" y="164"/>
                  </a:cubicBezTo>
                  <a:cubicBezTo>
                    <a:pt x="182" y="166"/>
                    <a:pt x="186" y="167"/>
                    <a:pt x="190" y="169"/>
                  </a:cubicBezTo>
                  <a:cubicBezTo>
                    <a:pt x="190" y="169"/>
                    <a:pt x="190" y="169"/>
                    <a:pt x="190" y="169"/>
                  </a:cubicBezTo>
                  <a:close/>
                  <a:moveTo>
                    <a:pt x="189" y="166"/>
                  </a:moveTo>
                  <a:cubicBezTo>
                    <a:pt x="186" y="165"/>
                    <a:pt x="182" y="163"/>
                    <a:pt x="179" y="162"/>
                  </a:cubicBezTo>
                  <a:cubicBezTo>
                    <a:pt x="178" y="159"/>
                    <a:pt x="178" y="156"/>
                    <a:pt x="177" y="153"/>
                  </a:cubicBezTo>
                  <a:cubicBezTo>
                    <a:pt x="180" y="154"/>
                    <a:pt x="183" y="155"/>
                    <a:pt x="186" y="156"/>
                  </a:cubicBezTo>
                  <a:cubicBezTo>
                    <a:pt x="187" y="159"/>
                    <a:pt x="188" y="163"/>
                    <a:pt x="189" y="166"/>
                  </a:cubicBezTo>
                  <a:close/>
                  <a:moveTo>
                    <a:pt x="184" y="153"/>
                  </a:moveTo>
                  <a:cubicBezTo>
                    <a:pt x="182" y="152"/>
                    <a:pt x="179" y="151"/>
                    <a:pt x="177" y="150"/>
                  </a:cubicBezTo>
                  <a:cubicBezTo>
                    <a:pt x="176" y="146"/>
                    <a:pt x="174" y="141"/>
                    <a:pt x="173" y="136"/>
                  </a:cubicBezTo>
                  <a:cubicBezTo>
                    <a:pt x="177" y="141"/>
                    <a:pt x="181" y="147"/>
                    <a:pt x="184" y="153"/>
                  </a:cubicBezTo>
                  <a:close/>
                  <a:moveTo>
                    <a:pt x="92" y="114"/>
                  </a:moveTo>
                  <a:cubicBezTo>
                    <a:pt x="91" y="114"/>
                    <a:pt x="90" y="114"/>
                    <a:pt x="89" y="114"/>
                  </a:cubicBezTo>
                  <a:cubicBezTo>
                    <a:pt x="82" y="116"/>
                    <a:pt x="76" y="113"/>
                    <a:pt x="73" y="106"/>
                  </a:cubicBezTo>
                  <a:cubicBezTo>
                    <a:pt x="78" y="109"/>
                    <a:pt x="85" y="111"/>
                    <a:pt x="90" y="112"/>
                  </a:cubicBezTo>
                  <a:cubicBezTo>
                    <a:pt x="91" y="113"/>
                    <a:pt x="92" y="114"/>
                    <a:pt x="92" y="114"/>
                  </a:cubicBezTo>
                  <a:close/>
                  <a:moveTo>
                    <a:pt x="88" y="109"/>
                  </a:moveTo>
                  <a:cubicBezTo>
                    <a:pt x="86" y="108"/>
                    <a:pt x="83" y="107"/>
                    <a:pt x="80" y="106"/>
                  </a:cubicBezTo>
                  <a:cubicBezTo>
                    <a:pt x="77" y="105"/>
                    <a:pt x="75" y="104"/>
                    <a:pt x="72" y="103"/>
                  </a:cubicBezTo>
                  <a:cubicBezTo>
                    <a:pt x="71" y="101"/>
                    <a:pt x="71" y="99"/>
                    <a:pt x="70" y="97"/>
                  </a:cubicBezTo>
                  <a:cubicBezTo>
                    <a:pt x="71" y="95"/>
                    <a:pt x="72" y="93"/>
                    <a:pt x="73" y="91"/>
                  </a:cubicBezTo>
                  <a:cubicBezTo>
                    <a:pt x="76" y="92"/>
                    <a:pt x="78" y="94"/>
                    <a:pt x="81" y="95"/>
                  </a:cubicBezTo>
                  <a:cubicBezTo>
                    <a:pt x="83" y="96"/>
                    <a:pt x="85" y="97"/>
                    <a:pt x="87" y="98"/>
                  </a:cubicBezTo>
                  <a:cubicBezTo>
                    <a:pt x="86" y="102"/>
                    <a:pt x="86" y="106"/>
                    <a:pt x="88" y="109"/>
                  </a:cubicBezTo>
                  <a:close/>
                  <a:moveTo>
                    <a:pt x="88" y="96"/>
                  </a:moveTo>
                  <a:cubicBezTo>
                    <a:pt x="85" y="95"/>
                    <a:pt x="82" y="94"/>
                    <a:pt x="80" y="92"/>
                  </a:cubicBezTo>
                  <a:cubicBezTo>
                    <a:pt x="78" y="92"/>
                    <a:pt x="76" y="91"/>
                    <a:pt x="74" y="90"/>
                  </a:cubicBezTo>
                  <a:cubicBezTo>
                    <a:pt x="76" y="88"/>
                    <a:pt x="78" y="86"/>
                    <a:pt x="81" y="84"/>
                  </a:cubicBezTo>
                  <a:cubicBezTo>
                    <a:pt x="81" y="84"/>
                    <a:pt x="81" y="84"/>
                    <a:pt x="81" y="84"/>
                  </a:cubicBezTo>
                  <a:cubicBezTo>
                    <a:pt x="85" y="85"/>
                    <a:pt x="89" y="87"/>
                    <a:pt x="93" y="88"/>
                  </a:cubicBezTo>
                  <a:cubicBezTo>
                    <a:pt x="90" y="90"/>
                    <a:pt x="89" y="93"/>
                    <a:pt x="88" y="96"/>
                  </a:cubicBezTo>
                  <a:close/>
                  <a:moveTo>
                    <a:pt x="94" y="87"/>
                  </a:moveTo>
                  <a:cubicBezTo>
                    <a:pt x="91" y="85"/>
                    <a:pt x="87" y="84"/>
                    <a:pt x="83" y="82"/>
                  </a:cubicBezTo>
                  <a:cubicBezTo>
                    <a:pt x="87" y="81"/>
                    <a:pt x="90" y="80"/>
                    <a:pt x="93" y="79"/>
                  </a:cubicBezTo>
                  <a:cubicBezTo>
                    <a:pt x="96" y="80"/>
                    <a:pt x="99" y="81"/>
                    <a:pt x="102" y="83"/>
                  </a:cubicBezTo>
                  <a:cubicBezTo>
                    <a:pt x="99" y="84"/>
                    <a:pt x="97" y="85"/>
                    <a:pt x="94" y="87"/>
                  </a:cubicBezTo>
                  <a:close/>
                  <a:moveTo>
                    <a:pt x="105" y="82"/>
                  </a:moveTo>
                  <a:cubicBezTo>
                    <a:pt x="103" y="80"/>
                    <a:pt x="100" y="79"/>
                    <a:pt x="97" y="78"/>
                  </a:cubicBezTo>
                  <a:cubicBezTo>
                    <a:pt x="100" y="77"/>
                    <a:pt x="104" y="76"/>
                    <a:pt x="108" y="76"/>
                  </a:cubicBezTo>
                  <a:cubicBezTo>
                    <a:pt x="108" y="76"/>
                    <a:pt x="108" y="76"/>
                    <a:pt x="108" y="76"/>
                  </a:cubicBezTo>
                  <a:cubicBezTo>
                    <a:pt x="111" y="77"/>
                    <a:pt x="114" y="79"/>
                    <a:pt x="116" y="81"/>
                  </a:cubicBezTo>
                  <a:cubicBezTo>
                    <a:pt x="113" y="81"/>
                    <a:pt x="109" y="81"/>
                    <a:pt x="105" y="82"/>
                  </a:cubicBezTo>
                  <a:close/>
                  <a:moveTo>
                    <a:pt x="145" y="50"/>
                  </a:moveTo>
                  <a:cubicBezTo>
                    <a:pt x="145" y="50"/>
                    <a:pt x="146" y="50"/>
                    <a:pt x="146" y="50"/>
                  </a:cubicBezTo>
                  <a:cubicBezTo>
                    <a:pt x="146" y="53"/>
                    <a:pt x="146" y="56"/>
                    <a:pt x="146" y="58"/>
                  </a:cubicBezTo>
                  <a:cubicBezTo>
                    <a:pt x="144" y="57"/>
                    <a:pt x="142" y="55"/>
                    <a:pt x="140" y="54"/>
                  </a:cubicBezTo>
                  <a:cubicBezTo>
                    <a:pt x="138" y="52"/>
                    <a:pt x="135" y="51"/>
                    <a:pt x="133" y="49"/>
                  </a:cubicBezTo>
                  <a:cubicBezTo>
                    <a:pt x="133" y="45"/>
                    <a:pt x="133" y="41"/>
                    <a:pt x="133" y="37"/>
                  </a:cubicBezTo>
                  <a:cubicBezTo>
                    <a:pt x="136" y="42"/>
                    <a:pt x="141" y="46"/>
                    <a:pt x="145" y="50"/>
                  </a:cubicBezTo>
                  <a:close/>
                  <a:moveTo>
                    <a:pt x="133" y="51"/>
                  </a:moveTo>
                  <a:cubicBezTo>
                    <a:pt x="135" y="53"/>
                    <a:pt x="137" y="54"/>
                    <a:pt x="138" y="56"/>
                  </a:cubicBezTo>
                  <a:cubicBezTo>
                    <a:pt x="141" y="58"/>
                    <a:pt x="143" y="60"/>
                    <a:pt x="145" y="62"/>
                  </a:cubicBezTo>
                  <a:cubicBezTo>
                    <a:pt x="145" y="65"/>
                    <a:pt x="145" y="69"/>
                    <a:pt x="145" y="72"/>
                  </a:cubicBezTo>
                  <a:cubicBezTo>
                    <a:pt x="143" y="71"/>
                    <a:pt x="141" y="69"/>
                    <a:pt x="140" y="68"/>
                  </a:cubicBezTo>
                  <a:cubicBezTo>
                    <a:pt x="137" y="66"/>
                    <a:pt x="135" y="65"/>
                    <a:pt x="132" y="63"/>
                  </a:cubicBezTo>
                  <a:cubicBezTo>
                    <a:pt x="133" y="59"/>
                    <a:pt x="133" y="55"/>
                    <a:pt x="133" y="51"/>
                  </a:cubicBezTo>
                  <a:close/>
                  <a:moveTo>
                    <a:pt x="131" y="72"/>
                  </a:moveTo>
                  <a:cubicBezTo>
                    <a:pt x="131" y="71"/>
                    <a:pt x="132" y="71"/>
                    <a:pt x="132" y="70"/>
                  </a:cubicBezTo>
                  <a:cubicBezTo>
                    <a:pt x="132" y="68"/>
                    <a:pt x="132" y="67"/>
                    <a:pt x="132" y="65"/>
                  </a:cubicBezTo>
                  <a:cubicBezTo>
                    <a:pt x="134" y="67"/>
                    <a:pt x="136" y="68"/>
                    <a:pt x="138" y="70"/>
                  </a:cubicBezTo>
                  <a:cubicBezTo>
                    <a:pt x="141" y="72"/>
                    <a:pt x="143" y="74"/>
                    <a:pt x="145" y="75"/>
                  </a:cubicBezTo>
                  <a:cubicBezTo>
                    <a:pt x="145" y="78"/>
                    <a:pt x="145" y="81"/>
                    <a:pt x="145" y="84"/>
                  </a:cubicBezTo>
                  <a:cubicBezTo>
                    <a:pt x="145" y="84"/>
                    <a:pt x="145" y="84"/>
                    <a:pt x="145" y="84"/>
                  </a:cubicBezTo>
                  <a:cubicBezTo>
                    <a:pt x="143" y="82"/>
                    <a:pt x="140" y="80"/>
                    <a:pt x="138" y="78"/>
                  </a:cubicBezTo>
                  <a:cubicBezTo>
                    <a:pt x="135" y="76"/>
                    <a:pt x="133" y="74"/>
                    <a:pt x="131" y="72"/>
                  </a:cubicBezTo>
                  <a:cubicBezTo>
                    <a:pt x="131" y="72"/>
                    <a:pt x="131" y="72"/>
                    <a:pt x="131" y="72"/>
                  </a:cubicBezTo>
                  <a:close/>
                  <a:moveTo>
                    <a:pt x="129" y="74"/>
                  </a:moveTo>
                  <a:cubicBezTo>
                    <a:pt x="132" y="76"/>
                    <a:pt x="134" y="79"/>
                    <a:pt x="137" y="81"/>
                  </a:cubicBezTo>
                  <a:cubicBezTo>
                    <a:pt x="137" y="82"/>
                    <a:pt x="138" y="83"/>
                    <a:pt x="139" y="83"/>
                  </a:cubicBezTo>
                  <a:cubicBezTo>
                    <a:pt x="133" y="82"/>
                    <a:pt x="127" y="81"/>
                    <a:pt x="121" y="81"/>
                  </a:cubicBezTo>
                  <a:cubicBezTo>
                    <a:pt x="118" y="79"/>
                    <a:pt x="115" y="77"/>
                    <a:pt x="111" y="75"/>
                  </a:cubicBezTo>
                  <a:cubicBezTo>
                    <a:pt x="117" y="75"/>
                    <a:pt x="123" y="74"/>
                    <a:pt x="128" y="74"/>
                  </a:cubicBezTo>
                  <a:cubicBezTo>
                    <a:pt x="129" y="74"/>
                    <a:pt x="129" y="74"/>
                    <a:pt x="129" y="74"/>
                  </a:cubicBezTo>
                  <a:close/>
                  <a:moveTo>
                    <a:pt x="100" y="28"/>
                  </a:moveTo>
                  <a:cubicBezTo>
                    <a:pt x="99" y="28"/>
                    <a:pt x="97" y="28"/>
                    <a:pt x="96" y="29"/>
                  </a:cubicBezTo>
                  <a:cubicBezTo>
                    <a:pt x="94" y="28"/>
                    <a:pt x="92" y="27"/>
                    <a:pt x="90" y="26"/>
                  </a:cubicBezTo>
                  <a:cubicBezTo>
                    <a:pt x="88" y="25"/>
                    <a:pt x="85" y="23"/>
                    <a:pt x="83" y="22"/>
                  </a:cubicBezTo>
                  <a:cubicBezTo>
                    <a:pt x="82" y="20"/>
                    <a:pt x="82" y="18"/>
                    <a:pt x="81" y="16"/>
                  </a:cubicBezTo>
                  <a:cubicBezTo>
                    <a:pt x="84" y="18"/>
                    <a:pt x="88" y="19"/>
                    <a:pt x="91" y="21"/>
                  </a:cubicBezTo>
                  <a:cubicBezTo>
                    <a:pt x="94" y="22"/>
                    <a:pt x="96" y="25"/>
                    <a:pt x="100" y="26"/>
                  </a:cubicBezTo>
                  <a:cubicBezTo>
                    <a:pt x="100" y="26"/>
                    <a:pt x="100" y="27"/>
                    <a:pt x="100" y="28"/>
                  </a:cubicBezTo>
                  <a:close/>
                  <a:moveTo>
                    <a:pt x="92" y="30"/>
                  </a:moveTo>
                  <a:cubicBezTo>
                    <a:pt x="90" y="30"/>
                    <a:pt x="88" y="31"/>
                    <a:pt x="86" y="32"/>
                  </a:cubicBezTo>
                  <a:cubicBezTo>
                    <a:pt x="85" y="29"/>
                    <a:pt x="85" y="27"/>
                    <a:pt x="84" y="25"/>
                  </a:cubicBezTo>
                  <a:cubicBezTo>
                    <a:pt x="85" y="26"/>
                    <a:pt x="87" y="27"/>
                    <a:pt x="89" y="28"/>
                  </a:cubicBezTo>
                  <a:cubicBezTo>
                    <a:pt x="90" y="28"/>
                    <a:pt x="91" y="29"/>
                    <a:pt x="92" y="30"/>
                  </a:cubicBezTo>
                  <a:close/>
                  <a:moveTo>
                    <a:pt x="81" y="7"/>
                  </a:moveTo>
                  <a:cubicBezTo>
                    <a:pt x="86" y="9"/>
                    <a:pt x="92" y="12"/>
                    <a:pt x="98" y="12"/>
                  </a:cubicBezTo>
                  <a:cubicBezTo>
                    <a:pt x="98" y="15"/>
                    <a:pt x="98" y="18"/>
                    <a:pt x="99" y="21"/>
                  </a:cubicBezTo>
                  <a:cubicBezTo>
                    <a:pt x="99" y="22"/>
                    <a:pt x="99" y="22"/>
                    <a:pt x="99" y="23"/>
                  </a:cubicBezTo>
                  <a:cubicBezTo>
                    <a:pt x="94" y="19"/>
                    <a:pt x="87" y="17"/>
                    <a:pt x="81" y="15"/>
                  </a:cubicBezTo>
                  <a:cubicBezTo>
                    <a:pt x="80" y="12"/>
                    <a:pt x="79" y="8"/>
                    <a:pt x="78" y="5"/>
                  </a:cubicBezTo>
                  <a:cubicBezTo>
                    <a:pt x="79" y="6"/>
                    <a:pt x="80" y="6"/>
                    <a:pt x="81" y="7"/>
                  </a:cubicBezTo>
                  <a:close/>
                  <a:moveTo>
                    <a:pt x="83" y="260"/>
                  </a:moveTo>
                  <a:cubicBezTo>
                    <a:pt x="74" y="259"/>
                    <a:pt x="67" y="252"/>
                    <a:pt x="60" y="246"/>
                  </a:cubicBezTo>
                  <a:cubicBezTo>
                    <a:pt x="64" y="246"/>
                    <a:pt x="68" y="246"/>
                    <a:pt x="72" y="247"/>
                  </a:cubicBezTo>
                  <a:cubicBezTo>
                    <a:pt x="74" y="250"/>
                    <a:pt x="77" y="253"/>
                    <a:pt x="80" y="256"/>
                  </a:cubicBezTo>
                  <a:cubicBezTo>
                    <a:pt x="82" y="257"/>
                    <a:pt x="83" y="259"/>
                    <a:pt x="85" y="260"/>
                  </a:cubicBezTo>
                  <a:cubicBezTo>
                    <a:pt x="84" y="260"/>
                    <a:pt x="83" y="260"/>
                    <a:pt x="83" y="260"/>
                  </a:cubicBezTo>
                  <a:close/>
                  <a:moveTo>
                    <a:pt x="89" y="260"/>
                  </a:moveTo>
                  <a:cubicBezTo>
                    <a:pt x="86" y="258"/>
                    <a:pt x="84" y="256"/>
                    <a:pt x="81" y="254"/>
                  </a:cubicBezTo>
                  <a:cubicBezTo>
                    <a:pt x="78" y="251"/>
                    <a:pt x="76" y="249"/>
                    <a:pt x="74" y="247"/>
                  </a:cubicBezTo>
                  <a:cubicBezTo>
                    <a:pt x="77" y="247"/>
                    <a:pt x="81" y="247"/>
                    <a:pt x="85" y="246"/>
                  </a:cubicBezTo>
                  <a:cubicBezTo>
                    <a:pt x="89" y="251"/>
                    <a:pt x="94" y="255"/>
                    <a:pt x="98" y="259"/>
                  </a:cubicBezTo>
                  <a:cubicBezTo>
                    <a:pt x="95" y="260"/>
                    <a:pt x="92" y="260"/>
                    <a:pt x="89" y="260"/>
                  </a:cubicBezTo>
                  <a:close/>
                  <a:moveTo>
                    <a:pt x="102" y="259"/>
                  </a:moveTo>
                  <a:cubicBezTo>
                    <a:pt x="100" y="257"/>
                    <a:pt x="97" y="255"/>
                    <a:pt x="95" y="253"/>
                  </a:cubicBezTo>
                  <a:cubicBezTo>
                    <a:pt x="92" y="251"/>
                    <a:pt x="89" y="249"/>
                    <a:pt x="87" y="246"/>
                  </a:cubicBezTo>
                  <a:cubicBezTo>
                    <a:pt x="91" y="246"/>
                    <a:pt x="95" y="245"/>
                    <a:pt x="99" y="245"/>
                  </a:cubicBezTo>
                  <a:cubicBezTo>
                    <a:pt x="101" y="246"/>
                    <a:pt x="103" y="248"/>
                    <a:pt x="105" y="250"/>
                  </a:cubicBezTo>
                  <a:cubicBezTo>
                    <a:pt x="107" y="251"/>
                    <a:pt x="108" y="253"/>
                    <a:pt x="110" y="254"/>
                  </a:cubicBezTo>
                  <a:cubicBezTo>
                    <a:pt x="110" y="255"/>
                    <a:pt x="111" y="256"/>
                    <a:pt x="111" y="256"/>
                  </a:cubicBezTo>
                  <a:cubicBezTo>
                    <a:pt x="108" y="257"/>
                    <a:pt x="105" y="258"/>
                    <a:pt x="102" y="259"/>
                  </a:cubicBezTo>
                  <a:close/>
                  <a:moveTo>
                    <a:pt x="101" y="244"/>
                  </a:moveTo>
                  <a:cubicBezTo>
                    <a:pt x="102" y="244"/>
                    <a:pt x="104" y="244"/>
                    <a:pt x="105" y="243"/>
                  </a:cubicBezTo>
                  <a:cubicBezTo>
                    <a:pt x="105" y="243"/>
                    <a:pt x="105" y="243"/>
                    <a:pt x="105" y="243"/>
                  </a:cubicBezTo>
                  <a:cubicBezTo>
                    <a:pt x="106" y="245"/>
                    <a:pt x="107" y="247"/>
                    <a:pt x="108" y="249"/>
                  </a:cubicBezTo>
                  <a:cubicBezTo>
                    <a:pt x="107" y="249"/>
                    <a:pt x="107" y="248"/>
                    <a:pt x="106" y="248"/>
                  </a:cubicBezTo>
                  <a:cubicBezTo>
                    <a:pt x="104" y="247"/>
                    <a:pt x="103" y="246"/>
                    <a:pt x="101" y="244"/>
                  </a:cubicBezTo>
                  <a:close/>
                  <a:moveTo>
                    <a:pt x="125" y="265"/>
                  </a:moveTo>
                  <a:cubicBezTo>
                    <a:pt x="122" y="264"/>
                    <a:pt x="119" y="257"/>
                    <a:pt x="117" y="254"/>
                  </a:cubicBezTo>
                  <a:cubicBezTo>
                    <a:pt x="115" y="249"/>
                    <a:pt x="112" y="244"/>
                    <a:pt x="109" y="240"/>
                  </a:cubicBezTo>
                  <a:cubicBezTo>
                    <a:pt x="108" y="239"/>
                    <a:pt x="108" y="239"/>
                    <a:pt x="107" y="239"/>
                  </a:cubicBezTo>
                  <a:cubicBezTo>
                    <a:pt x="107" y="238"/>
                    <a:pt x="106" y="237"/>
                    <a:pt x="104" y="237"/>
                  </a:cubicBezTo>
                  <a:cubicBezTo>
                    <a:pt x="89" y="239"/>
                    <a:pt x="74" y="240"/>
                    <a:pt x="58" y="238"/>
                  </a:cubicBezTo>
                  <a:cubicBezTo>
                    <a:pt x="57" y="233"/>
                    <a:pt x="56" y="227"/>
                    <a:pt x="55" y="222"/>
                  </a:cubicBezTo>
                  <a:cubicBezTo>
                    <a:pt x="55" y="220"/>
                    <a:pt x="53" y="213"/>
                    <a:pt x="53" y="209"/>
                  </a:cubicBezTo>
                  <a:cubicBezTo>
                    <a:pt x="69" y="208"/>
                    <a:pt x="86" y="209"/>
                    <a:pt x="102" y="207"/>
                  </a:cubicBezTo>
                  <a:cubicBezTo>
                    <a:pt x="112" y="206"/>
                    <a:pt x="123" y="204"/>
                    <a:pt x="130" y="197"/>
                  </a:cubicBezTo>
                  <a:cubicBezTo>
                    <a:pt x="145" y="183"/>
                    <a:pt x="139" y="163"/>
                    <a:pt x="122" y="156"/>
                  </a:cubicBezTo>
                  <a:cubicBezTo>
                    <a:pt x="110" y="151"/>
                    <a:pt x="97" y="154"/>
                    <a:pt x="85" y="154"/>
                  </a:cubicBezTo>
                  <a:cubicBezTo>
                    <a:pt x="68" y="155"/>
                    <a:pt x="49" y="153"/>
                    <a:pt x="36" y="142"/>
                  </a:cubicBezTo>
                  <a:cubicBezTo>
                    <a:pt x="21" y="129"/>
                    <a:pt x="17" y="109"/>
                    <a:pt x="23" y="91"/>
                  </a:cubicBezTo>
                  <a:cubicBezTo>
                    <a:pt x="28" y="73"/>
                    <a:pt x="41" y="62"/>
                    <a:pt x="53" y="49"/>
                  </a:cubicBezTo>
                  <a:cubicBezTo>
                    <a:pt x="53" y="49"/>
                    <a:pt x="53" y="49"/>
                    <a:pt x="53" y="49"/>
                  </a:cubicBezTo>
                  <a:cubicBezTo>
                    <a:pt x="53" y="48"/>
                    <a:pt x="54" y="48"/>
                    <a:pt x="54" y="47"/>
                  </a:cubicBezTo>
                  <a:cubicBezTo>
                    <a:pt x="53" y="42"/>
                    <a:pt x="52" y="38"/>
                    <a:pt x="51" y="33"/>
                  </a:cubicBezTo>
                  <a:cubicBezTo>
                    <a:pt x="50" y="30"/>
                    <a:pt x="46" y="21"/>
                    <a:pt x="48" y="18"/>
                  </a:cubicBezTo>
                  <a:cubicBezTo>
                    <a:pt x="49" y="16"/>
                    <a:pt x="58" y="14"/>
                    <a:pt x="60" y="12"/>
                  </a:cubicBezTo>
                  <a:cubicBezTo>
                    <a:pt x="64" y="11"/>
                    <a:pt x="68" y="9"/>
                    <a:pt x="72" y="7"/>
                  </a:cubicBezTo>
                  <a:cubicBezTo>
                    <a:pt x="75" y="16"/>
                    <a:pt x="78" y="25"/>
                    <a:pt x="81" y="34"/>
                  </a:cubicBezTo>
                  <a:cubicBezTo>
                    <a:pt x="81" y="36"/>
                    <a:pt x="84" y="36"/>
                    <a:pt x="85" y="35"/>
                  </a:cubicBezTo>
                  <a:cubicBezTo>
                    <a:pt x="93" y="34"/>
                    <a:pt x="100" y="33"/>
                    <a:pt x="108" y="33"/>
                  </a:cubicBezTo>
                  <a:cubicBezTo>
                    <a:pt x="115" y="33"/>
                    <a:pt x="121" y="34"/>
                    <a:pt x="128" y="34"/>
                  </a:cubicBezTo>
                  <a:cubicBezTo>
                    <a:pt x="126" y="45"/>
                    <a:pt x="126" y="58"/>
                    <a:pt x="127" y="69"/>
                  </a:cubicBezTo>
                  <a:cubicBezTo>
                    <a:pt x="107" y="67"/>
                    <a:pt x="79" y="70"/>
                    <a:pt x="67" y="87"/>
                  </a:cubicBezTo>
                  <a:cubicBezTo>
                    <a:pt x="59" y="99"/>
                    <a:pt x="62" y="117"/>
                    <a:pt x="78" y="121"/>
                  </a:cubicBezTo>
                  <a:cubicBezTo>
                    <a:pt x="90" y="124"/>
                    <a:pt x="105" y="119"/>
                    <a:pt x="117" y="118"/>
                  </a:cubicBezTo>
                  <a:cubicBezTo>
                    <a:pt x="134" y="117"/>
                    <a:pt x="152" y="119"/>
                    <a:pt x="163" y="133"/>
                  </a:cubicBezTo>
                  <a:cubicBezTo>
                    <a:pt x="173" y="147"/>
                    <a:pt x="173" y="166"/>
                    <a:pt x="172" y="182"/>
                  </a:cubicBezTo>
                  <a:cubicBezTo>
                    <a:pt x="171" y="202"/>
                    <a:pt x="163" y="217"/>
                    <a:pt x="147" y="228"/>
                  </a:cubicBezTo>
                  <a:cubicBezTo>
                    <a:pt x="146" y="228"/>
                    <a:pt x="146" y="228"/>
                    <a:pt x="146" y="228"/>
                  </a:cubicBezTo>
                  <a:cubicBezTo>
                    <a:pt x="145" y="229"/>
                    <a:pt x="143" y="230"/>
                    <a:pt x="144" y="232"/>
                  </a:cubicBezTo>
                  <a:cubicBezTo>
                    <a:pt x="146" y="240"/>
                    <a:pt x="148" y="248"/>
                    <a:pt x="151" y="256"/>
                  </a:cubicBezTo>
                  <a:cubicBezTo>
                    <a:pt x="148" y="257"/>
                    <a:pt x="145" y="259"/>
                    <a:pt x="141" y="260"/>
                  </a:cubicBezTo>
                  <a:cubicBezTo>
                    <a:pt x="138" y="262"/>
                    <a:pt x="129" y="267"/>
                    <a:pt x="125" y="265"/>
                  </a:cubicBezTo>
                  <a:close/>
                  <a:moveTo>
                    <a:pt x="135" y="276"/>
                  </a:moveTo>
                  <a:cubicBezTo>
                    <a:pt x="133" y="275"/>
                    <a:pt x="131" y="274"/>
                    <a:pt x="129" y="273"/>
                  </a:cubicBezTo>
                  <a:cubicBezTo>
                    <a:pt x="132" y="272"/>
                    <a:pt x="135" y="271"/>
                    <a:pt x="138" y="270"/>
                  </a:cubicBezTo>
                  <a:cubicBezTo>
                    <a:pt x="142" y="272"/>
                    <a:pt x="145" y="274"/>
                    <a:pt x="149" y="276"/>
                  </a:cubicBezTo>
                  <a:cubicBezTo>
                    <a:pt x="145" y="278"/>
                    <a:pt x="141" y="278"/>
                    <a:pt x="135" y="276"/>
                  </a:cubicBezTo>
                  <a:close/>
                  <a:moveTo>
                    <a:pt x="155" y="274"/>
                  </a:moveTo>
                  <a:cubicBezTo>
                    <a:pt x="154" y="274"/>
                    <a:pt x="153" y="274"/>
                    <a:pt x="152" y="275"/>
                  </a:cubicBezTo>
                  <a:cubicBezTo>
                    <a:pt x="148" y="272"/>
                    <a:pt x="144" y="271"/>
                    <a:pt x="140" y="269"/>
                  </a:cubicBezTo>
                  <a:cubicBezTo>
                    <a:pt x="143" y="268"/>
                    <a:pt x="146" y="266"/>
                    <a:pt x="149" y="265"/>
                  </a:cubicBezTo>
                  <a:cubicBezTo>
                    <a:pt x="152" y="266"/>
                    <a:pt x="154" y="268"/>
                    <a:pt x="157" y="269"/>
                  </a:cubicBezTo>
                  <a:cubicBezTo>
                    <a:pt x="158" y="270"/>
                    <a:pt x="159" y="271"/>
                    <a:pt x="160" y="271"/>
                  </a:cubicBezTo>
                  <a:cubicBezTo>
                    <a:pt x="158" y="272"/>
                    <a:pt x="156" y="273"/>
                    <a:pt x="155" y="274"/>
                  </a:cubicBezTo>
                  <a:close/>
                  <a:moveTo>
                    <a:pt x="163" y="270"/>
                  </a:moveTo>
                  <a:cubicBezTo>
                    <a:pt x="161" y="269"/>
                    <a:pt x="159" y="268"/>
                    <a:pt x="158" y="267"/>
                  </a:cubicBezTo>
                  <a:cubicBezTo>
                    <a:pt x="155" y="266"/>
                    <a:pt x="153" y="265"/>
                    <a:pt x="151" y="264"/>
                  </a:cubicBezTo>
                  <a:cubicBezTo>
                    <a:pt x="153" y="263"/>
                    <a:pt x="155" y="262"/>
                    <a:pt x="157" y="261"/>
                  </a:cubicBezTo>
                  <a:cubicBezTo>
                    <a:pt x="157" y="260"/>
                    <a:pt x="158" y="260"/>
                    <a:pt x="158" y="259"/>
                  </a:cubicBezTo>
                  <a:cubicBezTo>
                    <a:pt x="162" y="261"/>
                    <a:pt x="166" y="264"/>
                    <a:pt x="171" y="265"/>
                  </a:cubicBezTo>
                  <a:cubicBezTo>
                    <a:pt x="169" y="267"/>
                    <a:pt x="166" y="269"/>
                    <a:pt x="163" y="270"/>
                  </a:cubicBezTo>
                  <a:close/>
                  <a:moveTo>
                    <a:pt x="173" y="262"/>
                  </a:moveTo>
                  <a:cubicBezTo>
                    <a:pt x="173" y="263"/>
                    <a:pt x="172" y="263"/>
                    <a:pt x="172" y="264"/>
                  </a:cubicBezTo>
                  <a:cubicBezTo>
                    <a:pt x="168" y="261"/>
                    <a:pt x="163" y="259"/>
                    <a:pt x="158" y="257"/>
                  </a:cubicBezTo>
                  <a:cubicBezTo>
                    <a:pt x="158" y="257"/>
                    <a:pt x="158" y="257"/>
                    <a:pt x="158" y="257"/>
                  </a:cubicBezTo>
                  <a:cubicBezTo>
                    <a:pt x="157" y="252"/>
                    <a:pt x="156" y="248"/>
                    <a:pt x="154" y="244"/>
                  </a:cubicBezTo>
                  <a:cubicBezTo>
                    <a:pt x="160" y="249"/>
                    <a:pt x="167" y="253"/>
                    <a:pt x="173" y="256"/>
                  </a:cubicBezTo>
                  <a:cubicBezTo>
                    <a:pt x="174" y="258"/>
                    <a:pt x="174" y="260"/>
                    <a:pt x="173" y="262"/>
                  </a:cubicBezTo>
                  <a:close/>
                  <a:moveTo>
                    <a:pt x="172" y="253"/>
                  </a:moveTo>
                  <a:cubicBezTo>
                    <a:pt x="166" y="249"/>
                    <a:pt x="160" y="245"/>
                    <a:pt x="153" y="241"/>
                  </a:cubicBezTo>
                  <a:cubicBezTo>
                    <a:pt x="153" y="238"/>
                    <a:pt x="152" y="235"/>
                    <a:pt x="151" y="232"/>
                  </a:cubicBezTo>
                  <a:cubicBezTo>
                    <a:pt x="151" y="232"/>
                    <a:pt x="151" y="232"/>
                    <a:pt x="151" y="232"/>
                  </a:cubicBezTo>
                  <a:cubicBezTo>
                    <a:pt x="154" y="234"/>
                    <a:pt x="157" y="235"/>
                    <a:pt x="160" y="237"/>
                  </a:cubicBezTo>
                  <a:cubicBezTo>
                    <a:pt x="162" y="238"/>
                    <a:pt x="164" y="240"/>
                    <a:pt x="167" y="241"/>
                  </a:cubicBezTo>
                  <a:cubicBezTo>
                    <a:pt x="167" y="241"/>
                    <a:pt x="167" y="241"/>
                    <a:pt x="167" y="241"/>
                  </a:cubicBezTo>
                  <a:cubicBezTo>
                    <a:pt x="168" y="245"/>
                    <a:pt x="171" y="249"/>
                    <a:pt x="172"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97">
              <a:extLst>
                <a:ext uri="{FF2B5EF4-FFF2-40B4-BE49-F238E27FC236}">
                  <a16:creationId xmlns:a16="http://schemas.microsoft.com/office/drawing/2014/main" id="{A95D111C-0C4A-402C-9DA6-D14B4D116A1D}"/>
                </a:ext>
              </a:extLst>
            </p:cNvPr>
            <p:cNvSpPr>
              <a:spLocks noEditPoints="1"/>
            </p:cNvSpPr>
            <p:nvPr/>
          </p:nvSpPr>
          <p:spPr bwMode="auto">
            <a:xfrm>
              <a:off x="976661" y="4731433"/>
              <a:ext cx="458215" cy="496273"/>
            </a:xfrm>
            <a:custGeom>
              <a:avLst/>
              <a:gdLst>
                <a:gd name="T0" fmla="*/ 185 w 204"/>
                <a:gd name="T1" fmla="*/ 126 h 240"/>
                <a:gd name="T2" fmla="*/ 115 w 204"/>
                <a:gd name="T3" fmla="*/ 145 h 240"/>
                <a:gd name="T4" fmla="*/ 140 w 204"/>
                <a:gd name="T5" fmla="*/ 94 h 240"/>
                <a:gd name="T6" fmla="*/ 118 w 204"/>
                <a:gd name="T7" fmla="*/ 80 h 240"/>
                <a:gd name="T8" fmla="*/ 61 w 204"/>
                <a:gd name="T9" fmla="*/ 88 h 240"/>
                <a:gd name="T10" fmla="*/ 90 w 204"/>
                <a:gd name="T11" fmla="*/ 20 h 240"/>
                <a:gd name="T12" fmla="*/ 25 w 204"/>
                <a:gd name="T13" fmla="*/ 45 h 240"/>
                <a:gd name="T14" fmla="*/ 9 w 204"/>
                <a:gd name="T15" fmla="*/ 138 h 240"/>
                <a:gd name="T16" fmla="*/ 24 w 204"/>
                <a:gd name="T17" fmla="*/ 180 h 240"/>
                <a:gd name="T18" fmla="*/ 52 w 204"/>
                <a:gd name="T19" fmla="*/ 209 h 240"/>
                <a:gd name="T20" fmla="*/ 203 w 204"/>
                <a:gd name="T21" fmla="*/ 160 h 240"/>
                <a:gd name="T22" fmla="*/ 119 w 204"/>
                <a:gd name="T23" fmla="*/ 131 h 240"/>
                <a:gd name="T24" fmla="*/ 134 w 204"/>
                <a:gd name="T25" fmla="*/ 107 h 240"/>
                <a:gd name="T26" fmla="*/ 112 w 204"/>
                <a:gd name="T27" fmla="*/ 91 h 240"/>
                <a:gd name="T28" fmla="*/ 107 w 204"/>
                <a:gd name="T29" fmla="*/ 80 h 240"/>
                <a:gd name="T30" fmla="*/ 101 w 204"/>
                <a:gd name="T31" fmla="*/ 102 h 240"/>
                <a:gd name="T32" fmla="*/ 61 w 204"/>
                <a:gd name="T33" fmla="*/ 59 h 240"/>
                <a:gd name="T34" fmla="*/ 69 w 204"/>
                <a:gd name="T35" fmla="*/ 43 h 240"/>
                <a:gd name="T36" fmla="*/ 85 w 204"/>
                <a:gd name="T37" fmla="*/ 25 h 240"/>
                <a:gd name="T38" fmla="*/ 12 w 204"/>
                <a:gd name="T39" fmla="*/ 85 h 240"/>
                <a:gd name="T40" fmla="*/ 11 w 204"/>
                <a:gd name="T41" fmla="*/ 116 h 240"/>
                <a:gd name="T42" fmla="*/ 14 w 204"/>
                <a:gd name="T43" fmla="*/ 113 h 240"/>
                <a:gd name="T44" fmla="*/ 14 w 204"/>
                <a:gd name="T45" fmla="*/ 147 h 240"/>
                <a:gd name="T46" fmla="*/ 22 w 204"/>
                <a:gd name="T47" fmla="*/ 153 h 240"/>
                <a:gd name="T48" fmla="*/ 26 w 204"/>
                <a:gd name="T49" fmla="*/ 173 h 240"/>
                <a:gd name="T50" fmla="*/ 30 w 204"/>
                <a:gd name="T51" fmla="*/ 148 h 240"/>
                <a:gd name="T52" fmla="*/ 39 w 204"/>
                <a:gd name="T53" fmla="*/ 155 h 240"/>
                <a:gd name="T54" fmla="*/ 33 w 204"/>
                <a:gd name="T55" fmla="*/ 188 h 240"/>
                <a:gd name="T56" fmla="*/ 39 w 204"/>
                <a:gd name="T57" fmla="*/ 193 h 240"/>
                <a:gd name="T58" fmla="*/ 50 w 204"/>
                <a:gd name="T59" fmla="*/ 204 h 240"/>
                <a:gd name="T60" fmla="*/ 50 w 204"/>
                <a:gd name="T61" fmla="*/ 204 h 240"/>
                <a:gd name="T62" fmla="*/ 58 w 204"/>
                <a:gd name="T63" fmla="*/ 195 h 240"/>
                <a:gd name="T64" fmla="*/ 45 w 204"/>
                <a:gd name="T65" fmla="*/ 157 h 240"/>
                <a:gd name="T66" fmla="*/ 33 w 204"/>
                <a:gd name="T67" fmla="*/ 142 h 240"/>
                <a:gd name="T68" fmla="*/ 24 w 204"/>
                <a:gd name="T69" fmla="*/ 126 h 240"/>
                <a:gd name="T70" fmla="*/ 83 w 204"/>
                <a:gd name="T71" fmla="*/ 21 h 240"/>
                <a:gd name="T72" fmla="*/ 108 w 204"/>
                <a:gd name="T73" fmla="*/ 61 h 240"/>
                <a:gd name="T74" fmla="*/ 79 w 204"/>
                <a:gd name="T75" fmla="*/ 128 h 240"/>
                <a:gd name="T76" fmla="*/ 124 w 204"/>
                <a:gd name="T77" fmla="*/ 87 h 240"/>
                <a:gd name="T78" fmla="*/ 134 w 204"/>
                <a:gd name="T79" fmla="*/ 152 h 240"/>
                <a:gd name="T80" fmla="*/ 59 w 204"/>
                <a:gd name="T81" fmla="*/ 171 h 240"/>
                <a:gd name="T82" fmla="*/ 57 w 204"/>
                <a:gd name="T83" fmla="*/ 92 h 240"/>
                <a:gd name="T84" fmla="*/ 54 w 204"/>
                <a:gd name="T85" fmla="*/ 73 h 240"/>
                <a:gd name="T86" fmla="*/ 99 w 204"/>
                <a:gd name="T87" fmla="*/ 103 h 240"/>
                <a:gd name="T88" fmla="*/ 92 w 204"/>
                <a:gd name="T89" fmla="*/ 110 h 240"/>
                <a:gd name="T90" fmla="*/ 82 w 204"/>
                <a:gd name="T91" fmla="*/ 122 h 240"/>
                <a:gd name="T92" fmla="*/ 72 w 204"/>
                <a:gd name="T93" fmla="*/ 113 h 240"/>
                <a:gd name="T94" fmla="*/ 108 w 204"/>
                <a:gd name="T95" fmla="*/ 129 h 240"/>
                <a:gd name="T96" fmla="*/ 110 w 204"/>
                <a:gd name="T97" fmla="*/ 141 h 240"/>
                <a:gd name="T98" fmla="*/ 63 w 204"/>
                <a:gd name="T99" fmla="*/ 197 h 240"/>
                <a:gd name="T100" fmla="*/ 84 w 204"/>
                <a:gd name="T101" fmla="*/ 206 h 240"/>
                <a:gd name="T102" fmla="*/ 93 w 204"/>
                <a:gd name="T103" fmla="*/ 198 h 240"/>
                <a:gd name="T104" fmla="*/ 117 w 204"/>
                <a:gd name="T105" fmla="*/ 200 h 240"/>
                <a:gd name="T106" fmla="*/ 131 w 204"/>
                <a:gd name="T107" fmla="*/ 213 h 240"/>
                <a:gd name="T108" fmla="*/ 133 w 204"/>
                <a:gd name="T109" fmla="*/ 213 h 240"/>
                <a:gd name="T110" fmla="*/ 154 w 204"/>
                <a:gd name="T111" fmla="*/ 206 h 240"/>
                <a:gd name="T112" fmla="*/ 164 w 204"/>
                <a:gd name="T113" fmla="*/ 193 h 240"/>
                <a:gd name="T114" fmla="*/ 174 w 204"/>
                <a:gd name="T115" fmla="*/ 176 h 240"/>
                <a:gd name="T116" fmla="*/ 186 w 204"/>
                <a:gd name="T117" fmla="*/ 163 h 240"/>
                <a:gd name="T118" fmla="*/ 186 w 204"/>
                <a:gd name="T119" fmla="*/ 163 h 240"/>
                <a:gd name="T120" fmla="*/ 197 w 204"/>
                <a:gd name="T121" fmla="*/ 14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 h="240">
                  <a:moveTo>
                    <a:pt x="203" y="160"/>
                  </a:moveTo>
                  <a:cubicBezTo>
                    <a:pt x="203" y="157"/>
                    <a:pt x="203" y="154"/>
                    <a:pt x="202" y="150"/>
                  </a:cubicBezTo>
                  <a:cubicBezTo>
                    <a:pt x="202" y="146"/>
                    <a:pt x="201" y="141"/>
                    <a:pt x="201" y="136"/>
                  </a:cubicBezTo>
                  <a:cubicBezTo>
                    <a:pt x="200" y="135"/>
                    <a:pt x="199" y="134"/>
                    <a:pt x="198" y="134"/>
                  </a:cubicBezTo>
                  <a:cubicBezTo>
                    <a:pt x="198" y="134"/>
                    <a:pt x="198" y="134"/>
                    <a:pt x="198" y="134"/>
                  </a:cubicBezTo>
                  <a:cubicBezTo>
                    <a:pt x="195" y="131"/>
                    <a:pt x="189" y="128"/>
                    <a:pt x="185" y="126"/>
                  </a:cubicBezTo>
                  <a:cubicBezTo>
                    <a:pt x="183" y="125"/>
                    <a:pt x="181" y="123"/>
                    <a:pt x="178" y="122"/>
                  </a:cubicBezTo>
                  <a:cubicBezTo>
                    <a:pt x="176" y="121"/>
                    <a:pt x="174" y="120"/>
                    <a:pt x="172" y="119"/>
                  </a:cubicBezTo>
                  <a:cubicBezTo>
                    <a:pt x="171" y="119"/>
                    <a:pt x="171" y="118"/>
                    <a:pt x="170" y="118"/>
                  </a:cubicBezTo>
                  <a:cubicBezTo>
                    <a:pt x="168" y="118"/>
                    <a:pt x="167" y="118"/>
                    <a:pt x="167" y="120"/>
                  </a:cubicBezTo>
                  <a:cubicBezTo>
                    <a:pt x="160" y="130"/>
                    <a:pt x="153" y="138"/>
                    <a:pt x="141" y="143"/>
                  </a:cubicBezTo>
                  <a:cubicBezTo>
                    <a:pt x="134" y="146"/>
                    <a:pt x="124" y="147"/>
                    <a:pt x="115" y="145"/>
                  </a:cubicBezTo>
                  <a:cubicBezTo>
                    <a:pt x="119" y="140"/>
                    <a:pt x="123" y="136"/>
                    <a:pt x="127" y="131"/>
                  </a:cubicBezTo>
                  <a:cubicBezTo>
                    <a:pt x="131" y="127"/>
                    <a:pt x="136" y="122"/>
                    <a:pt x="139" y="117"/>
                  </a:cubicBezTo>
                  <a:cubicBezTo>
                    <a:pt x="139" y="116"/>
                    <a:pt x="139" y="115"/>
                    <a:pt x="138" y="115"/>
                  </a:cubicBezTo>
                  <a:cubicBezTo>
                    <a:pt x="139" y="113"/>
                    <a:pt x="139" y="111"/>
                    <a:pt x="139" y="109"/>
                  </a:cubicBezTo>
                  <a:cubicBezTo>
                    <a:pt x="140" y="104"/>
                    <a:pt x="140" y="99"/>
                    <a:pt x="140" y="94"/>
                  </a:cubicBezTo>
                  <a:cubicBezTo>
                    <a:pt x="140" y="94"/>
                    <a:pt x="140" y="94"/>
                    <a:pt x="140" y="94"/>
                  </a:cubicBezTo>
                  <a:cubicBezTo>
                    <a:pt x="140" y="93"/>
                    <a:pt x="140" y="93"/>
                    <a:pt x="140" y="92"/>
                  </a:cubicBezTo>
                  <a:cubicBezTo>
                    <a:pt x="136" y="87"/>
                    <a:pt x="131" y="83"/>
                    <a:pt x="125" y="81"/>
                  </a:cubicBezTo>
                  <a:cubicBezTo>
                    <a:pt x="124" y="81"/>
                    <a:pt x="123" y="82"/>
                    <a:pt x="122" y="83"/>
                  </a:cubicBezTo>
                  <a:cubicBezTo>
                    <a:pt x="121" y="83"/>
                    <a:pt x="121" y="83"/>
                    <a:pt x="120" y="83"/>
                  </a:cubicBezTo>
                  <a:cubicBezTo>
                    <a:pt x="119" y="84"/>
                    <a:pt x="118" y="85"/>
                    <a:pt x="118" y="86"/>
                  </a:cubicBezTo>
                  <a:cubicBezTo>
                    <a:pt x="118" y="84"/>
                    <a:pt x="118" y="82"/>
                    <a:pt x="118" y="80"/>
                  </a:cubicBezTo>
                  <a:cubicBezTo>
                    <a:pt x="118" y="77"/>
                    <a:pt x="118" y="73"/>
                    <a:pt x="118" y="69"/>
                  </a:cubicBezTo>
                  <a:cubicBezTo>
                    <a:pt x="118" y="67"/>
                    <a:pt x="118" y="64"/>
                    <a:pt x="116" y="62"/>
                  </a:cubicBezTo>
                  <a:cubicBezTo>
                    <a:pt x="113" y="58"/>
                    <a:pt x="108" y="54"/>
                    <a:pt x="103" y="52"/>
                  </a:cubicBezTo>
                  <a:cubicBezTo>
                    <a:pt x="103" y="51"/>
                    <a:pt x="101" y="50"/>
                    <a:pt x="100" y="50"/>
                  </a:cubicBezTo>
                  <a:cubicBezTo>
                    <a:pt x="91" y="55"/>
                    <a:pt x="84" y="64"/>
                    <a:pt x="77" y="71"/>
                  </a:cubicBezTo>
                  <a:cubicBezTo>
                    <a:pt x="71" y="76"/>
                    <a:pt x="66" y="82"/>
                    <a:pt x="61" y="88"/>
                  </a:cubicBezTo>
                  <a:cubicBezTo>
                    <a:pt x="58" y="77"/>
                    <a:pt x="61" y="67"/>
                    <a:pt x="68" y="59"/>
                  </a:cubicBezTo>
                  <a:cubicBezTo>
                    <a:pt x="73" y="54"/>
                    <a:pt x="79" y="46"/>
                    <a:pt x="85" y="42"/>
                  </a:cubicBezTo>
                  <a:cubicBezTo>
                    <a:pt x="86" y="43"/>
                    <a:pt x="87" y="42"/>
                    <a:pt x="88" y="42"/>
                  </a:cubicBezTo>
                  <a:cubicBezTo>
                    <a:pt x="90" y="39"/>
                    <a:pt x="90" y="35"/>
                    <a:pt x="90" y="31"/>
                  </a:cubicBezTo>
                  <a:cubicBezTo>
                    <a:pt x="91" y="28"/>
                    <a:pt x="92" y="23"/>
                    <a:pt x="90" y="20"/>
                  </a:cubicBezTo>
                  <a:cubicBezTo>
                    <a:pt x="90" y="20"/>
                    <a:pt x="90" y="20"/>
                    <a:pt x="90" y="20"/>
                  </a:cubicBezTo>
                  <a:cubicBezTo>
                    <a:pt x="90" y="20"/>
                    <a:pt x="90" y="19"/>
                    <a:pt x="90" y="19"/>
                  </a:cubicBezTo>
                  <a:cubicBezTo>
                    <a:pt x="88" y="15"/>
                    <a:pt x="85" y="12"/>
                    <a:pt x="83" y="10"/>
                  </a:cubicBezTo>
                  <a:cubicBezTo>
                    <a:pt x="80" y="6"/>
                    <a:pt x="77" y="3"/>
                    <a:pt x="74" y="1"/>
                  </a:cubicBezTo>
                  <a:cubicBezTo>
                    <a:pt x="73" y="0"/>
                    <a:pt x="71" y="0"/>
                    <a:pt x="71" y="1"/>
                  </a:cubicBezTo>
                  <a:cubicBezTo>
                    <a:pt x="70" y="0"/>
                    <a:pt x="70" y="0"/>
                    <a:pt x="69" y="0"/>
                  </a:cubicBezTo>
                  <a:cubicBezTo>
                    <a:pt x="50" y="5"/>
                    <a:pt x="34" y="27"/>
                    <a:pt x="25" y="45"/>
                  </a:cubicBezTo>
                  <a:cubicBezTo>
                    <a:pt x="6" y="68"/>
                    <a:pt x="0" y="105"/>
                    <a:pt x="10" y="131"/>
                  </a:cubicBezTo>
                  <a:cubicBezTo>
                    <a:pt x="10" y="132"/>
                    <a:pt x="9" y="132"/>
                    <a:pt x="9" y="132"/>
                  </a:cubicBezTo>
                  <a:cubicBezTo>
                    <a:pt x="8" y="134"/>
                    <a:pt x="8" y="135"/>
                    <a:pt x="9" y="137"/>
                  </a:cubicBezTo>
                  <a:cubicBezTo>
                    <a:pt x="9" y="137"/>
                    <a:pt x="9" y="137"/>
                    <a:pt x="9" y="137"/>
                  </a:cubicBezTo>
                  <a:cubicBezTo>
                    <a:pt x="9" y="137"/>
                    <a:pt x="9" y="137"/>
                    <a:pt x="9" y="137"/>
                  </a:cubicBezTo>
                  <a:cubicBezTo>
                    <a:pt x="9" y="137"/>
                    <a:pt x="9" y="137"/>
                    <a:pt x="9" y="138"/>
                  </a:cubicBezTo>
                  <a:cubicBezTo>
                    <a:pt x="7" y="141"/>
                    <a:pt x="8" y="146"/>
                    <a:pt x="9" y="150"/>
                  </a:cubicBezTo>
                  <a:cubicBezTo>
                    <a:pt x="9" y="155"/>
                    <a:pt x="9" y="160"/>
                    <a:pt x="11" y="165"/>
                  </a:cubicBezTo>
                  <a:cubicBezTo>
                    <a:pt x="11" y="165"/>
                    <a:pt x="12" y="166"/>
                    <a:pt x="13" y="166"/>
                  </a:cubicBezTo>
                  <a:cubicBezTo>
                    <a:pt x="14" y="168"/>
                    <a:pt x="15" y="170"/>
                    <a:pt x="17" y="172"/>
                  </a:cubicBezTo>
                  <a:cubicBezTo>
                    <a:pt x="18" y="173"/>
                    <a:pt x="20" y="176"/>
                    <a:pt x="21" y="177"/>
                  </a:cubicBezTo>
                  <a:cubicBezTo>
                    <a:pt x="22" y="178"/>
                    <a:pt x="23" y="179"/>
                    <a:pt x="24" y="180"/>
                  </a:cubicBezTo>
                  <a:cubicBezTo>
                    <a:pt x="25" y="181"/>
                    <a:pt x="26" y="183"/>
                    <a:pt x="27" y="184"/>
                  </a:cubicBezTo>
                  <a:cubicBezTo>
                    <a:pt x="27" y="185"/>
                    <a:pt x="27" y="186"/>
                    <a:pt x="27" y="187"/>
                  </a:cubicBezTo>
                  <a:cubicBezTo>
                    <a:pt x="27" y="189"/>
                    <a:pt x="29" y="190"/>
                    <a:pt x="31" y="190"/>
                  </a:cubicBezTo>
                  <a:cubicBezTo>
                    <a:pt x="32" y="193"/>
                    <a:pt x="34" y="195"/>
                    <a:pt x="36" y="198"/>
                  </a:cubicBezTo>
                  <a:cubicBezTo>
                    <a:pt x="40" y="202"/>
                    <a:pt x="44" y="206"/>
                    <a:pt x="48" y="209"/>
                  </a:cubicBezTo>
                  <a:cubicBezTo>
                    <a:pt x="49" y="210"/>
                    <a:pt x="51" y="211"/>
                    <a:pt x="52" y="209"/>
                  </a:cubicBezTo>
                  <a:cubicBezTo>
                    <a:pt x="55" y="206"/>
                    <a:pt x="58" y="202"/>
                    <a:pt x="61" y="199"/>
                  </a:cubicBezTo>
                  <a:cubicBezTo>
                    <a:pt x="61" y="199"/>
                    <a:pt x="61" y="199"/>
                    <a:pt x="61" y="199"/>
                  </a:cubicBezTo>
                  <a:cubicBezTo>
                    <a:pt x="61" y="199"/>
                    <a:pt x="61" y="200"/>
                    <a:pt x="61" y="201"/>
                  </a:cubicBezTo>
                  <a:cubicBezTo>
                    <a:pt x="62" y="202"/>
                    <a:pt x="63" y="202"/>
                    <a:pt x="63" y="201"/>
                  </a:cubicBezTo>
                  <a:cubicBezTo>
                    <a:pt x="106" y="240"/>
                    <a:pt x="187" y="214"/>
                    <a:pt x="203" y="161"/>
                  </a:cubicBezTo>
                  <a:cubicBezTo>
                    <a:pt x="204" y="160"/>
                    <a:pt x="203" y="160"/>
                    <a:pt x="203" y="160"/>
                  </a:cubicBezTo>
                  <a:close/>
                  <a:moveTo>
                    <a:pt x="119" y="131"/>
                  </a:moveTo>
                  <a:cubicBezTo>
                    <a:pt x="118" y="132"/>
                    <a:pt x="117" y="133"/>
                    <a:pt x="116" y="134"/>
                  </a:cubicBezTo>
                  <a:cubicBezTo>
                    <a:pt x="116" y="130"/>
                    <a:pt x="116" y="125"/>
                    <a:pt x="116" y="120"/>
                  </a:cubicBezTo>
                  <a:cubicBezTo>
                    <a:pt x="117" y="119"/>
                    <a:pt x="118" y="118"/>
                    <a:pt x="119" y="117"/>
                  </a:cubicBezTo>
                  <a:cubicBezTo>
                    <a:pt x="119" y="117"/>
                    <a:pt x="119" y="116"/>
                    <a:pt x="120" y="116"/>
                  </a:cubicBezTo>
                  <a:cubicBezTo>
                    <a:pt x="119" y="121"/>
                    <a:pt x="118" y="126"/>
                    <a:pt x="119" y="131"/>
                  </a:cubicBezTo>
                  <a:close/>
                  <a:moveTo>
                    <a:pt x="125" y="124"/>
                  </a:moveTo>
                  <a:cubicBezTo>
                    <a:pt x="124" y="125"/>
                    <a:pt x="123" y="127"/>
                    <a:pt x="121" y="128"/>
                  </a:cubicBezTo>
                  <a:cubicBezTo>
                    <a:pt x="121" y="124"/>
                    <a:pt x="121" y="119"/>
                    <a:pt x="121" y="115"/>
                  </a:cubicBezTo>
                  <a:cubicBezTo>
                    <a:pt x="123" y="113"/>
                    <a:pt x="125" y="111"/>
                    <a:pt x="126" y="110"/>
                  </a:cubicBezTo>
                  <a:cubicBezTo>
                    <a:pt x="126" y="114"/>
                    <a:pt x="125" y="119"/>
                    <a:pt x="125" y="124"/>
                  </a:cubicBezTo>
                  <a:close/>
                  <a:moveTo>
                    <a:pt x="134" y="107"/>
                  </a:moveTo>
                  <a:cubicBezTo>
                    <a:pt x="133" y="110"/>
                    <a:pt x="132" y="114"/>
                    <a:pt x="133" y="117"/>
                  </a:cubicBezTo>
                  <a:cubicBezTo>
                    <a:pt x="131" y="118"/>
                    <a:pt x="130" y="120"/>
                    <a:pt x="128" y="121"/>
                  </a:cubicBezTo>
                  <a:cubicBezTo>
                    <a:pt x="128" y="117"/>
                    <a:pt x="128" y="112"/>
                    <a:pt x="128" y="108"/>
                  </a:cubicBezTo>
                  <a:cubicBezTo>
                    <a:pt x="131" y="106"/>
                    <a:pt x="133" y="104"/>
                    <a:pt x="135" y="102"/>
                  </a:cubicBezTo>
                  <a:cubicBezTo>
                    <a:pt x="135" y="103"/>
                    <a:pt x="134" y="105"/>
                    <a:pt x="134" y="107"/>
                  </a:cubicBezTo>
                  <a:close/>
                  <a:moveTo>
                    <a:pt x="112" y="91"/>
                  </a:moveTo>
                  <a:cubicBezTo>
                    <a:pt x="111" y="92"/>
                    <a:pt x="109" y="93"/>
                    <a:pt x="108" y="95"/>
                  </a:cubicBezTo>
                  <a:cubicBezTo>
                    <a:pt x="108" y="93"/>
                    <a:pt x="108" y="91"/>
                    <a:pt x="107" y="89"/>
                  </a:cubicBezTo>
                  <a:cubicBezTo>
                    <a:pt x="107" y="88"/>
                    <a:pt x="107" y="86"/>
                    <a:pt x="107" y="85"/>
                  </a:cubicBezTo>
                  <a:cubicBezTo>
                    <a:pt x="107" y="84"/>
                    <a:pt x="106" y="83"/>
                    <a:pt x="106" y="82"/>
                  </a:cubicBezTo>
                  <a:cubicBezTo>
                    <a:pt x="106" y="82"/>
                    <a:pt x="106" y="81"/>
                    <a:pt x="106" y="81"/>
                  </a:cubicBezTo>
                  <a:cubicBezTo>
                    <a:pt x="106" y="81"/>
                    <a:pt x="107" y="80"/>
                    <a:pt x="107" y="80"/>
                  </a:cubicBezTo>
                  <a:cubicBezTo>
                    <a:pt x="107" y="80"/>
                    <a:pt x="107" y="80"/>
                    <a:pt x="107" y="80"/>
                  </a:cubicBezTo>
                  <a:cubicBezTo>
                    <a:pt x="109" y="77"/>
                    <a:pt x="111" y="75"/>
                    <a:pt x="113" y="73"/>
                  </a:cubicBezTo>
                  <a:cubicBezTo>
                    <a:pt x="113" y="75"/>
                    <a:pt x="113" y="77"/>
                    <a:pt x="112" y="78"/>
                  </a:cubicBezTo>
                  <a:cubicBezTo>
                    <a:pt x="112" y="82"/>
                    <a:pt x="111" y="87"/>
                    <a:pt x="112" y="91"/>
                  </a:cubicBezTo>
                  <a:close/>
                  <a:moveTo>
                    <a:pt x="106" y="96"/>
                  </a:moveTo>
                  <a:cubicBezTo>
                    <a:pt x="104" y="98"/>
                    <a:pt x="103" y="100"/>
                    <a:pt x="101" y="102"/>
                  </a:cubicBezTo>
                  <a:cubicBezTo>
                    <a:pt x="101" y="97"/>
                    <a:pt x="100" y="92"/>
                    <a:pt x="100" y="87"/>
                  </a:cubicBezTo>
                  <a:cubicBezTo>
                    <a:pt x="102" y="85"/>
                    <a:pt x="103" y="84"/>
                    <a:pt x="104" y="82"/>
                  </a:cubicBezTo>
                  <a:cubicBezTo>
                    <a:pt x="105" y="85"/>
                    <a:pt x="105" y="87"/>
                    <a:pt x="105" y="89"/>
                  </a:cubicBezTo>
                  <a:cubicBezTo>
                    <a:pt x="106" y="91"/>
                    <a:pt x="106" y="94"/>
                    <a:pt x="106" y="96"/>
                  </a:cubicBezTo>
                  <a:close/>
                  <a:moveTo>
                    <a:pt x="68" y="50"/>
                  </a:moveTo>
                  <a:cubicBezTo>
                    <a:pt x="65" y="53"/>
                    <a:pt x="63" y="56"/>
                    <a:pt x="61" y="59"/>
                  </a:cubicBezTo>
                  <a:cubicBezTo>
                    <a:pt x="61" y="59"/>
                    <a:pt x="61" y="59"/>
                    <a:pt x="60" y="59"/>
                  </a:cubicBezTo>
                  <a:cubicBezTo>
                    <a:pt x="60" y="54"/>
                    <a:pt x="60" y="49"/>
                    <a:pt x="60" y="44"/>
                  </a:cubicBezTo>
                  <a:cubicBezTo>
                    <a:pt x="62" y="41"/>
                    <a:pt x="65" y="39"/>
                    <a:pt x="68" y="36"/>
                  </a:cubicBezTo>
                  <a:cubicBezTo>
                    <a:pt x="67" y="41"/>
                    <a:pt x="66" y="46"/>
                    <a:pt x="68" y="50"/>
                  </a:cubicBezTo>
                  <a:close/>
                  <a:moveTo>
                    <a:pt x="69" y="49"/>
                  </a:moveTo>
                  <a:cubicBezTo>
                    <a:pt x="69" y="47"/>
                    <a:pt x="69" y="45"/>
                    <a:pt x="69" y="43"/>
                  </a:cubicBezTo>
                  <a:cubicBezTo>
                    <a:pt x="69" y="40"/>
                    <a:pt x="70" y="38"/>
                    <a:pt x="70" y="35"/>
                  </a:cubicBezTo>
                  <a:cubicBezTo>
                    <a:pt x="70" y="35"/>
                    <a:pt x="70" y="35"/>
                    <a:pt x="70" y="35"/>
                  </a:cubicBezTo>
                  <a:cubicBezTo>
                    <a:pt x="72" y="34"/>
                    <a:pt x="74" y="32"/>
                    <a:pt x="75" y="31"/>
                  </a:cubicBezTo>
                  <a:cubicBezTo>
                    <a:pt x="75" y="35"/>
                    <a:pt x="75" y="40"/>
                    <a:pt x="76" y="43"/>
                  </a:cubicBezTo>
                  <a:cubicBezTo>
                    <a:pt x="73" y="45"/>
                    <a:pt x="71" y="47"/>
                    <a:pt x="69" y="49"/>
                  </a:cubicBezTo>
                  <a:close/>
                  <a:moveTo>
                    <a:pt x="85" y="25"/>
                  </a:moveTo>
                  <a:cubicBezTo>
                    <a:pt x="85" y="27"/>
                    <a:pt x="85" y="29"/>
                    <a:pt x="84" y="30"/>
                  </a:cubicBezTo>
                  <a:cubicBezTo>
                    <a:pt x="84" y="33"/>
                    <a:pt x="83" y="37"/>
                    <a:pt x="83" y="40"/>
                  </a:cubicBezTo>
                  <a:cubicBezTo>
                    <a:pt x="81" y="40"/>
                    <a:pt x="79" y="41"/>
                    <a:pt x="77" y="42"/>
                  </a:cubicBezTo>
                  <a:cubicBezTo>
                    <a:pt x="77" y="38"/>
                    <a:pt x="77" y="34"/>
                    <a:pt x="77" y="31"/>
                  </a:cubicBezTo>
                  <a:cubicBezTo>
                    <a:pt x="79" y="29"/>
                    <a:pt x="82" y="27"/>
                    <a:pt x="85" y="25"/>
                  </a:cubicBezTo>
                  <a:close/>
                  <a:moveTo>
                    <a:pt x="12" y="85"/>
                  </a:moveTo>
                  <a:cubicBezTo>
                    <a:pt x="12" y="90"/>
                    <a:pt x="12" y="95"/>
                    <a:pt x="13" y="100"/>
                  </a:cubicBezTo>
                  <a:cubicBezTo>
                    <a:pt x="13" y="100"/>
                    <a:pt x="12" y="100"/>
                    <a:pt x="12" y="101"/>
                  </a:cubicBezTo>
                  <a:cubicBezTo>
                    <a:pt x="11" y="104"/>
                    <a:pt x="11" y="107"/>
                    <a:pt x="10" y="111"/>
                  </a:cubicBezTo>
                  <a:cubicBezTo>
                    <a:pt x="10" y="102"/>
                    <a:pt x="10" y="94"/>
                    <a:pt x="12" y="85"/>
                  </a:cubicBezTo>
                  <a:close/>
                  <a:moveTo>
                    <a:pt x="12" y="129"/>
                  </a:moveTo>
                  <a:cubicBezTo>
                    <a:pt x="12" y="124"/>
                    <a:pt x="11" y="120"/>
                    <a:pt x="11" y="116"/>
                  </a:cubicBezTo>
                  <a:cubicBezTo>
                    <a:pt x="12" y="112"/>
                    <a:pt x="13" y="107"/>
                    <a:pt x="13" y="102"/>
                  </a:cubicBezTo>
                  <a:cubicBezTo>
                    <a:pt x="14" y="110"/>
                    <a:pt x="17" y="117"/>
                    <a:pt x="21" y="123"/>
                  </a:cubicBezTo>
                  <a:cubicBezTo>
                    <a:pt x="21" y="124"/>
                    <a:pt x="21" y="124"/>
                    <a:pt x="21" y="124"/>
                  </a:cubicBezTo>
                  <a:cubicBezTo>
                    <a:pt x="19" y="125"/>
                    <a:pt x="16" y="126"/>
                    <a:pt x="13" y="128"/>
                  </a:cubicBezTo>
                  <a:cubicBezTo>
                    <a:pt x="15" y="123"/>
                    <a:pt x="15" y="119"/>
                    <a:pt x="16" y="113"/>
                  </a:cubicBezTo>
                  <a:cubicBezTo>
                    <a:pt x="16" y="113"/>
                    <a:pt x="15" y="113"/>
                    <a:pt x="14" y="113"/>
                  </a:cubicBezTo>
                  <a:cubicBezTo>
                    <a:pt x="14" y="119"/>
                    <a:pt x="13" y="124"/>
                    <a:pt x="12" y="129"/>
                  </a:cubicBezTo>
                  <a:close/>
                  <a:moveTo>
                    <a:pt x="16" y="165"/>
                  </a:moveTo>
                  <a:cubicBezTo>
                    <a:pt x="16" y="164"/>
                    <a:pt x="16" y="164"/>
                    <a:pt x="16" y="164"/>
                  </a:cubicBezTo>
                  <a:cubicBezTo>
                    <a:pt x="16" y="159"/>
                    <a:pt x="15" y="154"/>
                    <a:pt x="14" y="149"/>
                  </a:cubicBezTo>
                  <a:cubicBezTo>
                    <a:pt x="14" y="148"/>
                    <a:pt x="13" y="147"/>
                    <a:pt x="13" y="146"/>
                  </a:cubicBezTo>
                  <a:cubicBezTo>
                    <a:pt x="13" y="146"/>
                    <a:pt x="14" y="147"/>
                    <a:pt x="14" y="147"/>
                  </a:cubicBezTo>
                  <a:cubicBezTo>
                    <a:pt x="15" y="148"/>
                    <a:pt x="16" y="149"/>
                    <a:pt x="17" y="151"/>
                  </a:cubicBezTo>
                  <a:cubicBezTo>
                    <a:pt x="17" y="156"/>
                    <a:pt x="18" y="162"/>
                    <a:pt x="19" y="167"/>
                  </a:cubicBezTo>
                  <a:cubicBezTo>
                    <a:pt x="18" y="166"/>
                    <a:pt x="17" y="165"/>
                    <a:pt x="16" y="165"/>
                  </a:cubicBezTo>
                  <a:close/>
                  <a:moveTo>
                    <a:pt x="22" y="169"/>
                  </a:moveTo>
                  <a:cubicBezTo>
                    <a:pt x="21" y="163"/>
                    <a:pt x="19" y="158"/>
                    <a:pt x="18" y="152"/>
                  </a:cubicBezTo>
                  <a:cubicBezTo>
                    <a:pt x="19" y="153"/>
                    <a:pt x="21" y="153"/>
                    <a:pt x="22" y="153"/>
                  </a:cubicBezTo>
                  <a:cubicBezTo>
                    <a:pt x="22" y="159"/>
                    <a:pt x="22" y="165"/>
                    <a:pt x="23" y="170"/>
                  </a:cubicBezTo>
                  <a:cubicBezTo>
                    <a:pt x="23" y="170"/>
                    <a:pt x="22" y="169"/>
                    <a:pt x="22" y="169"/>
                  </a:cubicBezTo>
                  <a:close/>
                  <a:moveTo>
                    <a:pt x="31" y="165"/>
                  </a:moveTo>
                  <a:cubicBezTo>
                    <a:pt x="31" y="165"/>
                    <a:pt x="30" y="165"/>
                    <a:pt x="29" y="165"/>
                  </a:cubicBezTo>
                  <a:cubicBezTo>
                    <a:pt x="28" y="168"/>
                    <a:pt x="27" y="172"/>
                    <a:pt x="27" y="175"/>
                  </a:cubicBezTo>
                  <a:cubicBezTo>
                    <a:pt x="27" y="174"/>
                    <a:pt x="26" y="174"/>
                    <a:pt x="26" y="173"/>
                  </a:cubicBezTo>
                  <a:cubicBezTo>
                    <a:pt x="26" y="173"/>
                    <a:pt x="26" y="173"/>
                    <a:pt x="26" y="173"/>
                  </a:cubicBezTo>
                  <a:cubicBezTo>
                    <a:pt x="25" y="173"/>
                    <a:pt x="25" y="173"/>
                    <a:pt x="25" y="173"/>
                  </a:cubicBezTo>
                  <a:cubicBezTo>
                    <a:pt x="26" y="173"/>
                    <a:pt x="26" y="173"/>
                    <a:pt x="26" y="173"/>
                  </a:cubicBezTo>
                  <a:cubicBezTo>
                    <a:pt x="26" y="166"/>
                    <a:pt x="25" y="159"/>
                    <a:pt x="24" y="153"/>
                  </a:cubicBezTo>
                  <a:cubicBezTo>
                    <a:pt x="24" y="153"/>
                    <a:pt x="24" y="152"/>
                    <a:pt x="24" y="152"/>
                  </a:cubicBezTo>
                  <a:cubicBezTo>
                    <a:pt x="26" y="151"/>
                    <a:pt x="28" y="150"/>
                    <a:pt x="30" y="148"/>
                  </a:cubicBezTo>
                  <a:cubicBezTo>
                    <a:pt x="30" y="153"/>
                    <a:pt x="31" y="159"/>
                    <a:pt x="32" y="164"/>
                  </a:cubicBezTo>
                  <a:cubicBezTo>
                    <a:pt x="32" y="164"/>
                    <a:pt x="32" y="164"/>
                    <a:pt x="32" y="165"/>
                  </a:cubicBezTo>
                  <a:cubicBezTo>
                    <a:pt x="32" y="165"/>
                    <a:pt x="32" y="165"/>
                    <a:pt x="31" y="165"/>
                  </a:cubicBezTo>
                  <a:close/>
                  <a:moveTo>
                    <a:pt x="32" y="147"/>
                  </a:moveTo>
                  <a:cubicBezTo>
                    <a:pt x="32" y="147"/>
                    <a:pt x="32" y="147"/>
                    <a:pt x="33" y="147"/>
                  </a:cubicBezTo>
                  <a:cubicBezTo>
                    <a:pt x="34" y="150"/>
                    <a:pt x="36" y="153"/>
                    <a:pt x="39" y="155"/>
                  </a:cubicBezTo>
                  <a:cubicBezTo>
                    <a:pt x="39" y="155"/>
                    <a:pt x="38" y="156"/>
                    <a:pt x="38" y="156"/>
                  </a:cubicBezTo>
                  <a:cubicBezTo>
                    <a:pt x="37" y="158"/>
                    <a:pt x="35" y="160"/>
                    <a:pt x="33" y="161"/>
                  </a:cubicBezTo>
                  <a:cubicBezTo>
                    <a:pt x="33" y="157"/>
                    <a:pt x="32" y="152"/>
                    <a:pt x="32" y="147"/>
                  </a:cubicBezTo>
                  <a:close/>
                  <a:moveTo>
                    <a:pt x="36" y="176"/>
                  </a:moveTo>
                  <a:cubicBezTo>
                    <a:pt x="36" y="181"/>
                    <a:pt x="36" y="185"/>
                    <a:pt x="36" y="190"/>
                  </a:cubicBezTo>
                  <a:cubicBezTo>
                    <a:pt x="35" y="189"/>
                    <a:pt x="34" y="189"/>
                    <a:pt x="33" y="188"/>
                  </a:cubicBezTo>
                  <a:cubicBezTo>
                    <a:pt x="33" y="188"/>
                    <a:pt x="33" y="187"/>
                    <a:pt x="33" y="187"/>
                  </a:cubicBezTo>
                  <a:cubicBezTo>
                    <a:pt x="33" y="182"/>
                    <a:pt x="34" y="175"/>
                    <a:pt x="33" y="170"/>
                  </a:cubicBezTo>
                  <a:cubicBezTo>
                    <a:pt x="34" y="172"/>
                    <a:pt x="36" y="174"/>
                    <a:pt x="37" y="175"/>
                  </a:cubicBezTo>
                  <a:cubicBezTo>
                    <a:pt x="37" y="175"/>
                    <a:pt x="36" y="175"/>
                    <a:pt x="36" y="176"/>
                  </a:cubicBezTo>
                  <a:close/>
                  <a:moveTo>
                    <a:pt x="41" y="195"/>
                  </a:moveTo>
                  <a:cubicBezTo>
                    <a:pt x="40" y="194"/>
                    <a:pt x="40" y="194"/>
                    <a:pt x="39" y="193"/>
                  </a:cubicBezTo>
                  <a:cubicBezTo>
                    <a:pt x="39" y="187"/>
                    <a:pt x="38" y="182"/>
                    <a:pt x="37" y="176"/>
                  </a:cubicBezTo>
                  <a:cubicBezTo>
                    <a:pt x="39" y="179"/>
                    <a:pt x="42" y="182"/>
                    <a:pt x="44" y="184"/>
                  </a:cubicBezTo>
                  <a:cubicBezTo>
                    <a:pt x="44" y="184"/>
                    <a:pt x="44" y="184"/>
                    <a:pt x="44" y="185"/>
                  </a:cubicBezTo>
                  <a:cubicBezTo>
                    <a:pt x="44" y="190"/>
                    <a:pt x="45" y="195"/>
                    <a:pt x="46" y="199"/>
                  </a:cubicBezTo>
                  <a:cubicBezTo>
                    <a:pt x="44" y="198"/>
                    <a:pt x="42" y="196"/>
                    <a:pt x="41" y="195"/>
                  </a:cubicBezTo>
                  <a:close/>
                  <a:moveTo>
                    <a:pt x="50" y="204"/>
                  </a:moveTo>
                  <a:cubicBezTo>
                    <a:pt x="49" y="203"/>
                    <a:pt x="49" y="202"/>
                    <a:pt x="48" y="202"/>
                  </a:cubicBezTo>
                  <a:cubicBezTo>
                    <a:pt x="47" y="197"/>
                    <a:pt x="46" y="191"/>
                    <a:pt x="45" y="186"/>
                  </a:cubicBezTo>
                  <a:cubicBezTo>
                    <a:pt x="47" y="187"/>
                    <a:pt x="49" y="186"/>
                    <a:pt x="50" y="185"/>
                  </a:cubicBezTo>
                  <a:cubicBezTo>
                    <a:pt x="51" y="184"/>
                    <a:pt x="51" y="184"/>
                    <a:pt x="52" y="184"/>
                  </a:cubicBezTo>
                  <a:cubicBezTo>
                    <a:pt x="52" y="189"/>
                    <a:pt x="52" y="195"/>
                    <a:pt x="53" y="200"/>
                  </a:cubicBezTo>
                  <a:cubicBezTo>
                    <a:pt x="52" y="201"/>
                    <a:pt x="51" y="202"/>
                    <a:pt x="50" y="204"/>
                  </a:cubicBezTo>
                  <a:close/>
                  <a:moveTo>
                    <a:pt x="58" y="195"/>
                  </a:moveTo>
                  <a:cubicBezTo>
                    <a:pt x="57" y="196"/>
                    <a:pt x="56" y="197"/>
                    <a:pt x="55" y="198"/>
                  </a:cubicBezTo>
                  <a:cubicBezTo>
                    <a:pt x="55" y="193"/>
                    <a:pt x="54" y="188"/>
                    <a:pt x="54" y="183"/>
                  </a:cubicBezTo>
                  <a:cubicBezTo>
                    <a:pt x="56" y="182"/>
                    <a:pt x="58" y="181"/>
                    <a:pt x="59" y="179"/>
                  </a:cubicBezTo>
                  <a:cubicBezTo>
                    <a:pt x="60" y="184"/>
                    <a:pt x="60" y="189"/>
                    <a:pt x="60" y="194"/>
                  </a:cubicBezTo>
                  <a:cubicBezTo>
                    <a:pt x="60" y="194"/>
                    <a:pt x="59" y="194"/>
                    <a:pt x="58" y="195"/>
                  </a:cubicBezTo>
                  <a:close/>
                  <a:moveTo>
                    <a:pt x="59" y="171"/>
                  </a:moveTo>
                  <a:cubicBezTo>
                    <a:pt x="58" y="172"/>
                    <a:pt x="57" y="172"/>
                    <a:pt x="57" y="172"/>
                  </a:cubicBezTo>
                  <a:cubicBezTo>
                    <a:pt x="54" y="175"/>
                    <a:pt x="51" y="177"/>
                    <a:pt x="48" y="180"/>
                  </a:cubicBezTo>
                  <a:cubicBezTo>
                    <a:pt x="44" y="174"/>
                    <a:pt x="39" y="170"/>
                    <a:pt x="34" y="166"/>
                  </a:cubicBezTo>
                  <a:cubicBezTo>
                    <a:pt x="34" y="166"/>
                    <a:pt x="34" y="166"/>
                    <a:pt x="34" y="165"/>
                  </a:cubicBezTo>
                  <a:cubicBezTo>
                    <a:pt x="39" y="164"/>
                    <a:pt x="42" y="161"/>
                    <a:pt x="45" y="157"/>
                  </a:cubicBezTo>
                  <a:cubicBezTo>
                    <a:pt x="46" y="156"/>
                    <a:pt x="45" y="155"/>
                    <a:pt x="45" y="154"/>
                  </a:cubicBezTo>
                  <a:cubicBezTo>
                    <a:pt x="45" y="153"/>
                    <a:pt x="44" y="153"/>
                    <a:pt x="44" y="153"/>
                  </a:cubicBezTo>
                  <a:cubicBezTo>
                    <a:pt x="44" y="152"/>
                    <a:pt x="44" y="152"/>
                    <a:pt x="43" y="151"/>
                  </a:cubicBezTo>
                  <a:cubicBezTo>
                    <a:pt x="42" y="150"/>
                    <a:pt x="40" y="148"/>
                    <a:pt x="39" y="147"/>
                  </a:cubicBezTo>
                  <a:cubicBezTo>
                    <a:pt x="37" y="145"/>
                    <a:pt x="36" y="144"/>
                    <a:pt x="35" y="142"/>
                  </a:cubicBezTo>
                  <a:cubicBezTo>
                    <a:pt x="34" y="142"/>
                    <a:pt x="34" y="141"/>
                    <a:pt x="33" y="142"/>
                  </a:cubicBezTo>
                  <a:cubicBezTo>
                    <a:pt x="32" y="141"/>
                    <a:pt x="31" y="141"/>
                    <a:pt x="30" y="141"/>
                  </a:cubicBezTo>
                  <a:cubicBezTo>
                    <a:pt x="27" y="143"/>
                    <a:pt x="25" y="145"/>
                    <a:pt x="22" y="147"/>
                  </a:cubicBezTo>
                  <a:cubicBezTo>
                    <a:pt x="21" y="146"/>
                    <a:pt x="19" y="145"/>
                    <a:pt x="18" y="143"/>
                  </a:cubicBezTo>
                  <a:cubicBezTo>
                    <a:pt x="16" y="142"/>
                    <a:pt x="15" y="140"/>
                    <a:pt x="13" y="138"/>
                  </a:cubicBezTo>
                  <a:cubicBezTo>
                    <a:pt x="14" y="138"/>
                    <a:pt x="14" y="138"/>
                    <a:pt x="14" y="137"/>
                  </a:cubicBezTo>
                  <a:cubicBezTo>
                    <a:pt x="18" y="134"/>
                    <a:pt x="21" y="130"/>
                    <a:pt x="24" y="126"/>
                  </a:cubicBezTo>
                  <a:cubicBezTo>
                    <a:pt x="25" y="125"/>
                    <a:pt x="24" y="124"/>
                    <a:pt x="23" y="123"/>
                  </a:cubicBezTo>
                  <a:cubicBezTo>
                    <a:pt x="24" y="123"/>
                    <a:pt x="24" y="123"/>
                    <a:pt x="24" y="122"/>
                  </a:cubicBezTo>
                  <a:cubicBezTo>
                    <a:pt x="7" y="77"/>
                    <a:pt x="32" y="29"/>
                    <a:pt x="70" y="4"/>
                  </a:cubicBezTo>
                  <a:cubicBezTo>
                    <a:pt x="70" y="4"/>
                    <a:pt x="70" y="4"/>
                    <a:pt x="70" y="4"/>
                  </a:cubicBezTo>
                  <a:cubicBezTo>
                    <a:pt x="73" y="7"/>
                    <a:pt x="75" y="10"/>
                    <a:pt x="77" y="13"/>
                  </a:cubicBezTo>
                  <a:cubicBezTo>
                    <a:pt x="79" y="15"/>
                    <a:pt x="81" y="18"/>
                    <a:pt x="83" y="21"/>
                  </a:cubicBezTo>
                  <a:cubicBezTo>
                    <a:pt x="66" y="25"/>
                    <a:pt x="51" y="38"/>
                    <a:pt x="45" y="55"/>
                  </a:cubicBezTo>
                  <a:cubicBezTo>
                    <a:pt x="39" y="69"/>
                    <a:pt x="38" y="91"/>
                    <a:pt x="53" y="100"/>
                  </a:cubicBezTo>
                  <a:cubicBezTo>
                    <a:pt x="55" y="101"/>
                    <a:pt x="57" y="100"/>
                    <a:pt x="57" y="98"/>
                  </a:cubicBezTo>
                  <a:cubicBezTo>
                    <a:pt x="66" y="91"/>
                    <a:pt x="73" y="83"/>
                    <a:pt x="81" y="75"/>
                  </a:cubicBezTo>
                  <a:cubicBezTo>
                    <a:pt x="88" y="69"/>
                    <a:pt x="96" y="63"/>
                    <a:pt x="101" y="55"/>
                  </a:cubicBezTo>
                  <a:cubicBezTo>
                    <a:pt x="104" y="57"/>
                    <a:pt x="106" y="59"/>
                    <a:pt x="108" y="61"/>
                  </a:cubicBezTo>
                  <a:cubicBezTo>
                    <a:pt x="109" y="62"/>
                    <a:pt x="113" y="66"/>
                    <a:pt x="111" y="67"/>
                  </a:cubicBezTo>
                  <a:cubicBezTo>
                    <a:pt x="110" y="68"/>
                    <a:pt x="109" y="69"/>
                    <a:pt x="109" y="70"/>
                  </a:cubicBezTo>
                  <a:cubicBezTo>
                    <a:pt x="94" y="82"/>
                    <a:pt x="79" y="96"/>
                    <a:pt x="67" y="112"/>
                  </a:cubicBezTo>
                  <a:cubicBezTo>
                    <a:pt x="66" y="113"/>
                    <a:pt x="66" y="115"/>
                    <a:pt x="68" y="115"/>
                  </a:cubicBezTo>
                  <a:cubicBezTo>
                    <a:pt x="68" y="116"/>
                    <a:pt x="68" y="116"/>
                    <a:pt x="68" y="116"/>
                  </a:cubicBezTo>
                  <a:cubicBezTo>
                    <a:pt x="70" y="121"/>
                    <a:pt x="75" y="125"/>
                    <a:pt x="79" y="128"/>
                  </a:cubicBezTo>
                  <a:cubicBezTo>
                    <a:pt x="80" y="129"/>
                    <a:pt x="81" y="128"/>
                    <a:pt x="82" y="128"/>
                  </a:cubicBezTo>
                  <a:cubicBezTo>
                    <a:pt x="83" y="128"/>
                    <a:pt x="84" y="128"/>
                    <a:pt x="85" y="127"/>
                  </a:cubicBezTo>
                  <a:cubicBezTo>
                    <a:pt x="87" y="123"/>
                    <a:pt x="91" y="120"/>
                    <a:pt x="94" y="117"/>
                  </a:cubicBezTo>
                  <a:cubicBezTo>
                    <a:pt x="94" y="117"/>
                    <a:pt x="94" y="117"/>
                    <a:pt x="95" y="116"/>
                  </a:cubicBezTo>
                  <a:cubicBezTo>
                    <a:pt x="98" y="113"/>
                    <a:pt x="102" y="110"/>
                    <a:pt x="105" y="107"/>
                  </a:cubicBezTo>
                  <a:cubicBezTo>
                    <a:pt x="111" y="100"/>
                    <a:pt x="118" y="94"/>
                    <a:pt x="124" y="87"/>
                  </a:cubicBezTo>
                  <a:cubicBezTo>
                    <a:pt x="124" y="87"/>
                    <a:pt x="124" y="87"/>
                    <a:pt x="124" y="87"/>
                  </a:cubicBezTo>
                  <a:cubicBezTo>
                    <a:pt x="127" y="90"/>
                    <a:pt x="131" y="93"/>
                    <a:pt x="134" y="96"/>
                  </a:cubicBezTo>
                  <a:cubicBezTo>
                    <a:pt x="126" y="99"/>
                    <a:pt x="119" y="107"/>
                    <a:pt x="114" y="114"/>
                  </a:cubicBezTo>
                  <a:cubicBezTo>
                    <a:pt x="108" y="120"/>
                    <a:pt x="102" y="128"/>
                    <a:pt x="97" y="135"/>
                  </a:cubicBezTo>
                  <a:cubicBezTo>
                    <a:pt x="96" y="137"/>
                    <a:pt x="97" y="138"/>
                    <a:pt x="98" y="139"/>
                  </a:cubicBezTo>
                  <a:cubicBezTo>
                    <a:pt x="97" y="154"/>
                    <a:pt x="124" y="154"/>
                    <a:pt x="134" y="152"/>
                  </a:cubicBezTo>
                  <a:cubicBezTo>
                    <a:pt x="150" y="150"/>
                    <a:pt x="163" y="140"/>
                    <a:pt x="171" y="125"/>
                  </a:cubicBezTo>
                  <a:cubicBezTo>
                    <a:pt x="172" y="127"/>
                    <a:pt x="175" y="129"/>
                    <a:pt x="176" y="129"/>
                  </a:cubicBezTo>
                  <a:cubicBezTo>
                    <a:pt x="181" y="133"/>
                    <a:pt x="187" y="138"/>
                    <a:pt x="193" y="139"/>
                  </a:cubicBezTo>
                  <a:cubicBezTo>
                    <a:pt x="179" y="162"/>
                    <a:pt x="164" y="182"/>
                    <a:pt x="137" y="191"/>
                  </a:cubicBezTo>
                  <a:cubicBezTo>
                    <a:pt x="109" y="199"/>
                    <a:pt x="82" y="190"/>
                    <a:pt x="61" y="172"/>
                  </a:cubicBezTo>
                  <a:cubicBezTo>
                    <a:pt x="60" y="171"/>
                    <a:pt x="59" y="171"/>
                    <a:pt x="59" y="171"/>
                  </a:cubicBezTo>
                  <a:close/>
                  <a:moveTo>
                    <a:pt x="48" y="72"/>
                  </a:moveTo>
                  <a:cubicBezTo>
                    <a:pt x="48" y="68"/>
                    <a:pt x="48" y="64"/>
                    <a:pt x="50" y="59"/>
                  </a:cubicBezTo>
                  <a:cubicBezTo>
                    <a:pt x="50" y="65"/>
                    <a:pt x="51" y="70"/>
                    <a:pt x="53" y="75"/>
                  </a:cubicBezTo>
                  <a:cubicBezTo>
                    <a:pt x="53" y="75"/>
                    <a:pt x="54" y="75"/>
                    <a:pt x="54" y="75"/>
                  </a:cubicBezTo>
                  <a:cubicBezTo>
                    <a:pt x="53" y="81"/>
                    <a:pt x="54" y="87"/>
                    <a:pt x="57" y="92"/>
                  </a:cubicBezTo>
                  <a:cubicBezTo>
                    <a:pt x="57" y="92"/>
                    <a:pt x="57" y="92"/>
                    <a:pt x="57" y="92"/>
                  </a:cubicBezTo>
                  <a:cubicBezTo>
                    <a:pt x="56" y="93"/>
                    <a:pt x="56" y="93"/>
                    <a:pt x="55" y="94"/>
                  </a:cubicBezTo>
                  <a:cubicBezTo>
                    <a:pt x="52" y="89"/>
                    <a:pt x="49" y="84"/>
                    <a:pt x="48" y="79"/>
                  </a:cubicBezTo>
                  <a:cubicBezTo>
                    <a:pt x="50" y="83"/>
                    <a:pt x="51" y="86"/>
                    <a:pt x="53" y="89"/>
                  </a:cubicBezTo>
                  <a:cubicBezTo>
                    <a:pt x="53" y="90"/>
                    <a:pt x="54" y="90"/>
                    <a:pt x="54" y="89"/>
                  </a:cubicBezTo>
                  <a:cubicBezTo>
                    <a:pt x="52" y="83"/>
                    <a:pt x="50" y="78"/>
                    <a:pt x="48" y="72"/>
                  </a:cubicBezTo>
                  <a:close/>
                  <a:moveTo>
                    <a:pt x="54" y="73"/>
                  </a:moveTo>
                  <a:cubicBezTo>
                    <a:pt x="53" y="67"/>
                    <a:pt x="52" y="61"/>
                    <a:pt x="52" y="55"/>
                  </a:cubicBezTo>
                  <a:cubicBezTo>
                    <a:pt x="53" y="53"/>
                    <a:pt x="54" y="51"/>
                    <a:pt x="55" y="49"/>
                  </a:cubicBezTo>
                  <a:cubicBezTo>
                    <a:pt x="56" y="48"/>
                    <a:pt x="57" y="47"/>
                    <a:pt x="58" y="46"/>
                  </a:cubicBezTo>
                  <a:cubicBezTo>
                    <a:pt x="58" y="51"/>
                    <a:pt x="58" y="57"/>
                    <a:pt x="59" y="62"/>
                  </a:cubicBezTo>
                  <a:cubicBezTo>
                    <a:pt x="57" y="65"/>
                    <a:pt x="55" y="69"/>
                    <a:pt x="54" y="73"/>
                  </a:cubicBezTo>
                  <a:close/>
                  <a:moveTo>
                    <a:pt x="99" y="103"/>
                  </a:moveTo>
                  <a:cubicBezTo>
                    <a:pt x="98" y="104"/>
                    <a:pt x="98" y="105"/>
                    <a:pt x="97" y="106"/>
                  </a:cubicBezTo>
                  <a:cubicBezTo>
                    <a:pt x="96" y="106"/>
                    <a:pt x="95" y="107"/>
                    <a:pt x="95" y="108"/>
                  </a:cubicBezTo>
                  <a:cubicBezTo>
                    <a:pt x="94" y="103"/>
                    <a:pt x="94" y="98"/>
                    <a:pt x="93" y="94"/>
                  </a:cubicBezTo>
                  <a:cubicBezTo>
                    <a:pt x="95" y="92"/>
                    <a:pt x="97" y="90"/>
                    <a:pt x="99" y="88"/>
                  </a:cubicBezTo>
                  <a:cubicBezTo>
                    <a:pt x="99" y="93"/>
                    <a:pt x="99" y="98"/>
                    <a:pt x="99" y="103"/>
                  </a:cubicBezTo>
                  <a:close/>
                  <a:moveTo>
                    <a:pt x="92" y="110"/>
                  </a:moveTo>
                  <a:cubicBezTo>
                    <a:pt x="90" y="112"/>
                    <a:pt x="89" y="114"/>
                    <a:pt x="87" y="116"/>
                  </a:cubicBezTo>
                  <a:cubicBezTo>
                    <a:pt x="87" y="111"/>
                    <a:pt x="86" y="106"/>
                    <a:pt x="86" y="100"/>
                  </a:cubicBezTo>
                  <a:cubicBezTo>
                    <a:pt x="88" y="99"/>
                    <a:pt x="90" y="97"/>
                    <a:pt x="92" y="95"/>
                  </a:cubicBezTo>
                  <a:cubicBezTo>
                    <a:pt x="91" y="100"/>
                    <a:pt x="91" y="106"/>
                    <a:pt x="92" y="110"/>
                  </a:cubicBezTo>
                  <a:close/>
                  <a:moveTo>
                    <a:pt x="85" y="118"/>
                  </a:moveTo>
                  <a:cubicBezTo>
                    <a:pt x="84" y="120"/>
                    <a:pt x="83" y="121"/>
                    <a:pt x="82" y="122"/>
                  </a:cubicBezTo>
                  <a:cubicBezTo>
                    <a:pt x="81" y="122"/>
                    <a:pt x="81" y="121"/>
                    <a:pt x="80" y="121"/>
                  </a:cubicBezTo>
                  <a:cubicBezTo>
                    <a:pt x="80" y="116"/>
                    <a:pt x="80" y="111"/>
                    <a:pt x="79" y="107"/>
                  </a:cubicBezTo>
                  <a:cubicBezTo>
                    <a:pt x="81" y="105"/>
                    <a:pt x="83" y="103"/>
                    <a:pt x="85" y="102"/>
                  </a:cubicBezTo>
                  <a:cubicBezTo>
                    <a:pt x="84" y="107"/>
                    <a:pt x="84" y="113"/>
                    <a:pt x="85" y="118"/>
                  </a:cubicBezTo>
                  <a:close/>
                  <a:moveTo>
                    <a:pt x="78" y="119"/>
                  </a:moveTo>
                  <a:cubicBezTo>
                    <a:pt x="76" y="117"/>
                    <a:pt x="74" y="115"/>
                    <a:pt x="72" y="113"/>
                  </a:cubicBezTo>
                  <a:cubicBezTo>
                    <a:pt x="72" y="113"/>
                    <a:pt x="72" y="113"/>
                    <a:pt x="72" y="113"/>
                  </a:cubicBezTo>
                  <a:cubicBezTo>
                    <a:pt x="74" y="111"/>
                    <a:pt x="76" y="110"/>
                    <a:pt x="78" y="108"/>
                  </a:cubicBezTo>
                  <a:cubicBezTo>
                    <a:pt x="77" y="112"/>
                    <a:pt x="77" y="115"/>
                    <a:pt x="78" y="119"/>
                  </a:cubicBezTo>
                  <a:close/>
                  <a:moveTo>
                    <a:pt x="108" y="142"/>
                  </a:moveTo>
                  <a:cubicBezTo>
                    <a:pt x="106" y="141"/>
                    <a:pt x="103" y="140"/>
                    <a:pt x="101" y="138"/>
                  </a:cubicBezTo>
                  <a:cubicBezTo>
                    <a:pt x="104" y="135"/>
                    <a:pt x="106" y="132"/>
                    <a:pt x="108" y="129"/>
                  </a:cubicBezTo>
                  <a:cubicBezTo>
                    <a:pt x="108" y="133"/>
                    <a:pt x="108" y="138"/>
                    <a:pt x="108" y="142"/>
                  </a:cubicBezTo>
                  <a:close/>
                  <a:moveTo>
                    <a:pt x="110" y="141"/>
                  </a:moveTo>
                  <a:cubicBezTo>
                    <a:pt x="110" y="137"/>
                    <a:pt x="110" y="132"/>
                    <a:pt x="110" y="127"/>
                  </a:cubicBezTo>
                  <a:cubicBezTo>
                    <a:pt x="111" y="126"/>
                    <a:pt x="113" y="124"/>
                    <a:pt x="114" y="122"/>
                  </a:cubicBezTo>
                  <a:cubicBezTo>
                    <a:pt x="113" y="127"/>
                    <a:pt x="113" y="133"/>
                    <a:pt x="113" y="138"/>
                  </a:cubicBezTo>
                  <a:cubicBezTo>
                    <a:pt x="112" y="139"/>
                    <a:pt x="111" y="140"/>
                    <a:pt x="110" y="141"/>
                  </a:cubicBezTo>
                  <a:close/>
                  <a:moveTo>
                    <a:pt x="63" y="197"/>
                  </a:moveTo>
                  <a:cubicBezTo>
                    <a:pt x="63" y="190"/>
                    <a:pt x="62" y="184"/>
                    <a:pt x="61" y="177"/>
                  </a:cubicBezTo>
                  <a:cubicBezTo>
                    <a:pt x="61" y="177"/>
                    <a:pt x="61" y="177"/>
                    <a:pt x="61" y="177"/>
                  </a:cubicBezTo>
                  <a:cubicBezTo>
                    <a:pt x="63" y="180"/>
                    <a:pt x="66" y="183"/>
                    <a:pt x="69" y="185"/>
                  </a:cubicBezTo>
                  <a:cubicBezTo>
                    <a:pt x="69" y="191"/>
                    <a:pt x="70" y="196"/>
                    <a:pt x="72" y="201"/>
                  </a:cubicBezTo>
                  <a:cubicBezTo>
                    <a:pt x="69" y="200"/>
                    <a:pt x="66" y="198"/>
                    <a:pt x="63" y="197"/>
                  </a:cubicBezTo>
                  <a:close/>
                  <a:moveTo>
                    <a:pt x="74" y="202"/>
                  </a:moveTo>
                  <a:cubicBezTo>
                    <a:pt x="73" y="197"/>
                    <a:pt x="72" y="192"/>
                    <a:pt x="71" y="187"/>
                  </a:cubicBezTo>
                  <a:cubicBezTo>
                    <a:pt x="74" y="189"/>
                    <a:pt x="76" y="191"/>
                    <a:pt x="79" y="192"/>
                  </a:cubicBezTo>
                  <a:cubicBezTo>
                    <a:pt x="80" y="197"/>
                    <a:pt x="80" y="201"/>
                    <a:pt x="81" y="205"/>
                  </a:cubicBezTo>
                  <a:cubicBezTo>
                    <a:pt x="79" y="204"/>
                    <a:pt x="76" y="203"/>
                    <a:pt x="74" y="202"/>
                  </a:cubicBezTo>
                  <a:close/>
                  <a:moveTo>
                    <a:pt x="84" y="206"/>
                  </a:moveTo>
                  <a:cubicBezTo>
                    <a:pt x="83" y="202"/>
                    <a:pt x="82" y="198"/>
                    <a:pt x="81" y="193"/>
                  </a:cubicBezTo>
                  <a:cubicBezTo>
                    <a:pt x="85" y="195"/>
                    <a:pt x="88" y="196"/>
                    <a:pt x="91" y="197"/>
                  </a:cubicBezTo>
                  <a:cubicBezTo>
                    <a:pt x="92" y="201"/>
                    <a:pt x="92" y="205"/>
                    <a:pt x="93" y="209"/>
                  </a:cubicBezTo>
                  <a:cubicBezTo>
                    <a:pt x="90" y="208"/>
                    <a:pt x="87" y="207"/>
                    <a:pt x="84" y="206"/>
                  </a:cubicBezTo>
                  <a:close/>
                  <a:moveTo>
                    <a:pt x="96" y="210"/>
                  </a:moveTo>
                  <a:cubicBezTo>
                    <a:pt x="95" y="206"/>
                    <a:pt x="94" y="202"/>
                    <a:pt x="93" y="198"/>
                  </a:cubicBezTo>
                  <a:cubicBezTo>
                    <a:pt x="97" y="199"/>
                    <a:pt x="100" y="199"/>
                    <a:pt x="104" y="200"/>
                  </a:cubicBezTo>
                  <a:cubicBezTo>
                    <a:pt x="105" y="204"/>
                    <a:pt x="105" y="208"/>
                    <a:pt x="106" y="213"/>
                  </a:cubicBezTo>
                  <a:cubicBezTo>
                    <a:pt x="103" y="212"/>
                    <a:pt x="99" y="211"/>
                    <a:pt x="96" y="210"/>
                  </a:cubicBezTo>
                  <a:close/>
                  <a:moveTo>
                    <a:pt x="108" y="213"/>
                  </a:moveTo>
                  <a:cubicBezTo>
                    <a:pt x="108" y="208"/>
                    <a:pt x="107" y="204"/>
                    <a:pt x="106" y="200"/>
                  </a:cubicBezTo>
                  <a:cubicBezTo>
                    <a:pt x="110" y="200"/>
                    <a:pt x="113" y="200"/>
                    <a:pt x="117" y="200"/>
                  </a:cubicBezTo>
                  <a:cubicBezTo>
                    <a:pt x="116" y="204"/>
                    <a:pt x="117" y="209"/>
                    <a:pt x="118" y="214"/>
                  </a:cubicBezTo>
                  <a:cubicBezTo>
                    <a:pt x="115" y="214"/>
                    <a:pt x="111" y="213"/>
                    <a:pt x="108" y="213"/>
                  </a:cubicBezTo>
                  <a:close/>
                  <a:moveTo>
                    <a:pt x="120" y="214"/>
                  </a:moveTo>
                  <a:cubicBezTo>
                    <a:pt x="120" y="209"/>
                    <a:pt x="119" y="204"/>
                    <a:pt x="118" y="200"/>
                  </a:cubicBezTo>
                  <a:cubicBezTo>
                    <a:pt x="122" y="200"/>
                    <a:pt x="126" y="199"/>
                    <a:pt x="130" y="198"/>
                  </a:cubicBezTo>
                  <a:cubicBezTo>
                    <a:pt x="129" y="203"/>
                    <a:pt x="129" y="208"/>
                    <a:pt x="131" y="213"/>
                  </a:cubicBezTo>
                  <a:cubicBezTo>
                    <a:pt x="127" y="213"/>
                    <a:pt x="124" y="214"/>
                    <a:pt x="120" y="214"/>
                  </a:cubicBezTo>
                  <a:close/>
                  <a:moveTo>
                    <a:pt x="133" y="213"/>
                  </a:moveTo>
                  <a:cubicBezTo>
                    <a:pt x="132" y="208"/>
                    <a:pt x="132" y="203"/>
                    <a:pt x="132" y="198"/>
                  </a:cubicBezTo>
                  <a:cubicBezTo>
                    <a:pt x="134" y="197"/>
                    <a:pt x="137" y="196"/>
                    <a:pt x="139" y="196"/>
                  </a:cubicBezTo>
                  <a:cubicBezTo>
                    <a:pt x="139" y="201"/>
                    <a:pt x="140" y="206"/>
                    <a:pt x="142" y="211"/>
                  </a:cubicBezTo>
                  <a:cubicBezTo>
                    <a:pt x="139" y="211"/>
                    <a:pt x="136" y="212"/>
                    <a:pt x="133" y="213"/>
                  </a:cubicBezTo>
                  <a:close/>
                  <a:moveTo>
                    <a:pt x="145" y="210"/>
                  </a:moveTo>
                  <a:cubicBezTo>
                    <a:pt x="144" y="207"/>
                    <a:pt x="143" y="205"/>
                    <a:pt x="143" y="203"/>
                  </a:cubicBezTo>
                  <a:cubicBezTo>
                    <a:pt x="142" y="200"/>
                    <a:pt x="142" y="198"/>
                    <a:pt x="141" y="195"/>
                  </a:cubicBezTo>
                  <a:cubicBezTo>
                    <a:pt x="144" y="194"/>
                    <a:pt x="147" y="193"/>
                    <a:pt x="150" y="191"/>
                  </a:cubicBezTo>
                  <a:cubicBezTo>
                    <a:pt x="150" y="194"/>
                    <a:pt x="151" y="197"/>
                    <a:pt x="152" y="200"/>
                  </a:cubicBezTo>
                  <a:cubicBezTo>
                    <a:pt x="152" y="202"/>
                    <a:pt x="153" y="204"/>
                    <a:pt x="154" y="206"/>
                  </a:cubicBezTo>
                  <a:cubicBezTo>
                    <a:pt x="151" y="208"/>
                    <a:pt x="148" y="209"/>
                    <a:pt x="145" y="210"/>
                  </a:cubicBezTo>
                  <a:close/>
                  <a:moveTo>
                    <a:pt x="156" y="206"/>
                  </a:moveTo>
                  <a:cubicBezTo>
                    <a:pt x="155" y="203"/>
                    <a:pt x="154" y="201"/>
                    <a:pt x="154" y="199"/>
                  </a:cubicBezTo>
                  <a:cubicBezTo>
                    <a:pt x="153" y="196"/>
                    <a:pt x="152" y="194"/>
                    <a:pt x="151" y="191"/>
                  </a:cubicBezTo>
                  <a:cubicBezTo>
                    <a:pt x="155" y="189"/>
                    <a:pt x="159" y="187"/>
                    <a:pt x="163" y="185"/>
                  </a:cubicBezTo>
                  <a:cubicBezTo>
                    <a:pt x="163" y="187"/>
                    <a:pt x="163" y="190"/>
                    <a:pt x="164" y="193"/>
                  </a:cubicBezTo>
                  <a:cubicBezTo>
                    <a:pt x="164" y="195"/>
                    <a:pt x="165" y="197"/>
                    <a:pt x="166" y="200"/>
                  </a:cubicBezTo>
                  <a:cubicBezTo>
                    <a:pt x="163" y="202"/>
                    <a:pt x="159" y="204"/>
                    <a:pt x="156" y="206"/>
                  </a:cubicBezTo>
                  <a:close/>
                  <a:moveTo>
                    <a:pt x="168" y="198"/>
                  </a:moveTo>
                  <a:cubicBezTo>
                    <a:pt x="167" y="196"/>
                    <a:pt x="166" y="194"/>
                    <a:pt x="166" y="192"/>
                  </a:cubicBezTo>
                  <a:cubicBezTo>
                    <a:pt x="165" y="189"/>
                    <a:pt x="165" y="186"/>
                    <a:pt x="164" y="184"/>
                  </a:cubicBezTo>
                  <a:cubicBezTo>
                    <a:pt x="167" y="181"/>
                    <a:pt x="171" y="179"/>
                    <a:pt x="174" y="176"/>
                  </a:cubicBezTo>
                  <a:cubicBezTo>
                    <a:pt x="174" y="181"/>
                    <a:pt x="175" y="187"/>
                    <a:pt x="176" y="192"/>
                  </a:cubicBezTo>
                  <a:cubicBezTo>
                    <a:pt x="174" y="194"/>
                    <a:pt x="171" y="196"/>
                    <a:pt x="168" y="198"/>
                  </a:cubicBezTo>
                  <a:close/>
                  <a:moveTo>
                    <a:pt x="178" y="190"/>
                  </a:moveTo>
                  <a:cubicBezTo>
                    <a:pt x="178" y="188"/>
                    <a:pt x="177" y="186"/>
                    <a:pt x="177" y="183"/>
                  </a:cubicBezTo>
                  <a:cubicBezTo>
                    <a:pt x="176" y="181"/>
                    <a:pt x="176" y="178"/>
                    <a:pt x="175" y="175"/>
                  </a:cubicBezTo>
                  <a:cubicBezTo>
                    <a:pt x="179" y="171"/>
                    <a:pt x="183" y="167"/>
                    <a:pt x="186" y="163"/>
                  </a:cubicBezTo>
                  <a:cubicBezTo>
                    <a:pt x="186" y="163"/>
                    <a:pt x="186" y="163"/>
                    <a:pt x="186" y="163"/>
                  </a:cubicBezTo>
                  <a:cubicBezTo>
                    <a:pt x="186" y="169"/>
                    <a:pt x="186" y="175"/>
                    <a:pt x="188" y="180"/>
                  </a:cubicBezTo>
                  <a:cubicBezTo>
                    <a:pt x="185" y="184"/>
                    <a:pt x="182" y="187"/>
                    <a:pt x="178" y="190"/>
                  </a:cubicBezTo>
                  <a:close/>
                  <a:moveTo>
                    <a:pt x="189" y="178"/>
                  </a:moveTo>
                  <a:cubicBezTo>
                    <a:pt x="188" y="173"/>
                    <a:pt x="187" y="169"/>
                    <a:pt x="187" y="163"/>
                  </a:cubicBezTo>
                  <a:cubicBezTo>
                    <a:pt x="187" y="163"/>
                    <a:pt x="187" y="163"/>
                    <a:pt x="186" y="163"/>
                  </a:cubicBezTo>
                  <a:cubicBezTo>
                    <a:pt x="188" y="161"/>
                    <a:pt x="190" y="158"/>
                    <a:pt x="192" y="156"/>
                  </a:cubicBezTo>
                  <a:cubicBezTo>
                    <a:pt x="193" y="161"/>
                    <a:pt x="194" y="166"/>
                    <a:pt x="195" y="171"/>
                  </a:cubicBezTo>
                  <a:cubicBezTo>
                    <a:pt x="193" y="174"/>
                    <a:pt x="191" y="176"/>
                    <a:pt x="189" y="178"/>
                  </a:cubicBezTo>
                  <a:close/>
                  <a:moveTo>
                    <a:pt x="197" y="168"/>
                  </a:moveTo>
                  <a:cubicBezTo>
                    <a:pt x="196" y="163"/>
                    <a:pt x="195" y="158"/>
                    <a:pt x="193" y="153"/>
                  </a:cubicBezTo>
                  <a:cubicBezTo>
                    <a:pt x="194" y="151"/>
                    <a:pt x="196" y="148"/>
                    <a:pt x="197" y="145"/>
                  </a:cubicBezTo>
                  <a:cubicBezTo>
                    <a:pt x="197" y="147"/>
                    <a:pt x="197" y="149"/>
                    <a:pt x="197" y="151"/>
                  </a:cubicBezTo>
                  <a:cubicBezTo>
                    <a:pt x="198" y="155"/>
                    <a:pt x="198" y="160"/>
                    <a:pt x="200" y="163"/>
                  </a:cubicBezTo>
                  <a:cubicBezTo>
                    <a:pt x="200" y="163"/>
                    <a:pt x="200" y="164"/>
                    <a:pt x="200" y="164"/>
                  </a:cubicBezTo>
                  <a:cubicBezTo>
                    <a:pt x="199" y="165"/>
                    <a:pt x="198" y="167"/>
                    <a:pt x="197" y="1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7" name="Freeform 98">
              <a:extLst>
                <a:ext uri="{FF2B5EF4-FFF2-40B4-BE49-F238E27FC236}">
                  <a16:creationId xmlns:a16="http://schemas.microsoft.com/office/drawing/2014/main" id="{6EE89791-06FF-441D-B389-D26E94E84478}"/>
                </a:ext>
              </a:extLst>
            </p:cNvPr>
            <p:cNvSpPr>
              <a:spLocks noEditPoints="1"/>
            </p:cNvSpPr>
            <p:nvPr/>
          </p:nvSpPr>
          <p:spPr bwMode="auto">
            <a:xfrm>
              <a:off x="4930137" y="2340646"/>
              <a:ext cx="455170" cy="496273"/>
            </a:xfrm>
            <a:custGeom>
              <a:avLst/>
              <a:gdLst>
                <a:gd name="T0" fmla="*/ 185 w 203"/>
                <a:gd name="T1" fmla="*/ 126 h 240"/>
                <a:gd name="T2" fmla="*/ 115 w 203"/>
                <a:gd name="T3" fmla="*/ 145 h 240"/>
                <a:gd name="T4" fmla="*/ 140 w 203"/>
                <a:gd name="T5" fmla="*/ 94 h 240"/>
                <a:gd name="T6" fmla="*/ 118 w 203"/>
                <a:gd name="T7" fmla="*/ 81 h 240"/>
                <a:gd name="T8" fmla="*/ 61 w 203"/>
                <a:gd name="T9" fmla="*/ 88 h 240"/>
                <a:gd name="T10" fmla="*/ 90 w 203"/>
                <a:gd name="T11" fmla="*/ 20 h 240"/>
                <a:gd name="T12" fmla="*/ 25 w 203"/>
                <a:gd name="T13" fmla="*/ 45 h 240"/>
                <a:gd name="T14" fmla="*/ 9 w 203"/>
                <a:gd name="T15" fmla="*/ 138 h 240"/>
                <a:gd name="T16" fmla="*/ 24 w 203"/>
                <a:gd name="T17" fmla="*/ 180 h 240"/>
                <a:gd name="T18" fmla="*/ 52 w 203"/>
                <a:gd name="T19" fmla="*/ 210 h 240"/>
                <a:gd name="T20" fmla="*/ 203 w 203"/>
                <a:gd name="T21" fmla="*/ 160 h 240"/>
                <a:gd name="T22" fmla="*/ 119 w 203"/>
                <a:gd name="T23" fmla="*/ 131 h 240"/>
                <a:gd name="T24" fmla="*/ 134 w 203"/>
                <a:gd name="T25" fmla="*/ 107 h 240"/>
                <a:gd name="T26" fmla="*/ 112 w 203"/>
                <a:gd name="T27" fmla="*/ 91 h 240"/>
                <a:gd name="T28" fmla="*/ 107 w 203"/>
                <a:gd name="T29" fmla="*/ 80 h 240"/>
                <a:gd name="T30" fmla="*/ 101 w 203"/>
                <a:gd name="T31" fmla="*/ 102 h 240"/>
                <a:gd name="T32" fmla="*/ 61 w 203"/>
                <a:gd name="T33" fmla="*/ 59 h 240"/>
                <a:gd name="T34" fmla="*/ 69 w 203"/>
                <a:gd name="T35" fmla="*/ 43 h 240"/>
                <a:gd name="T36" fmla="*/ 85 w 203"/>
                <a:gd name="T37" fmla="*/ 26 h 240"/>
                <a:gd name="T38" fmla="*/ 12 w 203"/>
                <a:gd name="T39" fmla="*/ 86 h 240"/>
                <a:gd name="T40" fmla="*/ 11 w 203"/>
                <a:gd name="T41" fmla="*/ 117 h 240"/>
                <a:gd name="T42" fmla="*/ 14 w 203"/>
                <a:gd name="T43" fmla="*/ 114 h 240"/>
                <a:gd name="T44" fmla="*/ 14 w 203"/>
                <a:gd name="T45" fmla="*/ 147 h 240"/>
                <a:gd name="T46" fmla="*/ 22 w 203"/>
                <a:gd name="T47" fmla="*/ 154 h 240"/>
                <a:gd name="T48" fmla="*/ 26 w 203"/>
                <a:gd name="T49" fmla="*/ 173 h 240"/>
                <a:gd name="T50" fmla="*/ 30 w 203"/>
                <a:gd name="T51" fmla="*/ 149 h 240"/>
                <a:gd name="T52" fmla="*/ 39 w 203"/>
                <a:gd name="T53" fmla="*/ 155 h 240"/>
                <a:gd name="T54" fmla="*/ 33 w 203"/>
                <a:gd name="T55" fmla="*/ 188 h 240"/>
                <a:gd name="T56" fmla="*/ 39 w 203"/>
                <a:gd name="T57" fmla="*/ 193 h 240"/>
                <a:gd name="T58" fmla="*/ 50 w 203"/>
                <a:gd name="T59" fmla="*/ 204 h 240"/>
                <a:gd name="T60" fmla="*/ 50 w 203"/>
                <a:gd name="T61" fmla="*/ 204 h 240"/>
                <a:gd name="T62" fmla="*/ 58 w 203"/>
                <a:gd name="T63" fmla="*/ 195 h 240"/>
                <a:gd name="T64" fmla="*/ 45 w 203"/>
                <a:gd name="T65" fmla="*/ 157 h 240"/>
                <a:gd name="T66" fmla="*/ 33 w 203"/>
                <a:gd name="T67" fmla="*/ 142 h 240"/>
                <a:gd name="T68" fmla="*/ 24 w 203"/>
                <a:gd name="T69" fmla="*/ 126 h 240"/>
                <a:gd name="T70" fmla="*/ 83 w 203"/>
                <a:gd name="T71" fmla="*/ 21 h 240"/>
                <a:gd name="T72" fmla="*/ 108 w 203"/>
                <a:gd name="T73" fmla="*/ 61 h 240"/>
                <a:gd name="T74" fmla="*/ 79 w 203"/>
                <a:gd name="T75" fmla="*/ 128 h 240"/>
                <a:gd name="T76" fmla="*/ 124 w 203"/>
                <a:gd name="T77" fmla="*/ 88 h 240"/>
                <a:gd name="T78" fmla="*/ 134 w 203"/>
                <a:gd name="T79" fmla="*/ 153 h 240"/>
                <a:gd name="T80" fmla="*/ 59 w 203"/>
                <a:gd name="T81" fmla="*/ 172 h 240"/>
                <a:gd name="T82" fmla="*/ 57 w 203"/>
                <a:gd name="T83" fmla="*/ 93 h 240"/>
                <a:gd name="T84" fmla="*/ 54 w 203"/>
                <a:gd name="T85" fmla="*/ 73 h 240"/>
                <a:gd name="T86" fmla="*/ 99 w 203"/>
                <a:gd name="T87" fmla="*/ 104 h 240"/>
                <a:gd name="T88" fmla="*/ 92 w 203"/>
                <a:gd name="T89" fmla="*/ 111 h 240"/>
                <a:gd name="T90" fmla="*/ 82 w 203"/>
                <a:gd name="T91" fmla="*/ 123 h 240"/>
                <a:gd name="T92" fmla="*/ 72 w 203"/>
                <a:gd name="T93" fmla="*/ 114 h 240"/>
                <a:gd name="T94" fmla="*/ 108 w 203"/>
                <a:gd name="T95" fmla="*/ 129 h 240"/>
                <a:gd name="T96" fmla="*/ 110 w 203"/>
                <a:gd name="T97" fmla="*/ 142 h 240"/>
                <a:gd name="T98" fmla="*/ 63 w 203"/>
                <a:gd name="T99" fmla="*/ 197 h 240"/>
                <a:gd name="T100" fmla="*/ 84 w 203"/>
                <a:gd name="T101" fmla="*/ 207 h 240"/>
                <a:gd name="T102" fmla="*/ 93 w 203"/>
                <a:gd name="T103" fmla="*/ 198 h 240"/>
                <a:gd name="T104" fmla="*/ 117 w 203"/>
                <a:gd name="T105" fmla="*/ 200 h 240"/>
                <a:gd name="T106" fmla="*/ 131 w 203"/>
                <a:gd name="T107" fmla="*/ 213 h 240"/>
                <a:gd name="T108" fmla="*/ 133 w 203"/>
                <a:gd name="T109" fmla="*/ 213 h 240"/>
                <a:gd name="T110" fmla="*/ 153 w 203"/>
                <a:gd name="T111" fmla="*/ 207 h 240"/>
                <a:gd name="T112" fmla="*/ 164 w 203"/>
                <a:gd name="T113" fmla="*/ 193 h 240"/>
                <a:gd name="T114" fmla="*/ 174 w 203"/>
                <a:gd name="T115" fmla="*/ 177 h 240"/>
                <a:gd name="T116" fmla="*/ 186 w 203"/>
                <a:gd name="T117" fmla="*/ 164 h 240"/>
                <a:gd name="T118" fmla="*/ 186 w 203"/>
                <a:gd name="T119" fmla="*/ 163 h 240"/>
                <a:gd name="T120" fmla="*/ 197 w 203"/>
                <a:gd name="T121" fmla="*/ 14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3" h="240">
                  <a:moveTo>
                    <a:pt x="203" y="160"/>
                  </a:moveTo>
                  <a:cubicBezTo>
                    <a:pt x="203" y="157"/>
                    <a:pt x="202" y="154"/>
                    <a:pt x="202" y="151"/>
                  </a:cubicBezTo>
                  <a:cubicBezTo>
                    <a:pt x="202" y="146"/>
                    <a:pt x="201" y="141"/>
                    <a:pt x="201" y="137"/>
                  </a:cubicBezTo>
                  <a:cubicBezTo>
                    <a:pt x="200" y="135"/>
                    <a:pt x="199" y="135"/>
                    <a:pt x="198" y="135"/>
                  </a:cubicBezTo>
                  <a:cubicBezTo>
                    <a:pt x="198" y="135"/>
                    <a:pt x="198" y="135"/>
                    <a:pt x="198" y="135"/>
                  </a:cubicBezTo>
                  <a:cubicBezTo>
                    <a:pt x="195" y="131"/>
                    <a:pt x="189" y="129"/>
                    <a:pt x="185" y="126"/>
                  </a:cubicBezTo>
                  <a:cubicBezTo>
                    <a:pt x="183" y="125"/>
                    <a:pt x="181" y="124"/>
                    <a:pt x="178" y="122"/>
                  </a:cubicBezTo>
                  <a:cubicBezTo>
                    <a:pt x="176" y="121"/>
                    <a:pt x="174" y="121"/>
                    <a:pt x="172" y="120"/>
                  </a:cubicBezTo>
                  <a:cubicBezTo>
                    <a:pt x="171" y="119"/>
                    <a:pt x="170" y="118"/>
                    <a:pt x="170" y="119"/>
                  </a:cubicBezTo>
                  <a:cubicBezTo>
                    <a:pt x="168" y="118"/>
                    <a:pt x="167" y="119"/>
                    <a:pt x="167" y="120"/>
                  </a:cubicBezTo>
                  <a:cubicBezTo>
                    <a:pt x="160" y="130"/>
                    <a:pt x="153" y="139"/>
                    <a:pt x="141" y="143"/>
                  </a:cubicBezTo>
                  <a:cubicBezTo>
                    <a:pt x="134" y="146"/>
                    <a:pt x="124" y="147"/>
                    <a:pt x="115" y="145"/>
                  </a:cubicBezTo>
                  <a:cubicBezTo>
                    <a:pt x="119" y="141"/>
                    <a:pt x="123" y="136"/>
                    <a:pt x="127" y="132"/>
                  </a:cubicBezTo>
                  <a:cubicBezTo>
                    <a:pt x="131" y="127"/>
                    <a:pt x="136" y="123"/>
                    <a:pt x="139" y="117"/>
                  </a:cubicBezTo>
                  <a:cubicBezTo>
                    <a:pt x="139" y="116"/>
                    <a:pt x="139" y="116"/>
                    <a:pt x="138" y="115"/>
                  </a:cubicBezTo>
                  <a:cubicBezTo>
                    <a:pt x="139" y="113"/>
                    <a:pt x="139" y="111"/>
                    <a:pt x="139" y="109"/>
                  </a:cubicBezTo>
                  <a:cubicBezTo>
                    <a:pt x="140" y="104"/>
                    <a:pt x="140" y="100"/>
                    <a:pt x="140" y="95"/>
                  </a:cubicBezTo>
                  <a:cubicBezTo>
                    <a:pt x="140" y="95"/>
                    <a:pt x="140" y="95"/>
                    <a:pt x="140" y="94"/>
                  </a:cubicBezTo>
                  <a:cubicBezTo>
                    <a:pt x="140" y="94"/>
                    <a:pt x="140" y="93"/>
                    <a:pt x="140" y="92"/>
                  </a:cubicBezTo>
                  <a:cubicBezTo>
                    <a:pt x="136" y="87"/>
                    <a:pt x="131" y="84"/>
                    <a:pt x="125" y="82"/>
                  </a:cubicBezTo>
                  <a:cubicBezTo>
                    <a:pt x="124" y="81"/>
                    <a:pt x="123" y="82"/>
                    <a:pt x="122" y="83"/>
                  </a:cubicBezTo>
                  <a:cubicBezTo>
                    <a:pt x="121" y="83"/>
                    <a:pt x="121" y="83"/>
                    <a:pt x="120" y="84"/>
                  </a:cubicBezTo>
                  <a:cubicBezTo>
                    <a:pt x="119" y="85"/>
                    <a:pt x="118" y="85"/>
                    <a:pt x="118" y="86"/>
                  </a:cubicBezTo>
                  <a:cubicBezTo>
                    <a:pt x="118" y="84"/>
                    <a:pt x="118" y="82"/>
                    <a:pt x="118" y="81"/>
                  </a:cubicBezTo>
                  <a:cubicBezTo>
                    <a:pt x="118" y="77"/>
                    <a:pt x="118" y="73"/>
                    <a:pt x="117" y="69"/>
                  </a:cubicBezTo>
                  <a:cubicBezTo>
                    <a:pt x="118" y="67"/>
                    <a:pt x="118" y="64"/>
                    <a:pt x="116" y="62"/>
                  </a:cubicBezTo>
                  <a:cubicBezTo>
                    <a:pt x="113" y="58"/>
                    <a:pt x="108" y="54"/>
                    <a:pt x="103" y="52"/>
                  </a:cubicBezTo>
                  <a:cubicBezTo>
                    <a:pt x="103" y="51"/>
                    <a:pt x="101" y="50"/>
                    <a:pt x="100" y="51"/>
                  </a:cubicBezTo>
                  <a:cubicBezTo>
                    <a:pt x="91" y="56"/>
                    <a:pt x="84" y="64"/>
                    <a:pt x="77" y="71"/>
                  </a:cubicBezTo>
                  <a:cubicBezTo>
                    <a:pt x="71" y="77"/>
                    <a:pt x="66" y="82"/>
                    <a:pt x="61" y="88"/>
                  </a:cubicBezTo>
                  <a:cubicBezTo>
                    <a:pt x="57" y="77"/>
                    <a:pt x="61" y="68"/>
                    <a:pt x="68" y="59"/>
                  </a:cubicBezTo>
                  <a:cubicBezTo>
                    <a:pt x="73" y="54"/>
                    <a:pt x="79" y="46"/>
                    <a:pt x="85" y="43"/>
                  </a:cubicBezTo>
                  <a:cubicBezTo>
                    <a:pt x="86" y="43"/>
                    <a:pt x="87" y="43"/>
                    <a:pt x="87" y="42"/>
                  </a:cubicBezTo>
                  <a:cubicBezTo>
                    <a:pt x="90" y="40"/>
                    <a:pt x="90" y="35"/>
                    <a:pt x="90" y="32"/>
                  </a:cubicBezTo>
                  <a:cubicBezTo>
                    <a:pt x="91" y="28"/>
                    <a:pt x="92" y="24"/>
                    <a:pt x="90" y="20"/>
                  </a:cubicBezTo>
                  <a:cubicBezTo>
                    <a:pt x="90" y="20"/>
                    <a:pt x="90" y="20"/>
                    <a:pt x="90" y="20"/>
                  </a:cubicBezTo>
                  <a:cubicBezTo>
                    <a:pt x="90" y="20"/>
                    <a:pt x="90" y="20"/>
                    <a:pt x="90" y="19"/>
                  </a:cubicBezTo>
                  <a:cubicBezTo>
                    <a:pt x="88" y="16"/>
                    <a:pt x="85" y="13"/>
                    <a:pt x="83" y="10"/>
                  </a:cubicBezTo>
                  <a:cubicBezTo>
                    <a:pt x="80" y="7"/>
                    <a:pt x="77" y="4"/>
                    <a:pt x="74" y="1"/>
                  </a:cubicBezTo>
                  <a:cubicBezTo>
                    <a:pt x="73" y="0"/>
                    <a:pt x="71" y="1"/>
                    <a:pt x="70" y="1"/>
                  </a:cubicBezTo>
                  <a:cubicBezTo>
                    <a:pt x="70" y="1"/>
                    <a:pt x="69" y="1"/>
                    <a:pt x="69" y="1"/>
                  </a:cubicBezTo>
                  <a:cubicBezTo>
                    <a:pt x="50" y="5"/>
                    <a:pt x="34" y="27"/>
                    <a:pt x="25" y="45"/>
                  </a:cubicBezTo>
                  <a:cubicBezTo>
                    <a:pt x="6" y="68"/>
                    <a:pt x="0" y="105"/>
                    <a:pt x="10" y="132"/>
                  </a:cubicBezTo>
                  <a:cubicBezTo>
                    <a:pt x="10" y="132"/>
                    <a:pt x="9" y="132"/>
                    <a:pt x="9" y="133"/>
                  </a:cubicBezTo>
                  <a:cubicBezTo>
                    <a:pt x="8" y="134"/>
                    <a:pt x="8" y="136"/>
                    <a:pt x="9" y="137"/>
                  </a:cubicBezTo>
                  <a:cubicBezTo>
                    <a:pt x="9" y="137"/>
                    <a:pt x="9" y="137"/>
                    <a:pt x="9" y="137"/>
                  </a:cubicBezTo>
                  <a:cubicBezTo>
                    <a:pt x="9" y="137"/>
                    <a:pt x="9" y="137"/>
                    <a:pt x="9" y="138"/>
                  </a:cubicBezTo>
                  <a:cubicBezTo>
                    <a:pt x="9" y="138"/>
                    <a:pt x="9" y="138"/>
                    <a:pt x="9" y="138"/>
                  </a:cubicBezTo>
                  <a:cubicBezTo>
                    <a:pt x="7" y="142"/>
                    <a:pt x="8" y="146"/>
                    <a:pt x="9" y="150"/>
                  </a:cubicBezTo>
                  <a:cubicBezTo>
                    <a:pt x="9" y="155"/>
                    <a:pt x="9" y="160"/>
                    <a:pt x="11" y="165"/>
                  </a:cubicBezTo>
                  <a:cubicBezTo>
                    <a:pt x="11" y="166"/>
                    <a:pt x="12" y="166"/>
                    <a:pt x="13" y="167"/>
                  </a:cubicBezTo>
                  <a:cubicBezTo>
                    <a:pt x="14" y="168"/>
                    <a:pt x="15" y="170"/>
                    <a:pt x="17" y="172"/>
                  </a:cubicBezTo>
                  <a:cubicBezTo>
                    <a:pt x="18" y="174"/>
                    <a:pt x="19" y="176"/>
                    <a:pt x="21" y="177"/>
                  </a:cubicBezTo>
                  <a:cubicBezTo>
                    <a:pt x="22" y="178"/>
                    <a:pt x="23" y="179"/>
                    <a:pt x="24" y="180"/>
                  </a:cubicBezTo>
                  <a:cubicBezTo>
                    <a:pt x="25" y="182"/>
                    <a:pt x="26" y="183"/>
                    <a:pt x="27" y="184"/>
                  </a:cubicBezTo>
                  <a:cubicBezTo>
                    <a:pt x="27" y="185"/>
                    <a:pt x="27" y="186"/>
                    <a:pt x="27" y="187"/>
                  </a:cubicBezTo>
                  <a:cubicBezTo>
                    <a:pt x="27" y="189"/>
                    <a:pt x="29" y="190"/>
                    <a:pt x="31" y="190"/>
                  </a:cubicBezTo>
                  <a:cubicBezTo>
                    <a:pt x="32" y="193"/>
                    <a:pt x="34" y="196"/>
                    <a:pt x="36" y="198"/>
                  </a:cubicBezTo>
                  <a:cubicBezTo>
                    <a:pt x="40" y="202"/>
                    <a:pt x="44" y="206"/>
                    <a:pt x="48" y="210"/>
                  </a:cubicBezTo>
                  <a:cubicBezTo>
                    <a:pt x="49" y="211"/>
                    <a:pt x="51" y="211"/>
                    <a:pt x="52" y="210"/>
                  </a:cubicBezTo>
                  <a:cubicBezTo>
                    <a:pt x="55" y="206"/>
                    <a:pt x="58" y="203"/>
                    <a:pt x="61" y="199"/>
                  </a:cubicBezTo>
                  <a:cubicBezTo>
                    <a:pt x="61" y="199"/>
                    <a:pt x="61" y="199"/>
                    <a:pt x="61" y="199"/>
                  </a:cubicBezTo>
                  <a:cubicBezTo>
                    <a:pt x="61" y="200"/>
                    <a:pt x="61" y="200"/>
                    <a:pt x="61" y="201"/>
                  </a:cubicBezTo>
                  <a:cubicBezTo>
                    <a:pt x="61" y="202"/>
                    <a:pt x="63" y="202"/>
                    <a:pt x="63" y="201"/>
                  </a:cubicBezTo>
                  <a:cubicBezTo>
                    <a:pt x="106" y="240"/>
                    <a:pt x="187" y="215"/>
                    <a:pt x="203" y="161"/>
                  </a:cubicBezTo>
                  <a:cubicBezTo>
                    <a:pt x="203" y="161"/>
                    <a:pt x="203" y="160"/>
                    <a:pt x="203" y="160"/>
                  </a:cubicBezTo>
                  <a:close/>
                  <a:moveTo>
                    <a:pt x="119" y="131"/>
                  </a:moveTo>
                  <a:cubicBezTo>
                    <a:pt x="118" y="132"/>
                    <a:pt x="117" y="134"/>
                    <a:pt x="116" y="135"/>
                  </a:cubicBezTo>
                  <a:cubicBezTo>
                    <a:pt x="116" y="130"/>
                    <a:pt x="116" y="125"/>
                    <a:pt x="116" y="120"/>
                  </a:cubicBezTo>
                  <a:cubicBezTo>
                    <a:pt x="117" y="119"/>
                    <a:pt x="118" y="118"/>
                    <a:pt x="119" y="117"/>
                  </a:cubicBezTo>
                  <a:cubicBezTo>
                    <a:pt x="119" y="117"/>
                    <a:pt x="119" y="117"/>
                    <a:pt x="120" y="116"/>
                  </a:cubicBezTo>
                  <a:cubicBezTo>
                    <a:pt x="119" y="121"/>
                    <a:pt x="118" y="126"/>
                    <a:pt x="119" y="131"/>
                  </a:cubicBezTo>
                  <a:close/>
                  <a:moveTo>
                    <a:pt x="125" y="124"/>
                  </a:moveTo>
                  <a:cubicBezTo>
                    <a:pt x="124" y="125"/>
                    <a:pt x="123" y="127"/>
                    <a:pt x="121" y="129"/>
                  </a:cubicBezTo>
                  <a:cubicBezTo>
                    <a:pt x="121" y="124"/>
                    <a:pt x="121" y="119"/>
                    <a:pt x="121" y="115"/>
                  </a:cubicBezTo>
                  <a:cubicBezTo>
                    <a:pt x="123" y="113"/>
                    <a:pt x="125" y="112"/>
                    <a:pt x="126" y="110"/>
                  </a:cubicBezTo>
                  <a:cubicBezTo>
                    <a:pt x="126" y="115"/>
                    <a:pt x="125" y="119"/>
                    <a:pt x="125" y="124"/>
                  </a:cubicBezTo>
                  <a:close/>
                  <a:moveTo>
                    <a:pt x="134" y="107"/>
                  </a:moveTo>
                  <a:cubicBezTo>
                    <a:pt x="133" y="111"/>
                    <a:pt x="132" y="114"/>
                    <a:pt x="133" y="118"/>
                  </a:cubicBezTo>
                  <a:cubicBezTo>
                    <a:pt x="131" y="119"/>
                    <a:pt x="130" y="120"/>
                    <a:pt x="128" y="122"/>
                  </a:cubicBezTo>
                  <a:cubicBezTo>
                    <a:pt x="128" y="117"/>
                    <a:pt x="128" y="113"/>
                    <a:pt x="128" y="108"/>
                  </a:cubicBezTo>
                  <a:cubicBezTo>
                    <a:pt x="131" y="106"/>
                    <a:pt x="133" y="104"/>
                    <a:pt x="135" y="102"/>
                  </a:cubicBezTo>
                  <a:cubicBezTo>
                    <a:pt x="134" y="104"/>
                    <a:pt x="134" y="105"/>
                    <a:pt x="134" y="107"/>
                  </a:cubicBezTo>
                  <a:close/>
                  <a:moveTo>
                    <a:pt x="112" y="91"/>
                  </a:moveTo>
                  <a:cubicBezTo>
                    <a:pt x="110" y="92"/>
                    <a:pt x="109" y="94"/>
                    <a:pt x="108" y="95"/>
                  </a:cubicBezTo>
                  <a:cubicBezTo>
                    <a:pt x="108" y="93"/>
                    <a:pt x="107" y="91"/>
                    <a:pt x="107" y="89"/>
                  </a:cubicBezTo>
                  <a:cubicBezTo>
                    <a:pt x="107" y="88"/>
                    <a:pt x="107" y="87"/>
                    <a:pt x="107" y="85"/>
                  </a:cubicBezTo>
                  <a:cubicBezTo>
                    <a:pt x="106" y="84"/>
                    <a:pt x="106" y="83"/>
                    <a:pt x="106" y="83"/>
                  </a:cubicBezTo>
                  <a:cubicBezTo>
                    <a:pt x="106" y="82"/>
                    <a:pt x="106" y="82"/>
                    <a:pt x="106" y="81"/>
                  </a:cubicBezTo>
                  <a:cubicBezTo>
                    <a:pt x="106" y="81"/>
                    <a:pt x="107" y="81"/>
                    <a:pt x="107" y="80"/>
                  </a:cubicBezTo>
                  <a:cubicBezTo>
                    <a:pt x="107" y="80"/>
                    <a:pt x="107" y="80"/>
                    <a:pt x="107" y="80"/>
                  </a:cubicBezTo>
                  <a:cubicBezTo>
                    <a:pt x="109" y="78"/>
                    <a:pt x="111" y="76"/>
                    <a:pt x="113" y="73"/>
                  </a:cubicBezTo>
                  <a:cubicBezTo>
                    <a:pt x="113" y="75"/>
                    <a:pt x="113" y="77"/>
                    <a:pt x="112" y="79"/>
                  </a:cubicBezTo>
                  <a:cubicBezTo>
                    <a:pt x="112" y="83"/>
                    <a:pt x="111" y="87"/>
                    <a:pt x="112" y="91"/>
                  </a:cubicBezTo>
                  <a:close/>
                  <a:moveTo>
                    <a:pt x="106" y="97"/>
                  </a:moveTo>
                  <a:cubicBezTo>
                    <a:pt x="104" y="98"/>
                    <a:pt x="103" y="100"/>
                    <a:pt x="101" y="102"/>
                  </a:cubicBezTo>
                  <a:cubicBezTo>
                    <a:pt x="101" y="97"/>
                    <a:pt x="100" y="92"/>
                    <a:pt x="100" y="87"/>
                  </a:cubicBezTo>
                  <a:cubicBezTo>
                    <a:pt x="102" y="86"/>
                    <a:pt x="103" y="84"/>
                    <a:pt x="104" y="83"/>
                  </a:cubicBezTo>
                  <a:cubicBezTo>
                    <a:pt x="104" y="85"/>
                    <a:pt x="105" y="87"/>
                    <a:pt x="105" y="89"/>
                  </a:cubicBezTo>
                  <a:cubicBezTo>
                    <a:pt x="105" y="91"/>
                    <a:pt x="106" y="94"/>
                    <a:pt x="106" y="97"/>
                  </a:cubicBezTo>
                  <a:close/>
                  <a:moveTo>
                    <a:pt x="68" y="50"/>
                  </a:moveTo>
                  <a:cubicBezTo>
                    <a:pt x="65" y="53"/>
                    <a:pt x="63" y="56"/>
                    <a:pt x="61" y="59"/>
                  </a:cubicBezTo>
                  <a:cubicBezTo>
                    <a:pt x="61" y="59"/>
                    <a:pt x="60" y="59"/>
                    <a:pt x="60" y="59"/>
                  </a:cubicBezTo>
                  <a:cubicBezTo>
                    <a:pt x="60" y="54"/>
                    <a:pt x="60" y="49"/>
                    <a:pt x="60" y="44"/>
                  </a:cubicBezTo>
                  <a:cubicBezTo>
                    <a:pt x="62" y="41"/>
                    <a:pt x="65" y="39"/>
                    <a:pt x="68" y="37"/>
                  </a:cubicBezTo>
                  <a:cubicBezTo>
                    <a:pt x="67" y="41"/>
                    <a:pt x="66" y="46"/>
                    <a:pt x="68" y="50"/>
                  </a:cubicBezTo>
                  <a:close/>
                  <a:moveTo>
                    <a:pt x="69" y="49"/>
                  </a:moveTo>
                  <a:cubicBezTo>
                    <a:pt x="69" y="47"/>
                    <a:pt x="69" y="45"/>
                    <a:pt x="69" y="43"/>
                  </a:cubicBezTo>
                  <a:cubicBezTo>
                    <a:pt x="69" y="41"/>
                    <a:pt x="70" y="38"/>
                    <a:pt x="70" y="35"/>
                  </a:cubicBezTo>
                  <a:cubicBezTo>
                    <a:pt x="70" y="35"/>
                    <a:pt x="70" y="35"/>
                    <a:pt x="70" y="35"/>
                  </a:cubicBezTo>
                  <a:cubicBezTo>
                    <a:pt x="72" y="34"/>
                    <a:pt x="73" y="33"/>
                    <a:pt x="75" y="32"/>
                  </a:cubicBezTo>
                  <a:cubicBezTo>
                    <a:pt x="75" y="36"/>
                    <a:pt x="75" y="40"/>
                    <a:pt x="75" y="44"/>
                  </a:cubicBezTo>
                  <a:cubicBezTo>
                    <a:pt x="73" y="45"/>
                    <a:pt x="71" y="47"/>
                    <a:pt x="69" y="49"/>
                  </a:cubicBezTo>
                  <a:close/>
                  <a:moveTo>
                    <a:pt x="85" y="26"/>
                  </a:moveTo>
                  <a:cubicBezTo>
                    <a:pt x="85" y="27"/>
                    <a:pt x="85" y="29"/>
                    <a:pt x="84" y="31"/>
                  </a:cubicBezTo>
                  <a:cubicBezTo>
                    <a:pt x="84" y="34"/>
                    <a:pt x="83" y="37"/>
                    <a:pt x="83" y="40"/>
                  </a:cubicBezTo>
                  <a:cubicBezTo>
                    <a:pt x="81" y="40"/>
                    <a:pt x="79" y="41"/>
                    <a:pt x="77" y="43"/>
                  </a:cubicBezTo>
                  <a:cubicBezTo>
                    <a:pt x="77" y="39"/>
                    <a:pt x="77" y="35"/>
                    <a:pt x="77" y="31"/>
                  </a:cubicBezTo>
                  <a:cubicBezTo>
                    <a:pt x="79" y="29"/>
                    <a:pt x="82" y="27"/>
                    <a:pt x="85" y="26"/>
                  </a:cubicBezTo>
                  <a:close/>
                  <a:moveTo>
                    <a:pt x="12" y="86"/>
                  </a:moveTo>
                  <a:cubicBezTo>
                    <a:pt x="12" y="91"/>
                    <a:pt x="12" y="96"/>
                    <a:pt x="13" y="101"/>
                  </a:cubicBezTo>
                  <a:cubicBezTo>
                    <a:pt x="12" y="101"/>
                    <a:pt x="12" y="101"/>
                    <a:pt x="12" y="101"/>
                  </a:cubicBezTo>
                  <a:cubicBezTo>
                    <a:pt x="11" y="104"/>
                    <a:pt x="11" y="108"/>
                    <a:pt x="10" y="111"/>
                  </a:cubicBezTo>
                  <a:cubicBezTo>
                    <a:pt x="10" y="103"/>
                    <a:pt x="10" y="94"/>
                    <a:pt x="12" y="86"/>
                  </a:cubicBezTo>
                  <a:close/>
                  <a:moveTo>
                    <a:pt x="12" y="129"/>
                  </a:moveTo>
                  <a:cubicBezTo>
                    <a:pt x="12" y="125"/>
                    <a:pt x="11" y="121"/>
                    <a:pt x="11" y="117"/>
                  </a:cubicBezTo>
                  <a:cubicBezTo>
                    <a:pt x="12" y="112"/>
                    <a:pt x="13" y="107"/>
                    <a:pt x="13" y="103"/>
                  </a:cubicBezTo>
                  <a:cubicBezTo>
                    <a:pt x="14" y="110"/>
                    <a:pt x="17" y="117"/>
                    <a:pt x="21" y="124"/>
                  </a:cubicBezTo>
                  <a:cubicBezTo>
                    <a:pt x="21" y="124"/>
                    <a:pt x="21" y="124"/>
                    <a:pt x="21" y="124"/>
                  </a:cubicBezTo>
                  <a:cubicBezTo>
                    <a:pt x="19" y="125"/>
                    <a:pt x="16" y="127"/>
                    <a:pt x="13" y="129"/>
                  </a:cubicBezTo>
                  <a:cubicBezTo>
                    <a:pt x="15" y="124"/>
                    <a:pt x="15" y="119"/>
                    <a:pt x="16" y="114"/>
                  </a:cubicBezTo>
                  <a:cubicBezTo>
                    <a:pt x="16" y="113"/>
                    <a:pt x="15" y="113"/>
                    <a:pt x="14" y="114"/>
                  </a:cubicBezTo>
                  <a:cubicBezTo>
                    <a:pt x="14" y="119"/>
                    <a:pt x="13" y="124"/>
                    <a:pt x="12" y="129"/>
                  </a:cubicBezTo>
                  <a:close/>
                  <a:moveTo>
                    <a:pt x="16" y="165"/>
                  </a:moveTo>
                  <a:cubicBezTo>
                    <a:pt x="16" y="165"/>
                    <a:pt x="16" y="165"/>
                    <a:pt x="16" y="164"/>
                  </a:cubicBezTo>
                  <a:cubicBezTo>
                    <a:pt x="16" y="159"/>
                    <a:pt x="15" y="154"/>
                    <a:pt x="14" y="150"/>
                  </a:cubicBezTo>
                  <a:cubicBezTo>
                    <a:pt x="14" y="149"/>
                    <a:pt x="13" y="148"/>
                    <a:pt x="13" y="147"/>
                  </a:cubicBezTo>
                  <a:cubicBezTo>
                    <a:pt x="13" y="147"/>
                    <a:pt x="13" y="147"/>
                    <a:pt x="14" y="147"/>
                  </a:cubicBezTo>
                  <a:cubicBezTo>
                    <a:pt x="15" y="148"/>
                    <a:pt x="16" y="150"/>
                    <a:pt x="17" y="151"/>
                  </a:cubicBezTo>
                  <a:cubicBezTo>
                    <a:pt x="17" y="157"/>
                    <a:pt x="18" y="162"/>
                    <a:pt x="19" y="168"/>
                  </a:cubicBezTo>
                  <a:cubicBezTo>
                    <a:pt x="18" y="167"/>
                    <a:pt x="17" y="166"/>
                    <a:pt x="16" y="165"/>
                  </a:cubicBezTo>
                  <a:close/>
                  <a:moveTo>
                    <a:pt x="21" y="169"/>
                  </a:moveTo>
                  <a:cubicBezTo>
                    <a:pt x="21" y="164"/>
                    <a:pt x="19" y="158"/>
                    <a:pt x="18" y="152"/>
                  </a:cubicBezTo>
                  <a:cubicBezTo>
                    <a:pt x="19" y="153"/>
                    <a:pt x="20" y="154"/>
                    <a:pt x="22" y="154"/>
                  </a:cubicBezTo>
                  <a:cubicBezTo>
                    <a:pt x="22" y="159"/>
                    <a:pt x="22" y="165"/>
                    <a:pt x="23" y="171"/>
                  </a:cubicBezTo>
                  <a:cubicBezTo>
                    <a:pt x="23" y="170"/>
                    <a:pt x="22" y="170"/>
                    <a:pt x="21" y="169"/>
                  </a:cubicBezTo>
                  <a:close/>
                  <a:moveTo>
                    <a:pt x="31" y="166"/>
                  </a:moveTo>
                  <a:cubicBezTo>
                    <a:pt x="31" y="165"/>
                    <a:pt x="29" y="165"/>
                    <a:pt x="29" y="166"/>
                  </a:cubicBezTo>
                  <a:cubicBezTo>
                    <a:pt x="28" y="169"/>
                    <a:pt x="27" y="172"/>
                    <a:pt x="27" y="176"/>
                  </a:cubicBezTo>
                  <a:cubicBezTo>
                    <a:pt x="27" y="175"/>
                    <a:pt x="26" y="174"/>
                    <a:pt x="26" y="173"/>
                  </a:cubicBezTo>
                  <a:cubicBezTo>
                    <a:pt x="25" y="173"/>
                    <a:pt x="25" y="173"/>
                    <a:pt x="25" y="173"/>
                  </a:cubicBezTo>
                  <a:cubicBezTo>
                    <a:pt x="25" y="173"/>
                    <a:pt x="25" y="173"/>
                    <a:pt x="25" y="173"/>
                  </a:cubicBezTo>
                  <a:cubicBezTo>
                    <a:pt x="25" y="173"/>
                    <a:pt x="26" y="173"/>
                    <a:pt x="26" y="173"/>
                  </a:cubicBezTo>
                  <a:cubicBezTo>
                    <a:pt x="26" y="167"/>
                    <a:pt x="25" y="159"/>
                    <a:pt x="24" y="153"/>
                  </a:cubicBezTo>
                  <a:cubicBezTo>
                    <a:pt x="24" y="153"/>
                    <a:pt x="24" y="153"/>
                    <a:pt x="24" y="153"/>
                  </a:cubicBezTo>
                  <a:cubicBezTo>
                    <a:pt x="26" y="152"/>
                    <a:pt x="28" y="150"/>
                    <a:pt x="30" y="149"/>
                  </a:cubicBezTo>
                  <a:cubicBezTo>
                    <a:pt x="30" y="154"/>
                    <a:pt x="31" y="159"/>
                    <a:pt x="32" y="164"/>
                  </a:cubicBezTo>
                  <a:cubicBezTo>
                    <a:pt x="32" y="164"/>
                    <a:pt x="32" y="165"/>
                    <a:pt x="32" y="165"/>
                  </a:cubicBezTo>
                  <a:cubicBezTo>
                    <a:pt x="32" y="165"/>
                    <a:pt x="31" y="165"/>
                    <a:pt x="31" y="166"/>
                  </a:cubicBezTo>
                  <a:close/>
                  <a:moveTo>
                    <a:pt x="32" y="148"/>
                  </a:moveTo>
                  <a:cubicBezTo>
                    <a:pt x="32" y="147"/>
                    <a:pt x="32" y="147"/>
                    <a:pt x="32" y="147"/>
                  </a:cubicBezTo>
                  <a:cubicBezTo>
                    <a:pt x="34" y="150"/>
                    <a:pt x="36" y="153"/>
                    <a:pt x="39" y="155"/>
                  </a:cubicBezTo>
                  <a:cubicBezTo>
                    <a:pt x="38" y="156"/>
                    <a:pt x="38" y="156"/>
                    <a:pt x="38" y="156"/>
                  </a:cubicBezTo>
                  <a:cubicBezTo>
                    <a:pt x="37" y="158"/>
                    <a:pt x="35" y="160"/>
                    <a:pt x="33" y="162"/>
                  </a:cubicBezTo>
                  <a:cubicBezTo>
                    <a:pt x="33" y="157"/>
                    <a:pt x="32" y="152"/>
                    <a:pt x="32" y="148"/>
                  </a:cubicBezTo>
                  <a:close/>
                  <a:moveTo>
                    <a:pt x="36" y="176"/>
                  </a:moveTo>
                  <a:cubicBezTo>
                    <a:pt x="36" y="181"/>
                    <a:pt x="36" y="186"/>
                    <a:pt x="36" y="191"/>
                  </a:cubicBezTo>
                  <a:cubicBezTo>
                    <a:pt x="35" y="190"/>
                    <a:pt x="34" y="189"/>
                    <a:pt x="33" y="188"/>
                  </a:cubicBezTo>
                  <a:cubicBezTo>
                    <a:pt x="33" y="188"/>
                    <a:pt x="33" y="188"/>
                    <a:pt x="33" y="187"/>
                  </a:cubicBezTo>
                  <a:cubicBezTo>
                    <a:pt x="33" y="182"/>
                    <a:pt x="34" y="176"/>
                    <a:pt x="33" y="170"/>
                  </a:cubicBezTo>
                  <a:cubicBezTo>
                    <a:pt x="34" y="172"/>
                    <a:pt x="36" y="174"/>
                    <a:pt x="37" y="176"/>
                  </a:cubicBezTo>
                  <a:cubicBezTo>
                    <a:pt x="36" y="176"/>
                    <a:pt x="36" y="176"/>
                    <a:pt x="36" y="176"/>
                  </a:cubicBezTo>
                  <a:close/>
                  <a:moveTo>
                    <a:pt x="41" y="195"/>
                  </a:moveTo>
                  <a:cubicBezTo>
                    <a:pt x="40" y="195"/>
                    <a:pt x="40" y="194"/>
                    <a:pt x="39" y="193"/>
                  </a:cubicBezTo>
                  <a:cubicBezTo>
                    <a:pt x="39" y="188"/>
                    <a:pt x="38" y="182"/>
                    <a:pt x="37" y="176"/>
                  </a:cubicBezTo>
                  <a:cubicBezTo>
                    <a:pt x="39" y="179"/>
                    <a:pt x="41" y="182"/>
                    <a:pt x="44" y="184"/>
                  </a:cubicBezTo>
                  <a:cubicBezTo>
                    <a:pt x="44" y="185"/>
                    <a:pt x="43" y="185"/>
                    <a:pt x="43" y="185"/>
                  </a:cubicBezTo>
                  <a:cubicBezTo>
                    <a:pt x="44" y="190"/>
                    <a:pt x="45" y="195"/>
                    <a:pt x="46" y="200"/>
                  </a:cubicBezTo>
                  <a:cubicBezTo>
                    <a:pt x="44" y="198"/>
                    <a:pt x="42" y="197"/>
                    <a:pt x="41" y="195"/>
                  </a:cubicBezTo>
                  <a:close/>
                  <a:moveTo>
                    <a:pt x="50" y="204"/>
                  </a:moveTo>
                  <a:cubicBezTo>
                    <a:pt x="49" y="203"/>
                    <a:pt x="49" y="203"/>
                    <a:pt x="48" y="202"/>
                  </a:cubicBezTo>
                  <a:cubicBezTo>
                    <a:pt x="47" y="197"/>
                    <a:pt x="46" y="192"/>
                    <a:pt x="45" y="186"/>
                  </a:cubicBezTo>
                  <a:cubicBezTo>
                    <a:pt x="47" y="188"/>
                    <a:pt x="49" y="187"/>
                    <a:pt x="50" y="185"/>
                  </a:cubicBezTo>
                  <a:cubicBezTo>
                    <a:pt x="50" y="185"/>
                    <a:pt x="51" y="184"/>
                    <a:pt x="52" y="184"/>
                  </a:cubicBezTo>
                  <a:cubicBezTo>
                    <a:pt x="52" y="190"/>
                    <a:pt x="52" y="195"/>
                    <a:pt x="53" y="200"/>
                  </a:cubicBezTo>
                  <a:cubicBezTo>
                    <a:pt x="52" y="202"/>
                    <a:pt x="51" y="203"/>
                    <a:pt x="50" y="204"/>
                  </a:cubicBezTo>
                  <a:close/>
                  <a:moveTo>
                    <a:pt x="58" y="195"/>
                  </a:moveTo>
                  <a:cubicBezTo>
                    <a:pt x="57" y="196"/>
                    <a:pt x="56" y="197"/>
                    <a:pt x="55" y="198"/>
                  </a:cubicBezTo>
                  <a:cubicBezTo>
                    <a:pt x="55" y="193"/>
                    <a:pt x="54" y="188"/>
                    <a:pt x="54" y="183"/>
                  </a:cubicBezTo>
                  <a:cubicBezTo>
                    <a:pt x="56" y="182"/>
                    <a:pt x="58" y="181"/>
                    <a:pt x="59" y="179"/>
                  </a:cubicBezTo>
                  <a:cubicBezTo>
                    <a:pt x="59" y="184"/>
                    <a:pt x="60" y="190"/>
                    <a:pt x="60" y="195"/>
                  </a:cubicBezTo>
                  <a:cubicBezTo>
                    <a:pt x="60" y="194"/>
                    <a:pt x="58" y="194"/>
                    <a:pt x="58" y="195"/>
                  </a:cubicBezTo>
                  <a:close/>
                  <a:moveTo>
                    <a:pt x="59" y="172"/>
                  </a:moveTo>
                  <a:cubicBezTo>
                    <a:pt x="58" y="172"/>
                    <a:pt x="57" y="172"/>
                    <a:pt x="57" y="173"/>
                  </a:cubicBezTo>
                  <a:cubicBezTo>
                    <a:pt x="54" y="175"/>
                    <a:pt x="51" y="178"/>
                    <a:pt x="48" y="180"/>
                  </a:cubicBezTo>
                  <a:cubicBezTo>
                    <a:pt x="44" y="174"/>
                    <a:pt x="39" y="170"/>
                    <a:pt x="34" y="166"/>
                  </a:cubicBezTo>
                  <a:cubicBezTo>
                    <a:pt x="34" y="166"/>
                    <a:pt x="34" y="166"/>
                    <a:pt x="34" y="166"/>
                  </a:cubicBezTo>
                  <a:cubicBezTo>
                    <a:pt x="38" y="164"/>
                    <a:pt x="42" y="161"/>
                    <a:pt x="45" y="157"/>
                  </a:cubicBezTo>
                  <a:cubicBezTo>
                    <a:pt x="46" y="156"/>
                    <a:pt x="45" y="155"/>
                    <a:pt x="45" y="154"/>
                  </a:cubicBezTo>
                  <a:cubicBezTo>
                    <a:pt x="45" y="154"/>
                    <a:pt x="44" y="153"/>
                    <a:pt x="44" y="153"/>
                  </a:cubicBezTo>
                  <a:cubicBezTo>
                    <a:pt x="44" y="152"/>
                    <a:pt x="44" y="152"/>
                    <a:pt x="43" y="151"/>
                  </a:cubicBezTo>
                  <a:cubicBezTo>
                    <a:pt x="42" y="150"/>
                    <a:pt x="40" y="149"/>
                    <a:pt x="39" y="147"/>
                  </a:cubicBezTo>
                  <a:cubicBezTo>
                    <a:pt x="37" y="146"/>
                    <a:pt x="36" y="144"/>
                    <a:pt x="34" y="142"/>
                  </a:cubicBezTo>
                  <a:cubicBezTo>
                    <a:pt x="34" y="142"/>
                    <a:pt x="34" y="142"/>
                    <a:pt x="33" y="142"/>
                  </a:cubicBezTo>
                  <a:cubicBezTo>
                    <a:pt x="32" y="141"/>
                    <a:pt x="31" y="141"/>
                    <a:pt x="30" y="142"/>
                  </a:cubicBezTo>
                  <a:cubicBezTo>
                    <a:pt x="27" y="143"/>
                    <a:pt x="25" y="145"/>
                    <a:pt x="22" y="148"/>
                  </a:cubicBezTo>
                  <a:cubicBezTo>
                    <a:pt x="21" y="146"/>
                    <a:pt x="19" y="145"/>
                    <a:pt x="18" y="144"/>
                  </a:cubicBezTo>
                  <a:cubicBezTo>
                    <a:pt x="16" y="142"/>
                    <a:pt x="15" y="140"/>
                    <a:pt x="13" y="138"/>
                  </a:cubicBezTo>
                  <a:cubicBezTo>
                    <a:pt x="13" y="138"/>
                    <a:pt x="14" y="138"/>
                    <a:pt x="14" y="138"/>
                  </a:cubicBezTo>
                  <a:cubicBezTo>
                    <a:pt x="17" y="134"/>
                    <a:pt x="21" y="130"/>
                    <a:pt x="24" y="126"/>
                  </a:cubicBezTo>
                  <a:cubicBezTo>
                    <a:pt x="25" y="126"/>
                    <a:pt x="24" y="124"/>
                    <a:pt x="23" y="124"/>
                  </a:cubicBezTo>
                  <a:cubicBezTo>
                    <a:pt x="24" y="123"/>
                    <a:pt x="24" y="123"/>
                    <a:pt x="23" y="123"/>
                  </a:cubicBezTo>
                  <a:cubicBezTo>
                    <a:pt x="7" y="77"/>
                    <a:pt x="32" y="30"/>
                    <a:pt x="70" y="4"/>
                  </a:cubicBezTo>
                  <a:cubicBezTo>
                    <a:pt x="70" y="4"/>
                    <a:pt x="70" y="4"/>
                    <a:pt x="70" y="4"/>
                  </a:cubicBezTo>
                  <a:cubicBezTo>
                    <a:pt x="73" y="7"/>
                    <a:pt x="75" y="10"/>
                    <a:pt x="77" y="13"/>
                  </a:cubicBezTo>
                  <a:cubicBezTo>
                    <a:pt x="79" y="16"/>
                    <a:pt x="81" y="19"/>
                    <a:pt x="83" y="21"/>
                  </a:cubicBezTo>
                  <a:cubicBezTo>
                    <a:pt x="66" y="26"/>
                    <a:pt x="51" y="39"/>
                    <a:pt x="45" y="55"/>
                  </a:cubicBezTo>
                  <a:cubicBezTo>
                    <a:pt x="39" y="70"/>
                    <a:pt x="38" y="91"/>
                    <a:pt x="53" y="100"/>
                  </a:cubicBezTo>
                  <a:cubicBezTo>
                    <a:pt x="55" y="102"/>
                    <a:pt x="57" y="100"/>
                    <a:pt x="57" y="98"/>
                  </a:cubicBezTo>
                  <a:cubicBezTo>
                    <a:pt x="66" y="91"/>
                    <a:pt x="73" y="83"/>
                    <a:pt x="81" y="76"/>
                  </a:cubicBezTo>
                  <a:cubicBezTo>
                    <a:pt x="88" y="69"/>
                    <a:pt x="96" y="63"/>
                    <a:pt x="101" y="56"/>
                  </a:cubicBezTo>
                  <a:cubicBezTo>
                    <a:pt x="104" y="57"/>
                    <a:pt x="106" y="59"/>
                    <a:pt x="108" y="61"/>
                  </a:cubicBezTo>
                  <a:cubicBezTo>
                    <a:pt x="109" y="63"/>
                    <a:pt x="113" y="67"/>
                    <a:pt x="111" y="67"/>
                  </a:cubicBezTo>
                  <a:cubicBezTo>
                    <a:pt x="110" y="68"/>
                    <a:pt x="109" y="69"/>
                    <a:pt x="109" y="70"/>
                  </a:cubicBezTo>
                  <a:cubicBezTo>
                    <a:pt x="94" y="83"/>
                    <a:pt x="79" y="97"/>
                    <a:pt x="67" y="112"/>
                  </a:cubicBezTo>
                  <a:cubicBezTo>
                    <a:pt x="66" y="113"/>
                    <a:pt x="66" y="115"/>
                    <a:pt x="67" y="115"/>
                  </a:cubicBezTo>
                  <a:cubicBezTo>
                    <a:pt x="67" y="116"/>
                    <a:pt x="68" y="116"/>
                    <a:pt x="68" y="117"/>
                  </a:cubicBezTo>
                  <a:cubicBezTo>
                    <a:pt x="70" y="121"/>
                    <a:pt x="74" y="125"/>
                    <a:pt x="79" y="128"/>
                  </a:cubicBezTo>
                  <a:cubicBezTo>
                    <a:pt x="80" y="129"/>
                    <a:pt x="81" y="129"/>
                    <a:pt x="82" y="128"/>
                  </a:cubicBezTo>
                  <a:cubicBezTo>
                    <a:pt x="83" y="128"/>
                    <a:pt x="84" y="128"/>
                    <a:pt x="85" y="127"/>
                  </a:cubicBezTo>
                  <a:cubicBezTo>
                    <a:pt x="87" y="124"/>
                    <a:pt x="91" y="120"/>
                    <a:pt x="94" y="117"/>
                  </a:cubicBezTo>
                  <a:cubicBezTo>
                    <a:pt x="94" y="117"/>
                    <a:pt x="94" y="117"/>
                    <a:pt x="95" y="117"/>
                  </a:cubicBezTo>
                  <a:cubicBezTo>
                    <a:pt x="98" y="113"/>
                    <a:pt x="102" y="110"/>
                    <a:pt x="105" y="107"/>
                  </a:cubicBezTo>
                  <a:cubicBezTo>
                    <a:pt x="111" y="101"/>
                    <a:pt x="118" y="94"/>
                    <a:pt x="124" y="88"/>
                  </a:cubicBezTo>
                  <a:cubicBezTo>
                    <a:pt x="124" y="87"/>
                    <a:pt x="124" y="87"/>
                    <a:pt x="124" y="87"/>
                  </a:cubicBezTo>
                  <a:cubicBezTo>
                    <a:pt x="127" y="90"/>
                    <a:pt x="130" y="93"/>
                    <a:pt x="134" y="96"/>
                  </a:cubicBezTo>
                  <a:cubicBezTo>
                    <a:pt x="126" y="100"/>
                    <a:pt x="119" y="108"/>
                    <a:pt x="114" y="114"/>
                  </a:cubicBezTo>
                  <a:cubicBezTo>
                    <a:pt x="107" y="121"/>
                    <a:pt x="102" y="128"/>
                    <a:pt x="97" y="136"/>
                  </a:cubicBezTo>
                  <a:cubicBezTo>
                    <a:pt x="96" y="137"/>
                    <a:pt x="97" y="138"/>
                    <a:pt x="98" y="139"/>
                  </a:cubicBezTo>
                  <a:cubicBezTo>
                    <a:pt x="97" y="154"/>
                    <a:pt x="124" y="154"/>
                    <a:pt x="134" y="153"/>
                  </a:cubicBezTo>
                  <a:cubicBezTo>
                    <a:pt x="150" y="150"/>
                    <a:pt x="163" y="140"/>
                    <a:pt x="170" y="126"/>
                  </a:cubicBezTo>
                  <a:cubicBezTo>
                    <a:pt x="172" y="127"/>
                    <a:pt x="175" y="129"/>
                    <a:pt x="176" y="130"/>
                  </a:cubicBezTo>
                  <a:cubicBezTo>
                    <a:pt x="181" y="133"/>
                    <a:pt x="187" y="138"/>
                    <a:pt x="193" y="140"/>
                  </a:cubicBezTo>
                  <a:cubicBezTo>
                    <a:pt x="179" y="162"/>
                    <a:pt x="164" y="183"/>
                    <a:pt x="137" y="191"/>
                  </a:cubicBezTo>
                  <a:cubicBezTo>
                    <a:pt x="109" y="200"/>
                    <a:pt x="82" y="191"/>
                    <a:pt x="61" y="172"/>
                  </a:cubicBezTo>
                  <a:cubicBezTo>
                    <a:pt x="60" y="172"/>
                    <a:pt x="59" y="172"/>
                    <a:pt x="59" y="172"/>
                  </a:cubicBezTo>
                  <a:close/>
                  <a:moveTo>
                    <a:pt x="48" y="72"/>
                  </a:moveTo>
                  <a:cubicBezTo>
                    <a:pt x="48" y="68"/>
                    <a:pt x="48" y="64"/>
                    <a:pt x="50" y="60"/>
                  </a:cubicBezTo>
                  <a:cubicBezTo>
                    <a:pt x="50" y="65"/>
                    <a:pt x="51" y="71"/>
                    <a:pt x="53" y="75"/>
                  </a:cubicBezTo>
                  <a:cubicBezTo>
                    <a:pt x="53" y="76"/>
                    <a:pt x="54" y="76"/>
                    <a:pt x="54" y="76"/>
                  </a:cubicBezTo>
                  <a:cubicBezTo>
                    <a:pt x="53" y="81"/>
                    <a:pt x="54" y="87"/>
                    <a:pt x="57" y="92"/>
                  </a:cubicBezTo>
                  <a:cubicBezTo>
                    <a:pt x="57" y="93"/>
                    <a:pt x="57" y="93"/>
                    <a:pt x="57" y="93"/>
                  </a:cubicBezTo>
                  <a:cubicBezTo>
                    <a:pt x="56" y="93"/>
                    <a:pt x="56" y="94"/>
                    <a:pt x="55" y="94"/>
                  </a:cubicBezTo>
                  <a:cubicBezTo>
                    <a:pt x="52" y="90"/>
                    <a:pt x="49" y="85"/>
                    <a:pt x="48" y="80"/>
                  </a:cubicBezTo>
                  <a:cubicBezTo>
                    <a:pt x="49" y="83"/>
                    <a:pt x="51" y="87"/>
                    <a:pt x="52" y="90"/>
                  </a:cubicBezTo>
                  <a:cubicBezTo>
                    <a:pt x="53" y="91"/>
                    <a:pt x="54" y="90"/>
                    <a:pt x="54" y="89"/>
                  </a:cubicBezTo>
                  <a:cubicBezTo>
                    <a:pt x="52" y="83"/>
                    <a:pt x="50" y="78"/>
                    <a:pt x="48" y="72"/>
                  </a:cubicBezTo>
                  <a:close/>
                  <a:moveTo>
                    <a:pt x="54" y="73"/>
                  </a:moveTo>
                  <a:cubicBezTo>
                    <a:pt x="53" y="67"/>
                    <a:pt x="52" y="62"/>
                    <a:pt x="52" y="56"/>
                  </a:cubicBezTo>
                  <a:cubicBezTo>
                    <a:pt x="53" y="54"/>
                    <a:pt x="54" y="52"/>
                    <a:pt x="55" y="50"/>
                  </a:cubicBezTo>
                  <a:cubicBezTo>
                    <a:pt x="56" y="48"/>
                    <a:pt x="57" y="47"/>
                    <a:pt x="58" y="46"/>
                  </a:cubicBezTo>
                  <a:cubicBezTo>
                    <a:pt x="58" y="51"/>
                    <a:pt x="58" y="57"/>
                    <a:pt x="58" y="62"/>
                  </a:cubicBezTo>
                  <a:cubicBezTo>
                    <a:pt x="57" y="66"/>
                    <a:pt x="55" y="69"/>
                    <a:pt x="54" y="73"/>
                  </a:cubicBezTo>
                  <a:close/>
                  <a:moveTo>
                    <a:pt x="99" y="104"/>
                  </a:moveTo>
                  <a:cubicBezTo>
                    <a:pt x="98" y="105"/>
                    <a:pt x="98" y="105"/>
                    <a:pt x="97" y="106"/>
                  </a:cubicBezTo>
                  <a:cubicBezTo>
                    <a:pt x="96" y="107"/>
                    <a:pt x="95" y="108"/>
                    <a:pt x="94" y="108"/>
                  </a:cubicBezTo>
                  <a:cubicBezTo>
                    <a:pt x="94" y="104"/>
                    <a:pt x="94" y="99"/>
                    <a:pt x="93" y="94"/>
                  </a:cubicBezTo>
                  <a:cubicBezTo>
                    <a:pt x="95" y="92"/>
                    <a:pt x="97" y="90"/>
                    <a:pt x="99" y="88"/>
                  </a:cubicBezTo>
                  <a:cubicBezTo>
                    <a:pt x="99" y="93"/>
                    <a:pt x="98" y="99"/>
                    <a:pt x="99" y="104"/>
                  </a:cubicBezTo>
                  <a:close/>
                  <a:moveTo>
                    <a:pt x="92" y="111"/>
                  </a:moveTo>
                  <a:cubicBezTo>
                    <a:pt x="90" y="112"/>
                    <a:pt x="88" y="114"/>
                    <a:pt x="87" y="116"/>
                  </a:cubicBezTo>
                  <a:cubicBezTo>
                    <a:pt x="87" y="111"/>
                    <a:pt x="86" y="106"/>
                    <a:pt x="86" y="101"/>
                  </a:cubicBezTo>
                  <a:cubicBezTo>
                    <a:pt x="88" y="99"/>
                    <a:pt x="90" y="97"/>
                    <a:pt x="92" y="96"/>
                  </a:cubicBezTo>
                  <a:cubicBezTo>
                    <a:pt x="91" y="101"/>
                    <a:pt x="91" y="106"/>
                    <a:pt x="92" y="111"/>
                  </a:cubicBezTo>
                  <a:close/>
                  <a:moveTo>
                    <a:pt x="85" y="119"/>
                  </a:moveTo>
                  <a:cubicBezTo>
                    <a:pt x="84" y="120"/>
                    <a:pt x="83" y="121"/>
                    <a:pt x="82" y="123"/>
                  </a:cubicBezTo>
                  <a:cubicBezTo>
                    <a:pt x="81" y="122"/>
                    <a:pt x="81" y="122"/>
                    <a:pt x="80" y="121"/>
                  </a:cubicBezTo>
                  <a:cubicBezTo>
                    <a:pt x="80" y="116"/>
                    <a:pt x="79" y="112"/>
                    <a:pt x="79" y="107"/>
                  </a:cubicBezTo>
                  <a:cubicBezTo>
                    <a:pt x="81" y="105"/>
                    <a:pt x="83" y="104"/>
                    <a:pt x="85" y="102"/>
                  </a:cubicBezTo>
                  <a:cubicBezTo>
                    <a:pt x="84" y="107"/>
                    <a:pt x="84" y="113"/>
                    <a:pt x="85" y="119"/>
                  </a:cubicBezTo>
                  <a:close/>
                  <a:moveTo>
                    <a:pt x="78" y="119"/>
                  </a:moveTo>
                  <a:cubicBezTo>
                    <a:pt x="76" y="117"/>
                    <a:pt x="74" y="115"/>
                    <a:pt x="72" y="114"/>
                  </a:cubicBezTo>
                  <a:cubicBezTo>
                    <a:pt x="72" y="113"/>
                    <a:pt x="72" y="113"/>
                    <a:pt x="71" y="113"/>
                  </a:cubicBezTo>
                  <a:cubicBezTo>
                    <a:pt x="74" y="112"/>
                    <a:pt x="76" y="110"/>
                    <a:pt x="77" y="108"/>
                  </a:cubicBezTo>
                  <a:cubicBezTo>
                    <a:pt x="77" y="112"/>
                    <a:pt x="77" y="116"/>
                    <a:pt x="78" y="119"/>
                  </a:cubicBezTo>
                  <a:close/>
                  <a:moveTo>
                    <a:pt x="108" y="143"/>
                  </a:moveTo>
                  <a:cubicBezTo>
                    <a:pt x="105" y="141"/>
                    <a:pt x="103" y="140"/>
                    <a:pt x="101" y="138"/>
                  </a:cubicBezTo>
                  <a:cubicBezTo>
                    <a:pt x="104" y="135"/>
                    <a:pt x="106" y="132"/>
                    <a:pt x="108" y="129"/>
                  </a:cubicBezTo>
                  <a:cubicBezTo>
                    <a:pt x="108" y="134"/>
                    <a:pt x="108" y="138"/>
                    <a:pt x="108" y="143"/>
                  </a:cubicBezTo>
                  <a:close/>
                  <a:moveTo>
                    <a:pt x="110" y="142"/>
                  </a:moveTo>
                  <a:cubicBezTo>
                    <a:pt x="110" y="137"/>
                    <a:pt x="110" y="132"/>
                    <a:pt x="110" y="128"/>
                  </a:cubicBezTo>
                  <a:cubicBezTo>
                    <a:pt x="111" y="126"/>
                    <a:pt x="112" y="124"/>
                    <a:pt x="114" y="123"/>
                  </a:cubicBezTo>
                  <a:cubicBezTo>
                    <a:pt x="113" y="128"/>
                    <a:pt x="113" y="133"/>
                    <a:pt x="113" y="138"/>
                  </a:cubicBezTo>
                  <a:cubicBezTo>
                    <a:pt x="112" y="140"/>
                    <a:pt x="111" y="141"/>
                    <a:pt x="110" y="142"/>
                  </a:cubicBezTo>
                  <a:close/>
                  <a:moveTo>
                    <a:pt x="63" y="197"/>
                  </a:moveTo>
                  <a:cubicBezTo>
                    <a:pt x="63" y="191"/>
                    <a:pt x="62" y="184"/>
                    <a:pt x="61" y="178"/>
                  </a:cubicBezTo>
                  <a:cubicBezTo>
                    <a:pt x="61" y="178"/>
                    <a:pt x="61" y="178"/>
                    <a:pt x="61" y="178"/>
                  </a:cubicBezTo>
                  <a:cubicBezTo>
                    <a:pt x="63" y="181"/>
                    <a:pt x="66" y="183"/>
                    <a:pt x="69" y="186"/>
                  </a:cubicBezTo>
                  <a:cubicBezTo>
                    <a:pt x="69" y="191"/>
                    <a:pt x="70" y="196"/>
                    <a:pt x="72" y="201"/>
                  </a:cubicBezTo>
                  <a:cubicBezTo>
                    <a:pt x="69" y="200"/>
                    <a:pt x="66" y="199"/>
                    <a:pt x="63" y="197"/>
                  </a:cubicBezTo>
                  <a:close/>
                  <a:moveTo>
                    <a:pt x="74" y="202"/>
                  </a:moveTo>
                  <a:cubicBezTo>
                    <a:pt x="73" y="197"/>
                    <a:pt x="72" y="192"/>
                    <a:pt x="71" y="187"/>
                  </a:cubicBezTo>
                  <a:cubicBezTo>
                    <a:pt x="74" y="189"/>
                    <a:pt x="76" y="191"/>
                    <a:pt x="79" y="193"/>
                  </a:cubicBezTo>
                  <a:cubicBezTo>
                    <a:pt x="80" y="197"/>
                    <a:pt x="80" y="201"/>
                    <a:pt x="81" y="205"/>
                  </a:cubicBezTo>
                  <a:cubicBezTo>
                    <a:pt x="79" y="205"/>
                    <a:pt x="76" y="204"/>
                    <a:pt x="74" y="202"/>
                  </a:cubicBezTo>
                  <a:close/>
                  <a:moveTo>
                    <a:pt x="84" y="207"/>
                  </a:moveTo>
                  <a:cubicBezTo>
                    <a:pt x="83" y="202"/>
                    <a:pt x="82" y="198"/>
                    <a:pt x="81" y="194"/>
                  </a:cubicBezTo>
                  <a:cubicBezTo>
                    <a:pt x="84" y="195"/>
                    <a:pt x="88" y="197"/>
                    <a:pt x="91" y="198"/>
                  </a:cubicBezTo>
                  <a:cubicBezTo>
                    <a:pt x="91" y="202"/>
                    <a:pt x="92" y="206"/>
                    <a:pt x="93" y="210"/>
                  </a:cubicBezTo>
                  <a:cubicBezTo>
                    <a:pt x="90" y="209"/>
                    <a:pt x="87" y="208"/>
                    <a:pt x="84" y="207"/>
                  </a:cubicBezTo>
                  <a:close/>
                  <a:moveTo>
                    <a:pt x="95" y="210"/>
                  </a:moveTo>
                  <a:cubicBezTo>
                    <a:pt x="95" y="206"/>
                    <a:pt x="94" y="202"/>
                    <a:pt x="93" y="198"/>
                  </a:cubicBezTo>
                  <a:cubicBezTo>
                    <a:pt x="97" y="199"/>
                    <a:pt x="100" y="200"/>
                    <a:pt x="104" y="200"/>
                  </a:cubicBezTo>
                  <a:cubicBezTo>
                    <a:pt x="105" y="204"/>
                    <a:pt x="105" y="209"/>
                    <a:pt x="106" y="213"/>
                  </a:cubicBezTo>
                  <a:cubicBezTo>
                    <a:pt x="103" y="212"/>
                    <a:pt x="99" y="211"/>
                    <a:pt x="95" y="210"/>
                  </a:cubicBezTo>
                  <a:close/>
                  <a:moveTo>
                    <a:pt x="108" y="213"/>
                  </a:moveTo>
                  <a:cubicBezTo>
                    <a:pt x="108" y="209"/>
                    <a:pt x="107" y="205"/>
                    <a:pt x="106" y="200"/>
                  </a:cubicBezTo>
                  <a:cubicBezTo>
                    <a:pt x="110" y="201"/>
                    <a:pt x="113" y="200"/>
                    <a:pt x="117" y="200"/>
                  </a:cubicBezTo>
                  <a:cubicBezTo>
                    <a:pt x="116" y="205"/>
                    <a:pt x="117" y="210"/>
                    <a:pt x="118" y="214"/>
                  </a:cubicBezTo>
                  <a:cubicBezTo>
                    <a:pt x="115" y="214"/>
                    <a:pt x="111" y="214"/>
                    <a:pt x="108" y="213"/>
                  </a:cubicBezTo>
                  <a:close/>
                  <a:moveTo>
                    <a:pt x="120" y="214"/>
                  </a:moveTo>
                  <a:cubicBezTo>
                    <a:pt x="120" y="209"/>
                    <a:pt x="119" y="205"/>
                    <a:pt x="118" y="200"/>
                  </a:cubicBezTo>
                  <a:cubicBezTo>
                    <a:pt x="122" y="200"/>
                    <a:pt x="126" y="199"/>
                    <a:pt x="130" y="198"/>
                  </a:cubicBezTo>
                  <a:cubicBezTo>
                    <a:pt x="129" y="203"/>
                    <a:pt x="129" y="209"/>
                    <a:pt x="131" y="213"/>
                  </a:cubicBezTo>
                  <a:cubicBezTo>
                    <a:pt x="127" y="214"/>
                    <a:pt x="124" y="214"/>
                    <a:pt x="120" y="214"/>
                  </a:cubicBezTo>
                  <a:close/>
                  <a:moveTo>
                    <a:pt x="133" y="213"/>
                  </a:moveTo>
                  <a:cubicBezTo>
                    <a:pt x="132" y="208"/>
                    <a:pt x="131" y="203"/>
                    <a:pt x="132" y="198"/>
                  </a:cubicBezTo>
                  <a:cubicBezTo>
                    <a:pt x="134" y="197"/>
                    <a:pt x="136" y="197"/>
                    <a:pt x="139" y="196"/>
                  </a:cubicBezTo>
                  <a:cubicBezTo>
                    <a:pt x="139" y="201"/>
                    <a:pt x="140" y="206"/>
                    <a:pt x="142" y="211"/>
                  </a:cubicBezTo>
                  <a:cubicBezTo>
                    <a:pt x="139" y="212"/>
                    <a:pt x="136" y="212"/>
                    <a:pt x="133" y="213"/>
                  </a:cubicBezTo>
                  <a:close/>
                  <a:moveTo>
                    <a:pt x="145" y="210"/>
                  </a:moveTo>
                  <a:cubicBezTo>
                    <a:pt x="144" y="208"/>
                    <a:pt x="143" y="205"/>
                    <a:pt x="143" y="203"/>
                  </a:cubicBezTo>
                  <a:cubicBezTo>
                    <a:pt x="142" y="201"/>
                    <a:pt x="142" y="198"/>
                    <a:pt x="141" y="195"/>
                  </a:cubicBezTo>
                  <a:cubicBezTo>
                    <a:pt x="144" y="194"/>
                    <a:pt x="147" y="193"/>
                    <a:pt x="150" y="192"/>
                  </a:cubicBezTo>
                  <a:cubicBezTo>
                    <a:pt x="150" y="195"/>
                    <a:pt x="151" y="197"/>
                    <a:pt x="152" y="200"/>
                  </a:cubicBezTo>
                  <a:cubicBezTo>
                    <a:pt x="152" y="202"/>
                    <a:pt x="153" y="205"/>
                    <a:pt x="153" y="207"/>
                  </a:cubicBezTo>
                  <a:cubicBezTo>
                    <a:pt x="151" y="208"/>
                    <a:pt x="148" y="209"/>
                    <a:pt x="145" y="210"/>
                  </a:cubicBezTo>
                  <a:close/>
                  <a:moveTo>
                    <a:pt x="155" y="206"/>
                  </a:moveTo>
                  <a:cubicBezTo>
                    <a:pt x="155" y="204"/>
                    <a:pt x="154" y="202"/>
                    <a:pt x="154" y="200"/>
                  </a:cubicBezTo>
                  <a:cubicBezTo>
                    <a:pt x="153" y="197"/>
                    <a:pt x="152" y="194"/>
                    <a:pt x="151" y="191"/>
                  </a:cubicBezTo>
                  <a:cubicBezTo>
                    <a:pt x="155" y="189"/>
                    <a:pt x="159" y="187"/>
                    <a:pt x="163" y="185"/>
                  </a:cubicBezTo>
                  <a:cubicBezTo>
                    <a:pt x="163" y="188"/>
                    <a:pt x="163" y="190"/>
                    <a:pt x="164" y="193"/>
                  </a:cubicBezTo>
                  <a:cubicBezTo>
                    <a:pt x="164" y="195"/>
                    <a:pt x="165" y="198"/>
                    <a:pt x="166" y="200"/>
                  </a:cubicBezTo>
                  <a:cubicBezTo>
                    <a:pt x="162" y="202"/>
                    <a:pt x="159" y="204"/>
                    <a:pt x="155" y="206"/>
                  </a:cubicBezTo>
                  <a:close/>
                  <a:moveTo>
                    <a:pt x="168" y="199"/>
                  </a:moveTo>
                  <a:cubicBezTo>
                    <a:pt x="167" y="197"/>
                    <a:pt x="166" y="194"/>
                    <a:pt x="166" y="192"/>
                  </a:cubicBezTo>
                  <a:cubicBezTo>
                    <a:pt x="165" y="190"/>
                    <a:pt x="165" y="187"/>
                    <a:pt x="164" y="184"/>
                  </a:cubicBezTo>
                  <a:cubicBezTo>
                    <a:pt x="167" y="182"/>
                    <a:pt x="171" y="179"/>
                    <a:pt x="174" y="177"/>
                  </a:cubicBezTo>
                  <a:cubicBezTo>
                    <a:pt x="174" y="182"/>
                    <a:pt x="175" y="187"/>
                    <a:pt x="176" y="192"/>
                  </a:cubicBezTo>
                  <a:cubicBezTo>
                    <a:pt x="174" y="194"/>
                    <a:pt x="171" y="197"/>
                    <a:pt x="168" y="199"/>
                  </a:cubicBezTo>
                  <a:close/>
                  <a:moveTo>
                    <a:pt x="178" y="190"/>
                  </a:moveTo>
                  <a:cubicBezTo>
                    <a:pt x="178" y="188"/>
                    <a:pt x="177" y="186"/>
                    <a:pt x="177" y="184"/>
                  </a:cubicBezTo>
                  <a:cubicBezTo>
                    <a:pt x="176" y="181"/>
                    <a:pt x="176" y="178"/>
                    <a:pt x="175" y="175"/>
                  </a:cubicBezTo>
                  <a:cubicBezTo>
                    <a:pt x="179" y="172"/>
                    <a:pt x="183" y="168"/>
                    <a:pt x="186" y="164"/>
                  </a:cubicBezTo>
                  <a:cubicBezTo>
                    <a:pt x="186" y="164"/>
                    <a:pt x="186" y="164"/>
                    <a:pt x="186" y="164"/>
                  </a:cubicBezTo>
                  <a:cubicBezTo>
                    <a:pt x="186" y="169"/>
                    <a:pt x="186" y="175"/>
                    <a:pt x="187" y="181"/>
                  </a:cubicBezTo>
                  <a:cubicBezTo>
                    <a:pt x="185" y="184"/>
                    <a:pt x="182" y="187"/>
                    <a:pt x="178" y="190"/>
                  </a:cubicBezTo>
                  <a:close/>
                  <a:moveTo>
                    <a:pt x="189" y="179"/>
                  </a:moveTo>
                  <a:cubicBezTo>
                    <a:pt x="188" y="174"/>
                    <a:pt x="187" y="169"/>
                    <a:pt x="187" y="164"/>
                  </a:cubicBezTo>
                  <a:cubicBezTo>
                    <a:pt x="187" y="163"/>
                    <a:pt x="187" y="163"/>
                    <a:pt x="186" y="163"/>
                  </a:cubicBezTo>
                  <a:cubicBezTo>
                    <a:pt x="188" y="161"/>
                    <a:pt x="190" y="158"/>
                    <a:pt x="192" y="156"/>
                  </a:cubicBezTo>
                  <a:cubicBezTo>
                    <a:pt x="193" y="161"/>
                    <a:pt x="194" y="166"/>
                    <a:pt x="195" y="171"/>
                  </a:cubicBezTo>
                  <a:cubicBezTo>
                    <a:pt x="193" y="174"/>
                    <a:pt x="191" y="176"/>
                    <a:pt x="189" y="179"/>
                  </a:cubicBezTo>
                  <a:close/>
                  <a:moveTo>
                    <a:pt x="197" y="169"/>
                  </a:moveTo>
                  <a:cubicBezTo>
                    <a:pt x="196" y="163"/>
                    <a:pt x="195" y="159"/>
                    <a:pt x="193" y="154"/>
                  </a:cubicBezTo>
                  <a:cubicBezTo>
                    <a:pt x="194" y="151"/>
                    <a:pt x="196" y="149"/>
                    <a:pt x="197" y="146"/>
                  </a:cubicBezTo>
                  <a:cubicBezTo>
                    <a:pt x="197" y="148"/>
                    <a:pt x="197" y="150"/>
                    <a:pt x="197" y="152"/>
                  </a:cubicBezTo>
                  <a:cubicBezTo>
                    <a:pt x="198" y="156"/>
                    <a:pt x="198" y="160"/>
                    <a:pt x="200" y="164"/>
                  </a:cubicBezTo>
                  <a:cubicBezTo>
                    <a:pt x="200" y="164"/>
                    <a:pt x="200" y="164"/>
                    <a:pt x="200" y="164"/>
                  </a:cubicBezTo>
                  <a:cubicBezTo>
                    <a:pt x="199" y="166"/>
                    <a:pt x="198" y="167"/>
                    <a:pt x="197" y="1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06" name="组合 205">
              <a:extLst>
                <a:ext uri="{FF2B5EF4-FFF2-40B4-BE49-F238E27FC236}">
                  <a16:creationId xmlns:a16="http://schemas.microsoft.com/office/drawing/2014/main" id="{09C153DD-ED89-4562-A143-CF2B25CE1021}"/>
                </a:ext>
              </a:extLst>
            </p:cNvPr>
            <p:cNvGrpSpPr/>
            <p:nvPr/>
          </p:nvGrpSpPr>
          <p:grpSpPr>
            <a:xfrm>
              <a:off x="9183439" y="5381460"/>
              <a:ext cx="2265196" cy="599791"/>
              <a:chOff x="2336084" y="4673586"/>
              <a:chExt cx="2265196" cy="599791"/>
            </a:xfrm>
            <a:solidFill>
              <a:schemeClr val="bg1"/>
            </a:solidFill>
          </p:grpSpPr>
          <p:sp>
            <p:nvSpPr>
              <p:cNvPr id="102" name="Freeform 103">
                <a:extLst>
                  <a:ext uri="{FF2B5EF4-FFF2-40B4-BE49-F238E27FC236}">
                    <a16:creationId xmlns:a16="http://schemas.microsoft.com/office/drawing/2014/main" id="{251311F7-9A0A-445F-87E7-1103421DFE3F}"/>
                  </a:ext>
                </a:extLst>
              </p:cNvPr>
              <p:cNvSpPr>
                <a:spLocks noEditPoints="1"/>
              </p:cNvSpPr>
              <p:nvPr/>
            </p:nvSpPr>
            <p:spPr bwMode="auto">
              <a:xfrm>
                <a:off x="2336084" y="4720778"/>
                <a:ext cx="322730" cy="552599"/>
              </a:xfrm>
              <a:custGeom>
                <a:avLst/>
                <a:gdLst>
                  <a:gd name="T0" fmla="*/ 127 w 144"/>
                  <a:gd name="T1" fmla="*/ 156 h 267"/>
                  <a:gd name="T2" fmla="*/ 104 w 144"/>
                  <a:gd name="T3" fmla="*/ 162 h 267"/>
                  <a:gd name="T4" fmla="*/ 93 w 144"/>
                  <a:gd name="T5" fmla="*/ 201 h 267"/>
                  <a:gd name="T6" fmla="*/ 59 w 144"/>
                  <a:gd name="T7" fmla="*/ 212 h 267"/>
                  <a:gd name="T8" fmla="*/ 55 w 144"/>
                  <a:gd name="T9" fmla="*/ 211 h 267"/>
                  <a:gd name="T10" fmla="*/ 46 w 144"/>
                  <a:gd name="T11" fmla="*/ 122 h 267"/>
                  <a:gd name="T12" fmla="*/ 90 w 144"/>
                  <a:gd name="T13" fmla="*/ 42 h 267"/>
                  <a:gd name="T14" fmla="*/ 100 w 144"/>
                  <a:gd name="T15" fmla="*/ 55 h 267"/>
                  <a:gd name="T16" fmla="*/ 103 w 144"/>
                  <a:gd name="T17" fmla="*/ 58 h 267"/>
                  <a:gd name="T18" fmla="*/ 131 w 144"/>
                  <a:gd name="T19" fmla="*/ 59 h 267"/>
                  <a:gd name="T20" fmla="*/ 131 w 144"/>
                  <a:gd name="T21" fmla="*/ 58 h 267"/>
                  <a:gd name="T22" fmla="*/ 123 w 144"/>
                  <a:gd name="T23" fmla="*/ 24 h 267"/>
                  <a:gd name="T24" fmla="*/ 63 w 144"/>
                  <a:gd name="T25" fmla="*/ 2 h 267"/>
                  <a:gd name="T26" fmla="*/ 61 w 144"/>
                  <a:gd name="T27" fmla="*/ 4 h 267"/>
                  <a:gd name="T28" fmla="*/ 35 w 144"/>
                  <a:gd name="T29" fmla="*/ 13 h 267"/>
                  <a:gd name="T30" fmla="*/ 6 w 144"/>
                  <a:gd name="T31" fmla="*/ 68 h 267"/>
                  <a:gd name="T32" fmla="*/ 2 w 144"/>
                  <a:gd name="T33" fmla="*/ 144 h 267"/>
                  <a:gd name="T34" fmla="*/ 13 w 144"/>
                  <a:gd name="T35" fmla="*/ 203 h 267"/>
                  <a:gd name="T36" fmla="*/ 102 w 144"/>
                  <a:gd name="T37" fmla="*/ 248 h 267"/>
                  <a:gd name="T38" fmla="*/ 137 w 144"/>
                  <a:gd name="T39" fmla="*/ 199 h 267"/>
                  <a:gd name="T40" fmla="*/ 127 w 144"/>
                  <a:gd name="T41" fmla="*/ 156 h 267"/>
                  <a:gd name="T42" fmla="*/ 128 w 144"/>
                  <a:gd name="T43" fmla="*/ 58 h 267"/>
                  <a:gd name="T44" fmla="*/ 117 w 144"/>
                  <a:gd name="T45" fmla="*/ 63 h 267"/>
                  <a:gd name="T46" fmla="*/ 109 w 144"/>
                  <a:gd name="T47" fmla="*/ 61 h 267"/>
                  <a:gd name="T48" fmla="*/ 121 w 144"/>
                  <a:gd name="T49" fmla="*/ 46 h 267"/>
                  <a:gd name="T50" fmla="*/ 97 w 144"/>
                  <a:gd name="T51" fmla="*/ 12 h 267"/>
                  <a:gd name="T52" fmla="*/ 107 w 144"/>
                  <a:gd name="T53" fmla="*/ 17 h 267"/>
                  <a:gd name="T54" fmla="*/ 128 w 144"/>
                  <a:gd name="T55" fmla="*/ 58 h 267"/>
                  <a:gd name="T56" fmla="*/ 31 w 144"/>
                  <a:gd name="T57" fmla="*/ 89 h 267"/>
                  <a:gd name="T58" fmla="*/ 42 w 144"/>
                  <a:gd name="T59" fmla="*/ 44 h 267"/>
                  <a:gd name="T60" fmla="*/ 85 w 144"/>
                  <a:gd name="T61" fmla="*/ 37 h 267"/>
                  <a:gd name="T62" fmla="*/ 44 w 144"/>
                  <a:gd name="T63" fmla="*/ 92 h 267"/>
                  <a:gd name="T64" fmla="*/ 52 w 144"/>
                  <a:gd name="T65" fmla="*/ 209 h 267"/>
                  <a:gd name="T66" fmla="*/ 29 w 144"/>
                  <a:gd name="T67" fmla="*/ 135 h 267"/>
                  <a:gd name="T68" fmla="*/ 31 w 144"/>
                  <a:gd name="T69" fmla="*/ 89 h 267"/>
                  <a:gd name="T70" fmla="*/ 100 w 144"/>
                  <a:gd name="T71" fmla="*/ 244 h 267"/>
                  <a:gd name="T72" fmla="*/ 30 w 144"/>
                  <a:gd name="T73" fmla="*/ 227 h 267"/>
                  <a:gd name="T74" fmla="*/ 62 w 144"/>
                  <a:gd name="T75" fmla="*/ 240 h 267"/>
                  <a:gd name="T76" fmla="*/ 130 w 144"/>
                  <a:gd name="T77" fmla="*/ 167 h 267"/>
                  <a:gd name="T78" fmla="*/ 100 w 144"/>
                  <a:gd name="T79" fmla="*/ 24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4" h="267">
                    <a:moveTo>
                      <a:pt x="127" y="156"/>
                    </a:moveTo>
                    <a:cubicBezTo>
                      <a:pt x="121" y="150"/>
                      <a:pt x="106" y="151"/>
                      <a:pt x="104" y="162"/>
                    </a:cubicBezTo>
                    <a:cubicBezTo>
                      <a:pt x="102" y="175"/>
                      <a:pt x="103" y="190"/>
                      <a:pt x="93" y="201"/>
                    </a:cubicBezTo>
                    <a:cubicBezTo>
                      <a:pt x="85" y="211"/>
                      <a:pt x="71" y="216"/>
                      <a:pt x="59" y="212"/>
                    </a:cubicBezTo>
                    <a:cubicBezTo>
                      <a:pt x="57" y="212"/>
                      <a:pt x="56" y="211"/>
                      <a:pt x="55" y="211"/>
                    </a:cubicBezTo>
                    <a:cubicBezTo>
                      <a:pt x="50" y="181"/>
                      <a:pt x="45" y="152"/>
                      <a:pt x="46" y="122"/>
                    </a:cubicBezTo>
                    <a:cubicBezTo>
                      <a:pt x="46" y="93"/>
                      <a:pt x="50" y="38"/>
                      <a:pt x="90" y="42"/>
                    </a:cubicBezTo>
                    <a:cubicBezTo>
                      <a:pt x="94" y="45"/>
                      <a:pt x="97" y="50"/>
                      <a:pt x="100" y="55"/>
                    </a:cubicBezTo>
                    <a:cubicBezTo>
                      <a:pt x="101" y="56"/>
                      <a:pt x="102" y="57"/>
                      <a:pt x="103" y="58"/>
                    </a:cubicBezTo>
                    <a:cubicBezTo>
                      <a:pt x="109" y="67"/>
                      <a:pt x="125" y="70"/>
                      <a:pt x="131" y="59"/>
                    </a:cubicBezTo>
                    <a:cubicBezTo>
                      <a:pt x="131" y="59"/>
                      <a:pt x="131" y="59"/>
                      <a:pt x="131" y="58"/>
                    </a:cubicBezTo>
                    <a:cubicBezTo>
                      <a:pt x="139" y="48"/>
                      <a:pt x="133" y="33"/>
                      <a:pt x="123" y="24"/>
                    </a:cubicBezTo>
                    <a:cubicBezTo>
                      <a:pt x="108" y="9"/>
                      <a:pt x="84" y="0"/>
                      <a:pt x="63" y="2"/>
                    </a:cubicBezTo>
                    <a:cubicBezTo>
                      <a:pt x="62" y="2"/>
                      <a:pt x="61" y="3"/>
                      <a:pt x="61" y="4"/>
                    </a:cubicBezTo>
                    <a:cubicBezTo>
                      <a:pt x="52" y="5"/>
                      <a:pt x="43" y="8"/>
                      <a:pt x="35" y="13"/>
                    </a:cubicBezTo>
                    <a:cubicBezTo>
                      <a:pt x="16" y="26"/>
                      <a:pt x="10" y="47"/>
                      <a:pt x="6" y="68"/>
                    </a:cubicBezTo>
                    <a:cubicBezTo>
                      <a:pt x="2" y="93"/>
                      <a:pt x="0" y="119"/>
                      <a:pt x="2" y="144"/>
                    </a:cubicBezTo>
                    <a:cubicBezTo>
                      <a:pt x="3" y="164"/>
                      <a:pt x="5" y="185"/>
                      <a:pt x="13" y="203"/>
                    </a:cubicBezTo>
                    <a:cubicBezTo>
                      <a:pt x="21" y="242"/>
                      <a:pt x="66" y="267"/>
                      <a:pt x="102" y="248"/>
                    </a:cubicBezTo>
                    <a:cubicBezTo>
                      <a:pt x="121" y="238"/>
                      <a:pt x="133" y="219"/>
                      <a:pt x="137" y="199"/>
                    </a:cubicBezTo>
                    <a:cubicBezTo>
                      <a:pt x="140" y="185"/>
                      <a:pt x="140" y="165"/>
                      <a:pt x="127" y="156"/>
                    </a:cubicBezTo>
                    <a:close/>
                    <a:moveTo>
                      <a:pt x="128" y="58"/>
                    </a:moveTo>
                    <a:cubicBezTo>
                      <a:pt x="125" y="60"/>
                      <a:pt x="121" y="63"/>
                      <a:pt x="117" y="63"/>
                    </a:cubicBezTo>
                    <a:cubicBezTo>
                      <a:pt x="114" y="63"/>
                      <a:pt x="112" y="62"/>
                      <a:pt x="109" y="61"/>
                    </a:cubicBezTo>
                    <a:cubicBezTo>
                      <a:pt x="116" y="60"/>
                      <a:pt x="123" y="54"/>
                      <a:pt x="121" y="46"/>
                    </a:cubicBezTo>
                    <a:cubicBezTo>
                      <a:pt x="118" y="30"/>
                      <a:pt x="109" y="19"/>
                      <a:pt x="97" y="12"/>
                    </a:cubicBezTo>
                    <a:cubicBezTo>
                      <a:pt x="100" y="13"/>
                      <a:pt x="104" y="15"/>
                      <a:pt x="107" y="17"/>
                    </a:cubicBezTo>
                    <a:cubicBezTo>
                      <a:pt x="121" y="25"/>
                      <a:pt x="139" y="42"/>
                      <a:pt x="128" y="58"/>
                    </a:cubicBezTo>
                    <a:close/>
                    <a:moveTo>
                      <a:pt x="31" y="89"/>
                    </a:moveTo>
                    <a:cubicBezTo>
                      <a:pt x="32" y="75"/>
                      <a:pt x="34" y="56"/>
                      <a:pt x="42" y="44"/>
                    </a:cubicBezTo>
                    <a:cubicBezTo>
                      <a:pt x="54" y="27"/>
                      <a:pt x="71" y="28"/>
                      <a:pt x="85" y="37"/>
                    </a:cubicBezTo>
                    <a:cubicBezTo>
                      <a:pt x="59" y="39"/>
                      <a:pt x="47" y="68"/>
                      <a:pt x="44" y="92"/>
                    </a:cubicBezTo>
                    <a:cubicBezTo>
                      <a:pt x="39" y="131"/>
                      <a:pt x="43" y="171"/>
                      <a:pt x="52" y="209"/>
                    </a:cubicBezTo>
                    <a:cubicBezTo>
                      <a:pt x="28" y="197"/>
                      <a:pt x="29" y="159"/>
                      <a:pt x="29" y="135"/>
                    </a:cubicBezTo>
                    <a:cubicBezTo>
                      <a:pt x="28" y="120"/>
                      <a:pt x="29" y="104"/>
                      <a:pt x="31" y="89"/>
                    </a:cubicBezTo>
                    <a:close/>
                    <a:moveTo>
                      <a:pt x="100" y="244"/>
                    </a:moveTo>
                    <a:cubicBezTo>
                      <a:pt x="74" y="258"/>
                      <a:pt x="47" y="247"/>
                      <a:pt x="30" y="227"/>
                    </a:cubicBezTo>
                    <a:cubicBezTo>
                      <a:pt x="38" y="234"/>
                      <a:pt x="48" y="239"/>
                      <a:pt x="62" y="240"/>
                    </a:cubicBezTo>
                    <a:cubicBezTo>
                      <a:pt x="104" y="245"/>
                      <a:pt x="132" y="206"/>
                      <a:pt x="130" y="167"/>
                    </a:cubicBezTo>
                    <a:cubicBezTo>
                      <a:pt x="144" y="193"/>
                      <a:pt x="124" y="231"/>
                      <a:pt x="10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4">
                <a:extLst>
                  <a:ext uri="{FF2B5EF4-FFF2-40B4-BE49-F238E27FC236}">
                    <a16:creationId xmlns:a16="http://schemas.microsoft.com/office/drawing/2014/main" id="{9A027D78-C5D5-4D7A-A9C8-FB85AA2ADB27}"/>
                  </a:ext>
                </a:extLst>
              </p:cNvPr>
              <p:cNvSpPr>
                <a:spLocks noEditPoints="1"/>
              </p:cNvSpPr>
              <p:nvPr/>
            </p:nvSpPr>
            <p:spPr bwMode="auto">
              <a:xfrm>
                <a:off x="2696870" y="4705555"/>
                <a:ext cx="334908" cy="534331"/>
              </a:xfrm>
              <a:custGeom>
                <a:avLst/>
                <a:gdLst>
                  <a:gd name="T0" fmla="*/ 128 w 149"/>
                  <a:gd name="T1" fmla="*/ 221 h 258"/>
                  <a:gd name="T2" fmla="*/ 113 w 149"/>
                  <a:gd name="T3" fmla="*/ 188 h 258"/>
                  <a:gd name="T4" fmla="*/ 86 w 149"/>
                  <a:gd name="T5" fmla="*/ 151 h 258"/>
                  <a:gd name="T6" fmla="*/ 86 w 149"/>
                  <a:gd name="T7" fmla="*/ 12 h 258"/>
                  <a:gd name="T8" fmla="*/ 75 w 149"/>
                  <a:gd name="T9" fmla="*/ 7 h 258"/>
                  <a:gd name="T10" fmla="*/ 21 w 149"/>
                  <a:gd name="T11" fmla="*/ 8 h 258"/>
                  <a:gd name="T12" fmla="*/ 5 w 149"/>
                  <a:gd name="T13" fmla="*/ 64 h 258"/>
                  <a:gd name="T14" fmla="*/ 3 w 149"/>
                  <a:gd name="T15" fmla="*/ 147 h 258"/>
                  <a:gd name="T16" fmla="*/ 4 w 149"/>
                  <a:gd name="T17" fmla="*/ 230 h 258"/>
                  <a:gd name="T18" fmla="*/ 4 w 149"/>
                  <a:gd name="T19" fmla="*/ 232 h 258"/>
                  <a:gd name="T20" fmla="*/ 36 w 149"/>
                  <a:gd name="T21" fmla="*/ 247 h 258"/>
                  <a:gd name="T22" fmla="*/ 36 w 149"/>
                  <a:gd name="T23" fmla="*/ 246 h 258"/>
                  <a:gd name="T24" fmla="*/ 42 w 149"/>
                  <a:gd name="T25" fmla="*/ 223 h 258"/>
                  <a:gd name="T26" fmla="*/ 42 w 149"/>
                  <a:gd name="T27" fmla="*/ 159 h 258"/>
                  <a:gd name="T28" fmla="*/ 67 w 149"/>
                  <a:gd name="T29" fmla="*/ 190 h 258"/>
                  <a:gd name="T30" fmla="*/ 82 w 149"/>
                  <a:gd name="T31" fmla="*/ 215 h 258"/>
                  <a:gd name="T32" fmla="*/ 96 w 149"/>
                  <a:gd name="T33" fmla="*/ 238 h 258"/>
                  <a:gd name="T34" fmla="*/ 97 w 149"/>
                  <a:gd name="T35" fmla="*/ 238 h 258"/>
                  <a:gd name="T36" fmla="*/ 117 w 149"/>
                  <a:gd name="T37" fmla="*/ 245 h 258"/>
                  <a:gd name="T38" fmla="*/ 129 w 149"/>
                  <a:gd name="T39" fmla="*/ 221 h 258"/>
                  <a:gd name="T40" fmla="*/ 128 w 149"/>
                  <a:gd name="T41" fmla="*/ 221 h 258"/>
                  <a:gd name="T42" fmla="*/ 32 w 149"/>
                  <a:gd name="T43" fmla="*/ 245 h 258"/>
                  <a:gd name="T44" fmla="*/ 17 w 149"/>
                  <a:gd name="T45" fmla="*/ 247 h 258"/>
                  <a:gd name="T46" fmla="*/ 7 w 149"/>
                  <a:gd name="T47" fmla="*/ 237 h 258"/>
                  <a:gd name="T48" fmla="*/ 26 w 149"/>
                  <a:gd name="T49" fmla="*/ 233 h 258"/>
                  <a:gd name="T50" fmla="*/ 31 w 149"/>
                  <a:gd name="T51" fmla="*/ 146 h 258"/>
                  <a:gd name="T52" fmla="*/ 38 w 149"/>
                  <a:gd name="T53" fmla="*/ 155 h 258"/>
                  <a:gd name="T54" fmla="*/ 38 w 149"/>
                  <a:gd name="T55" fmla="*/ 156 h 258"/>
                  <a:gd name="T56" fmla="*/ 38 w 149"/>
                  <a:gd name="T57" fmla="*/ 197 h 258"/>
                  <a:gd name="T58" fmla="*/ 32 w 149"/>
                  <a:gd name="T59" fmla="*/ 245 h 258"/>
                  <a:gd name="T60" fmla="*/ 31 w 149"/>
                  <a:gd name="T61" fmla="*/ 116 h 258"/>
                  <a:gd name="T62" fmla="*/ 31 w 149"/>
                  <a:gd name="T63" fmla="*/ 116 h 258"/>
                  <a:gd name="T64" fmla="*/ 32 w 149"/>
                  <a:gd name="T65" fmla="*/ 76 h 258"/>
                  <a:gd name="T66" fmla="*/ 33 w 149"/>
                  <a:gd name="T67" fmla="*/ 46 h 258"/>
                  <a:gd name="T68" fmla="*/ 42 w 149"/>
                  <a:gd name="T69" fmla="*/ 30 h 258"/>
                  <a:gd name="T70" fmla="*/ 84 w 149"/>
                  <a:gd name="T71" fmla="*/ 47 h 258"/>
                  <a:gd name="T72" fmla="*/ 53 w 149"/>
                  <a:gd name="T73" fmla="*/ 45 h 258"/>
                  <a:gd name="T74" fmla="*/ 52 w 149"/>
                  <a:gd name="T75" fmla="*/ 46 h 258"/>
                  <a:gd name="T76" fmla="*/ 46 w 149"/>
                  <a:gd name="T77" fmla="*/ 71 h 258"/>
                  <a:gd name="T78" fmla="*/ 47 w 149"/>
                  <a:gd name="T79" fmla="*/ 118 h 258"/>
                  <a:gd name="T80" fmla="*/ 31 w 149"/>
                  <a:gd name="T81" fmla="*/ 116 h 258"/>
                  <a:gd name="T82" fmla="*/ 54 w 149"/>
                  <a:gd name="T83" fmla="*/ 50 h 258"/>
                  <a:gd name="T84" fmla="*/ 87 w 149"/>
                  <a:gd name="T85" fmla="*/ 53 h 258"/>
                  <a:gd name="T86" fmla="*/ 89 w 149"/>
                  <a:gd name="T87" fmla="*/ 53 h 258"/>
                  <a:gd name="T88" fmla="*/ 94 w 149"/>
                  <a:gd name="T89" fmla="*/ 80 h 258"/>
                  <a:gd name="T90" fmla="*/ 50 w 149"/>
                  <a:gd name="T91" fmla="*/ 118 h 258"/>
                  <a:gd name="T92" fmla="*/ 50 w 149"/>
                  <a:gd name="T93" fmla="*/ 85 h 258"/>
                  <a:gd name="T94" fmla="*/ 54 w 149"/>
                  <a:gd name="T95" fmla="*/ 50 h 258"/>
                  <a:gd name="T96" fmla="*/ 116 w 149"/>
                  <a:gd name="T97" fmla="*/ 242 h 258"/>
                  <a:gd name="T98" fmla="*/ 104 w 149"/>
                  <a:gd name="T99" fmla="*/ 241 h 258"/>
                  <a:gd name="T100" fmla="*/ 116 w 149"/>
                  <a:gd name="T101" fmla="*/ 230 h 258"/>
                  <a:gd name="T102" fmla="*/ 87 w 149"/>
                  <a:gd name="T103" fmla="*/ 172 h 258"/>
                  <a:gd name="T104" fmla="*/ 63 w 149"/>
                  <a:gd name="T105" fmla="*/ 145 h 258"/>
                  <a:gd name="T106" fmla="*/ 116 w 149"/>
                  <a:gd name="T107" fmla="*/ 102 h 258"/>
                  <a:gd name="T108" fmla="*/ 113 w 149"/>
                  <a:gd name="T109" fmla="*/ 41 h 258"/>
                  <a:gd name="T110" fmla="*/ 126 w 149"/>
                  <a:gd name="T111" fmla="*/ 70 h 258"/>
                  <a:gd name="T112" fmla="*/ 83 w 149"/>
                  <a:gd name="T113" fmla="*/ 148 h 258"/>
                  <a:gd name="T114" fmla="*/ 83 w 149"/>
                  <a:gd name="T115" fmla="*/ 151 h 258"/>
                  <a:gd name="T116" fmla="*/ 83 w 149"/>
                  <a:gd name="T117" fmla="*/ 154 h 258"/>
                  <a:gd name="T118" fmla="*/ 126 w 149"/>
                  <a:gd name="T119" fmla="*/ 221 h 258"/>
                  <a:gd name="T120" fmla="*/ 125 w 149"/>
                  <a:gd name="T121" fmla="*/ 222 h 258"/>
                  <a:gd name="T122" fmla="*/ 116 w 149"/>
                  <a:gd name="T123" fmla="*/ 242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9" h="258">
                    <a:moveTo>
                      <a:pt x="128" y="221"/>
                    </a:moveTo>
                    <a:cubicBezTo>
                      <a:pt x="126" y="209"/>
                      <a:pt x="119" y="198"/>
                      <a:pt x="113" y="188"/>
                    </a:cubicBezTo>
                    <a:cubicBezTo>
                      <a:pt x="105" y="175"/>
                      <a:pt x="96" y="163"/>
                      <a:pt x="86" y="151"/>
                    </a:cubicBezTo>
                    <a:cubicBezTo>
                      <a:pt x="149" y="134"/>
                      <a:pt x="143" y="33"/>
                      <a:pt x="86" y="12"/>
                    </a:cubicBezTo>
                    <a:cubicBezTo>
                      <a:pt x="83" y="10"/>
                      <a:pt x="79" y="9"/>
                      <a:pt x="75" y="7"/>
                    </a:cubicBezTo>
                    <a:cubicBezTo>
                      <a:pt x="58" y="1"/>
                      <a:pt x="37" y="0"/>
                      <a:pt x="21" y="8"/>
                    </a:cubicBezTo>
                    <a:cubicBezTo>
                      <a:pt x="0" y="18"/>
                      <a:pt x="5" y="44"/>
                      <a:pt x="5" y="64"/>
                    </a:cubicBezTo>
                    <a:cubicBezTo>
                      <a:pt x="4" y="91"/>
                      <a:pt x="4" y="119"/>
                      <a:pt x="3" y="147"/>
                    </a:cubicBezTo>
                    <a:cubicBezTo>
                      <a:pt x="3" y="174"/>
                      <a:pt x="0" y="203"/>
                      <a:pt x="4" y="230"/>
                    </a:cubicBezTo>
                    <a:cubicBezTo>
                      <a:pt x="4" y="231"/>
                      <a:pt x="4" y="231"/>
                      <a:pt x="4" y="232"/>
                    </a:cubicBezTo>
                    <a:cubicBezTo>
                      <a:pt x="1" y="249"/>
                      <a:pt x="24" y="258"/>
                      <a:pt x="36" y="247"/>
                    </a:cubicBezTo>
                    <a:cubicBezTo>
                      <a:pt x="36" y="247"/>
                      <a:pt x="36" y="246"/>
                      <a:pt x="36" y="246"/>
                    </a:cubicBezTo>
                    <a:cubicBezTo>
                      <a:pt x="43" y="242"/>
                      <a:pt x="42" y="231"/>
                      <a:pt x="42" y="223"/>
                    </a:cubicBezTo>
                    <a:cubicBezTo>
                      <a:pt x="43" y="202"/>
                      <a:pt x="43" y="180"/>
                      <a:pt x="42" y="159"/>
                    </a:cubicBezTo>
                    <a:cubicBezTo>
                      <a:pt x="51" y="169"/>
                      <a:pt x="59" y="179"/>
                      <a:pt x="67" y="190"/>
                    </a:cubicBezTo>
                    <a:cubicBezTo>
                      <a:pt x="73" y="198"/>
                      <a:pt x="78" y="206"/>
                      <a:pt x="82" y="215"/>
                    </a:cubicBezTo>
                    <a:cubicBezTo>
                      <a:pt x="87" y="223"/>
                      <a:pt x="89" y="232"/>
                      <a:pt x="96" y="238"/>
                    </a:cubicBezTo>
                    <a:cubicBezTo>
                      <a:pt x="96" y="238"/>
                      <a:pt x="96" y="238"/>
                      <a:pt x="97" y="238"/>
                    </a:cubicBezTo>
                    <a:cubicBezTo>
                      <a:pt x="101" y="245"/>
                      <a:pt x="109" y="248"/>
                      <a:pt x="117" y="245"/>
                    </a:cubicBezTo>
                    <a:cubicBezTo>
                      <a:pt x="126" y="242"/>
                      <a:pt x="132" y="231"/>
                      <a:pt x="129" y="221"/>
                    </a:cubicBezTo>
                    <a:cubicBezTo>
                      <a:pt x="129" y="221"/>
                      <a:pt x="128" y="221"/>
                      <a:pt x="128" y="221"/>
                    </a:cubicBezTo>
                    <a:close/>
                    <a:moveTo>
                      <a:pt x="32" y="245"/>
                    </a:moveTo>
                    <a:cubicBezTo>
                      <a:pt x="27" y="247"/>
                      <a:pt x="23" y="249"/>
                      <a:pt x="17" y="247"/>
                    </a:cubicBezTo>
                    <a:cubicBezTo>
                      <a:pt x="12" y="246"/>
                      <a:pt x="9" y="242"/>
                      <a:pt x="7" y="237"/>
                    </a:cubicBezTo>
                    <a:cubicBezTo>
                      <a:pt x="13" y="243"/>
                      <a:pt x="25" y="244"/>
                      <a:pt x="26" y="233"/>
                    </a:cubicBezTo>
                    <a:cubicBezTo>
                      <a:pt x="31" y="205"/>
                      <a:pt x="31" y="175"/>
                      <a:pt x="31" y="146"/>
                    </a:cubicBezTo>
                    <a:cubicBezTo>
                      <a:pt x="33" y="149"/>
                      <a:pt x="36" y="152"/>
                      <a:pt x="38" y="155"/>
                    </a:cubicBezTo>
                    <a:cubicBezTo>
                      <a:pt x="38" y="155"/>
                      <a:pt x="38" y="155"/>
                      <a:pt x="38" y="156"/>
                    </a:cubicBezTo>
                    <a:cubicBezTo>
                      <a:pt x="38" y="169"/>
                      <a:pt x="39" y="183"/>
                      <a:pt x="38" y="197"/>
                    </a:cubicBezTo>
                    <a:cubicBezTo>
                      <a:pt x="38" y="207"/>
                      <a:pt x="42" y="240"/>
                      <a:pt x="32" y="245"/>
                    </a:cubicBezTo>
                    <a:close/>
                    <a:moveTo>
                      <a:pt x="31" y="116"/>
                    </a:moveTo>
                    <a:cubicBezTo>
                      <a:pt x="31" y="116"/>
                      <a:pt x="31" y="116"/>
                      <a:pt x="31" y="116"/>
                    </a:cubicBezTo>
                    <a:cubicBezTo>
                      <a:pt x="31" y="103"/>
                      <a:pt x="32" y="89"/>
                      <a:pt x="32" y="76"/>
                    </a:cubicBezTo>
                    <a:cubicBezTo>
                      <a:pt x="32" y="66"/>
                      <a:pt x="32" y="56"/>
                      <a:pt x="33" y="46"/>
                    </a:cubicBezTo>
                    <a:cubicBezTo>
                      <a:pt x="33" y="36"/>
                      <a:pt x="31" y="32"/>
                      <a:pt x="42" y="30"/>
                    </a:cubicBezTo>
                    <a:cubicBezTo>
                      <a:pt x="59" y="28"/>
                      <a:pt x="75" y="35"/>
                      <a:pt x="84" y="47"/>
                    </a:cubicBezTo>
                    <a:cubicBezTo>
                      <a:pt x="75" y="42"/>
                      <a:pt x="60" y="39"/>
                      <a:pt x="53" y="45"/>
                    </a:cubicBezTo>
                    <a:cubicBezTo>
                      <a:pt x="53" y="45"/>
                      <a:pt x="52" y="45"/>
                      <a:pt x="52" y="46"/>
                    </a:cubicBezTo>
                    <a:cubicBezTo>
                      <a:pt x="45" y="53"/>
                      <a:pt x="46" y="61"/>
                      <a:pt x="46" y="71"/>
                    </a:cubicBezTo>
                    <a:cubicBezTo>
                      <a:pt x="46" y="87"/>
                      <a:pt x="46" y="103"/>
                      <a:pt x="47" y="118"/>
                    </a:cubicBezTo>
                    <a:cubicBezTo>
                      <a:pt x="41" y="118"/>
                      <a:pt x="36" y="118"/>
                      <a:pt x="31" y="116"/>
                    </a:cubicBezTo>
                    <a:close/>
                    <a:moveTo>
                      <a:pt x="54" y="50"/>
                    </a:moveTo>
                    <a:cubicBezTo>
                      <a:pt x="61" y="41"/>
                      <a:pt x="79" y="48"/>
                      <a:pt x="87" y="53"/>
                    </a:cubicBezTo>
                    <a:cubicBezTo>
                      <a:pt x="87" y="53"/>
                      <a:pt x="88" y="53"/>
                      <a:pt x="89" y="53"/>
                    </a:cubicBezTo>
                    <a:cubicBezTo>
                      <a:pt x="93" y="61"/>
                      <a:pt x="95" y="70"/>
                      <a:pt x="94" y="80"/>
                    </a:cubicBezTo>
                    <a:cubicBezTo>
                      <a:pt x="91" y="105"/>
                      <a:pt x="72" y="118"/>
                      <a:pt x="50" y="118"/>
                    </a:cubicBezTo>
                    <a:cubicBezTo>
                      <a:pt x="50" y="107"/>
                      <a:pt x="50" y="96"/>
                      <a:pt x="50" y="85"/>
                    </a:cubicBezTo>
                    <a:cubicBezTo>
                      <a:pt x="50" y="74"/>
                      <a:pt x="48" y="60"/>
                      <a:pt x="54" y="50"/>
                    </a:cubicBezTo>
                    <a:close/>
                    <a:moveTo>
                      <a:pt x="116" y="242"/>
                    </a:moveTo>
                    <a:cubicBezTo>
                      <a:pt x="112" y="243"/>
                      <a:pt x="108" y="243"/>
                      <a:pt x="104" y="241"/>
                    </a:cubicBezTo>
                    <a:cubicBezTo>
                      <a:pt x="110" y="241"/>
                      <a:pt x="115" y="237"/>
                      <a:pt x="116" y="230"/>
                    </a:cubicBezTo>
                    <a:cubicBezTo>
                      <a:pt x="117" y="211"/>
                      <a:pt x="98" y="187"/>
                      <a:pt x="87" y="172"/>
                    </a:cubicBezTo>
                    <a:cubicBezTo>
                      <a:pt x="80" y="163"/>
                      <a:pt x="72" y="153"/>
                      <a:pt x="63" y="145"/>
                    </a:cubicBezTo>
                    <a:cubicBezTo>
                      <a:pt x="86" y="141"/>
                      <a:pt x="107" y="125"/>
                      <a:pt x="116" y="102"/>
                    </a:cubicBezTo>
                    <a:cubicBezTo>
                      <a:pt x="125" y="82"/>
                      <a:pt x="123" y="59"/>
                      <a:pt x="113" y="41"/>
                    </a:cubicBezTo>
                    <a:cubicBezTo>
                      <a:pt x="120" y="49"/>
                      <a:pt x="124" y="59"/>
                      <a:pt x="126" y="70"/>
                    </a:cubicBezTo>
                    <a:cubicBezTo>
                      <a:pt x="132" y="102"/>
                      <a:pt x="114" y="138"/>
                      <a:pt x="83" y="148"/>
                    </a:cubicBezTo>
                    <a:cubicBezTo>
                      <a:pt x="82" y="149"/>
                      <a:pt x="82" y="151"/>
                      <a:pt x="83" y="151"/>
                    </a:cubicBezTo>
                    <a:cubicBezTo>
                      <a:pt x="83" y="152"/>
                      <a:pt x="83" y="153"/>
                      <a:pt x="83" y="154"/>
                    </a:cubicBezTo>
                    <a:cubicBezTo>
                      <a:pt x="98" y="172"/>
                      <a:pt x="119" y="197"/>
                      <a:pt x="126" y="221"/>
                    </a:cubicBezTo>
                    <a:cubicBezTo>
                      <a:pt x="125" y="221"/>
                      <a:pt x="125" y="222"/>
                      <a:pt x="125" y="222"/>
                    </a:cubicBezTo>
                    <a:cubicBezTo>
                      <a:pt x="127" y="230"/>
                      <a:pt x="124" y="239"/>
                      <a:pt x="116" y="2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105">
                <a:extLst>
                  <a:ext uri="{FF2B5EF4-FFF2-40B4-BE49-F238E27FC236}">
                    <a16:creationId xmlns:a16="http://schemas.microsoft.com/office/drawing/2014/main" id="{F0AB0B44-92C7-4AF3-959B-F31184FD8288}"/>
                  </a:ext>
                </a:extLst>
              </p:cNvPr>
              <p:cNvSpPr>
                <a:spLocks noEditPoints="1"/>
              </p:cNvSpPr>
              <p:nvPr/>
            </p:nvSpPr>
            <p:spPr bwMode="auto">
              <a:xfrm>
                <a:off x="3024167" y="4728389"/>
                <a:ext cx="235957" cy="534331"/>
              </a:xfrm>
              <a:custGeom>
                <a:avLst/>
                <a:gdLst>
                  <a:gd name="T0" fmla="*/ 72 w 105"/>
                  <a:gd name="T1" fmla="*/ 211 h 258"/>
                  <a:gd name="T2" fmla="*/ 46 w 105"/>
                  <a:gd name="T3" fmla="*/ 213 h 258"/>
                  <a:gd name="T4" fmla="*/ 83 w 105"/>
                  <a:gd name="T5" fmla="*/ 157 h 258"/>
                  <a:gd name="T6" fmla="*/ 57 w 105"/>
                  <a:gd name="T7" fmla="*/ 133 h 258"/>
                  <a:gd name="T8" fmla="*/ 49 w 105"/>
                  <a:gd name="T9" fmla="*/ 133 h 258"/>
                  <a:gd name="T10" fmla="*/ 51 w 105"/>
                  <a:gd name="T11" fmla="*/ 44 h 258"/>
                  <a:gd name="T12" fmla="*/ 79 w 105"/>
                  <a:gd name="T13" fmla="*/ 42 h 258"/>
                  <a:gd name="T14" fmla="*/ 81 w 105"/>
                  <a:gd name="T15" fmla="*/ 3 h 258"/>
                  <a:gd name="T16" fmla="*/ 22 w 105"/>
                  <a:gd name="T17" fmla="*/ 3 h 258"/>
                  <a:gd name="T18" fmla="*/ 4 w 105"/>
                  <a:gd name="T19" fmla="*/ 15 h 258"/>
                  <a:gd name="T20" fmla="*/ 3 w 105"/>
                  <a:gd name="T21" fmla="*/ 178 h 258"/>
                  <a:gd name="T22" fmla="*/ 5 w 105"/>
                  <a:gd name="T23" fmla="*/ 220 h 258"/>
                  <a:gd name="T24" fmla="*/ 50 w 105"/>
                  <a:gd name="T25" fmla="*/ 254 h 258"/>
                  <a:gd name="T26" fmla="*/ 96 w 105"/>
                  <a:gd name="T27" fmla="*/ 217 h 258"/>
                  <a:gd name="T28" fmla="*/ 65 w 105"/>
                  <a:gd name="T29" fmla="*/ 152 h 258"/>
                  <a:gd name="T30" fmla="*/ 66 w 105"/>
                  <a:gd name="T31" fmla="*/ 140 h 258"/>
                  <a:gd name="T32" fmla="*/ 64 w 105"/>
                  <a:gd name="T33" fmla="*/ 138 h 258"/>
                  <a:gd name="T34" fmla="*/ 63 w 105"/>
                  <a:gd name="T35" fmla="*/ 167 h 258"/>
                  <a:gd name="T36" fmla="*/ 44 w 105"/>
                  <a:gd name="T37" fmla="*/ 169 h 258"/>
                  <a:gd name="T38" fmla="*/ 44 w 105"/>
                  <a:gd name="T39" fmla="*/ 212 h 258"/>
                  <a:gd name="T40" fmla="*/ 34 w 105"/>
                  <a:gd name="T41" fmla="*/ 212 h 258"/>
                  <a:gd name="T42" fmla="*/ 30 w 105"/>
                  <a:gd name="T43" fmla="*/ 206 h 258"/>
                  <a:gd name="T44" fmla="*/ 30 w 105"/>
                  <a:gd name="T45" fmla="*/ 193 h 258"/>
                  <a:gd name="T46" fmla="*/ 30 w 105"/>
                  <a:gd name="T47" fmla="*/ 156 h 258"/>
                  <a:gd name="T48" fmla="*/ 53 w 105"/>
                  <a:gd name="T49" fmla="*/ 28 h 258"/>
                  <a:gd name="T50" fmla="*/ 92 w 105"/>
                  <a:gd name="T51" fmla="*/ 12 h 258"/>
                  <a:gd name="T52" fmla="*/ 79 w 105"/>
                  <a:gd name="T53" fmla="*/ 38 h 258"/>
                  <a:gd name="T54" fmla="*/ 48 w 105"/>
                  <a:gd name="T55" fmla="*/ 42 h 258"/>
                  <a:gd name="T56" fmla="*/ 46 w 105"/>
                  <a:gd name="T57" fmla="*/ 133 h 258"/>
                  <a:gd name="T58" fmla="*/ 30 w 105"/>
                  <a:gd name="T59" fmla="*/ 116 h 258"/>
                  <a:gd name="T60" fmla="*/ 53 w 105"/>
                  <a:gd name="T61" fmla="*/ 28 h 258"/>
                  <a:gd name="T62" fmla="*/ 45 w 105"/>
                  <a:gd name="T63" fmla="*/ 249 h 258"/>
                  <a:gd name="T64" fmla="*/ 18 w 105"/>
                  <a:gd name="T65" fmla="*/ 231 h 258"/>
                  <a:gd name="T66" fmla="*/ 80 w 105"/>
                  <a:gd name="T67" fmla="*/ 215 h 258"/>
                  <a:gd name="T68" fmla="*/ 98 w 105"/>
                  <a:gd name="T69" fmla="*/ 234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258">
                    <a:moveTo>
                      <a:pt x="96" y="217"/>
                    </a:moveTo>
                    <a:cubicBezTo>
                      <a:pt x="90" y="211"/>
                      <a:pt x="79" y="207"/>
                      <a:pt x="72" y="211"/>
                    </a:cubicBezTo>
                    <a:cubicBezTo>
                      <a:pt x="71" y="211"/>
                      <a:pt x="69" y="211"/>
                      <a:pt x="68" y="211"/>
                    </a:cubicBezTo>
                    <a:cubicBezTo>
                      <a:pt x="61" y="212"/>
                      <a:pt x="53" y="213"/>
                      <a:pt x="46" y="213"/>
                    </a:cubicBezTo>
                    <a:cubicBezTo>
                      <a:pt x="50" y="200"/>
                      <a:pt x="49" y="184"/>
                      <a:pt x="47" y="171"/>
                    </a:cubicBezTo>
                    <a:cubicBezTo>
                      <a:pt x="61" y="172"/>
                      <a:pt x="80" y="175"/>
                      <a:pt x="83" y="157"/>
                    </a:cubicBezTo>
                    <a:cubicBezTo>
                      <a:pt x="84" y="144"/>
                      <a:pt x="71" y="132"/>
                      <a:pt x="58" y="133"/>
                    </a:cubicBezTo>
                    <a:cubicBezTo>
                      <a:pt x="58" y="133"/>
                      <a:pt x="57" y="133"/>
                      <a:pt x="57" y="133"/>
                    </a:cubicBezTo>
                    <a:cubicBezTo>
                      <a:pt x="56" y="133"/>
                      <a:pt x="55" y="132"/>
                      <a:pt x="53" y="132"/>
                    </a:cubicBezTo>
                    <a:cubicBezTo>
                      <a:pt x="52" y="133"/>
                      <a:pt x="51" y="133"/>
                      <a:pt x="49" y="133"/>
                    </a:cubicBezTo>
                    <a:cubicBezTo>
                      <a:pt x="49" y="132"/>
                      <a:pt x="49" y="132"/>
                      <a:pt x="49" y="132"/>
                    </a:cubicBezTo>
                    <a:cubicBezTo>
                      <a:pt x="53" y="131"/>
                      <a:pt x="51" y="52"/>
                      <a:pt x="51" y="44"/>
                    </a:cubicBezTo>
                    <a:cubicBezTo>
                      <a:pt x="51" y="44"/>
                      <a:pt x="50" y="43"/>
                      <a:pt x="50" y="43"/>
                    </a:cubicBezTo>
                    <a:cubicBezTo>
                      <a:pt x="59" y="45"/>
                      <a:pt x="70" y="44"/>
                      <a:pt x="79" y="42"/>
                    </a:cubicBezTo>
                    <a:cubicBezTo>
                      <a:pt x="87" y="41"/>
                      <a:pt x="95" y="38"/>
                      <a:pt x="99" y="30"/>
                    </a:cubicBezTo>
                    <a:cubicBezTo>
                      <a:pt x="105" y="18"/>
                      <a:pt x="94" y="3"/>
                      <a:pt x="81" y="3"/>
                    </a:cubicBezTo>
                    <a:cubicBezTo>
                      <a:pt x="73" y="1"/>
                      <a:pt x="64" y="1"/>
                      <a:pt x="55" y="1"/>
                    </a:cubicBezTo>
                    <a:cubicBezTo>
                      <a:pt x="44" y="1"/>
                      <a:pt x="33" y="0"/>
                      <a:pt x="22" y="3"/>
                    </a:cubicBezTo>
                    <a:cubicBezTo>
                      <a:pt x="21" y="3"/>
                      <a:pt x="21" y="3"/>
                      <a:pt x="20" y="4"/>
                    </a:cubicBezTo>
                    <a:cubicBezTo>
                      <a:pt x="13" y="1"/>
                      <a:pt x="5" y="5"/>
                      <a:pt x="4" y="15"/>
                    </a:cubicBezTo>
                    <a:cubicBezTo>
                      <a:pt x="1" y="51"/>
                      <a:pt x="3" y="88"/>
                      <a:pt x="3" y="125"/>
                    </a:cubicBezTo>
                    <a:cubicBezTo>
                      <a:pt x="3" y="143"/>
                      <a:pt x="3" y="161"/>
                      <a:pt x="3" y="178"/>
                    </a:cubicBezTo>
                    <a:cubicBezTo>
                      <a:pt x="3" y="191"/>
                      <a:pt x="0" y="208"/>
                      <a:pt x="5" y="220"/>
                    </a:cubicBezTo>
                    <a:cubicBezTo>
                      <a:pt x="5" y="220"/>
                      <a:pt x="5" y="220"/>
                      <a:pt x="5" y="220"/>
                    </a:cubicBezTo>
                    <a:cubicBezTo>
                      <a:pt x="8" y="230"/>
                      <a:pt x="15" y="240"/>
                      <a:pt x="22" y="247"/>
                    </a:cubicBezTo>
                    <a:cubicBezTo>
                      <a:pt x="31" y="254"/>
                      <a:pt x="39" y="254"/>
                      <a:pt x="50" y="254"/>
                    </a:cubicBezTo>
                    <a:cubicBezTo>
                      <a:pt x="63" y="253"/>
                      <a:pt x="101" y="258"/>
                      <a:pt x="101" y="237"/>
                    </a:cubicBezTo>
                    <a:cubicBezTo>
                      <a:pt x="103" y="230"/>
                      <a:pt x="101" y="222"/>
                      <a:pt x="96" y="217"/>
                    </a:cubicBezTo>
                    <a:close/>
                    <a:moveTo>
                      <a:pt x="53" y="159"/>
                    </a:moveTo>
                    <a:cubicBezTo>
                      <a:pt x="58" y="159"/>
                      <a:pt x="63" y="156"/>
                      <a:pt x="65" y="152"/>
                    </a:cubicBezTo>
                    <a:cubicBezTo>
                      <a:pt x="66" y="151"/>
                      <a:pt x="66" y="151"/>
                      <a:pt x="66" y="151"/>
                    </a:cubicBezTo>
                    <a:cubicBezTo>
                      <a:pt x="67" y="148"/>
                      <a:pt x="68" y="143"/>
                      <a:pt x="66" y="140"/>
                    </a:cubicBezTo>
                    <a:cubicBezTo>
                      <a:pt x="65" y="140"/>
                      <a:pt x="65" y="139"/>
                      <a:pt x="65" y="139"/>
                    </a:cubicBezTo>
                    <a:cubicBezTo>
                      <a:pt x="65" y="139"/>
                      <a:pt x="64" y="138"/>
                      <a:pt x="64" y="138"/>
                    </a:cubicBezTo>
                    <a:cubicBezTo>
                      <a:pt x="73" y="140"/>
                      <a:pt x="81" y="149"/>
                      <a:pt x="78" y="159"/>
                    </a:cubicBezTo>
                    <a:cubicBezTo>
                      <a:pt x="75" y="166"/>
                      <a:pt x="70" y="167"/>
                      <a:pt x="63" y="167"/>
                    </a:cubicBezTo>
                    <a:cubicBezTo>
                      <a:pt x="58" y="167"/>
                      <a:pt x="52" y="167"/>
                      <a:pt x="46" y="168"/>
                    </a:cubicBezTo>
                    <a:cubicBezTo>
                      <a:pt x="45" y="167"/>
                      <a:pt x="44" y="168"/>
                      <a:pt x="44" y="169"/>
                    </a:cubicBezTo>
                    <a:cubicBezTo>
                      <a:pt x="44" y="177"/>
                      <a:pt x="44" y="185"/>
                      <a:pt x="44" y="192"/>
                    </a:cubicBezTo>
                    <a:cubicBezTo>
                      <a:pt x="44" y="199"/>
                      <a:pt x="43" y="206"/>
                      <a:pt x="44" y="212"/>
                    </a:cubicBezTo>
                    <a:cubicBezTo>
                      <a:pt x="43" y="212"/>
                      <a:pt x="42" y="212"/>
                      <a:pt x="41" y="212"/>
                    </a:cubicBezTo>
                    <a:cubicBezTo>
                      <a:pt x="39" y="212"/>
                      <a:pt x="36" y="212"/>
                      <a:pt x="34" y="212"/>
                    </a:cubicBezTo>
                    <a:cubicBezTo>
                      <a:pt x="34" y="212"/>
                      <a:pt x="34" y="212"/>
                      <a:pt x="34" y="212"/>
                    </a:cubicBezTo>
                    <a:cubicBezTo>
                      <a:pt x="33" y="209"/>
                      <a:pt x="32" y="208"/>
                      <a:pt x="30" y="206"/>
                    </a:cubicBezTo>
                    <a:cubicBezTo>
                      <a:pt x="30" y="206"/>
                      <a:pt x="30" y="206"/>
                      <a:pt x="30" y="205"/>
                    </a:cubicBezTo>
                    <a:cubicBezTo>
                      <a:pt x="31" y="201"/>
                      <a:pt x="30" y="197"/>
                      <a:pt x="30" y="193"/>
                    </a:cubicBezTo>
                    <a:cubicBezTo>
                      <a:pt x="30" y="184"/>
                      <a:pt x="30" y="175"/>
                      <a:pt x="30" y="167"/>
                    </a:cubicBezTo>
                    <a:cubicBezTo>
                      <a:pt x="30" y="163"/>
                      <a:pt x="30" y="160"/>
                      <a:pt x="30" y="156"/>
                    </a:cubicBezTo>
                    <a:cubicBezTo>
                      <a:pt x="38" y="158"/>
                      <a:pt x="46" y="159"/>
                      <a:pt x="53" y="159"/>
                    </a:cubicBezTo>
                    <a:close/>
                    <a:moveTo>
                      <a:pt x="53" y="28"/>
                    </a:moveTo>
                    <a:cubicBezTo>
                      <a:pt x="63" y="28"/>
                      <a:pt x="74" y="31"/>
                      <a:pt x="84" y="27"/>
                    </a:cubicBezTo>
                    <a:cubicBezTo>
                      <a:pt x="90" y="25"/>
                      <a:pt x="93" y="18"/>
                      <a:pt x="92" y="12"/>
                    </a:cubicBezTo>
                    <a:cubicBezTo>
                      <a:pt x="95" y="15"/>
                      <a:pt x="96" y="18"/>
                      <a:pt x="96" y="22"/>
                    </a:cubicBezTo>
                    <a:cubicBezTo>
                      <a:pt x="96" y="31"/>
                      <a:pt x="87" y="36"/>
                      <a:pt x="79" y="38"/>
                    </a:cubicBezTo>
                    <a:cubicBezTo>
                      <a:pt x="69" y="40"/>
                      <a:pt x="59" y="38"/>
                      <a:pt x="49" y="41"/>
                    </a:cubicBezTo>
                    <a:cubicBezTo>
                      <a:pt x="48" y="41"/>
                      <a:pt x="48" y="42"/>
                      <a:pt x="48" y="42"/>
                    </a:cubicBezTo>
                    <a:cubicBezTo>
                      <a:pt x="47" y="42"/>
                      <a:pt x="46" y="43"/>
                      <a:pt x="46" y="44"/>
                    </a:cubicBezTo>
                    <a:cubicBezTo>
                      <a:pt x="46" y="74"/>
                      <a:pt x="44" y="104"/>
                      <a:pt x="46" y="133"/>
                    </a:cubicBezTo>
                    <a:cubicBezTo>
                      <a:pt x="41" y="133"/>
                      <a:pt x="35" y="133"/>
                      <a:pt x="30" y="133"/>
                    </a:cubicBezTo>
                    <a:cubicBezTo>
                      <a:pt x="30" y="128"/>
                      <a:pt x="30" y="122"/>
                      <a:pt x="30" y="116"/>
                    </a:cubicBezTo>
                    <a:cubicBezTo>
                      <a:pt x="30" y="86"/>
                      <a:pt x="31" y="55"/>
                      <a:pt x="29" y="25"/>
                    </a:cubicBezTo>
                    <a:cubicBezTo>
                      <a:pt x="37" y="27"/>
                      <a:pt x="45" y="27"/>
                      <a:pt x="53" y="28"/>
                    </a:cubicBezTo>
                    <a:close/>
                    <a:moveTo>
                      <a:pt x="98" y="235"/>
                    </a:moveTo>
                    <a:cubicBezTo>
                      <a:pt x="96" y="252"/>
                      <a:pt x="57" y="250"/>
                      <a:pt x="45" y="249"/>
                    </a:cubicBezTo>
                    <a:cubicBezTo>
                      <a:pt x="28" y="248"/>
                      <a:pt x="22" y="241"/>
                      <a:pt x="15" y="230"/>
                    </a:cubicBezTo>
                    <a:cubicBezTo>
                      <a:pt x="16" y="231"/>
                      <a:pt x="17" y="231"/>
                      <a:pt x="18" y="231"/>
                    </a:cubicBezTo>
                    <a:cubicBezTo>
                      <a:pt x="31" y="244"/>
                      <a:pt x="59" y="240"/>
                      <a:pt x="75" y="237"/>
                    </a:cubicBezTo>
                    <a:cubicBezTo>
                      <a:pt x="87" y="235"/>
                      <a:pt x="87" y="221"/>
                      <a:pt x="80" y="215"/>
                    </a:cubicBezTo>
                    <a:cubicBezTo>
                      <a:pt x="84" y="215"/>
                      <a:pt x="88" y="216"/>
                      <a:pt x="92" y="219"/>
                    </a:cubicBezTo>
                    <a:cubicBezTo>
                      <a:pt x="96" y="223"/>
                      <a:pt x="98" y="228"/>
                      <a:pt x="98" y="234"/>
                    </a:cubicBezTo>
                    <a:cubicBezTo>
                      <a:pt x="98" y="234"/>
                      <a:pt x="98" y="235"/>
                      <a:pt x="98" y="2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06">
                <a:extLst>
                  <a:ext uri="{FF2B5EF4-FFF2-40B4-BE49-F238E27FC236}">
                    <a16:creationId xmlns:a16="http://schemas.microsoft.com/office/drawing/2014/main" id="{F6510004-87FE-44D4-B014-5757641F69A4}"/>
                  </a:ext>
                </a:extLst>
              </p:cNvPr>
              <p:cNvSpPr>
                <a:spLocks noEditPoints="1"/>
              </p:cNvSpPr>
              <p:nvPr/>
            </p:nvSpPr>
            <p:spPr bwMode="auto">
              <a:xfrm>
                <a:off x="3266214" y="4699465"/>
                <a:ext cx="310551" cy="558688"/>
              </a:xfrm>
              <a:custGeom>
                <a:avLst/>
                <a:gdLst>
                  <a:gd name="T0" fmla="*/ 136 w 138"/>
                  <a:gd name="T1" fmla="*/ 85 h 270"/>
                  <a:gd name="T2" fmla="*/ 73 w 138"/>
                  <a:gd name="T3" fmla="*/ 3 h 270"/>
                  <a:gd name="T4" fmla="*/ 64 w 138"/>
                  <a:gd name="T5" fmla="*/ 2 h 270"/>
                  <a:gd name="T6" fmla="*/ 11 w 138"/>
                  <a:gd name="T7" fmla="*/ 83 h 270"/>
                  <a:gd name="T8" fmla="*/ 15 w 138"/>
                  <a:gd name="T9" fmla="*/ 242 h 270"/>
                  <a:gd name="T10" fmla="*/ 17 w 138"/>
                  <a:gd name="T11" fmla="*/ 246 h 270"/>
                  <a:gd name="T12" fmla="*/ 44 w 138"/>
                  <a:gd name="T13" fmla="*/ 262 h 270"/>
                  <a:gd name="T14" fmla="*/ 53 w 138"/>
                  <a:gd name="T15" fmla="*/ 241 h 270"/>
                  <a:gd name="T16" fmla="*/ 53 w 138"/>
                  <a:gd name="T17" fmla="*/ 191 h 270"/>
                  <a:gd name="T18" fmla="*/ 89 w 138"/>
                  <a:gd name="T19" fmla="*/ 192 h 270"/>
                  <a:gd name="T20" fmla="*/ 88 w 138"/>
                  <a:gd name="T21" fmla="*/ 240 h 270"/>
                  <a:gd name="T22" fmla="*/ 88 w 138"/>
                  <a:gd name="T23" fmla="*/ 240 h 270"/>
                  <a:gd name="T24" fmla="*/ 89 w 138"/>
                  <a:gd name="T25" fmla="*/ 249 h 270"/>
                  <a:gd name="T26" fmla="*/ 103 w 138"/>
                  <a:gd name="T27" fmla="*/ 262 h 270"/>
                  <a:gd name="T28" fmla="*/ 128 w 138"/>
                  <a:gd name="T29" fmla="*/ 248 h 270"/>
                  <a:gd name="T30" fmla="*/ 135 w 138"/>
                  <a:gd name="T31" fmla="*/ 171 h 270"/>
                  <a:gd name="T32" fmla="*/ 136 w 138"/>
                  <a:gd name="T33" fmla="*/ 85 h 270"/>
                  <a:gd name="T34" fmla="*/ 36 w 138"/>
                  <a:gd name="T35" fmla="*/ 116 h 270"/>
                  <a:gd name="T36" fmla="*/ 40 w 138"/>
                  <a:gd name="T37" fmla="*/ 61 h 270"/>
                  <a:gd name="T38" fmla="*/ 65 w 138"/>
                  <a:gd name="T39" fmla="*/ 29 h 270"/>
                  <a:gd name="T40" fmla="*/ 86 w 138"/>
                  <a:gd name="T41" fmla="*/ 42 h 270"/>
                  <a:gd name="T42" fmla="*/ 58 w 138"/>
                  <a:gd name="T43" fmla="*/ 56 h 270"/>
                  <a:gd name="T44" fmla="*/ 54 w 138"/>
                  <a:gd name="T45" fmla="*/ 96 h 270"/>
                  <a:gd name="T46" fmla="*/ 52 w 138"/>
                  <a:gd name="T47" fmla="*/ 149 h 270"/>
                  <a:gd name="T48" fmla="*/ 52 w 138"/>
                  <a:gd name="T49" fmla="*/ 149 h 270"/>
                  <a:gd name="T50" fmla="*/ 36 w 138"/>
                  <a:gd name="T51" fmla="*/ 150 h 270"/>
                  <a:gd name="T52" fmla="*/ 36 w 138"/>
                  <a:gd name="T53" fmla="*/ 116 h 270"/>
                  <a:gd name="T54" fmla="*/ 90 w 138"/>
                  <a:gd name="T55" fmla="*/ 179 h 270"/>
                  <a:gd name="T56" fmla="*/ 89 w 138"/>
                  <a:gd name="T57" fmla="*/ 187 h 270"/>
                  <a:gd name="T58" fmla="*/ 50 w 138"/>
                  <a:gd name="T59" fmla="*/ 188 h 270"/>
                  <a:gd name="T60" fmla="*/ 49 w 138"/>
                  <a:gd name="T61" fmla="*/ 190 h 270"/>
                  <a:gd name="T62" fmla="*/ 49 w 138"/>
                  <a:gd name="T63" fmla="*/ 235 h 270"/>
                  <a:gd name="T64" fmla="*/ 48 w 138"/>
                  <a:gd name="T65" fmla="*/ 245 h 270"/>
                  <a:gd name="T66" fmla="*/ 39 w 138"/>
                  <a:gd name="T67" fmla="*/ 257 h 270"/>
                  <a:gd name="T68" fmla="*/ 27 w 138"/>
                  <a:gd name="T69" fmla="*/ 254 h 270"/>
                  <a:gd name="T70" fmla="*/ 22 w 138"/>
                  <a:gd name="T71" fmla="*/ 249 h 270"/>
                  <a:gd name="T72" fmla="*/ 37 w 138"/>
                  <a:gd name="T73" fmla="*/ 239 h 270"/>
                  <a:gd name="T74" fmla="*/ 36 w 138"/>
                  <a:gd name="T75" fmla="*/ 173 h 270"/>
                  <a:gd name="T76" fmla="*/ 61 w 138"/>
                  <a:gd name="T77" fmla="*/ 174 h 270"/>
                  <a:gd name="T78" fmla="*/ 90 w 138"/>
                  <a:gd name="T79" fmla="*/ 173 h 270"/>
                  <a:gd name="T80" fmla="*/ 90 w 138"/>
                  <a:gd name="T81" fmla="*/ 179 h 270"/>
                  <a:gd name="T82" fmla="*/ 92 w 138"/>
                  <a:gd name="T83" fmla="*/ 117 h 270"/>
                  <a:gd name="T84" fmla="*/ 91 w 138"/>
                  <a:gd name="T85" fmla="*/ 148 h 270"/>
                  <a:gd name="T86" fmla="*/ 58 w 138"/>
                  <a:gd name="T87" fmla="*/ 148 h 270"/>
                  <a:gd name="T88" fmla="*/ 53 w 138"/>
                  <a:gd name="T89" fmla="*/ 149 h 270"/>
                  <a:gd name="T90" fmla="*/ 58 w 138"/>
                  <a:gd name="T91" fmla="*/ 96 h 270"/>
                  <a:gd name="T92" fmla="*/ 89 w 138"/>
                  <a:gd name="T93" fmla="*/ 49 h 270"/>
                  <a:gd name="T94" fmla="*/ 92 w 138"/>
                  <a:gd name="T95" fmla="*/ 117 h 270"/>
                  <a:gd name="T96" fmla="*/ 131 w 138"/>
                  <a:gd name="T97" fmla="*/ 115 h 270"/>
                  <a:gd name="T98" fmla="*/ 125 w 138"/>
                  <a:gd name="T99" fmla="*/ 246 h 270"/>
                  <a:gd name="T100" fmla="*/ 124 w 138"/>
                  <a:gd name="T101" fmla="*/ 247 h 270"/>
                  <a:gd name="T102" fmla="*/ 104 w 138"/>
                  <a:gd name="T103" fmla="*/ 258 h 270"/>
                  <a:gd name="T104" fmla="*/ 95 w 138"/>
                  <a:gd name="T105" fmla="*/ 252 h 270"/>
                  <a:gd name="T106" fmla="*/ 114 w 138"/>
                  <a:gd name="T107" fmla="*/ 244 h 270"/>
                  <a:gd name="T108" fmla="*/ 118 w 138"/>
                  <a:gd name="T109" fmla="*/ 164 h 270"/>
                  <a:gd name="T110" fmla="*/ 121 w 138"/>
                  <a:gd name="T111" fmla="*/ 89 h 270"/>
                  <a:gd name="T112" fmla="*/ 97 w 138"/>
                  <a:gd name="T113" fmla="*/ 15 h 270"/>
                  <a:gd name="T114" fmla="*/ 131 w 138"/>
                  <a:gd name="T115" fmla="*/ 115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8" h="270">
                    <a:moveTo>
                      <a:pt x="136" y="85"/>
                    </a:moveTo>
                    <a:cubicBezTo>
                      <a:pt x="133" y="49"/>
                      <a:pt x="115" y="2"/>
                      <a:pt x="73" y="3"/>
                    </a:cubicBezTo>
                    <a:cubicBezTo>
                      <a:pt x="70" y="2"/>
                      <a:pt x="67" y="2"/>
                      <a:pt x="64" y="2"/>
                    </a:cubicBezTo>
                    <a:cubicBezTo>
                      <a:pt x="20" y="0"/>
                      <a:pt x="13" y="50"/>
                      <a:pt x="11" y="83"/>
                    </a:cubicBezTo>
                    <a:cubicBezTo>
                      <a:pt x="8" y="134"/>
                      <a:pt x="0" y="192"/>
                      <a:pt x="15" y="242"/>
                    </a:cubicBezTo>
                    <a:cubicBezTo>
                      <a:pt x="15" y="243"/>
                      <a:pt x="16" y="245"/>
                      <a:pt x="17" y="246"/>
                    </a:cubicBezTo>
                    <a:cubicBezTo>
                      <a:pt x="21" y="258"/>
                      <a:pt x="31" y="270"/>
                      <a:pt x="44" y="262"/>
                    </a:cubicBezTo>
                    <a:cubicBezTo>
                      <a:pt x="51" y="257"/>
                      <a:pt x="53" y="249"/>
                      <a:pt x="53" y="241"/>
                    </a:cubicBezTo>
                    <a:cubicBezTo>
                      <a:pt x="54" y="225"/>
                      <a:pt x="54" y="207"/>
                      <a:pt x="53" y="191"/>
                    </a:cubicBezTo>
                    <a:cubicBezTo>
                      <a:pt x="65" y="192"/>
                      <a:pt x="77" y="192"/>
                      <a:pt x="89" y="192"/>
                    </a:cubicBezTo>
                    <a:cubicBezTo>
                      <a:pt x="88" y="208"/>
                      <a:pt x="87" y="224"/>
                      <a:pt x="88" y="240"/>
                    </a:cubicBezTo>
                    <a:cubicBezTo>
                      <a:pt x="88" y="240"/>
                      <a:pt x="88" y="240"/>
                      <a:pt x="88" y="240"/>
                    </a:cubicBezTo>
                    <a:cubicBezTo>
                      <a:pt x="87" y="243"/>
                      <a:pt x="88" y="247"/>
                      <a:pt x="89" y="249"/>
                    </a:cubicBezTo>
                    <a:cubicBezTo>
                      <a:pt x="91" y="255"/>
                      <a:pt x="97" y="260"/>
                      <a:pt x="103" y="262"/>
                    </a:cubicBezTo>
                    <a:cubicBezTo>
                      <a:pt x="111" y="264"/>
                      <a:pt x="131" y="260"/>
                      <a:pt x="128" y="248"/>
                    </a:cubicBezTo>
                    <a:cubicBezTo>
                      <a:pt x="132" y="223"/>
                      <a:pt x="133" y="197"/>
                      <a:pt x="135" y="171"/>
                    </a:cubicBezTo>
                    <a:cubicBezTo>
                      <a:pt x="136" y="143"/>
                      <a:pt x="138" y="113"/>
                      <a:pt x="136" y="85"/>
                    </a:cubicBezTo>
                    <a:close/>
                    <a:moveTo>
                      <a:pt x="36" y="116"/>
                    </a:moveTo>
                    <a:cubicBezTo>
                      <a:pt x="37" y="98"/>
                      <a:pt x="38" y="79"/>
                      <a:pt x="40" y="61"/>
                    </a:cubicBezTo>
                    <a:cubicBezTo>
                      <a:pt x="42" y="47"/>
                      <a:pt x="47" y="27"/>
                      <a:pt x="65" y="29"/>
                    </a:cubicBezTo>
                    <a:cubicBezTo>
                      <a:pt x="74" y="30"/>
                      <a:pt x="81" y="35"/>
                      <a:pt x="86" y="42"/>
                    </a:cubicBezTo>
                    <a:cubicBezTo>
                      <a:pt x="74" y="38"/>
                      <a:pt x="62" y="42"/>
                      <a:pt x="58" y="56"/>
                    </a:cubicBezTo>
                    <a:cubicBezTo>
                      <a:pt x="54" y="69"/>
                      <a:pt x="54" y="83"/>
                      <a:pt x="54" y="96"/>
                    </a:cubicBezTo>
                    <a:cubicBezTo>
                      <a:pt x="53" y="113"/>
                      <a:pt x="50" y="131"/>
                      <a:pt x="52" y="149"/>
                    </a:cubicBezTo>
                    <a:cubicBezTo>
                      <a:pt x="52" y="149"/>
                      <a:pt x="52" y="149"/>
                      <a:pt x="52" y="149"/>
                    </a:cubicBezTo>
                    <a:cubicBezTo>
                      <a:pt x="46" y="149"/>
                      <a:pt x="41" y="150"/>
                      <a:pt x="36" y="150"/>
                    </a:cubicBezTo>
                    <a:cubicBezTo>
                      <a:pt x="36" y="139"/>
                      <a:pt x="36" y="128"/>
                      <a:pt x="36" y="116"/>
                    </a:cubicBezTo>
                    <a:close/>
                    <a:moveTo>
                      <a:pt x="90" y="179"/>
                    </a:moveTo>
                    <a:cubicBezTo>
                      <a:pt x="90" y="181"/>
                      <a:pt x="90" y="184"/>
                      <a:pt x="89" y="187"/>
                    </a:cubicBezTo>
                    <a:cubicBezTo>
                      <a:pt x="76" y="187"/>
                      <a:pt x="63" y="187"/>
                      <a:pt x="50" y="188"/>
                    </a:cubicBezTo>
                    <a:cubicBezTo>
                      <a:pt x="49" y="188"/>
                      <a:pt x="48" y="189"/>
                      <a:pt x="49" y="190"/>
                    </a:cubicBezTo>
                    <a:cubicBezTo>
                      <a:pt x="48" y="205"/>
                      <a:pt x="49" y="220"/>
                      <a:pt x="49" y="235"/>
                    </a:cubicBezTo>
                    <a:cubicBezTo>
                      <a:pt x="49" y="238"/>
                      <a:pt x="49" y="241"/>
                      <a:pt x="48" y="245"/>
                    </a:cubicBezTo>
                    <a:cubicBezTo>
                      <a:pt x="47" y="252"/>
                      <a:pt x="47" y="254"/>
                      <a:pt x="39" y="257"/>
                    </a:cubicBezTo>
                    <a:cubicBezTo>
                      <a:pt x="34" y="260"/>
                      <a:pt x="30" y="260"/>
                      <a:pt x="27" y="254"/>
                    </a:cubicBezTo>
                    <a:cubicBezTo>
                      <a:pt x="25" y="253"/>
                      <a:pt x="23" y="251"/>
                      <a:pt x="22" y="249"/>
                    </a:cubicBezTo>
                    <a:cubicBezTo>
                      <a:pt x="28" y="251"/>
                      <a:pt x="37" y="248"/>
                      <a:pt x="37" y="239"/>
                    </a:cubicBezTo>
                    <a:cubicBezTo>
                      <a:pt x="37" y="217"/>
                      <a:pt x="36" y="195"/>
                      <a:pt x="36" y="173"/>
                    </a:cubicBezTo>
                    <a:cubicBezTo>
                      <a:pt x="44" y="173"/>
                      <a:pt x="52" y="174"/>
                      <a:pt x="61" y="174"/>
                    </a:cubicBezTo>
                    <a:cubicBezTo>
                      <a:pt x="70" y="174"/>
                      <a:pt x="81" y="176"/>
                      <a:pt x="90" y="173"/>
                    </a:cubicBezTo>
                    <a:lnTo>
                      <a:pt x="90" y="179"/>
                    </a:lnTo>
                    <a:close/>
                    <a:moveTo>
                      <a:pt x="92" y="117"/>
                    </a:moveTo>
                    <a:cubicBezTo>
                      <a:pt x="92" y="127"/>
                      <a:pt x="92" y="138"/>
                      <a:pt x="91" y="148"/>
                    </a:cubicBezTo>
                    <a:cubicBezTo>
                      <a:pt x="81" y="146"/>
                      <a:pt x="69" y="148"/>
                      <a:pt x="58" y="148"/>
                    </a:cubicBezTo>
                    <a:cubicBezTo>
                      <a:pt x="56" y="148"/>
                      <a:pt x="55" y="149"/>
                      <a:pt x="53" y="149"/>
                    </a:cubicBezTo>
                    <a:cubicBezTo>
                      <a:pt x="57" y="132"/>
                      <a:pt x="57" y="113"/>
                      <a:pt x="58" y="96"/>
                    </a:cubicBezTo>
                    <a:cubicBezTo>
                      <a:pt x="59" y="77"/>
                      <a:pt x="59" y="32"/>
                      <a:pt x="89" y="49"/>
                    </a:cubicBezTo>
                    <a:cubicBezTo>
                      <a:pt x="97" y="69"/>
                      <a:pt x="93" y="100"/>
                      <a:pt x="92" y="117"/>
                    </a:cubicBezTo>
                    <a:close/>
                    <a:moveTo>
                      <a:pt x="131" y="115"/>
                    </a:moveTo>
                    <a:cubicBezTo>
                      <a:pt x="131" y="159"/>
                      <a:pt x="127" y="203"/>
                      <a:pt x="125" y="246"/>
                    </a:cubicBezTo>
                    <a:cubicBezTo>
                      <a:pt x="124" y="246"/>
                      <a:pt x="124" y="247"/>
                      <a:pt x="124" y="247"/>
                    </a:cubicBezTo>
                    <a:cubicBezTo>
                      <a:pt x="123" y="257"/>
                      <a:pt x="113" y="260"/>
                      <a:pt x="104" y="258"/>
                    </a:cubicBezTo>
                    <a:cubicBezTo>
                      <a:pt x="100" y="256"/>
                      <a:pt x="98" y="254"/>
                      <a:pt x="95" y="252"/>
                    </a:cubicBezTo>
                    <a:cubicBezTo>
                      <a:pt x="102" y="255"/>
                      <a:pt x="112" y="253"/>
                      <a:pt x="114" y="244"/>
                    </a:cubicBezTo>
                    <a:cubicBezTo>
                      <a:pt x="117" y="218"/>
                      <a:pt x="117" y="190"/>
                      <a:pt x="118" y="164"/>
                    </a:cubicBezTo>
                    <a:cubicBezTo>
                      <a:pt x="119" y="139"/>
                      <a:pt x="120" y="114"/>
                      <a:pt x="121" y="89"/>
                    </a:cubicBezTo>
                    <a:cubicBezTo>
                      <a:pt x="121" y="63"/>
                      <a:pt x="115" y="32"/>
                      <a:pt x="97" y="15"/>
                    </a:cubicBezTo>
                    <a:cubicBezTo>
                      <a:pt x="128" y="33"/>
                      <a:pt x="132" y="80"/>
                      <a:pt x="131"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07">
                <a:extLst>
                  <a:ext uri="{FF2B5EF4-FFF2-40B4-BE49-F238E27FC236}">
                    <a16:creationId xmlns:a16="http://schemas.microsoft.com/office/drawing/2014/main" id="{4510DAFD-6E7C-4F4B-A1EE-095B560D5455}"/>
                  </a:ext>
                </a:extLst>
              </p:cNvPr>
              <p:cNvSpPr>
                <a:spLocks noEditPoints="1"/>
              </p:cNvSpPr>
              <p:nvPr/>
            </p:nvSpPr>
            <p:spPr bwMode="auto">
              <a:xfrm>
                <a:off x="3564587" y="4714688"/>
                <a:ext cx="240525" cy="526719"/>
              </a:xfrm>
              <a:custGeom>
                <a:avLst/>
                <a:gdLst>
                  <a:gd name="T0" fmla="*/ 84 w 107"/>
                  <a:gd name="T1" fmla="*/ 6 h 255"/>
                  <a:gd name="T2" fmla="*/ 83 w 107"/>
                  <a:gd name="T3" fmla="*/ 6 h 255"/>
                  <a:gd name="T4" fmla="*/ 52 w 107"/>
                  <a:gd name="T5" fmla="*/ 1 h 255"/>
                  <a:gd name="T6" fmla="*/ 10 w 107"/>
                  <a:gd name="T7" fmla="*/ 4 h 255"/>
                  <a:gd name="T8" fmla="*/ 4 w 107"/>
                  <a:gd name="T9" fmla="*/ 22 h 255"/>
                  <a:gd name="T10" fmla="*/ 20 w 107"/>
                  <a:gd name="T11" fmla="*/ 41 h 255"/>
                  <a:gd name="T12" fmla="*/ 22 w 107"/>
                  <a:gd name="T13" fmla="*/ 41 h 255"/>
                  <a:gd name="T14" fmla="*/ 37 w 107"/>
                  <a:gd name="T15" fmla="*/ 43 h 255"/>
                  <a:gd name="T16" fmla="*/ 34 w 107"/>
                  <a:gd name="T17" fmla="*/ 131 h 255"/>
                  <a:gd name="T18" fmla="*/ 36 w 107"/>
                  <a:gd name="T19" fmla="*/ 238 h 255"/>
                  <a:gd name="T20" fmla="*/ 38 w 107"/>
                  <a:gd name="T21" fmla="*/ 243 h 255"/>
                  <a:gd name="T22" fmla="*/ 54 w 107"/>
                  <a:gd name="T23" fmla="*/ 254 h 255"/>
                  <a:gd name="T24" fmla="*/ 72 w 107"/>
                  <a:gd name="T25" fmla="*/ 237 h 255"/>
                  <a:gd name="T26" fmla="*/ 72 w 107"/>
                  <a:gd name="T27" fmla="*/ 237 h 255"/>
                  <a:gd name="T28" fmla="*/ 76 w 107"/>
                  <a:gd name="T29" fmla="*/ 143 h 255"/>
                  <a:gd name="T30" fmla="*/ 78 w 107"/>
                  <a:gd name="T31" fmla="*/ 44 h 255"/>
                  <a:gd name="T32" fmla="*/ 78 w 107"/>
                  <a:gd name="T33" fmla="*/ 43 h 255"/>
                  <a:gd name="T34" fmla="*/ 104 w 107"/>
                  <a:gd name="T35" fmla="*/ 28 h 255"/>
                  <a:gd name="T36" fmla="*/ 84 w 107"/>
                  <a:gd name="T37" fmla="*/ 6 h 255"/>
                  <a:gd name="T38" fmla="*/ 37 w 107"/>
                  <a:gd name="T39" fmla="*/ 38 h 255"/>
                  <a:gd name="T40" fmla="*/ 22 w 107"/>
                  <a:gd name="T41" fmla="*/ 38 h 255"/>
                  <a:gd name="T42" fmla="*/ 11 w 107"/>
                  <a:gd name="T43" fmla="*/ 28 h 255"/>
                  <a:gd name="T44" fmla="*/ 10 w 107"/>
                  <a:gd name="T45" fmla="*/ 27 h 255"/>
                  <a:gd name="T46" fmla="*/ 10 w 107"/>
                  <a:gd name="T47" fmla="*/ 27 h 255"/>
                  <a:gd name="T48" fmla="*/ 37 w 107"/>
                  <a:gd name="T49" fmla="*/ 29 h 255"/>
                  <a:gd name="T50" fmla="*/ 37 w 107"/>
                  <a:gd name="T51" fmla="*/ 38 h 255"/>
                  <a:gd name="T52" fmla="*/ 98 w 107"/>
                  <a:gd name="T53" fmla="*/ 30 h 255"/>
                  <a:gd name="T54" fmla="*/ 76 w 107"/>
                  <a:gd name="T55" fmla="*/ 40 h 255"/>
                  <a:gd name="T56" fmla="*/ 74 w 107"/>
                  <a:gd name="T57" fmla="*/ 42 h 255"/>
                  <a:gd name="T58" fmla="*/ 73 w 107"/>
                  <a:gd name="T59" fmla="*/ 44 h 255"/>
                  <a:gd name="T60" fmla="*/ 71 w 107"/>
                  <a:gd name="T61" fmla="*/ 143 h 255"/>
                  <a:gd name="T62" fmla="*/ 68 w 107"/>
                  <a:gd name="T63" fmla="*/ 238 h 255"/>
                  <a:gd name="T64" fmla="*/ 52 w 107"/>
                  <a:gd name="T65" fmla="*/ 250 h 255"/>
                  <a:gd name="T66" fmla="*/ 45 w 107"/>
                  <a:gd name="T67" fmla="*/ 245 h 255"/>
                  <a:gd name="T68" fmla="*/ 56 w 107"/>
                  <a:gd name="T69" fmla="*/ 238 h 255"/>
                  <a:gd name="T70" fmla="*/ 61 w 107"/>
                  <a:gd name="T71" fmla="*/ 131 h 255"/>
                  <a:gd name="T72" fmla="*/ 65 w 107"/>
                  <a:gd name="T73" fmla="*/ 30 h 255"/>
                  <a:gd name="T74" fmla="*/ 86 w 107"/>
                  <a:gd name="T75" fmla="*/ 26 h 255"/>
                  <a:gd name="T76" fmla="*/ 91 w 107"/>
                  <a:gd name="T77" fmla="*/ 14 h 255"/>
                  <a:gd name="T78" fmla="*/ 98 w 107"/>
                  <a:gd name="T79" fmla="*/ 3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 h="255">
                    <a:moveTo>
                      <a:pt x="84" y="6"/>
                    </a:moveTo>
                    <a:cubicBezTo>
                      <a:pt x="84" y="6"/>
                      <a:pt x="84" y="6"/>
                      <a:pt x="83" y="6"/>
                    </a:cubicBezTo>
                    <a:cubicBezTo>
                      <a:pt x="74" y="1"/>
                      <a:pt x="64" y="2"/>
                      <a:pt x="52" y="1"/>
                    </a:cubicBezTo>
                    <a:cubicBezTo>
                      <a:pt x="39" y="1"/>
                      <a:pt x="24" y="0"/>
                      <a:pt x="10" y="4"/>
                    </a:cubicBezTo>
                    <a:cubicBezTo>
                      <a:pt x="3" y="6"/>
                      <a:pt x="0" y="16"/>
                      <a:pt x="4" y="22"/>
                    </a:cubicBezTo>
                    <a:cubicBezTo>
                      <a:pt x="5" y="30"/>
                      <a:pt x="13" y="38"/>
                      <a:pt x="20" y="41"/>
                    </a:cubicBezTo>
                    <a:cubicBezTo>
                      <a:pt x="21" y="42"/>
                      <a:pt x="22" y="42"/>
                      <a:pt x="22" y="41"/>
                    </a:cubicBezTo>
                    <a:cubicBezTo>
                      <a:pt x="27" y="42"/>
                      <a:pt x="32" y="42"/>
                      <a:pt x="37" y="43"/>
                    </a:cubicBezTo>
                    <a:cubicBezTo>
                      <a:pt x="35" y="72"/>
                      <a:pt x="35" y="102"/>
                      <a:pt x="34" y="131"/>
                    </a:cubicBezTo>
                    <a:cubicBezTo>
                      <a:pt x="33" y="167"/>
                      <a:pt x="31" y="203"/>
                      <a:pt x="36" y="238"/>
                    </a:cubicBezTo>
                    <a:cubicBezTo>
                      <a:pt x="36" y="240"/>
                      <a:pt x="37" y="241"/>
                      <a:pt x="38" y="243"/>
                    </a:cubicBezTo>
                    <a:cubicBezTo>
                      <a:pt x="41" y="249"/>
                      <a:pt x="47" y="254"/>
                      <a:pt x="54" y="254"/>
                    </a:cubicBezTo>
                    <a:cubicBezTo>
                      <a:pt x="64" y="255"/>
                      <a:pt x="74" y="247"/>
                      <a:pt x="72" y="237"/>
                    </a:cubicBezTo>
                    <a:cubicBezTo>
                      <a:pt x="72" y="237"/>
                      <a:pt x="72" y="237"/>
                      <a:pt x="72" y="237"/>
                    </a:cubicBezTo>
                    <a:cubicBezTo>
                      <a:pt x="75" y="206"/>
                      <a:pt x="75" y="174"/>
                      <a:pt x="76" y="143"/>
                    </a:cubicBezTo>
                    <a:cubicBezTo>
                      <a:pt x="77" y="110"/>
                      <a:pt x="78" y="77"/>
                      <a:pt x="78" y="44"/>
                    </a:cubicBezTo>
                    <a:cubicBezTo>
                      <a:pt x="78" y="43"/>
                      <a:pt x="78" y="43"/>
                      <a:pt x="78" y="43"/>
                    </a:cubicBezTo>
                    <a:cubicBezTo>
                      <a:pt x="88" y="43"/>
                      <a:pt x="102" y="40"/>
                      <a:pt x="104" y="28"/>
                    </a:cubicBezTo>
                    <a:cubicBezTo>
                      <a:pt x="107" y="16"/>
                      <a:pt x="94" y="9"/>
                      <a:pt x="84" y="6"/>
                    </a:cubicBezTo>
                    <a:close/>
                    <a:moveTo>
                      <a:pt x="37" y="38"/>
                    </a:moveTo>
                    <a:cubicBezTo>
                      <a:pt x="32" y="37"/>
                      <a:pt x="27" y="37"/>
                      <a:pt x="22" y="38"/>
                    </a:cubicBezTo>
                    <a:cubicBezTo>
                      <a:pt x="17" y="35"/>
                      <a:pt x="14" y="32"/>
                      <a:pt x="11" y="28"/>
                    </a:cubicBezTo>
                    <a:cubicBezTo>
                      <a:pt x="11" y="28"/>
                      <a:pt x="11" y="27"/>
                      <a:pt x="10" y="27"/>
                    </a:cubicBezTo>
                    <a:cubicBezTo>
                      <a:pt x="10" y="27"/>
                      <a:pt x="10" y="27"/>
                      <a:pt x="10" y="27"/>
                    </a:cubicBezTo>
                    <a:cubicBezTo>
                      <a:pt x="19" y="29"/>
                      <a:pt x="28" y="29"/>
                      <a:pt x="37" y="29"/>
                    </a:cubicBezTo>
                    <a:cubicBezTo>
                      <a:pt x="37" y="32"/>
                      <a:pt x="37" y="35"/>
                      <a:pt x="37" y="38"/>
                    </a:cubicBezTo>
                    <a:close/>
                    <a:moveTo>
                      <a:pt x="98" y="30"/>
                    </a:moveTo>
                    <a:cubicBezTo>
                      <a:pt x="94" y="37"/>
                      <a:pt x="83" y="39"/>
                      <a:pt x="76" y="40"/>
                    </a:cubicBezTo>
                    <a:cubicBezTo>
                      <a:pt x="74" y="40"/>
                      <a:pt x="74" y="41"/>
                      <a:pt x="74" y="42"/>
                    </a:cubicBezTo>
                    <a:cubicBezTo>
                      <a:pt x="74" y="42"/>
                      <a:pt x="73" y="43"/>
                      <a:pt x="73" y="44"/>
                    </a:cubicBezTo>
                    <a:cubicBezTo>
                      <a:pt x="72" y="77"/>
                      <a:pt x="72" y="110"/>
                      <a:pt x="71" y="143"/>
                    </a:cubicBezTo>
                    <a:cubicBezTo>
                      <a:pt x="70" y="174"/>
                      <a:pt x="68" y="206"/>
                      <a:pt x="68" y="238"/>
                    </a:cubicBezTo>
                    <a:cubicBezTo>
                      <a:pt x="67" y="246"/>
                      <a:pt x="61" y="252"/>
                      <a:pt x="52" y="250"/>
                    </a:cubicBezTo>
                    <a:cubicBezTo>
                      <a:pt x="49" y="249"/>
                      <a:pt x="47" y="247"/>
                      <a:pt x="45" y="245"/>
                    </a:cubicBezTo>
                    <a:cubicBezTo>
                      <a:pt x="50" y="246"/>
                      <a:pt x="56" y="243"/>
                      <a:pt x="56" y="238"/>
                    </a:cubicBezTo>
                    <a:cubicBezTo>
                      <a:pt x="62" y="203"/>
                      <a:pt x="61" y="167"/>
                      <a:pt x="61" y="131"/>
                    </a:cubicBezTo>
                    <a:cubicBezTo>
                      <a:pt x="62" y="97"/>
                      <a:pt x="64" y="63"/>
                      <a:pt x="65" y="30"/>
                    </a:cubicBezTo>
                    <a:cubicBezTo>
                      <a:pt x="72" y="30"/>
                      <a:pt x="80" y="30"/>
                      <a:pt x="86" y="26"/>
                    </a:cubicBezTo>
                    <a:cubicBezTo>
                      <a:pt x="90" y="24"/>
                      <a:pt x="92" y="19"/>
                      <a:pt x="91" y="14"/>
                    </a:cubicBezTo>
                    <a:cubicBezTo>
                      <a:pt x="97" y="18"/>
                      <a:pt x="102" y="23"/>
                      <a:pt x="98"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108">
                <a:extLst>
                  <a:ext uri="{FF2B5EF4-FFF2-40B4-BE49-F238E27FC236}">
                    <a16:creationId xmlns:a16="http://schemas.microsoft.com/office/drawing/2014/main" id="{7FA2F1C7-21F9-423C-A332-5A081D70B1B4}"/>
                  </a:ext>
                </a:extLst>
              </p:cNvPr>
              <p:cNvSpPr>
                <a:spLocks noEditPoints="1"/>
              </p:cNvSpPr>
              <p:nvPr/>
            </p:nvSpPr>
            <p:spPr bwMode="auto">
              <a:xfrm>
                <a:off x="3849259" y="4716210"/>
                <a:ext cx="98950" cy="535853"/>
              </a:xfrm>
              <a:custGeom>
                <a:avLst/>
                <a:gdLst>
                  <a:gd name="T0" fmla="*/ 42 w 44"/>
                  <a:gd name="T1" fmla="*/ 170 h 259"/>
                  <a:gd name="T2" fmla="*/ 40 w 44"/>
                  <a:gd name="T3" fmla="*/ 62 h 259"/>
                  <a:gd name="T4" fmla="*/ 38 w 44"/>
                  <a:gd name="T5" fmla="*/ 15 h 259"/>
                  <a:gd name="T6" fmla="*/ 18 w 44"/>
                  <a:gd name="T7" fmla="*/ 1 h 259"/>
                  <a:gd name="T8" fmla="*/ 15 w 44"/>
                  <a:gd name="T9" fmla="*/ 2 h 259"/>
                  <a:gd name="T10" fmla="*/ 2 w 44"/>
                  <a:gd name="T11" fmla="*/ 11 h 259"/>
                  <a:gd name="T12" fmla="*/ 1 w 44"/>
                  <a:gd name="T13" fmla="*/ 59 h 259"/>
                  <a:gd name="T14" fmla="*/ 1 w 44"/>
                  <a:gd name="T15" fmla="*/ 117 h 259"/>
                  <a:gd name="T16" fmla="*/ 1 w 44"/>
                  <a:gd name="T17" fmla="*/ 228 h 259"/>
                  <a:gd name="T18" fmla="*/ 3 w 44"/>
                  <a:gd name="T19" fmla="*/ 235 h 259"/>
                  <a:gd name="T20" fmla="*/ 35 w 44"/>
                  <a:gd name="T21" fmla="*/ 248 h 259"/>
                  <a:gd name="T22" fmla="*/ 43 w 44"/>
                  <a:gd name="T23" fmla="*/ 225 h 259"/>
                  <a:gd name="T24" fmla="*/ 42 w 44"/>
                  <a:gd name="T25" fmla="*/ 170 h 259"/>
                  <a:gd name="T26" fmla="*/ 39 w 44"/>
                  <a:gd name="T27" fmla="*/ 227 h 259"/>
                  <a:gd name="T28" fmla="*/ 8 w 44"/>
                  <a:gd name="T29" fmla="*/ 239 h 259"/>
                  <a:gd name="T30" fmla="*/ 18 w 44"/>
                  <a:gd name="T31" fmla="*/ 241 h 259"/>
                  <a:gd name="T32" fmla="*/ 25 w 44"/>
                  <a:gd name="T33" fmla="*/ 239 h 259"/>
                  <a:gd name="T34" fmla="*/ 29 w 44"/>
                  <a:gd name="T35" fmla="*/ 229 h 259"/>
                  <a:gd name="T36" fmla="*/ 28 w 44"/>
                  <a:gd name="T37" fmla="*/ 175 h 259"/>
                  <a:gd name="T38" fmla="*/ 28 w 44"/>
                  <a:gd name="T39" fmla="*/ 14 h 259"/>
                  <a:gd name="T40" fmla="*/ 28 w 44"/>
                  <a:gd name="T41" fmla="*/ 12 h 259"/>
                  <a:gd name="T42" fmla="*/ 35 w 44"/>
                  <a:gd name="T43" fmla="*/ 38 h 259"/>
                  <a:gd name="T44" fmla="*/ 36 w 44"/>
                  <a:gd name="T45" fmla="*/ 68 h 259"/>
                  <a:gd name="T46" fmla="*/ 37 w 44"/>
                  <a:gd name="T47" fmla="*/ 128 h 259"/>
                  <a:gd name="T48" fmla="*/ 38 w 44"/>
                  <a:gd name="T49" fmla="*/ 185 h 259"/>
                  <a:gd name="T50" fmla="*/ 39 w 44"/>
                  <a:gd name="T51" fmla="*/ 216 h 259"/>
                  <a:gd name="T52" fmla="*/ 39 w 44"/>
                  <a:gd name="T53" fmla="*/ 22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259">
                    <a:moveTo>
                      <a:pt x="42" y="170"/>
                    </a:moveTo>
                    <a:cubicBezTo>
                      <a:pt x="40" y="62"/>
                      <a:pt x="40" y="62"/>
                      <a:pt x="40" y="62"/>
                    </a:cubicBezTo>
                    <a:cubicBezTo>
                      <a:pt x="40" y="48"/>
                      <a:pt x="44" y="28"/>
                      <a:pt x="38" y="15"/>
                    </a:cubicBezTo>
                    <a:cubicBezTo>
                      <a:pt x="34" y="7"/>
                      <a:pt x="26" y="3"/>
                      <a:pt x="18" y="1"/>
                    </a:cubicBezTo>
                    <a:cubicBezTo>
                      <a:pt x="17" y="0"/>
                      <a:pt x="16" y="1"/>
                      <a:pt x="15" y="2"/>
                    </a:cubicBezTo>
                    <a:cubicBezTo>
                      <a:pt x="10" y="1"/>
                      <a:pt x="3" y="4"/>
                      <a:pt x="2" y="11"/>
                    </a:cubicBezTo>
                    <a:cubicBezTo>
                      <a:pt x="0" y="27"/>
                      <a:pt x="1" y="43"/>
                      <a:pt x="1" y="59"/>
                    </a:cubicBezTo>
                    <a:cubicBezTo>
                      <a:pt x="1" y="78"/>
                      <a:pt x="1" y="98"/>
                      <a:pt x="1" y="117"/>
                    </a:cubicBezTo>
                    <a:cubicBezTo>
                      <a:pt x="1" y="154"/>
                      <a:pt x="1" y="191"/>
                      <a:pt x="1" y="228"/>
                    </a:cubicBezTo>
                    <a:cubicBezTo>
                      <a:pt x="1" y="231"/>
                      <a:pt x="2" y="233"/>
                      <a:pt x="3" y="235"/>
                    </a:cubicBezTo>
                    <a:cubicBezTo>
                      <a:pt x="5" y="249"/>
                      <a:pt x="21" y="259"/>
                      <a:pt x="35" y="248"/>
                    </a:cubicBezTo>
                    <a:cubicBezTo>
                      <a:pt x="41" y="243"/>
                      <a:pt x="43" y="233"/>
                      <a:pt x="43" y="225"/>
                    </a:cubicBezTo>
                    <a:cubicBezTo>
                      <a:pt x="44" y="207"/>
                      <a:pt x="43" y="189"/>
                      <a:pt x="42" y="170"/>
                    </a:cubicBezTo>
                    <a:close/>
                    <a:moveTo>
                      <a:pt x="39" y="227"/>
                    </a:moveTo>
                    <a:cubicBezTo>
                      <a:pt x="37" y="243"/>
                      <a:pt x="16" y="254"/>
                      <a:pt x="8" y="239"/>
                    </a:cubicBezTo>
                    <a:cubicBezTo>
                      <a:pt x="11" y="241"/>
                      <a:pt x="15" y="242"/>
                      <a:pt x="18" y="241"/>
                    </a:cubicBezTo>
                    <a:cubicBezTo>
                      <a:pt x="21" y="241"/>
                      <a:pt x="23" y="240"/>
                      <a:pt x="25" y="239"/>
                    </a:cubicBezTo>
                    <a:cubicBezTo>
                      <a:pt x="26" y="236"/>
                      <a:pt x="28" y="233"/>
                      <a:pt x="29" y="229"/>
                    </a:cubicBezTo>
                    <a:cubicBezTo>
                      <a:pt x="27" y="211"/>
                      <a:pt x="26" y="193"/>
                      <a:pt x="28" y="175"/>
                    </a:cubicBezTo>
                    <a:cubicBezTo>
                      <a:pt x="27" y="121"/>
                      <a:pt x="26" y="68"/>
                      <a:pt x="28" y="14"/>
                    </a:cubicBezTo>
                    <a:cubicBezTo>
                      <a:pt x="28" y="14"/>
                      <a:pt x="28" y="13"/>
                      <a:pt x="28" y="12"/>
                    </a:cubicBezTo>
                    <a:cubicBezTo>
                      <a:pt x="33" y="19"/>
                      <a:pt x="35" y="28"/>
                      <a:pt x="35" y="38"/>
                    </a:cubicBezTo>
                    <a:cubicBezTo>
                      <a:pt x="35" y="48"/>
                      <a:pt x="36" y="58"/>
                      <a:pt x="36" y="68"/>
                    </a:cubicBezTo>
                    <a:cubicBezTo>
                      <a:pt x="36" y="88"/>
                      <a:pt x="37" y="108"/>
                      <a:pt x="37" y="128"/>
                    </a:cubicBezTo>
                    <a:cubicBezTo>
                      <a:pt x="37" y="147"/>
                      <a:pt x="38" y="166"/>
                      <a:pt x="38" y="185"/>
                    </a:cubicBezTo>
                    <a:cubicBezTo>
                      <a:pt x="38" y="196"/>
                      <a:pt x="39" y="206"/>
                      <a:pt x="39" y="216"/>
                    </a:cubicBezTo>
                    <a:cubicBezTo>
                      <a:pt x="39" y="220"/>
                      <a:pt x="39" y="223"/>
                      <a:pt x="39" y="2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109">
                <a:extLst>
                  <a:ext uri="{FF2B5EF4-FFF2-40B4-BE49-F238E27FC236}">
                    <a16:creationId xmlns:a16="http://schemas.microsoft.com/office/drawing/2014/main" id="{4DF9ED45-0E22-4E4E-AA2D-2D19311D9CF8}"/>
                  </a:ext>
                </a:extLst>
              </p:cNvPr>
              <p:cNvSpPr>
                <a:spLocks noEditPoints="1"/>
              </p:cNvSpPr>
              <p:nvPr/>
            </p:nvSpPr>
            <p:spPr bwMode="auto">
              <a:xfrm>
                <a:off x="3975610" y="4676630"/>
                <a:ext cx="312073" cy="567822"/>
              </a:xfrm>
              <a:custGeom>
                <a:avLst/>
                <a:gdLst>
                  <a:gd name="T0" fmla="*/ 109 w 139"/>
                  <a:gd name="T1" fmla="*/ 6 h 274"/>
                  <a:gd name="T2" fmla="*/ 108 w 139"/>
                  <a:gd name="T3" fmla="*/ 7 h 274"/>
                  <a:gd name="T4" fmla="*/ 98 w 139"/>
                  <a:gd name="T5" fmla="*/ 12 h 274"/>
                  <a:gd name="T6" fmla="*/ 85 w 139"/>
                  <a:gd name="T7" fmla="*/ 68 h 274"/>
                  <a:gd name="T8" fmla="*/ 74 w 139"/>
                  <a:gd name="T9" fmla="*/ 128 h 274"/>
                  <a:gd name="T10" fmla="*/ 70 w 139"/>
                  <a:gd name="T11" fmla="*/ 151 h 274"/>
                  <a:gd name="T12" fmla="*/ 42 w 139"/>
                  <a:gd name="T13" fmla="*/ 58 h 274"/>
                  <a:gd name="T14" fmla="*/ 9 w 139"/>
                  <a:gd name="T15" fmla="*/ 22 h 274"/>
                  <a:gd name="T16" fmla="*/ 0 w 139"/>
                  <a:gd name="T17" fmla="*/ 31 h 274"/>
                  <a:gd name="T18" fmla="*/ 24 w 139"/>
                  <a:gd name="T19" fmla="*/ 141 h 274"/>
                  <a:gd name="T20" fmla="*/ 52 w 139"/>
                  <a:gd name="T21" fmla="*/ 254 h 274"/>
                  <a:gd name="T22" fmla="*/ 55 w 139"/>
                  <a:gd name="T23" fmla="*/ 259 h 274"/>
                  <a:gd name="T24" fmla="*/ 87 w 139"/>
                  <a:gd name="T25" fmla="*/ 264 h 274"/>
                  <a:gd name="T26" fmla="*/ 98 w 139"/>
                  <a:gd name="T27" fmla="*/ 227 h 274"/>
                  <a:gd name="T28" fmla="*/ 109 w 139"/>
                  <a:gd name="T29" fmla="*/ 168 h 274"/>
                  <a:gd name="T30" fmla="*/ 130 w 139"/>
                  <a:gd name="T31" fmla="*/ 62 h 274"/>
                  <a:gd name="T32" fmla="*/ 109 w 139"/>
                  <a:gd name="T33" fmla="*/ 6 h 274"/>
                  <a:gd name="T34" fmla="*/ 50 w 139"/>
                  <a:gd name="T35" fmla="*/ 134 h 274"/>
                  <a:gd name="T36" fmla="*/ 18 w 139"/>
                  <a:gd name="T37" fmla="*/ 26 h 274"/>
                  <a:gd name="T38" fmla="*/ 17 w 139"/>
                  <a:gd name="T39" fmla="*/ 25 h 274"/>
                  <a:gd name="T40" fmla="*/ 49 w 139"/>
                  <a:gd name="T41" fmla="*/ 96 h 274"/>
                  <a:gd name="T42" fmla="*/ 68 w 139"/>
                  <a:gd name="T43" fmla="*/ 162 h 274"/>
                  <a:gd name="T44" fmla="*/ 63 w 139"/>
                  <a:gd name="T45" fmla="*/ 186 h 274"/>
                  <a:gd name="T46" fmla="*/ 50 w 139"/>
                  <a:gd name="T47" fmla="*/ 134 h 274"/>
                  <a:gd name="T48" fmla="*/ 122 w 139"/>
                  <a:gd name="T49" fmla="*/ 87 h 274"/>
                  <a:gd name="T50" fmla="*/ 109 w 139"/>
                  <a:gd name="T51" fmla="*/ 148 h 274"/>
                  <a:gd name="T52" fmla="*/ 97 w 139"/>
                  <a:gd name="T53" fmla="*/ 209 h 274"/>
                  <a:gd name="T54" fmla="*/ 93 w 139"/>
                  <a:gd name="T55" fmla="*/ 232 h 274"/>
                  <a:gd name="T56" fmla="*/ 90 w 139"/>
                  <a:gd name="T57" fmla="*/ 250 h 274"/>
                  <a:gd name="T58" fmla="*/ 86 w 139"/>
                  <a:gd name="T59" fmla="*/ 258 h 274"/>
                  <a:gd name="T60" fmla="*/ 66 w 139"/>
                  <a:gd name="T61" fmla="*/ 264 h 274"/>
                  <a:gd name="T62" fmla="*/ 79 w 139"/>
                  <a:gd name="T63" fmla="*/ 254 h 274"/>
                  <a:gd name="T64" fmla="*/ 101 w 139"/>
                  <a:gd name="T65" fmla="*/ 132 h 274"/>
                  <a:gd name="T66" fmla="*/ 112 w 139"/>
                  <a:gd name="T67" fmla="*/ 72 h 274"/>
                  <a:gd name="T68" fmla="*/ 119 w 139"/>
                  <a:gd name="T69" fmla="*/ 15 h 274"/>
                  <a:gd name="T70" fmla="*/ 117 w 139"/>
                  <a:gd name="T71" fmla="*/ 11 h 274"/>
                  <a:gd name="T72" fmla="*/ 122 w 139"/>
                  <a:gd name="T73" fmla="*/ 87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9" h="274">
                    <a:moveTo>
                      <a:pt x="109" y="6"/>
                    </a:moveTo>
                    <a:cubicBezTo>
                      <a:pt x="108" y="6"/>
                      <a:pt x="108" y="6"/>
                      <a:pt x="108" y="7"/>
                    </a:cubicBezTo>
                    <a:cubicBezTo>
                      <a:pt x="104" y="7"/>
                      <a:pt x="100" y="9"/>
                      <a:pt x="98" y="12"/>
                    </a:cubicBezTo>
                    <a:cubicBezTo>
                      <a:pt x="88" y="28"/>
                      <a:pt x="88" y="50"/>
                      <a:pt x="85" y="68"/>
                    </a:cubicBezTo>
                    <a:cubicBezTo>
                      <a:pt x="81" y="88"/>
                      <a:pt x="78" y="108"/>
                      <a:pt x="74" y="128"/>
                    </a:cubicBezTo>
                    <a:cubicBezTo>
                      <a:pt x="73" y="136"/>
                      <a:pt x="71" y="144"/>
                      <a:pt x="70" y="151"/>
                    </a:cubicBezTo>
                    <a:cubicBezTo>
                      <a:pt x="61" y="120"/>
                      <a:pt x="52" y="89"/>
                      <a:pt x="42" y="58"/>
                    </a:cubicBezTo>
                    <a:cubicBezTo>
                      <a:pt x="38" y="43"/>
                      <a:pt x="30" y="12"/>
                      <a:pt x="9" y="22"/>
                    </a:cubicBezTo>
                    <a:cubicBezTo>
                      <a:pt x="4" y="22"/>
                      <a:pt x="0" y="26"/>
                      <a:pt x="0" y="31"/>
                    </a:cubicBezTo>
                    <a:cubicBezTo>
                      <a:pt x="1" y="68"/>
                      <a:pt x="15" y="106"/>
                      <a:pt x="24" y="141"/>
                    </a:cubicBezTo>
                    <a:cubicBezTo>
                      <a:pt x="33" y="179"/>
                      <a:pt x="43" y="216"/>
                      <a:pt x="52" y="254"/>
                    </a:cubicBezTo>
                    <a:cubicBezTo>
                      <a:pt x="53" y="256"/>
                      <a:pt x="54" y="258"/>
                      <a:pt x="55" y="259"/>
                    </a:cubicBezTo>
                    <a:cubicBezTo>
                      <a:pt x="56" y="274"/>
                      <a:pt x="77" y="274"/>
                      <a:pt x="87" y="264"/>
                    </a:cubicBezTo>
                    <a:cubicBezTo>
                      <a:pt x="96" y="254"/>
                      <a:pt x="96" y="239"/>
                      <a:pt x="98" y="227"/>
                    </a:cubicBezTo>
                    <a:cubicBezTo>
                      <a:pt x="101" y="207"/>
                      <a:pt x="105" y="188"/>
                      <a:pt x="109" y="168"/>
                    </a:cubicBezTo>
                    <a:cubicBezTo>
                      <a:pt x="117" y="133"/>
                      <a:pt x="126" y="98"/>
                      <a:pt x="130" y="62"/>
                    </a:cubicBezTo>
                    <a:cubicBezTo>
                      <a:pt x="132" y="46"/>
                      <a:pt x="139" y="0"/>
                      <a:pt x="109" y="6"/>
                    </a:cubicBezTo>
                    <a:close/>
                    <a:moveTo>
                      <a:pt x="50" y="134"/>
                    </a:moveTo>
                    <a:cubicBezTo>
                      <a:pt x="41" y="98"/>
                      <a:pt x="35" y="59"/>
                      <a:pt x="18" y="26"/>
                    </a:cubicBezTo>
                    <a:cubicBezTo>
                      <a:pt x="17" y="26"/>
                      <a:pt x="17" y="25"/>
                      <a:pt x="17" y="25"/>
                    </a:cubicBezTo>
                    <a:cubicBezTo>
                      <a:pt x="35" y="31"/>
                      <a:pt x="45" y="82"/>
                      <a:pt x="49" y="96"/>
                    </a:cubicBezTo>
                    <a:cubicBezTo>
                      <a:pt x="55" y="118"/>
                      <a:pt x="62" y="140"/>
                      <a:pt x="68" y="162"/>
                    </a:cubicBezTo>
                    <a:cubicBezTo>
                      <a:pt x="66" y="170"/>
                      <a:pt x="65" y="178"/>
                      <a:pt x="63" y="186"/>
                    </a:cubicBezTo>
                    <a:cubicBezTo>
                      <a:pt x="59" y="169"/>
                      <a:pt x="54" y="151"/>
                      <a:pt x="50" y="134"/>
                    </a:cubicBezTo>
                    <a:close/>
                    <a:moveTo>
                      <a:pt x="122" y="87"/>
                    </a:moveTo>
                    <a:cubicBezTo>
                      <a:pt x="118" y="107"/>
                      <a:pt x="114" y="127"/>
                      <a:pt x="109" y="148"/>
                    </a:cubicBezTo>
                    <a:cubicBezTo>
                      <a:pt x="105" y="168"/>
                      <a:pt x="100" y="188"/>
                      <a:pt x="97" y="209"/>
                    </a:cubicBezTo>
                    <a:cubicBezTo>
                      <a:pt x="95" y="216"/>
                      <a:pt x="94" y="224"/>
                      <a:pt x="93" y="232"/>
                    </a:cubicBezTo>
                    <a:cubicBezTo>
                      <a:pt x="92" y="238"/>
                      <a:pt x="92" y="244"/>
                      <a:pt x="90" y="250"/>
                    </a:cubicBezTo>
                    <a:cubicBezTo>
                      <a:pt x="88" y="253"/>
                      <a:pt x="87" y="255"/>
                      <a:pt x="86" y="258"/>
                    </a:cubicBezTo>
                    <a:cubicBezTo>
                      <a:pt x="80" y="266"/>
                      <a:pt x="74" y="268"/>
                      <a:pt x="66" y="264"/>
                    </a:cubicBezTo>
                    <a:cubicBezTo>
                      <a:pt x="72" y="264"/>
                      <a:pt x="78" y="261"/>
                      <a:pt x="79" y="254"/>
                    </a:cubicBezTo>
                    <a:cubicBezTo>
                      <a:pt x="86" y="213"/>
                      <a:pt x="94" y="173"/>
                      <a:pt x="101" y="132"/>
                    </a:cubicBezTo>
                    <a:cubicBezTo>
                      <a:pt x="105" y="112"/>
                      <a:pt x="108" y="92"/>
                      <a:pt x="112" y="72"/>
                    </a:cubicBezTo>
                    <a:cubicBezTo>
                      <a:pt x="115" y="54"/>
                      <a:pt x="123" y="33"/>
                      <a:pt x="119" y="15"/>
                    </a:cubicBezTo>
                    <a:cubicBezTo>
                      <a:pt x="119" y="13"/>
                      <a:pt x="118" y="12"/>
                      <a:pt x="117" y="11"/>
                    </a:cubicBezTo>
                    <a:cubicBezTo>
                      <a:pt x="136" y="17"/>
                      <a:pt x="124" y="76"/>
                      <a:pt x="122" y="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10">
                <a:extLst>
                  <a:ext uri="{FF2B5EF4-FFF2-40B4-BE49-F238E27FC236}">
                    <a16:creationId xmlns:a16="http://schemas.microsoft.com/office/drawing/2014/main" id="{FA9F2FFD-2846-4A9A-95B8-1BD038C4931A}"/>
                  </a:ext>
                </a:extLst>
              </p:cNvPr>
              <p:cNvSpPr>
                <a:spLocks noEditPoints="1"/>
              </p:cNvSpPr>
              <p:nvPr/>
            </p:nvSpPr>
            <p:spPr bwMode="auto">
              <a:xfrm>
                <a:off x="4312041" y="4673586"/>
                <a:ext cx="289239" cy="570866"/>
              </a:xfrm>
              <a:custGeom>
                <a:avLst/>
                <a:gdLst>
                  <a:gd name="T0" fmla="*/ 128 w 129"/>
                  <a:gd name="T1" fmla="*/ 251 h 276"/>
                  <a:gd name="T2" fmla="*/ 108 w 129"/>
                  <a:gd name="T3" fmla="*/ 232 h 276"/>
                  <a:gd name="T4" fmla="*/ 97 w 129"/>
                  <a:gd name="T5" fmla="*/ 230 h 276"/>
                  <a:gd name="T6" fmla="*/ 67 w 129"/>
                  <a:gd name="T7" fmla="*/ 232 h 276"/>
                  <a:gd name="T8" fmla="*/ 54 w 129"/>
                  <a:gd name="T9" fmla="*/ 233 h 276"/>
                  <a:gd name="T10" fmla="*/ 52 w 129"/>
                  <a:gd name="T11" fmla="*/ 167 h 276"/>
                  <a:gd name="T12" fmla="*/ 72 w 129"/>
                  <a:gd name="T13" fmla="*/ 165 h 276"/>
                  <a:gd name="T14" fmla="*/ 83 w 129"/>
                  <a:gd name="T15" fmla="*/ 153 h 276"/>
                  <a:gd name="T16" fmla="*/ 66 w 129"/>
                  <a:gd name="T17" fmla="*/ 128 h 276"/>
                  <a:gd name="T18" fmla="*/ 63 w 129"/>
                  <a:gd name="T19" fmla="*/ 127 h 276"/>
                  <a:gd name="T20" fmla="*/ 50 w 129"/>
                  <a:gd name="T21" fmla="*/ 126 h 276"/>
                  <a:gd name="T22" fmla="*/ 45 w 129"/>
                  <a:gd name="T23" fmla="*/ 41 h 276"/>
                  <a:gd name="T24" fmla="*/ 92 w 129"/>
                  <a:gd name="T25" fmla="*/ 41 h 276"/>
                  <a:gd name="T26" fmla="*/ 112 w 129"/>
                  <a:gd name="T27" fmla="*/ 31 h 276"/>
                  <a:gd name="T28" fmla="*/ 96 w 129"/>
                  <a:gd name="T29" fmla="*/ 1 h 276"/>
                  <a:gd name="T30" fmla="*/ 93 w 129"/>
                  <a:gd name="T31" fmla="*/ 1 h 276"/>
                  <a:gd name="T32" fmla="*/ 47 w 129"/>
                  <a:gd name="T33" fmla="*/ 1 h 276"/>
                  <a:gd name="T34" fmla="*/ 16 w 129"/>
                  <a:gd name="T35" fmla="*/ 7 h 276"/>
                  <a:gd name="T36" fmla="*/ 6 w 129"/>
                  <a:gd name="T37" fmla="*/ 14 h 276"/>
                  <a:gd name="T38" fmla="*/ 6 w 129"/>
                  <a:gd name="T39" fmla="*/ 130 h 276"/>
                  <a:gd name="T40" fmla="*/ 11 w 129"/>
                  <a:gd name="T41" fmla="*/ 248 h 276"/>
                  <a:gd name="T42" fmla="*/ 13 w 129"/>
                  <a:gd name="T43" fmla="*/ 256 h 276"/>
                  <a:gd name="T44" fmla="*/ 36 w 129"/>
                  <a:gd name="T45" fmla="*/ 274 h 276"/>
                  <a:gd name="T46" fmla="*/ 113 w 129"/>
                  <a:gd name="T47" fmla="*/ 271 h 276"/>
                  <a:gd name="T48" fmla="*/ 115 w 129"/>
                  <a:gd name="T49" fmla="*/ 270 h 276"/>
                  <a:gd name="T50" fmla="*/ 128 w 129"/>
                  <a:gd name="T51" fmla="*/ 251 h 276"/>
                  <a:gd name="T52" fmla="*/ 60 w 129"/>
                  <a:gd name="T53" fmla="*/ 153 h 276"/>
                  <a:gd name="T54" fmla="*/ 73 w 129"/>
                  <a:gd name="T55" fmla="*/ 142 h 276"/>
                  <a:gd name="T56" fmla="*/ 72 w 129"/>
                  <a:gd name="T57" fmla="*/ 137 h 276"/>
                  <a:gd name="T58" fmla="*/ 74 w 129"/>
                  <a:gd name="T59" fmla="*/ 138 h 276"/>
                  <a:gd name="T60" fmla="*/ 77 w 129"/>
                  <a:gd name="T61" fmla="*/ 155 h 276"/>
                  <a:gd name="T62" fmla="*/ 51 w 129"/>
                  <a:gd name="T63" fmla="*/ 165 h 276"/>
                  <a:gd name="T64" fmla="*/ 51 w 129"/>
                  <a:gd name="T65" fmla="*/ 166 h 276"/>
                  <a:gd name="T66" fmla="*/ 48 w 129"/>
                  <a:gd name="T67" fmla="*/ 167 h 276"/>
                  <a:gd name="T68" fmla="*/ 51 w 129"/>
                  <a:gd name="T69" fmla="*/ 233 h 276"/>
                  <a:gd name="T70" fmla="*/ 38 w 129"/>
                  <a:gd name="T71" fmla="*/ 234 h 276"/>
                  <a:gd name="T72" fmla="*/ 34 w 129"/>
                  <a:gd name="T73" fmla="*/ 150 h 276"/>
                  <a:gd name="T74" fmla="*/ 40 w 129"/>
                  <a:gd name="T75" fmla="*/ 152 h 276"/>
                  <a:gd name="T76" fmla="*/ 60 w 129"/>
                  <a:gd name="T77" fmla="*/ 153 h 276"/>
                  <a:gd name="T78" fmla="*/ 47 w 129"/>
                  <a:gd name="T79" fmla="*/ 27 h 276"/>
                  <a:gd name="T80" fmla="*/ 93 w 129"/>
                  <a:gd name="T81" fmla="*/ 27 h 276"/>
                  <a:gd name="T82" fmla="*/ 105 w 129"/>
                  <a:gd name="T83" fmla="*/ 11 h 276"/>
                  <a:gd name="T84" fmla="*/ 102 w 129"/>
                  <a:gd name="T85" fmla="*/ 34 h 276"/>
                  <a:gd name="T86" fmla="*/ 81 w 129"/>
                  <a:gd name="T87" fmla="*/ 37 h 276"/>
                  <a:gd name="T88" fmla="*/ 44 w 129"/>
                  <a:gd name="T89" fmla="*/ 38 h 276"/>
                  <a:gd name="T90" fmla="*/ 43 w 129"/>
                  <a:gd name="T91" fmla="*/ 39 h 276"/>
                  <a:gd name="T92" fmla="*/ 42 w 129"/>
                  <a:gd name="T93" fmla="*/ 41 h 276"/>
                  <a:gd name="T94" fmla="*/ 48 w 129"/>
                  <a:gd name="T95" fmla="*/ 126 h 276"/>
                  <a:gd name="T96" fmla="*/ 39 w 129"/>
                  <a:gd name="T97" fmla="*/ 127 h 276"/>
                  <a:gd name="T98" fmla="*/ 33 w 129"/>
                  <a:gd name="T99" fmla="*/ 128 h 276"/>
                  <a:gd name="T100" fmla="*/ 27 w 129"/>
                  <a:gd name="T101" fmla="*/ 26 h 276"/>
                  <a:gd name="T102" fmla="*/ 47 w 129"/>
                  <a:gd name="T103" fmla="*/ 27 h 276"/>
                  <a:gd name="T104" fmla="*/ 115 w 129"/>
                  <a:gd name="T105" fmla="*/ 267 h 276"/>
                  <a:gd name="T106" fmla="*/ 113 w 129"/>
                  <a:gd name="T107" fmla="*/ 267 h 276"/>
                  <a:gd name="T108" fmla="*/ 66 w 129"/>
                  <a:gd name="T109" fmla="*/ 270 h 276"/>
                  <a:gd name="T110" fmla="*/ 21 w 129"/>
                  <a:gd name="T111" fmla="*/ 262 h 276"/>
                  <a:gd name="T112" fmla="*/ 24 w 129"/>
                  <a:gd name="T113" fmla="*/ 262 h 276"/>
                  <a:gd name="T114" fmla="*/ 100 w 129"/>
                  <a:gd name="T115" fmla="*/ 256 h 276"/>
                  <a:gd name="T116" fmla="*/ 110 w 129"/>
                  <a:gd name="T117" fmla="*/ 247 h 276"/>
                  <a:gd name="T118" fmla="*/ 110 w 129"/>
                  <a:gd name="T119" fmla="*/ 236 h 276"/>
                  <a:gd name="T120" fmla="*/ 124 w 129"/>
                  <a:gd name="T121" fmla="*/ 249 h 276"/>
                  <a:gd name="T122" fmla="*/ 115 w 129"/>
                  <a:gd name="T123" fmla="*/ 267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9" h="276">
                    <a:moveTo>
                      <a:pt x="128" y="251"/>
                    </a:moveTo>
                    <a:cubicBezTo>
                      <a:pt x="127" y="240"/>
                      <a:pt x="118" y="232"/>
                      <a:pt x="108" y="232"/>
                    </a:cubicBezTo>
                    <a:cubicBezTo>
                      <a:pt x="105" y="229"/>
                      <a:pt x="100" y="228"/>
                      <a:pt x="97" y="230"/>
                    </a:cubicBezTo>
                    <a:cubicBezTo>
                      <a:pt x="87" y="229"/>
                      <a:pt x="77" y="231"/>
                      <a:pt x="67" y="232"/>
                    </a:cubicBezTo>
                    <a:cubicBezTo>
                      <a:pt x="54" y="233"/>
                      <a:pt x="54" y="233"/>
                      <a:pt x="54" y="233"/>
                    </a:cubicBezTo>
                    <a:cubicBezTo>
                      <a:pt x="54" y="211"/>
                      <a:pt x="57" y="187"/>
                      <a:pt x="52" y="167"/>
                    </a:cubicBezTo>
                    <a:cubicBezTo>
                      <a:pt x="57" y="169"/>
                      <a:pt x="66" y="167"/>
                      <a:pt x="72" y="165"/>
                    </a:cubicBezTo>
                    <a:cubicBezTo>
                      <a:pt x="77" y="163"/>
                      <a:pt x="82" y="159"/>
                      <a:pt x="83" y="153"/>
                    </a:cubicBezTo>
                    <a:cubicBezTo>
                      <a:pt x="85" y="143"/>
                      <a:pt x="77" y="129"/>
                      <a:pt x="66" y="128"/>
                    </a:cubicBezTo>
                    <a:cubicBezTo>
                      <a:pt x="65" y="128"/>
                      <a:pt x="64" y="127"/>
                      <a:pt x="63" y="127"/>
                    </a:cubicBezTo>
                    <a:cubicBezTo>
                      <a:pt x="59" y="126"/>
                      <a:pt x="55" y="126"/>
                      <a:pt x="50" y="126"/>
                    </a:cubicBezTo>
                    <a:cubicBezTo>
                      <a:pt x="50" y="98"/>
                      <a:pt x="47" y="69"/>
                      <a:pt x="45" y="41"/>
                    </a:cubicBezTo>
                    <a:cubicBezTo>
                      <a:pt x="61" y="42"/>
                      <a:pt x="77" y="42"/>
                      <a:pt x="92" y="41"/>
                    </a:cubicBezTo>
                    <a:cubicBezTo>
                      <a:pt x="100" y="40"/>
                      <a:pt x="107" y="38"/>
                      <a:pt x="112" y="31"/>
                    </a:cubicBezTo>
                    <a:cubicBezTo>
                      <a:pt x="120" y="18"/>
                      <a:pt x="111" y="2"/>
                      <a:pt x="96" y="1"/>
                    </a:cubicBezTo>
                    <a:cubicBezTo>
                      <a:pt x="95" y="1"/>
                      <a:pt x="94" y="1"/>
                      <a:pt x="93" y="1"/>
                    </a:cubicBezTo>
                    <a:cubicBezTo>
                      <a:pt x="78" y="0"/>
                      <a:pt x="62" y="0"/>
                      <a:pt x="47" y="1"/>
                    </a:cubicBezTo>
                    <a:cubicBezTo>
                      <a:pt x="37" y="1"/>
                      <a:pt x="25" y="0"/>
                      <a:pt x="16" y="7"/>
                    </a:cubicBezTo>
                    <a:cubicBezTo>
                      <a:pt x="11" y="7"/>
                      <a:pt x="7" y="9"/>
                      <a:pt x="6" y="14"/>
                    </a:cubicBezTo>
                    <a:cubicBezTo>
                      <a:pt x="0" y="52"/>
                      <a:pt x="5" y="92"/>
                      <a:pt x="6" y="130"/>
                    </a:cubicBezTo>
                    <a:cubicBezTo>
                      <a:pt x="8" y="169"/>
                      <a:pt x="9" y="209"/>
                      <a:pt x="11" y="248"/>
                    </a:cubicBezTo>
                    <a:cubicBezTo>
                      <a:pt x="11" y="251"/>
                      <a:pt x="12" y="254"/>
                      <a:pt x="13" y="256"/>
                    </a:cubicBezTo>
                    <a:cubicBezTo>
                      <a:pt x="16" y="267"/>
                      <a:pt x="23" y="273"/>
                      <a:pt x="36" y="274"/>
                    </a:cubicBezTo>
                    <a:cubicBezTo>
                      <a:pt x="61" y="276"/>
                      <a:pt x="89" y="274"/>
                      <a:pt x="113" y="271"/>
                    </a:cubicBezTo>
                    <a:cubicBezTo>
                      <a:pt x="114" y="271"/>
                      <a:pt x="114" y="271"/>
                      <a:pt x="115" y="270"/>
                    </a:cubicBezTo>
                    <a:cubicBezTo>
                      <a:pt x="123" y="270"/>
                      <a:pt x="129" y="261"/>
                      <a:pt x="128" y="251"/>
                    </a:cubicBezTo>
                    <a:close/>
                    <a:moveTo>
                      <a:pt x="60" y="153"/>
                    </a:moveTo>
                    <a:cubicBezTo>
                      <a:pt x="66" y="152"/>
                      <a:pt x="72" y="149"/>
                      <a:pt x="73" y="142"/>
                    </a:cubicBezTo>
                    <a:cubicBezTo>
                      <a:pt x="73" y="140"/>
                      <a:pt x="73" y="138"/>
                      <a:pt x="72" y="137"/>
                    </a:cubicBezTo>
                    <a:cubicBezTo>
                      <a:pt x="73" y="137"/>
                      <a:pt x="73" y="138"/>
                      <a:pt x="74" y="138"/>
                    </a:cubicBezTo>
                    <a:cubicBezTo>
                      <a:pt x="78" y="142"/>
                      <a:pt x="80" y="149"/>
                      <a:pt x="77" y="155"/>
                    </a:cubicBezTo>
                    <a:cubicBezTo>
                      <a:pt x="72" y="164"/>
                      <a:pt x="59" y="160"/>
                      <a:pt x="51" y="165"/>
                    </a:cubicBezTo>
                    <a:cubicBezTo>
                      <a:pt x="51" y="165"/>
                      <a:pt x="51" y="166"/>
                      <a:pt x="51" y="166"/>
                    </a:cubicBezTo>
                    <a:cubicBezTo>
                      <a:pt x="50" y="164"/>
                      <a:pt x="48" y="165"/>
                      <a:pt x="48" y="167"/>
                    </a:cubicBezTo>
                    <a:cubicBezTo>
                      <a:pt x="50" y="188"/>
                      <a:pt x="47" y="211"/>
                      <a:pt x="51" y="233"/>
                    </a:cubicBezTo>
                    <a:cubicBezTo>
                      <a:pt x="38" y="234"/>
                      <a:pt x="38" y="234"/>
                      <a:pt x="38" y="234"/>
                    </a:cubicBezTo>
                    <a:cubicBezTo>
                      <a:pt x="36" y="206"/>
                      <a:pt x="35" y="178"/>
                      <a:pt x="34" y="150"/>
                    </a:cubicBezTo>
                    <a:cubicBezTo>
                      <a:pt x="36" y="151"/>
                      <a:pt x="38" y="151"/>
                      <a:pt x="40" y="152"/>
                    </a:cubicBezTo>
                    <a:cubicBezTo>
                      <a:pt x="46" y="153"/>
                      <a:pt x="53" y="154"/>
                      <a:pt x="60" y="153"/>
                    </a:cubicBezTo>
                    <a:close/>
                    <a:moveTo>
                      <a:pt x="47" y="27"/>
                    </a:moveTo>
                    <a:cubicBezTo>
                      <a:pt x="62" y="28"/>
                      <a:pt x="78" y="28"/>
                      <a:pt x="93" y="27"/>
                    </a:cubicBezTo>
                    <a:cubicBezTo>
                      <a:pt x="102" y="27"/>
                      <a:pt x="106" y="19"/>
                      <a:pt x="105" y="11"/>
                    </a:cubicBezTo>
                    <a:cubicBezTo>
                      <a:pt x="111" y="18"/>
                      <a:pt x="113" y="28"/>
                      <a:pt x="102" y="34"/>
                    </a:cubicBezTo>
                    <a:cubicBezTo>
                      <a:pt x="97" y="37"/>
                      <a:pt x="87" y="36"/>
                      <a:pt x="81" y="37"/>
                    </a:cubicBezTo>
                    <a:cubicBezTo>
                      <a:pt x="69" y="37"/>
                      <a:pt x="57" y="37"/>
                      <a:pt x="44" y="38"/>
                    </a:cubicBezTo>
                    <a:cubicBezTo>
                      <a:pt x="44" y="38"/>
                      <a:pt x="43" y="39"/>
                      <a:pt x="43" y="39"/>
                    </a:cubicBezTo>
                    <a:cubicBezTo>
                      <a:pt x="42" y="39"/>
                      <a:pt x="42" y="40"/>
                      <a:pt x="42" y="41"/>
                    </a:cubicBezTo>
                    <a:cubicBezTo>
                      <a:pt x="39" y="68"/>
                      <a:pt x="44" y="99"/>
                      <a:pt x="48" y="126"/>
                    </a:cubicBezTo>
                    <a:cubicBezTo>
                      <a:pt x="45" y="126"/>
                      <a:pt x="42" y="127"/>
                      <a:pt x="39" y="127"/>
                    </a:cubicBezTo>
                    <a:cubicBezTo>
                      <a:pt x="37" y="127"/>
                      <a:pt x="35" y="128"/>
                      <a:pt x="33" y="128"/>
                    </a:cubicBezTo>
                    <a:cubicBezTo>
                      <a:pt x="32" y="95"/>
                      <a:pt x="33" y="59"/>
                      <a:pt x="27" y="26"/>
                    </a:cubicBezTo>
                    <a:cubicBezTo>
                      <a:pt x="34" y="27"/>
                      <a:pt x="41" y="27"/>
                      <a:pt x="47" y="27"/>
                    </a:cubicBezTo>
                    <a:close/>
                    <a:moveTo>
                      <a:pt x="115" y="267"/>
                    </a:moveTo>
                    <a:cubicBezTo>
                      <a:pt x="115" y="267"/>
                      <a:pt x="114" y="267"/>
                      <a:pt x="113" y="267"/>
                    </a:cubicBezTo>
                    <a:cubicBezTo>
                      <a:pt x="98" y="268"/>
                      <a:pt x="82" y="269"/>
                      <a:pt x="66" y="270"/>
                    </a:cubicBezTo>
                    <a:cubicBezTo>
                      <a:pt x="50" y="270"/>
                      <a:pt x="32" y="272"/>
                      <a:pt x="21" y="262"/>
                    </a:cubicBezTo>
                    <a:cubicBezTo>
                      <a:pt x="22" y="262"/>
                      <a:pt x="23" y="262"/>
                      <a:pt x="24" y="262"/>
                    </a:cubicBezTo>
                    <a:cubicBezTo>
                      <a:pt x="49" y="260"/>
                      <a:pt x="77" y="262"/>
                      <a:pt x="100" y="256"/>
                    </a:cubicBezTo>
                    <a:cubicBezTo>
                      <a:pt x="105" y="255"/>
                      <a:pt x="109" y="251"/>
                      <a:pt x="110" y="247"/>
                    </a:cubicBezTo>
                    <a:cubicBezTo>
                      <a:pt x="110" y="243"/>
                      <a:pt x="110" y="240"/>
                      <a:pt x="110" y="236"/>
                    </a:cubicBezTo>
                    <a:cubicBezTo>
                      <a:pt x="116" y="238"/>
                      <a:pt x="122" y="242"/>
                      <a:pt x="124" y="249"/>
                    </a:cubicBezTo>
                    <a:cubicBezTo>
                      <a:pt x="125" y="257"/>
                      <a:pt x="122" y="265"/>
                      <a:pt x="115" y="2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8" name="组合 217">
              <a:extLst>
                <a:ext uri="{FF2B5EF4-FFF2-40B4-BE49-F238E27FC236}">
                  <a16:creationId xmlns:a16="http://schemas.microsoft.com/office/drawing/2014/main" id="{3A7831D1-C5EC-4C95-84D0-5F9B36A249A7}"/>
                </a:ext>
              </a:extLst>
            </p:cNvPr>
            <p:cNvGrpSpPr/>
            <p:nvPr/>
          </p:nvGrpSpPr>
          <p:grpSpPr>
            <a:xfrm>
              <a:off x="9582637" y="1868280"/>
              <a:ext cx="1160000" cy="908819"/>
              <a:chOff x="1864168" y="2446448"/>
              <a:chExt cx="1160000" cy="908819"/>
            </a:xfrm>
            <a:solidFill>
              <a:schemeClr val="bg1"/>
            </a:solidFill>
          </p:grpSpPr>
          <p:sp>
            <p:nvSpPr>
              <p:cNvPr id="110" name="Freeform 111">
                <a:extLst>
                  <a:ext uri="{FF2B5EF4-FFF2-40B4-BE49-F238E27FC236}">
                    <a16:creationId xmlns:a16="http://schemas.microsoft.com/office/drawing/2014/main" id="{1FE7E357-503C-4A7F-8203-E735411B119D}"/>
                  </a:ext>
                </a:extLst>
              </p:cNvPr>
              <p:cNvSpPr>
                <a:spLocks/>
              </p:cNvSpPr>
              <p:nvPr/>
            </p:nvSpPr>
            <p:spPr bwMode="auto">
              <a:xfrm>
                <a:off x="1864168" y="2446448"/>
                <a:ext cx="1160000" cy="908819"/>
              </a:xfrm>
              <a:custGeom>
                <a:avLst/>
                <a:gdLst>
                  <a:gd name="T0" fmla="*/ 503 w 517"/>
                  <a:gd name="T1" fmla="*/ 130 h 439"/>
                  <a:gd name="T2" fmla="*/ 503 w 517"/>
                  <a:gd name="T3" fmla="*/ 113 h 439"/>
                  <a:gd name="T4" fmla="*/ 458 w 517"/>
                  <a:gd name="T5" fmla="*/ 183 h 439"/>
                  <a:gd name="T6" fmla="*/ 445 w 517"/>
                  <a:gd name="T7" fmla="*/ 195 h 439"/>
                  <a:gd name="T8" fmla="*/ 438 w 517"/>
                  <a:gd name="T9" fmla="*/ 197 h 439"/>
                  <a:gd name="T10" fmla="*/ 412 w 517"/>
                  <a:gd name="T11" fmla="*/ 168 h 439"/>
                  <a:gd name="T12" fmla="*/ 404 w 517"/>
                  <a:gd name="T13" fmla="*/ 154 h 439"/>
                  <a:gd name="T14" fmla="*/ 397 w 517"/>
                  <a:gd name="T15" fmla="*/ 166 h 439"/>
                  <a:gd name="T16" fmla="*/ 341 w 517"/>
                  <a:gd name="T17" fmla="*/ 233 h 439"/>
                  <a:gd name="T18" fmla="*/ 332 w 517"/>
                  <a:gd name="T19" fmla="*/ 230 h 439"/>
                  <a:gd name="T20" fmla="*/ 266 w 517"/>
                  <a:gd name="T21" fmla="*/ 150 h 439"/>
                  <a:gd name="T22" fmla="*/ 246 w 517"/>
                  <a:gd name="T23" fmla="*/ 150 h 439"/>
                  <a:gd name="T24" fmla="*/ 251 w 517"/>
                  <a:gd name="T25" fmla="*/ 153 h 439"/>
                  <a:gd name="T26" fmla="*/ 195 w 517"/>
                  <a:gd name="T27" fmla="*/ 317 h 439"/>
                  <a:gd name="T28" fmla="*/ 102 w 517"/>
                  <a:gd name="T29" fmla="*/ 251 h 439"/>
                  <a:gd name="T30" fmla="*/ 91 w 517"/>
                  <a:gd name="T31" fmla="*/ 245 h 439"/>
                  <a:gd name="T32" fmla="*/ 34 w 517"/>
                  <a:gd name="T33" fmla="*/ 340 h 439"/>
                  <a:gd name="T34" fmla="*/ 28 w 517"/>
                  <a:gd name="T35" fmla="*/ 132 h 439"/>
                  <a:gd name="T36" fmla="*/ 28 w 517"/>
                  <a:gd name="T37" fmla="*/ 48 h 439"/>
                  <a:gd name="T38" fmla="*/ 25 w 517"/>
                  <a:gd name="T39" fmla="*/ 6 h 439"/>
                  <a:gd name="T40" fmla="*/ 2 w 517"/>
                  <a:gd name="T41" fmla="*/ 46 h 439"/>
                  <a:gd name="T42" fmla="*/ 19 w 517"/>
                  <a:gd name="T43" fmla="*/ 43 h 439"/>
                  <a:gd name="T44" fmla="*/ 26 w 517"/>
                  <a:gd name="T45" fmla="*/ 232 h 439"/>
                  <a:gd name="T46" fmla="*/ 14 w 517"/>
                  <a:gd name="T47" fmla="*/ 404 h 439"/>
                  <a:gd name="T48" fmla="*/ 29 w 517"/>
                  <a:gd name="T49" fmla="*/ 410 h 439"/>
                  <a:gd name="T50" fmla="*/ 35 w 517"/>
                  <a:gd name="T51" fmla="*/ 426 h 439"/>
                  <a:gd name="T52" fmla="*/ 127 w 517"/>
                  <a:gd name="T53" fmla="*/ 415 h 439"/>
                  <a:gd name="T54" fmla="*/ 361 w 517"/>
                  <a:gd name="T55" fmla="*/ 423 h 439"/>
                  <a:gd name="T56" fmla="*/ 468 w 517"/>
                  <a:gd name="T57" fmla="*/ 428 h 439"/>
                  <a:gd name="T58" fmla="*/ 510 w 517"/>
                  <a:gd name="T59" fmla="*/ 419 h 439"/>
                  <a:gd name="T60" fmla="*/ 470 w 517"/>
                  <a:gd name="T61" fmla="*/ 397 h 439"/>
                  <a:gd name="T62" fmla="*/ 474 w 517"/>
                  <a:gd name="T63" fmla="*/ 415 h 439"/>
                  <a:gd name="T64" fmla="*/ 341 w 517"/>
                  <a:gd name="T65" fmla="*/ 415 h 439"/>
                  <a:gd name="T66" fmla="*/ 339 w 517"/>
                  <a:gd name="T67" fmla="*/ 408 h 439"/>
                  <a:gd name="T68" fmla="*/ 247 w 517"/>
                  <a:gd name="T69" fmla="*/ 413 h 439"/>
                  <a:gd name="T70" fmla="*/ 35 w 517"/>
                  <a:gd name="T71" fmla="*/ 403 h 439"/>
                  <a:gd name="T72" fmla="*/ 35 w 517"/>
                  <a:gd name="T73" fmla="*/ 344 h 439"/>
                  <a:gd name="T74" fmla="*/ 95 w 517"/>
                  <a:gd name="T75" fmla="*/ 259 h 439"/>
                  <a:gd name="T76" fmla="*/ 185 w 517"/>
                  <a:gd name="T77" fmla="*/ 323 h 439"/>
                  <a:gd name="T78" fmla="*/ 185 w 517"/>
                  <a:gd name="T79" fmla="*/ 329 h 439"/>
                  <a:gd name="T80" fmla="*/ 200 w 517"/>
                  <a:gd name="T81" fmla="*/ 322 h 439"/>
                  <a:gd name="T82" fmla="*/ 263 w 517"/>
                  <a:gd name="T83" fmla="*/ 154 h 439"/>
                  <a:gd name="T84" fmla="*/ 328 w 517"/>
                  <a:gd name="T85" fmla="*/ 234 h 439"/>
                  <a:gd name="T86" fmla="*/ 327 w 517"/>
                  <a:gd name="T87" fmla="*/ 243 h 439"/>
                  <a:gd name="T88" fmla="*/ 345 w 517"/>
                  <a:gd name="T89" fmla="*/ 238 h 439"/>
                  <a:gd name="T90" fmla="*/ 376 w 517"/>
                  <a:gd name="T91" fmla="*/ 202 h 439"/>
                  <a:gd name="T92" fmla="*/ 408 w 517"/>
                  <a:gd name="T93" fmla="*/ 170 h 439"/>
                  <a:gd name="T94" fmla="*/ 436 w 517"/>
                  <a:gd name="T95" fmla="*/ 202 h 439"/>
                  <a:gd name="T96" fmla="*/ 454 w 517"/>
                  <a:gd name="T97" fmla="*/ 200 h 439"/>
                  <a:gd name="T98" fmla="*/ 473 w 517"/>
                  <a:gd name="T99" fmla="*/ 173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17" h="439">
                    <a:moveTo>
                      <a:pt x="473" y="173"/>
                    </a:moveTo>
                    <a:cubicBezTo>
                      <a:pt x="484" y="159"/>
                      <a:pt x="493" y="145"/>
                      <a:pt x="503" y="130"/>
                    </a:cubicBezTo>
                    <a:cubicBezTo>
                      <a:pt x="507" y="132"/>
                      <a:pt x="511" y="130"/>
                      <a:pt x="513" y="127"/>
                    </a:cubicBezTo>
                    <a:cubicBezTo>
                      <a:pt x="517" y="120"/>
                      <a:pt x="510" y="111"/>
                      <a:pt x="503" y="113"/>
                    </a:cubicBezTo>
                    <a:cubicBezTo>
                      <a:pt x="497" y="115"/>
                      <a:pt x="493" y="123"/>
                      <a:pt x="497" y="127"/>
                    </a:cubicBezTo>
                    <a:cubicBezTo>
                      <a:pt x="484" y="146"/>
                      <a:pt x="471" y="165"/>
                      <a:pt x="458" y="183"/>
                    </a:cubicBezTo>
                    <a:cubicBezTo>
                      <a:pt x="458" y="183"/>
                      <a:pt x="453" y="190"/>
                      <a:pt x="449" y="195"/>
                    </a:cubicBezTo>
                    <a:cubicBezTo>
                      <a:pt x="448" y="195"/>
                      <a:pt x="446" y="195"/>
                      <a:pt x="445" y="195"/>
                    </a:cubicBezTo>
                    <a:cubicBezTo>
                      <a:pt x="444" y="195"/>
                      <a:pt x="443" y="195"/>
                      <a:pt x="442" y="195"/>
                    </a:cubicBezTo>
                    <a:cubicBezTo>
                      <a:pt x="440" y="196"/>
                      <a:pt x="439" y="196"/>
                      <a:pt x="438" y="197"/>
                    </a:cubicBezTo>
                    <a:cubicBezTo>
                      <a:pt x="436" y="194"/>
                      <a:pt x="433" y="190"/>
                      <a:pt x="431" y="189"/>
                    </a:cubicBezTo>
                    <a:cubicBezTo>
                      <a:pt x="425" y="182"/>
                      <a:pt x="418" y="175"/>
                      <a:pt x="412" y="168"/>
                    </a:cubicBezTo>
                    <a:cubicBezTo>
                      <a:pt x="415" y="164"/>
                      <a:pt x="415" y="158"/>
                      <a:pt x="410" y="155"/>
                    </a:cubicBezTo>
                    <a:cubicBezTo>
                      <a:pt x="408" y="154"/>
                      <a:pt x="406" y="154"/>
                      <a:pt x="404" y="154"/>
                    </a:cubicBezTo>
                    <a:cubicBezTo>
                      <a:pt x="399" y="154"/>
                      <a:pt x="395" y="159"/>
                      <a:pt x="397" y="164"/>
                    </a:cubicBezTo>
                    <a:cubicBezTo>
                      <a:pt x="397" y="165"/>
                      <a:pt x="397" y="165"/>
                      <a:pt x="397" y="166"/>
                    </a:cubicBezTo>
                    <a:cubicBezTo>
                      <a:pt x="387" y="179"/>
                      <a:pt x="376" y="193"/>
                      <a:pt x="365" y="206"/>
                    </a:cubicBezTo>
                    <a:cubicBezTo>
                      <a:pt x="359" y="212"/>
                      <a:pt x="346" y="223"/>
                      <a:pt x="341" y="233"/>
                    </a:cubicBezTo>
                    <a:cubicBezTo>
                      <a:pt x="340" y="232"/>
                      <a:pt x="339" y="231"/>
                      <a:pt x="337" y="231"/>
                    </a:cubicBezTo>
                    <a:cubicBezTo>
                      <a:pt x="336" y="230"/>
                      <a:pt x="334" y="230"/>
                      <a:pt x="332" y="230"/>
                    </a:cubicBezTo>
                    <a:cubicBezTo>
                      <a:pt x="311" y="203"/>
                      <a:pt x="290" y="175"/>
                      <a:pt x="265" y="152"/>
                    </a:cubicBezTo>
                    <a:cubicBezTo>
                      <a:pt x="265" y="151"/>
                      <a:pt x="265" y="151"/>
                      <a:pt x="266" y="150"/>
                    </a:cubicBezTo>
                    <a:cubicBezTo>
                      <a:pt x="267" y="144"/>
                      <a:pt x="262" y="137"/>
                      <a:pt x="256" y="137"/>
                    </a:cubicBezTo>
                    <a:cubicBezTo>
                      <a:pt x="249" y="136"/>
                      <a:pt x="243" y="144"/>
                      <a:pt x="246" y="150"/>
                    </a:cubicBezTo>
                    <a:cubicBezTo>
                      <a:pt x="247" y="152"/>
                      <a:pt x="249" y="153"/>
                      <a:pt x="250" y="153"/>
                    </a:cubicBezTo>
                    <a:cubicBezTo>
                      <a:pt x="250" y="153"/>
                      <a:pt x="251" y="153"/>
                      <a:pt x="251" y="153"/>
                    </a:cubicBezTo>
                    <a:cubicBezTo>
                      <a:pt x="235" y="209"/>
                      <a:pt x="215" y="263"/>
                      <a:pt x="197" y="318"/>
                    </a:cubicBezTo>
                    <a:cubicBezTo>
                      <a:pt x="196" y="318"/>
                      <a:pt x="196" y="318"/>
                      <a:pt x="195" y="317"/>
                    </a:cubicBezTo>
                    <a:cubicBezTo>
                      <a:pt x="192" y="316"/>
                      <a:pt x="189" y="317"/>
                      <a:pt x="187" y="319"/>
                    </a:cubicBezTo>
                    <a:cubicBezTo>
                      <a:pt x="160" y="296"/>
                      <a:pt x="132" y="270"/>
                      <a:pt x="102" y="251"/>
                    </a:cubicBezTo>
                    <a:cubicBezTo>
                      <a:pt x="102" y="251"/>
                      <a:pt x="102" y="250"/>
                      <a:pt x="102" y="250"/>
                    </a:cubicBezTo>
                    <a:cubicBezTo>
                      <a:pt x="101" y="245"/>
                      <a:pt x="95" y="242"/>
                      <a:pt x="91" y="245"/>
                    </a:cubicBezTo>
                    <a:cubicBezTo>
                      <a:pt x="87" y="247"/>
                      <a:pt x="85" y="252"/>
                      <a:pt x="87" y="255"/>
                    </a:cubicBezTo>
                    <a:cubicBezTo>
                      <a:pt x="69" y="283"/>
                      <a:pt x="52" y="312"/>
                      <a:pt x="34" y="340"/>
                    </a:cubicBezTo>
                    <a:cubicBezTo>
                      <a:pt x="33" y="303"/>
                      <a:pt x="32" y="266"/>
                      <a:pt x="31" y="229"/>
                    </a:cubicBezTo>
                    <a:cubicBezTo>
                      <a:pt x="30" y="197"/>
                      <a:pt x="29" y="165"/>
                      <a:pt x="28" y="132"/>
                    </a:cubicBezTo>
                    <a:cubicBezTo>
                      <a:pt x="27" y="102"/>
                      <a:pt x="28" y="71"/>
                      <a:pt x="22" y="41"/>
                    </a:cubicBezTo>
                    <a:cubicBezTo>
                      <a:pt x="24" y="43"/>
                      <a:pt x="26" y="46"/>
                      <a:pt x="28" y="48"/>
                    </a:cubicBezTo>
                    <a:cubicBezTo>
                      <a:pt x="32" y="52"/>
                      <a:pt x="39" y="48"/>
                      <a:pt x="37" y="43"/>
                    </a:cubicBezTo>
                    <a:cubicBezTo>
                      <a:pt x="33" y="30"/>
                      <a:pt x="29" y="18"/>
                      <a:pt x="25" y="6"/>
                    </a:cubicBezTo>
                    <a:cubicBezTo>
                      <a:pt x="24" y="0"/>
                      <a:pt x="17" y="1"/>
                      <a:pt x="15" y="6"/>
                    </a:cubicBezTo>
                    <a:cubicBezTo>
                      <a:pt x="10" y="19"/>
                      <a:pt x="6" y="33"/>
                      <a:pt x="2" y="46"/>
                    </a:cubicBezTo>
                    <a:cubicBezTo>
                      <a:pt x="0" y="52"/>
                      <a:pt x="7" y="55"/>
                      <a:pt x="10" y="51"/>
                    </a:cubicBezTo>
                    <a:cubicBezTo>
                      <a:pt x="14" y="49"/>
                      <a:pt x="16" y="46"/>
                      <a:pt x="19" y="43"/>
                    </a:cubicBezTo>
                    <a:cubicBezTo>
                      <a:pt x="17" y="73"/>
                      <a:pt x="21" y="105"/>
                      <a:pt x="22" y="135"/>
                    </a:cubicBezTo>
                    <a:cubicBezTo>
                      <a:pt x="23" y="168"/>
                      <a:pt x="25" y="200"/>
                      <a:pt x="26" y="232"/>
                    </a:cubicBezTo>
                    <a:cubicBezTo>
                      <a:pt x="27" y="289"/>
                      <a:pt x="28" y="346"/>
                      <a:pt x="29" y="403"/>
                    </a:cubicBezTo>
                    <a:cubicBezTo>
                      <a:pt x="24" y="403"/>
                      <a:pt x="19" y="403"/>
                      <a:pt x="14" y="404"/>
                    </a:cubicBezTo>
                    <a:cubicBezTo>
                      <a:pt x="11" y="404"/>
                      <a:pt x="10" y="408"/>
                      <a:pt x="13" y="409"/>
                    </a:cubicBezTo>
                    <a:cubicBezTo>
                      <a:pt x="19" y="409"/>
                      <a:pt x="24" y="410"/>
                      <a:pt x="29" y="410"/>
                    </a:cubicBezTo>
                    <a:cubicBezTo>
                      <a:pt x="29" y="416"/>
                      <a:pt x="29" y="421"/>
                      <a:pt x="29" y="426"/>
                    </a:cubicBezTo>
                    <a:cubicBezTo>
                      <a:pt x="29" y="430"/>
                      <a:pt x="35" y="430"/>
                      <a:pt x="35" y="426"/>
                    </a:cubicBezTo>
                    <a:cubicBezTo>
                      <a:pt x="35" y="421"/>
                      <a:pt x="35" y="416"/>
                      <a:pt x="35" y="411"/>
                    </a:cubicBezTo>
                    <a:cubicBezTo>
                      <a:pt x="65" y="414"/>
                      <a:pt x="97" y="413"/>
                      <a:pt x="127" y="415"/>
                    </a:cubicBezTo>
                    <a:cubicBezTo>
                      <a:pt x="166" y="417"/>
                      <a:pt x="205" y="418"/>
                      <a:pt x="244" y="420"/>
                    </a:cubicBezTo>
                    <a:cubicBezTo>
                      <a:pt x="283" y="421"/>
                      <a:pt x="322" y="422"/>
                      <a:pt x="361" y="423"/>
                    </a:cubicBezTo>
                    <a:cubicBezTo>
                      <a:pt x="397" y="423"/>
                      <a:pt x="436" y="426"/>
                      <a:pt x="472" y="422"/>
                    </a:cubicBezTo>
                    <a:cubicBezTo>
                      <a:pt x="471" y="424"/>
                      <a:pt x="469" y="426"/>
                      <a:pt x="468" y="428"/>
                    </a:cubicBezTo>
                    <a:cubicBezTo>
                      <a:pt x="465" y="433"/>
                      <a:pt x="471" y="439"/>
                      <a:pt x="476" y="436"/>
                    </a:cubicBezTo>
                    <a:cubicBezTo>
                      <a:pt x="487" y="430"/>
                      <a:pt x="498" y="424"/>
                      <a:pt x="510" y="419"/>
                    </a:cubicBezTo>
                    <a:cubicBezTo>
                      <a:pt x="515" y="417"/>
                      <a:pt x="513" y="410"/>
                      <a:pt x="508" y="408"/>
                    </a:cubicBezTo>
                    <a:cubicBezTo>
                      <a:pt x="496" y="404"/>
                      <a:pt x="483" y="400"/>
                      <a:pt x="470" y="397"/>
                    </a:cubicBezTo>
                    <a:cubicBezTo>
                      <a:pt x="464" y="396"/>
                      <a:pt x="460" y="403"/>
                      <a:pt x="464" y="407"/>
                    </a:cubicBezTo>
                    <a:cubicBezTo>
                      <a:pt x="467" y="410"/>
                      <a:pt x="471" y="412"/>
                      <a:pt x="474" y="415"/>
                    </a:cubicBezTo>
                    <a:cubicBezTo>
                      <a:pt x="438" y="413"/>
                      <a:pt x="400" y="416"/>
                      <a:pt x="364" y="416"/>
                    </a:cubicBezTo>
                    <a:cubicBezTo>
                      <a:pt x="356" y="416"/>
                      <a:pt x="348" y="415"/>
                      <a:pt x="341" y="415"/>
                    </a:cubicBezTo>
                    <a:cubicBezTo>
                      <a:pt x="341" y="413"/>
                      <a:pt x="340" y="410"/>
                      <a:pt x="340" y="408"/>
                    </a:cubicBezTo>
                    <a:cubicBezTo>
                      <a:pt x="340" y="406"/>
                      <a:pt x="339" y="406"/>
                      <a:pt x="339" y="408"/>
                    </a:cubicBezTo>
                    <a:cubicBezTo>
                      <a:pt x="339" y="410"/>
                      <a:pt x="338" y="413"/>
                      <a:pt x="338" y="415"/>
                    </a:cubicBezTo>
                    <a:cubicBezTo>
                      <a:pt x="308" y="415"/>
                      <a:pt x="277" y="414"/>
                      <a:pt x="247" y="413"/>
                    </a:cubicBezTo>
                    <a:cubicBezTo>
                      <a:pt x="209" y="411"/>
                      <a:pt x="171" y="410"/>
                      <a:pt x="133" y="408"/>
                    </a:cubicBezTo>
                    <a:cubicBezTo>
                      <a:pt x="101" y="406"/>
                      <a:pt x="67" y="403"/>
                      <a:pt x="35" y="403"/>
                    </a:cubicBezTo>
                    <a:cubicBezTo>
                      <a:pt x="34" y="384"/>
                      <a:pt x="34" y="364"/>
                      <a:pt x="34" y="345"/>
                    </a:cubicBezTo>
                    <a:cubicBezTo>
                      <a:pt x="35" y="345"/>
                      <a:pt x="35" y="344"/>
                      <a:pt x="35" y="344"/>
                    </a:cubicBezTo>
                    <a:cubicBezTo>
                      <a:pt x="56" y="317"/>
                      <a:pt x="75" y="288"/>
                      <a:pt x="92" y="259"/>
                    </a:cubicBezTo>
                    <a:cubicBezTo>
                      <a:pt x="93" y="259"/>
                      <a:pt x="94" y="259"/>
                      <a:pt x="95" y="259"/>
                    </a:cubicBezTo>
                    <a:cubicBezTo>
                      <a:pt x="98" y="259"/>
                      <a:pt x="100" y="257"/>
                      <a:pt x="101" y="255"/>
                    </a:cubicBezTo>
                    <a:cubicBezTo>
                      <a:pt x="127" y="279"/>
                      <a:pt x="157" y="301"/>
                      <a:pt x="185" y="323"/>
                    </a:cubicBezTo>
                    <a:cubicBezTo>
                      <a:pt x="185" y="323"/>
                      <a:pt x="185" y="324"/>
                      <a:pt x="185" y="324"/>
                    </a:cubicBezTo>
                    <a:cubicBezTo>
                      <a:pt x="185" y="326"/>
                      <a:pt x="185" y="327"/>
                      <a:pt x="185" y="329"/>
                    </a:cubicBezTo>
                    <a:cubicBezTo>
                      <a:pt x="188" y="333"/>
                      <a:pt x="195" y="334"/>
                      <a:pt x="198" y="330"/>
                    </a:cubicBezTo>
                    <a:cubicBezTo>
                      <a:pt x="200" y="328"/>
                      <a:pt x="201" y="325"/>
                      <a:pt x="200" y="322"/>
                    </a:cubicBezTo>
                    <a:cubicBezTo>
                      <a:pt x="224" y="269"/>
                      <a:pt x="241" y="213"/>
                      <a:pt x="256" y="156"/>
                    </a:cubicBezTo>
                    <a:cubicBezTo>
                      <a:pt x="259" y="157"/>
                      <a:pt x="261" y="156"/>
                      <a:pt x="263" y="154"/>
                    </a:cubicBezTo>
                    <a:cubicBezTo>
                      <a:pt x="285" y="181"/>
                      <a:pt x="307" y="207"/>
                      <a:pt x="328" y="233"/>
                    </a:cubicBezTo>
                    <a:cubicBezTo>
                      <a:pt x="328" y="233"/>
                      <a:pt x="328" y="234"/>
                      <a:pt x="328" y="234"/>
                    </a:cubicBezTo>
                    <a:cubicBezTo>
                      <a:pt x="326" y="236"/>
                      <a:pt x="326" y="238"/>
                      <a:pt x="327" y="240"/>
                    </a:cubicBezTo>
                    <a:cubicBezTo>
                      <a:pt x="327" y="241"/>
                      <a:pt x="327" y="242"/>
                      <a:pt x="327" y="243"/>
                    </a:cubicBezTo>
                    <a:cubicBezTo>
                      <a:pt x="330" y="251"/>
                      <a:pt x="339" y="253"/>
                      <a:pt x="344" y="247"/>
                    </a:cubicBezTo>
                    <a:cubicBezTo>
                      <a:pt x="346" y="244"/>
                      <a:pt x="346" y="241"/>
                      <a:pt x="345" y="238"/>
                    </a:cubicBezTo>
                    <a:cubicBezTo>
                      <a:pt x="349" y="235"/>
                      <a:pt x="355" y="226"/>
                      <a:pt x="357" y="223"/>
                    </a:cubicBezTo>
                    <a:cubicBezTo>
                      <a:pt x="363" y="216"/>
                      <a:pt x="370" y="209"/>
                      <a:pt x="376" y="202"/>
                    </a:cubicBezTo>
                    <a:cubicBezTo>
                      <a:pt x="385" y="192"/>
                      <a:pt x="394" y="182"/>
                      <a:pt x="402" y="170"/>
                    </a:cubicBezTo>
                    <a:cubicBezTo>
                      <a:pt x="404" y="171"/>
                      <a:pt x="406" y="171"/>
                      <a:pt x="408" y="170"/>
                    </a:cubicBezTo>
                    <a:cubicBezTo>
                      <a:pt x="416" y="180"/>
                      <a:pt x="424" y="190"/>
                      <a:pt x="433" y="199"/>
                    </a:cubicBezTo>
                    <a:cubicBezTo>
                      <a:pt x="434" y="200"/>
                      <a:pt x="435" y="201"/>
                      <a:pt x="436" y="202"/>
                    </a:cubicBezTo>
                    <a:cubicBezTo>
                      <a:pt x="435" y="208"/>
                      <a:pt x="440" y="213"/>
                      <a:pt x="445" y="213"/>
                    </a:cubicBezTo>
                    <a:cubicBezTo>
                      <a:pt x="452" y="213"/>
                      <a:pt x="457" y="205"/>
                      <a:pt x="454" y="200"/>
                    </a:cubicBezTo>
                    <a:cubicBezTo>
                      <a:pt x="456" y="196"/>
                      <a:pt x="459" y="192"/>
                      <a:pt x="461" y="189"/>
                    </a:cubicBezTo>
                    <a:cubicBezTo>
                      <a:pt x="465" y="184"/>
                      <a:pt x="469" y="178"/>
                      <a:pt x="473" y="1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112">
                <a:extLst>
                  <a:ext uri="{FF2B5EF4-FFF2-40B4-BE49-F238E27FC236}">
                    <a16:creationId xmlns:a16="http://schemas.microsoft.com/office/drawing/2014/main" id="{223F5013-91F9-479D-91FE-C637A2324B25}"/>
                  </a:ext>
                </a:extLst>
              </p:cNvPr>
              <p:cNvSpPr>
                <a:spLocks/>
              </p:cNvSpPr>
              <p:nvPr/>
            </p:nvSpPr>
            <p:spPr bwMode="auto">
              <a:xfrm>
                <a:off x="2075768" y="2983822"/>
                <a:ext cx="13700" cy="25880"/>
              </a:xfrm>
              <a:custGeom>
                <a:avLst/>
                <a:gdLst>
                  <a:gd name="T0" fmla="*/ 2 w 6"/>
                  <a:gd name="T1" fmla="*/ 2 h 12"/>
                  <a:gd name="T2" fmla="*/ 0 w 6"/>
                  <a:gd name="T3" fmla="*/ 2 h 12"/>
                  <a:gd name="T4" fmla="*/ 1 w 6"/>
                  <a:gd name="T5" fmla="*/ 11 h 12"/>
                  <a:gd name="T6" fmla="*/ 4 w 6"/>
                  <a:gd name="T7" fmla="*/ 11 h 12"/>
                  <a:gd name="T8" fmla="*/ 2 w 6"/>
                  <a:gd name="T9" fmla="*/ 2 h 12"/>
                </a:gdLst>
                <a:ahLst/>
                <a:cxnLst>
                  <a:cxn ang="0">
                    <a:pos x="T0" y="T1"/>
                  </a:cxn>
                  <a:cxn ang="0">
                    <a:pos x="T2" y="T3"/>
                  </a:cxn>
                  <a:cxn ang="0">
                    <a:pos x="T4" y="T5"/>
                  </a:cxn>
                  <a:cxn ang="0">
                    <a:pos x="T6" y="T7"/>
                  </a:cxn>
                  <a:cxn ang="0">
                    <a:pos x="T8" y="T9"/>
                  </a:cxn>
                </a:cxnLst>
                <a:rect l="0" t="0" r="r" b="b"/>
                <a:pathLst>
                  <a:path w="6" h="12">
                    <a:moveTo>
                      <a:pt x="2" y="2"/>
                    </a:moveTo>
                    <a:cubicBezTo>
                      <a:pt x="2" y="0"/>
                      <a:pt x="0" y="1"/>
                      <a:pt x="0" y="2"/>
                    </a:cubicBezTo>
                    <a:cubicBezTo>
                      <a:pt x="1" y="5"/>
                      <a:pt x="0" y="8"/>
                      <a:pt x="1" y="11"/>
                    </a:cubicBezTo>
                    <a:cubicBezTo>
                      <a:pt x="1" y="12"/>
                      <a:pt x="3" y="12"/>
                      <a:pt x="4" y="11"/>
                    </a:cubicBezTo>
                    <a:cubicBezTo>
                      <a:pt x="6" y="8"/>
                      <a:pt x="4"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113">
                <a:extLst>
                  <a:ext uri="{FF2B5EF4-FFF2-40B4-BE49-F238E27FC236}">
                    <a16:creationId xmlns:a16="http://schemas.microsoft.com/office/drawing/2014/main" id="{1D228B49-07B4-40DB-8CCB-ACEC3C0FA351}"/>
                  </a:ext>
                </a:extLst>
              </p:cNvPr>
              <p:cNvSpPr>
                <a:spLocks/>
              </p:cNvSpPr>
              <p:nvPr/>
            </p:nvSpPr>
            <p:spPr bwMode="auto">
              <a:xfrm>
                <a:off x="2080336" y="3034059"/>
                <a:ext cx="6089" cy="21312"/>
              </a:xfrm>
              <a:custGeom>
                <a:avLst/>
                <a:gdLst>
                  <a:gd name="T0" fmla="*/ 3 w 3"/>
                  <a:gd name="T1" fmla="*/ 5 h 10"/>
                  <a:gd name="T2" fmla="*/ 3 w 3"/>
                  <a:gd name="T3" fmla="*/ 1 h 10"/>
                  <a:gd name="T4" fmla="*/ 0 w 3"/>
                  <a:gd name="T5" fmla="*/ 1 h 10"/>
                  <a:gd name="T6" fmla="*/ 0 w 3"/>
                  <a:gd name="T7" fmla="*/ 5 h 10"/>
                  <a:gd name="T8" fmla="*/ 1 w 3"/>
                  <a:gd name="T9" fmla="*/ 9 h 10"/>
                  <a:gd name="T10" fmla="*/ 2 w 3"/>
                  <a:gd name="T11" fmla="*/ 9 h 10"/>
                  <a:gd name="T12" fmla="*/ 3 w 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5"/>
                    </a:moveTo>
                    <a:cubicBezTo>
                      <a:pt x="3" y="4"/>
                      <a:pt x="3" y="3"/>
                      <a:pt x="3" y="1"/>
                    </a:cubicBezTo>
                    <a:cubicBezTo>
                      <a:pt x="2" y="0"/>
                      <a:pt x="1" y="0"/>
                      <a:pt x="0" y="1"/>
                    </a:cubicBezTo>
                    <a:cubicBezTo>
                      <a:pt x="0" y="3"/>
                      <a:pt x="0" y="4"/>
                      <a:pt x="0" y="5"/>
                    </a:cubicBezTo>
                    <a:cubicBezTo>
                      <a:pt x="0" y="7"/>
                      <a:pt x="0" y="8"/>
                      <a:pt x="1" y="9"/>
                    </a:cubicBezTo>
                    <a:cubicBezTo>
                      <a:pt x="1" y="10"/>
                      <a:pt x="2" y="10"/>
                      <a:pt x="2" y="9"/>
                    </a:cubicBezTo>
                    <a:cubicBezTo>
                      <a:pt x="3" y="8"/>
                      <a:pt x="3" y="7"/>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114">
                <a:extLst>
                  <a:ext uri="{FF2B5EF4-FFF2-40B4-BE49-F238E27FC236}">
                    <a16:creationId xmlns:a16="http://schemas.microsoft.com/office/drawing/2014/main" id="{3894EA7F-3D5A-4612-A4E2-C5975F963218}"/>
                  </a:ext>
                </a:extLst>
              </p:cNvPr>
              <p:cNvSpPr>
                <a:spLocks/>
              </p:cNvSpPr>
              <p:nvPr/>
            </p:nvSpPr>
            <p:spPr bwMode="auto">
              <a:xfrm>
                <a:off x="2077291" y="3073639"/>
                <a:ext cx="12178" cy="24357"/>
              </a:xfrm>
              <a:custGeom>
                <a:avLst/>
                <a:gdLst>
                  <a:gd name="T0" fmla="*/ 4 w 5"/>
                  <a:gd name="T1" fmla="*/ 2 h 12"/>
                  <a:gd name="T2" fmla="*/ 1 w 5"/>
                  <a:gd name="T3" fmla="*/ 2 h 12"/>
                  <a:gd name="T4" fmla="*/ 0 w 5"/>
                  <a:gd name="T5" fmla="*/ 9 h 12"/>
                  <a:gd name="T6" fmla="*/ 4 w 5"/>
                  <a:gd name="T7" fmla="*/ 9 h 12"/>
                  <a:gd name="T8" fmla="*/ 4 w 5"/>
                  <a:gd name="T9" fmla="*/ 2 h 12"/>
                </a:gdLst>
                <a:ahLst/>
                <a:cxnLst>
                  <a:cxn ang="0">
                    <a:pos x="T0" y="T1"/>
                  </a:cxn>
                  <a:cxn ang="0">
                    <a:pos x="T2" y="T3"/>
                  </a:cxn>
                  <a:cxn ang="0">
                    <a:pos x="T4" y="T5"/>
                  </a:cxn>
                  <a:cxn ang="0">
                    <a:pos x="T6" y="T7"/>
                  </a:cxn>
                  <a:cxn ang="0">
                    <a:pos x="T8" y="T9"/>
                  </a:cxn>
                </a:cxnLst>
                <a:rect l="0" t="0" r="r" b="b"/>
                <a:pathLst>
                  <a:path w="5" h="12">
                    <a:moveTo>
                      <a:pt x="4" y="2"/>
                    </a:moveTo>
                    <a:cubicBezTo>
                      <a:pt x="3" y="0"/>
                      <a:pt x="1" y="0"/>
                      <a:pt x="1" y="2"/>
                    </a:cubicBezTo>
                    <a:cubicBezTo>
                      <a:pt x="1" y="4"/>
                      <a:pt x="0" y="7"/>
                      <a:pt x="0" y="9"/>
                    </a:cubicBezTo>
                    <a:cubicBezTo>
                      <a:pt x="1" y="12"/>
                      <a:pt x="4" y="12"/>
                      <a:pt x="4" y="9"/>
                    </a:cubicBezTo>
                    <a:cubicBezTo>
                      <a:pt x="5" y="7"/>
                      <a:pt x="4" y="4"/>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115">
                <a:extLst>
                  <a:ext uri="{FF2B5EF4-FFF2-40B4-BE49-F238E27FC236}">
                    <a16:creationId xmlns:a16="http://schemas.microsoft.com/office/drawing/2014/main" id="{E910649D-C689-4CBB-8F74-32BBDC069E46}"/>
                  </a:ext>
                </a:extLst>
              </p:cNvPr>
              <p:cNvSpPr>
                <a:spLocks/>
              </p:cNvSpPr>
              <p:nvPr/>
            </p:nvSpPr>
            <p:spPr bwMode="auto">
              <a:xfrm>
                <a:off x="2077291" y="3120830"/>
                <a:ext cx="12178" cy="22835"/>
              </a:xfrm>
              <a:custGeom>
                <a:avLst/>
                <a:gdLst>
                  <a:gd name="T0" fmla="*/ 4 w 5"/>
                  <a:gd name="T1" fmla="*/ 1 h 11"/>
                  <a:gd name="T2" fmla="*/ 1 w 5"/>
                  <a:gd name="T3" fmla="*/ 1 h 11"/>
                  <a:gd name="T4" fmla="*/ 1 w 5"/>
                  <a:gd name="T5" fmla="*/ 10 h 11"/>
                  <a:gd name="T6" fmla="*/ 4 w 5"/>
                  <a:gd name="T7" fmla="*/ 10 h 11"/>
                  <a:gd name="T8" fmla="*/ 4 w 5"/>
                  <a:gd name="T9" fmla="*/ 1 h 11"/>
                </a:gdLst>
                <a:ahLst/>
                <a:cxnLst>
                  <a:cxn ang="0">
                    <a:pos x="T0" y="T1"/>
                  </a:cxn>
                  <a:cxn ang="0">
                    <a:pos x="T2" y="T3"/>
                  </a:cxn>
                  <a:cxn ang="0">
                    <a:pos x="T4" y="T5"/>
                  </a:cxn>
                  <a:cxn ang="0">
                    <a:pos x="T6" y="T7"/>
                  </a:cxn>
                  <a:cxn ang="0">
                    <a:pos x="T8" y="T9"/>
                  </a:cxn>
                </a:cxnLst>
                <a:rect l="0" t="0" r="r" b="b"/>
                <a:pathLst>
                  <a:path w="5" h="11">
                    <a:moveTo>
                      <a:pt x="4" y="1"/>
                    </a:moveTo>
                    <a:cubicBezTo>
                      <a:pt x="3" y="0"/>
                      <a:pt x="1" y="0"/>
                      <a:pt x="1" y="1"/>
                    </a:cubicBezTo>
                    <a:cubicBezTo>
                      <a:pt x="1" y="4"/>
                      <a:pt x="0" y="7"/>
                      <a:pt x="1" y="10"/>
                    </a:cubicBezTo>
                    <a:cubicBezTo>
                      <a:pt x="2" y="11"/>
                      <a:pt x="3" y="11"/>
                      <a:pt x="4" y="10"/>
                    </a:cubicBezTo>
                    <a:cubicBezTo>
                      <a:pt x="5" y="7"/>
                      <a:pt x="4" y="4"/>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116">
                <a:extLst>
                  <a:ext uri="{FF2B5EF4-FFF2-40B4-BE49-F238E27FC236}">
                    <a16:creationId xmlns:a16="http://schemas.microsoft.com/office/drawing/2014/main" id="{D69AC9C7-C803-4ED5-AC1B-405B4B67A5FC}"/>
                  </a:ext>
                </a:extLst>
              </p:cNvPr>
              <p:cNvSpPr>
                <a:spLocks/>
              </p:cNvSpPr>
              <p:nvPr/>
            </p:nvSpPr>
            <p:spPr bwMode="auto">
              <a:xfrm>
                <a:off x="2077291" y="3160410"/>
                <a:ext cx="9134" cy="24357"/>
              </a:xfrm>
              <a:custGeom>
                <a:avLst/>
                <a:gdLst>
                  <a:gd name="T0" fmla="*/ 4 w 4"/>
                  <a:gd name="T1" fmla="*/ 6 h 12"/>
                  <a:gd name="T2" fmla="*/ 4 w 4"/>
                  <a:gd name="T3" fmla="*/ 1 h 12"/>
                  <a:gd name="T4" fmla="*/ 1 w 4"/>
                  <a:gd name="T5" fmla="*/ 1 h 12"/>
                  <a:gd name="T6" fmla="*/ 1 w 4"/>
                  <a:gd name="T7" fmla="*/ 6 h 12"/>
                  <a:gd name="T8" fmla="*/ 1 w 4"/>
                  <a:gd name="T9" fmla="*/ 11 h 12"/>
                  <a:gd name="T10" fmla="*/ 4 w 4"/>
                  <a:gd name="T11" fmla="*/ 11 h 12"/>
                  <a:gd name="T12" fmla="*/ 4 w 4"/>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4" y="6"/>
                    </a:moveTo>
                    <a:cubicBezTo>
                      <a:pt x="4" y="5"/>
                      <a:pt x="4" y="3"/>
                      <a:pt x="4" y="1"/>
                    </a:cubicBezTo>
                    <a:cubicBezTo>
                      <a:pt x="3" y="0"/>
                      <a:pt x="2" y="0"/>
                      <a:pt x="1" y="1"/>
                    </a:cubicBezTo>
                    <a:cubicBezTo>
                      <a:pt x="1" y="3"/>
                      <a:pt x="1" y="5"/>
                      <a:pt x="1" y="6"/>
                    </a:cubicBezTo>
                    <a:cubicBezTo>
                      <a:pt x="1" y="8"/>
                      <a:pt x="0" y="10"/>
                      <a:pt x="1" y="11"/>
                    </a:cubicBezTo>
                    <a:cubicBezTo>
                      <a:pt x="2" y="12"/>
                      <a:pt x="3" y="12"/>
                      <a:pt x="4" y="11"/>
                    </a:cubicBezTo>
                    <a:cubicBezTo>
                      <a:pt x="4" y="10"/>
                      <a:pt x="4" y="8"/>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117">
                <a:extLst>
                  <a:ext uri="{FF2B5EF4-FFF2-40B4-BE49-F238E27FC236}">
                    <a16:creationId xmlns:a16="http://schemas.microsoft.com/office/drawing/2014/main" id="{EB7B7EB9-33AB-42D9-96AA-045AF5A69398}"/>
                  </a:ext>
                </a:extLst>
              </p:cNvPr>
              <p:cNvSpPr>
                <a:spLocks/>
              </p:cNvSpPr>
              <p:nvPr/>
            </p:nvSpPr>
            <p:spPr bwMode="auto">
              <a:xfrm>
                <a:off x="2080336" y="3206079"/>
                <a:ext cx="9134" cy="28924"/>
              </a:xfrm>
              <a:custGeom>
                <a:avLst/>
                <a:gdLst>
                  <a:gd name="T0" fmla="*/ 4 w 4"/>
                  <a:gd name="T1" fmla="*/ 7 h 14"/>
                  <a:gd name="T2" fmla="*/ 3 w 4"/>
                  <a:gd name="T3" fmla="*/ 2 h 14"/>
                  <a:gd name="T4" fmla="*/ 0 w 4"/>
                  <a:gd name="T5" fmla="*/ 2 h 14"/>
                  <a:gd name="T6" fmla="*/ 1 w 4"/>
                  <a:gd name="T7" fmla="*/ 13 h 14"/>
                  <a:gd name="T8" fmla="*/ 4 w 4"/>
                  <a:gd name="T9" fmla="*/ 13 h 14"/>
                  <a:gd name="T10" fmla="*/ 4 w 4"/>
                  <a:gd name="T11" fmla="*/ 7 h 14"/>
                </a:gdLst>
                <a:ahLst/>
                <a:cxnLst>
                  <a:cxn ang="0">
                    <a:pos x="T0" y="T1"/>
                  </a:cxn>
                  <a:cxn ang="0">
                    <a:pos x="T2" y="T3"/>
                  </a:cxn>
                  <a:cxn ang="0">
                    <a:pos x="T4" y="T5"/>
                  </a:cxn>
                  <a:cxn ang="0">
                    <a:pos x="T6" y="T7"/>
                  </a:cxn>
                  <a:cxn ang="0">
                    <a:pos x="T8" y="T9"/>
                  </a:cxn>
                  <a:cxn ang="0">
                    <a:pos x="T10" y="T11"/>
                  </a:cxn>
                </a:cxnLst>
                <a:rect l="0" t="0" r="r" b="b"/>
                <a:pathLst>
                  <a:path w="4" h="14">
                    <a:moveTo>
                      <a:pt x="4" y="7"/>
                    </a:moveTo>
                    <a:cubicBezTo>
                      <a:pt x="4" y="5"/>
                      <a:pt x="3" y="4"/>
                      <a:pt x="3" y="2"/>
                    </a:cubicBezTo>
                    <a:cubicBezTo>
                      <a:pt x="2" y="0"/>
                      <a:pt x="0" y="0"/>
                      <a:pt x="0" y="2"/>
                    </a:cubicBezTo>
                    <a:cubicBezTo>
                      <a:pt x="0" y="5"/>
                      <a:pt x="0" y="10"/>
                      <a:pt x="1" y="13"/>
                    </a:cubicBezTo>
                    <a:cubicBezTo>
                      <a:pt x="2" y="14"/>
                      <a:pt x="4" y="14"/>
                      <a:pt x="4" y="13"/>
                    </a:cubicBezTo>
                    <a:cubicBezTo>
                      <a:pt x="4" y="11"/>
                      <a:pt x="4" y="9"/>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118">
                <a:extLst>
                  <a:ext uri="{FF2B5EF4-FFF2-40B4-BE49-F238E27FC236}">
                    <a16:creationId xmlns:a16="http://schemas.microsoft.com/office/drawing/2014/main" id="{5090470F-9A57-477E-A784-E08E361D8F70}"/>
                  </a:ext>
                </a:extLst>
              </p:cNvPr>
              <p:cNvSpPr>
                <a:spLocks/>
              </p:cNvSpPr>
              <p:nvPr/>
            </p:nvSpPr>
            <p:spPr bwMode="auto">
              <a:xfrm>
                <a:off x="2081857" y="3251749"/>
                <a:ext cx="7611" cy="19791"/>
              </a:xfrm>
              <a:custGeom>
                <a:avLst/>
                <a:gdLst>
                  <a:gd name="T0" fmla="*/ 3 w 3"/>
                  <a:gd name="T1" fmla="*/ 6 h 10"/>
                  <a:gd name="T2" fmla="*/ 3 w 3"/>
                  <a:gd name="T3" fmla="*/ 1 h 10"/>
                  <a:gd name="T4" fmla="*/ 0 w 3"/>
                  <a:gd name="T5" fmla="*/ 1 h 10"/>
                  <a:gd name="T6" fmla="*/ 0 w 3"/>
                  <a:gd name="T7" fmla="*/ 6 h 10"/>
                  <a:gd name="T8" fmla="*/ 0 w 3"/>
                  <a:gd name="T9" fmla="*/ 9 h 10"/>
                  <a:gd name="T10" fmla="*/ 3 w 3"/>
                  <a:gd name="T11" fmla="*/ 9 h 10"/>
                  <a:gd name="T12" fmla="*/ 3 w 3"/>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3" h="10">
                    <a:moveTo>
                      <a:pt x="3" y="6"/>
                    </a:moveTo>
                    <a:cubicBezTo>
                      <a:pt x="3" y="4"/>
                      <a:pt x="3" y="3"/>
                      <a:pt x="3" y="1"/>
                    </a:cubicBezTo>
                    <a:cubicBezTo>
                      <a:pt x="3" y="0"/>
                      <a:pt x="0" y="0"/>
                      <a:pt x="0" y="1"/>
                    </a:cubicBezTo>
                    <a:cubicBezTo>
                      <a:pt x="0" y="3"/>
                      <a:pt x="0" y="4"/>
                      <a:pt x="0" y="6"/>
                    </a:cubicBezTo>
                    <a:cubicBezTo>
                      <a:pt x="0" y="7"/>
                      <a:pt x="0" y="8"/>
                      <a:pt x="0" y="9"/>
                    </a:cubicBezTo>
                    <a:cubicBezTo>
                      <a:pt x="1" y="10"/>
                      <a:pt x="2" y="10"/>
                      <a:pt x="3" y="9"/>
                    </a:cubicBezTo>
                    <a:cubicBezTo>
                      <a:pt x="3" y="8"/>
                      <a:pt x="3" y="7"/>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119">
                <a:extLst>
                  <a:ext uri="{FF2B5EF4-FFF2-40B4-BE49-F238E27FC236}">
                    <a16:creationId xmlns:a16="http://schemas.microsoft.com/office/drawing/2014/main" id="{D41C8D37-7BCC-4841-8F13-AEC5F0AC61D1}"/>
                  </a:ext>
                </a:extLst>
              </p:cNvPr>
              <p:cNvSpPr>
                <a:spLocks/>
              </p:cNvSpPr>
              <p:nvPr/>
            </p:nvSpPr>
            <p:spPr bwMode="auto">
              <a:xfrm>
                <a:off x="2298025" y="3148232"/>
                <a:ext cx="10656" cy="18268"/>
              </a:xfrm>
              <a:custGeom>
                <a:avLst/>
                <a:gdLst>
                  <a:gd name="T0" fmla="*/ 4 w 5"/>
                  <a:gd name="T1" fmla="*/ 6 h 9"/>
                  <a:gd name="T2" fmla="*/ 3 w 5"/>
                  <a:gd name="T3" fmla="*/ 2 h 9"/>
                  <a:gd name="T4" fmla="*/ 1 w 5"/>
                  <a:gd name="T5" fmla="*/ 1 h 9"/>
                  <a:gd name="T6" fmla="*/ 2 w 5"/>
                  <a:gd name="T7" fmla="*/ 8 h 9"/>
                  <a:gd name="T8" fmla="*/ 4 w 5"/>
                  <a:gd name="T9" fmla="*/ 6 h 9"/>
                </a:gdLst>
                <a:ahLst/>
                <a:cxnLst>
                  <a:cxn ang="0">
                    <a:pos x="T0" y="T1"/>
                  </a:cxn>
                  <a:cxn ang="0">
                    <a:pos x="T2" y="T3"/>
                  </a:cxn>
                  <a:cxn ang="0">
                    <a:pos x="T4" y="T5"/>
                  </a:cxn>
                  <a:cxn ang="0">
                    <a:pos x="T6" y="T7"/>
                  </a:cxn>
                  <a:cxn ang="0">
                    <a:pos x="T8" y="T9"/>
                  </a:cxn>
                </a:cxnLst>
                <a:rect l="0" t="0" r="r" b="b"/>
                <a:pathLst>
                  <a:path w="5" h="9">
                    <a:moveTo>
                      <a:pt x="4" y="6"/>
                    </a:moveTo>
                    <a:cubicBezTo>
                      <a:pt x="4" y="5"/>
                      <a:pt x="3" y="3"/>
                      <a:pt x="3" y="2"/>
                    </a:cubicBezTo>
                    <a:cubicBezTo>
                      <a:pt x="4" y="0"/>
                      <a:pt x="1" y="0"/>
                      <a:pt x="1" y="1"/>
                    </a:cubicBezTo>
                    <a:cubicBezTo>
                      <a:pt x="0" y="4"/>
                      <a:pt x="0" y="6"/>
                      <a:pt x="2" y="8"/>
                    </a:cubicBezTo>
                    <a:cubicBezTo>
                      <a:pt x="3" y="9"/>
                      <a:pt x="5" y="7"/>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120">
                <a:extLst>
                  <a:ext uri="{FF2B5EF4-FFF2-40B4-BE49-F238E27FC236}">
                    <a16:creationId xmlns:a16="http://schemas.microsoft.com/office/drawing/2014/main" id="{B002EC25-B59E-4D54-ADAA-065477EEED3F}"/>
                  </a:ext>
                </a:extLst>
              </p:cNvPr>
              <p:cNvSpPr>
                <a:spLocks/>
              </p:cNvSpPr>
              <p:nvPr/>
            </p:nvSpPr>
            <p:spPr bwMode="auto">
              <a:xfrm>
                <a:off x="2299548" y="3193901"/>
                <a:ext cx="9134" cy="28924"/>
              </a:xfrm>
              <a:custGeom>
                <a:avLst/>
                <a:gdLst>
                  <a:gd name="T0" fmla="*/ 4 w 4"/>
                  <a:gd name="T1" fmla="*/ 8 h 14"/>
                  <a:gd name="T2" fmla="*/ 3 w 4"/>
                  <a:gd name="T3" fmla="*/ 2 h 14"/>
                  <a:gd name="T4" fmla="*/ 1 w 4"/>
                  <a:gd name="T5" fmla="*/ 2 h 14"/>
                  <a:gd name="T6" fmla="*/ 0 w 4"/>
                  <a:gd name="T7" fmla="*/ 8 h 14"/>
                  <a:gd name="T8" fmla="*/ 1 w 4"/>
                  <a:gd name="T9" fmla="*/ 13 h 14"/>
                  <a:gd name="T10" fmla="*/ 3 w 4"/>
                  <a:gd name="T11" fmla="*/ 13 h 14"/>
                  <a:gd name="T12" fmla="*/ 4 w 4"/>
                  <a:gd name="T13" fmla="*/ 8 h 14"/>
                </a:gdLst>
                <a:ahLst/>
                <a:cxnLst>
                  <a:cxn ang="0">
                    <a:pos x="T0" y="T1"/>
                  </a:cxn>
                  <a:cxn ang="0">
                    <a:pos x="T2" y="T3"/>
                  </a:cxn>
                  <a:cxn ang="0">
                    <a:pos x="T4" y="T5"/>
                  </a:cxn>
                  <a:cxn ang="0">
                    <a:pos x="T6" y="T7"/>
                  </a:cxn>
                  <a:cxn ang="0">
                    <a:pos x="T8" y="T9"/>
                  </a:cxn>
                  <a:cxn ang="0">
                    <a:pos x="T10" y="T11"/>
                  </a:cxn>
                  <a:cxn ang="0">
                    <a:pos x="T12" y="T13"/>
                  </a:cxn>
                </a:cxnLst>
                <a:rect l="0" t="0" r="r" b="b"/>
                <a:pathLst>
                  <a:path w="4" h="14">
                    <a:moveTo>
                      <a:pt x="4" y="8"/>
                    </a:moveTo>
                    <a:cubicBezTo>
                      <a:pt x="4" y="6"/>
                      <a:pt x="4" y="4"/>
                      <a:pt x="3" y="2"/>
                    </a:cubicBezTo>
                    <a:cubicBezTo>
                      <a:pt x="3" y="0"/>
                      <a:pt x="1" y="0"/>
                      <a:pt x="1" y="2"/>
                    </a:cubicBezTo>
                    <a:cubicBezTo>
                      <a:pt x="1" y="4"/>
                      <a:pt x="0" y="6"/>
                      <a:pt x="0" y="8"/>
                    </a:cubicBezTo>
                    <a:cubicBezTo>
                      <a:pt x="0" y="10"/>
                      <a:pt x="0" y="12"/>
                      <a:pt x="1" y="13"/>
                    </a:cubicBezTo>
                    <a:cubicBezTo>
                      <a:pt x="2" y="14"/>
                      <a:pt x="3" y="14"/>
                      <a:pt x="3" y="13"/>
                    </a:cubicBezTo>
                    <a:cubicBezTo>
                      <a:pt x="4" y="12"/>
                      <a:pt x="4" y="10"/>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121">
                <a:extLst>
                  <a:ext uri="{FF2B5EF4-FFF2-40B4-BE49-F238E27FC236}">
                    <a16:creationId xmlns:a16="http://schemas.microsoft.com/office/drawing/2014/main" id="{44ED87C1-0FA2-4D5A-B87C-4EEB448B7135}"/>
                  </a:ext>
                </a:extLst>
              </p:cNvPr>
              <p:cNvSpPr>
                <a:spLocks/>
              </p:cNvSpPr>
              <p:nvPr/>
            </p:nvSpPr>
            <p:spPr bwMode="auto">
              <a:xfrm>
                <a:off x="2299548" y="3245660"/>
                <a:ext cx="13700" cy="30446"/>
              </a:xfrm>
              <a:custGeom>
                <a:avLst/>
                <a:gdLst>
                  <a:gd name="T0" fmla="*/ 3 w 6"/>
                  <a:gd name="T1" fmla="*/ 2 h 15"/>
                  <a:gd name="T2" fmla="*/ 0 w 6"/>
                  <a:gd name="T3" fmla="*/ 3 h 15"/>
                  <a:gd name="T4" fmla="*/ 0 w 6"/>
                  <a:gd name="T5" fmla="*/ 8 h 15"/>
                  <a:gd name="T6" fmla="*/ 0 w 6"/>
                  <a:gd name="T7" fmla="*/ 13 h 15"/>
                  <a:gd name="T8" fmla="*/ 3 w 6"/>
                  <a:gd name="T9" fmla="*/ 14 h 15"/>
                  <a:gd name="T10" fmla="*/ 3 w 6"/>
                  <a:gd name="T11" fmla="*/ 2 h 15"/>
                </a:gdLst>
                <a:ahLst/>
                <a:cxnLst>
                  <a:cxn ang="0">
                    <a:pos x="T0" y="T1"/>
                  </a:cxn>
                  <a:cxn ang="0">
                    <a:pos x="T2" y="T3"/>
                  </a:cxn>
                  <a:cxn ang="0">
                    <a:pos x="T4" y="T5"/>
                  </a:cxn>
                  <a:cxn ang="0">
                    <a:pos x="T6" y="T7"/>
                  </a:cxn>
                  <a:cxn ang="0">
                    <a:pos x="T8" y="T9"/>
                  </a:cxn>
                  <a:cxn ang="0">
                    <a:pos x="T10" y="T11"/>
                  </a:cxn>
                </a:cxnLst>
                <a:rect l="0" t="0" r="r" b="b"/>
                <a:pathLst>
                  <a:path w="6" h="15">
                    <a:moveTo>
                      <a:pt x="3" y="2"/>
                    </a:moveTo>
                    <a:cubicBezTo>
                      <a:pt x="2" y="0"/>
                      <a:pt x="0" y="1"/>
                      <a:pt x="0" y="3"/>
                    </a:cubicBezTo>
                    <a:cubicBezTo>
                      <a:pt x="0" y="4"/>
                      <a:pt x="0" y="6"/>
                      <a:pt x="0" y="8"/>
                    </a:cubicBezTo>
                    <a:cubicBezTo>
                      <a:pt x="0" y="10"/>
                      <a:pt x="0" y="11"/>
                      <a:pt x="0" y="13"/>
                    </a:cubicBezTo>
                    <a:cubicBezTo>
                      <a:pt x="1" y="14"/>
                      <a:pt x="2" y="15"/>
                      <a:pt x="3" y="14"/>
                    </a:cubicBezTo>
                    <a:cubicBezTo>
                      <a:pt x="6" y="10"/>
                      <a:pt x="4"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122">
                <a:extLst>
                  <a:ext uri="{FF2B5EF4-FFF2-40B4-BE49-F238E27FC236}">
                    <a16:creationId xmlns:a16="http://schemas.microsoft.com/office/drawing/2014/main" id="{AE6BA453-96D0-4BB5-90FB-3377C8168DB8}"/>
                  </a:ext>
                </a:extLst>
              </p:cNvPr>
              <p:cNvSpPr>
                <a:spLocks/>
              </p:cNvSpPr>
              <p:nvPr/>
            </p:nvSpPr>
            <p:spPr bwMode="auto">
              <a:xfrm>
                <a:off x="2448735" y="2779833"/>
                <a:ext cx="7611" cy="28924"/>
              </a:xfrm>
              <a:custGeom>
                <a:avLst/>
                <a:gdLst>
                  <a:gd name="T0" fmla="*/ 4 w 4"/>
                  <a:gd name="T1" fmla="*/ 2 h 14"/>
                  <a:gd name="T2" fmla="*/ 1 w 4"/>
                  <a:gd name="T3" fmla="*/ 2 h 14"/>
                  <a:gd name="T4" fmla="*/ 1 w 4"/>
                  <a:gd name="T5" fmla="*/ 12 h 14"/>
                  <a:gd name="T6" fmla="*/ 4 w 4"/>
                  <a:gd name="T7" fmla="*/ 12 h 14"/>
                  <a:gd name="T8" fmla="*/ 4 w 4"/>
                  <a:gd name="T9" fmla="*/ 2 h 14"/>
                </a:gdLst>
                <a:ahLst/>
                <a:cxnLst>
                  <a:cxn ang="0">
                    <a:pos x="T0" y="T1"/>
                  </a:cxn>
                  <a:cxn ang="0">
                    <a:pos x="T2" y="T3"/>
                  </a:cxn>
                  <a:cxn ang="0">
                    <a:pos x="T4" y="T5"/>
                  </a:cxn>
                  <a:cxn ang="0">
                    <a:pos x="T6" y="T7"/>
                  </a:cxn>
                  <a:cxn ang="0">
                    <a:pos x="T8" y="T9"/>
                  </a:cxn>
                </a:cxnLst>
                <a:rect l="0" t="0" r="r" b="b"/>
                <a:pathLst>
                  <a:path w="4" h="14">
                    <a:moveTo>
                      <a:pt x="4" y="2"/>
                    </a:moveTo>
                    <a:cubicBezTo>
                      <a:pt x="4" y="0"/>
                      <a:pt x="1" y="0"/>
                      <a:pt x="1" y="2"/>
                    </a:cubicBezTo>
                    <a:cubicBezTo>
                      <a:pt x="0" y="5"/>
                      <a:pt x="0" y="9"/>
                      <a:pt x="1" y="12"/>
                    </a:cubicBezTo>
                    <a:cubicBezTo>
                      <a:pt x="1" y="14"/>
                      <a:pt x="4" y="14"/>
                      <a:pt x="4" y="12"/>
                    </a:cubicBezTo>
                    <a:cubicBezTo>
                      <a:pt x="4" y="9"/>
                      <a:pt x="4" y="5"/>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123">
                <a:extLst>
                  <a:ext uri="{FF2B5EF4-FFF2-40B4-BE49-F238E27FC236}">
                    <a16:creationId xmlns:a16="http://schemas.microsoft.com/office/drawing/2014/main" id="{93C2997F-E6F2-48F2-9D44-482DF7D60BEA}"/>
                  </a:ext>
                </a:extLst>
              </p:cNvPr>
              <p:cNvSpPr>
                <a:spLocks/>
              </p:cNvSpPr>
              <p:nvPr/>
            </p:nvSpPr>
            <p:spPr bwMode="auto">
              <a:xfrm>
                <a:off x="2450256" y="2831591"/>
                <a:ext cx="9134" cy="35014"/>
              </a:xfrm>
              <a:custGeom>
                <a:avLst/>
                <a:gdLst>
                  <a:gd name="T0" fmla="*/ 2 w 4"/>
                  <a:gd name="T1" fmla="*/ 2 h 17"/>
                  <a:gd name="T2" fmla="*/ 0 w 4"/>
                  <a:gd name="T3" fmla="*/ 2 h 17"/>
                  <a:gd name="T4" fmla="*/ 1 w 4"/>
                  <a:gd name="T5" fmla="*/ 15 h 17"/>
                  <a:gd name="T6" fmla="*/ 3 w 4"/>
                  <a:gd name="T7" fmla="*/ 15 h 17"/>
                  <a:gd name="T8" fmla="*/ 2 w 4"/>
                  <a:gd name="T9" fmla="*/ 2 h 17"/>
                </a:gdLst>
                <a:ahLst/>
                <a:cxnLst>
                  <a:cxn ang="0">
                    <a:pos x="T0" y="T1"/>
                  </a:cxn>
                  <a:cxn ang="0">
                    <a:pos x="T2" y="T3"/>
                  </a:cxn>
                  <a:cxn ang="0">
                    <a:pos x="T4" y="T5"/>
                  </a:cxn>
                  <a:cxn ang="0">
                    <a:pos x="T6" y="T7"/>
                  </a:cxn>
                  <a:cxn ang="0">
                    <a:pos x="T8" y="T9"/>
                  </a:cxn>
                </a:cxnLst>
                <a:rect l="0" t="0" r="r" b="b"/>
                <a:pathLst>
                  <a:path w="4" h="17">
                    <a:moveTo>
                      <a:pt x="2" y="2"/>
                    </a:moveTo>
                    <a:cubicBezTo>
                      <a:pt x="2" y="0"/>
                      <a:pt x="0" y="1"/>
                      <a:pt x="0" y="2"/>
                    </a:cubicBezTo>
                    <a:cubicBezTo>
                      <a:pt x="0" y="7"/>
                      <a:pt x="0" y="11"/>
                      <a:pt x="1" y="15"/>
                    </a:cubicBezTo>
                    <a:cubicBezTo>
                      <a:pt x="2" y="17"/>
                      <a:pt x="3" y="16"/>
                      <a:pt x="3" y="15"/>
                    </a:cubicBezTo>
                    <a:cubicBezTo>
                      <a:pt x="4" y="11"/>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124">
                <a:extLst>
                  <a:ext uri="{FF2B5EF4-FFF2-40B4-BE49-F238E27FC236}">
                    <a16:creationId xmlns:a16="http://schemas.microsoft.com/office/drawing/2014/main" id="{D5DAB77F-7351-4378-AA89-6D2268EC7A13}"/>
                  </a:ext>
                </a:extLst>
              </p:cNvPr>
              <p:cNvSpPr>
                <a:spLocks/>
              </p:cNvSpPr>
              <p:nvPr/>
            </p:nvSpPr>
            <p:spPr bwMode="auto">
              <a:xfrm>
                <a:off x="2450256" y="2900096"/>
                <a:ext cx="9134" cy="25880"/>
              </a:xfrm>
              <a:custGeom>
                <a:avLst/>
                <a:gdLst>
                  <a:gd name="T0" fmla="*/ 2 w 4"/>
                  <a:gd name="T1" fmla="*/ 1 h 13"/>
                  <a:gd name="T2" fmla="*/ 0 w 4"/>
                  <a:gd name="T3" fmla="*/ 2 h 13"/>
                  <a:gd name="T4" fmla="*/ 1 w 4"/>
                  <a:gd name="T5" fmla="*/ 11 h 13"/>
                  <a:gd name="T6" fmla="*/ 4 w 4"/>
                  <a:gd name="T7" fmla="*/ 11 h 13"/>
                  <a:gd name="T8" fmla="*/ 2 w 4"/>
                  <a:gd name="T9" fmla="*/ 1 h 13"/>
                </a:gdLst>
                <a:ahLst/>
                <a:cxnLst>
                  <a:cxn ang="0">
                    <a:pos x="T0" y="T1"/>
                  </a:cxn>
                  <a:cxn ang="0">
                    <a:pos x="T2" y="T3"/>
                  </a:cxn>
                  <a:cxn ang="0">
                    <a:pos x="T4" y="T5"/>
                  </a:cxn>
                  <a:cxn ang="0">
                    <a:pos x="T6" y="T7"/>
                  </a:cxn>
                  <a:cxn ang="0">
                    <a:pos x="T8" y="T9"/>
                  </a:cxn>
                </a:cxnLst>
                <a:rect l="0" t="0" r="r" b="b"/>
                <a:pathLst>
                  <a:path w="4" h="13">
                    <a:moveTo>
                      <a:pt x="2" y="1"/>
                    </a:moveTo>
                    <a:cubicBezTo>
                      <a:pt x="2" y="0"/>
                      <a:pt x="0" y="0"/>
                      <a:pt x="0" y="2"/>
                    </a:cubicBezTo>
                    <a:cubicBezTo>
                      <a:pt x="0" y="5"/>
                      <a:pt x="0" y="8"/>
                      <a:pt x="1" y="11"/>
                    </a:cubicBezTo>
                    <a:cubicBezTo>
                      <a:pt x="1" y="13"/>
                      <a:pt x="4" y="12"/>
                      <a:pt x="4" y="11"/>
                    </a:cubicBezTo>
                    <a:cubicBezTo>
                      <a:pt x="4"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125">
                <a:extLst>
                  <a:ext uri="{FF2B5EF4-FFF2-40B4-BE49-F238E27FC236}">
                    <a16:creationId xmlns:a16="http://schemas.microsoft.com/office/drawing/2014/main" id="{E02E3381-8DE6-4061-A58E-4EEF92AB84B5}"/>
                  </a:ext>
                </a:extLst>
              </p:cNvPr>
              <p:cNvSpPr>
                <a:spLocks/>
              </p:cNvSpPr>
              <p:nvPr/>
            </p:nvSpPr>
            <p:spPr bwMode="auto">
              <a:xfrm>
                <a:off x="2451779" y="2959465"/>
                <a:ext cx="9134" cy="36535"/>
              </a:xfrm>
              <a:custGeom>
                <a:avLst/>
                <a:gdLst>
                  <a:gd name="T0" fmla="*/ 2 w 4"/>
                  <a:gd name="T1" fmla="*/ 2 h 18"/>
                  <a:gd name="T2" fmla="*/ 0 w 4"/>
                  <a:gd name="T3" fmla="*/ 2 h 18"/>
                  <a:gd name="T4" fmla="*/ 1 w 4"/>
                  <a:gd name="T5" fmla="*/ 17 h 18"/>
                  <a:gd name="T6" fmla="*/ 3 w 4"/>
                  <a:gd name="T7" fmla="*/ 17 h 18"/>
                  <a:gd name="T8" fmla="*/ 2 w 4"/>
                  <a:gd name="T9" fmla="*/ 2 h 18"/>
                </a:gdLst>
                <a:ahLst/>
                <a:cxnLst>
                  <a:cxn ang="0">
                    <a:pos x="T0" y="T1"/>
                  </a:cxn>
                  <a:cxn ang="0">
                    <a:pos x="T2" y="T3"/>
                  </a:cxn>
                  <a:cxn ang="0">
                    <a:pos x="T4" y="T5"/>
                  </a:cxn>
                  <a:cxn ang="0">
                    <a:pos x="T6" y="T7"/>
                  </a:cxn>
                  <a:cxn ang="0">
                    <a:pos x="T8" y="T9"/>
                  </a:cxn>
                </a:cxnLst>
                <a:rect l="0" t="0" r="r" b="b"/>
                <a:pathLst>
                  <a:path w="4" h="18">
                    <a:moveTo>
                      <a:pt x="2" y="2"/>
                    </a:moveTo>
                    <a:cubicBezTo>
                      <a:pt x="2" y="0"/>
                      <a:pt x="0" y="1"/>
                      <a:pt x="0" y="2"/>
                    </a:cubicBezTo>
                    <a:cubicBezTo>
                      <a:pt x="0" y="7"/>
                      <a:pt x="0" y="12"/>
                      <a:pt x="1" y="17"/>
                    </a:cubicBezTo>
                    <a:cubicBezTo>
                      <a:pt x="2" y="17"/>
                      <a:pt x="3" y="18"/>
                      <a:pt x="3" y="17"/>
                    </a:cubicBezTo>
                    <a:cubicBezTo>
                      <a:pt x="4" y="12"/>
                      <a:pt x="3" y="6"/>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126">
                <a:extLst>
                  <a:ext uri="{FF2B5EF4-FFF2-40B4-BE49-F238E27FC236}">
                    <a16:creationId xmlns:a16="http://schemas.microsoft.com/office/drawing/2014/main" id="{50BAC74B-CE67-4100-B563-7441B9E4451E}"/>
                  </a:ext>
                </a:extLst>
              </p:cNvPr>
              <p:cNvSpPr>
                <a:spLocks/>
              </p:cNvSpPr>
              <p:nvPr/>
            </p:nvSpPr>
            <p:spPr bwMode="auto">
              <a:xfrm>
                <a:off x="2451779" y="3023402"/>
                <a:ext cx="9134" cy="24357"/>
              </a:xfrm>
              <a:custGeom>
                <a:avLst/>
                <a:gdLst>
                  <a:gd name="T0" fmla="*/ 3 w 4"/>
                  <a:gd name="T1" fmla="*/ 1 h 12"/>
                  <a:gd name="T2" fmla="*/ 1 w 4"/>
                  <a:gd name="T3" fmla="*/ 2 h 12"/>
                  <a:gd name="T4" fmla="*/ 0 w 4"/>
                  <a:gd name="T5" fmla="*/ 10 h 12"/>
                  <a:gd name="T6" fmla="*/ 2 w 4"/>
                  <a:gd name="T7" fmla="*/ 11 h 12"/>
                  <a:gd name="T8" fmla="*/ 3 w 4"/>
                  <a:gd name="T9" fmla="*/ 1 h 12"/>
                </a:gdLst>
                <a:ahLst/>
                <a:cxnLst>
                  <a:cxn ang="0">
                    <a:pos x="T0" y="T1"/>
                  </a:cxn>
                  <a:cxn ang="0">
                    <a:pos x="T2" y="T3"/>
                  </a:cxn>
                  <a:cxn ang="0">
                    <a:pos x="T4" y="T5"/>
                  </a:cxn>
                  <a:cxn ang="0">
                    <a:pos x="T6" y="T7"/>
                  </a:cxn>
                  <a:cxn ang="0">
                    <a:pos x="T8" y="T9"/>
                  </a:cxn>
                </a:cxnLst>
                <a:rect l="0" t="0" r="r" b="b"/>
                <a:pathLst>
                  <a:path w="4" h="12">
                    <a:moveTo>
                      <a:pt x="3" y="1"/>
                    </a:moveTo>
                    <a:cubicBezTo>
                      <a:pt x="3" y="0"/>
                      <a:pt x="1" y="0"/>
                      <a:pt x="1" y="2"/>
                    </a:cubicBezTo>
                    <a:cubicBezTo>
                      <a:pt x="1" y="5"/>
                      <a:pt x="1" y="8"/>
                      <a:pt x="0" y="10"/>
                    </a:cubicBezTo>
                    <a:cubicBezTo>
                      <a:pt x="0" y="12"/>
                      <a:pt x="2" y="12"/>
                      <a:pt x="2" y="11"/>
                    </a:cubicBezTo>
                    <a:cubicBezTo>
                      <a:pt x="4" y="8"/>
                      <a:pt x="4"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127">
                <a:extLst>
                  <a:ext uri="{FF2B5EF4-FFF2-40B4-BE49-F238E27FC236}">
                    <a16:creationId xmlns:a16="http://schemas.microsoft.com/office/drawing/2014/main" id="{CE0735D4-BA41-4C4A-9181-8226F7A57C8A}"/>
                  </a:ext>
                </a:extLst>
              </p:cNvPr>
              <p:cNvSpPr>
                <a:spLocks/>
              </p:cNvSpPr>
              <p:nvPr/>
            </p:nvSpPr>
            <p:spPr bwMode="auto">
              <a:xfrm>
                <a:off x="2451779" y="3076684"/>
                <a:ext cx="7611" cy="33491"/>
              </a:xfrm>
              <a:custGeom>
                <a:avLst/>
                <a:gdLst>
                  <a:gd name="T0" fmla="*/ 2 w 3"/>
                  <a:gd name="T1" fmla="*/ 1 h 16"/>
                  <a:gd name="T2" fmla="*/ 1 w 3"/>
                  <a:gd name="T3" fmla="*/ 1 h 16"/>
                  <a:gd name="T4" fmla="*/ 0 w 3"/>
                  <a:gd name="T5" fmla="*/ 14 h 16"/>
                  <a:gd name="T6" fmla="*/ 2 w 3"/>
                  <a:gd name="T7" fmla="*/ 14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0" y="14"/>
                    </a:cubicBezTo>
                    <a:cubicBezTo>
                      <a:pt x="0" y="16"/>
                      <a:pt x="2" y="16"/>
                      <a:pt x="2" y="14"/>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128">
                <a:extLst>
                  <a:ext uri="{FF2B5EF4-FFF2-40B4-BE49-F238E27FC236}">
                    <a16:creationId xmlns:a16="http://schemas.microsoft.com/office/drawing/2014/main" id="{5027B473-C64D-4C25-B248-3D1997877E09}"/>
                  </a:ext>
                </a:extLst>
              </p:cNvPr>
              <p:cNvSpPr>
                <a:spLocks/>
              </p:cNvSpPr>
              <p:nvPr/>
            </p:nvSpPr>
            <p:spPr bwMode="auto">
              <a:xfrm>
                <a:off x="2451779" y="3137576"/>
                <a:ext cx="9134" cy="30446"/>
              </a:xfrm>
              <a:custGeom>
                <a:avLst/>
                <a:gdLst>
                  <a:gd name="T0" fmla="*/ 3 w 4"/>
                  <a:gd name="T1" fmla="*/ 2 h 15"/>
                  <a:gd name="T2" fmla="*/ 0 w 4"/>
                  <a:gd name="T3" fmla="*/ 2 h 15"/>
                  <a:gd name="T4" fmla="*/ 1 w 4"/>
                  <a:gd name="T5" fmla="*/ 14 h 15"/>
                  <a:gd name="T6" fmla="*/ 4 w 4"/>
                  <a:gd name="T7" fmla="*/ 14 h 15"/>
                  <a:gd name="T8" fmla="*/ 3 w 4"/>
                  <a:gd name="T9" fmla="*/ 2 h 15"/>
                </a:gdLst>
                <a:ahLst/>
                <a:cxnLst>
                  <a:cxn ang="0">
                    <a:pos x="T0" y="T1"/>
                  </a:cxn>
                  <a:cxn ang="0">
                    <a:pos x="T2" y="T3"/>
                  </a:cxn>
                  <a:cxn ang="0">
                    <a:pos x="T4" y="T5"/>
                  </a:cxn>
                  <a:cxn ang="0">
                    <a:pos x="T6" y="T7"/>
                  </a:cxn>
                  <a:cxn ang="0">
                    <a:pos x="T8" y="T9"/>
                  </a:cxn>
                </a:cxnLst>
                <a:rect l="0" t="0" r="r" b="b"/>
                <a:pathLst>
                  <a:path w="4" h="15">
                    <a:moveTo>
                      <a:pt x="3" y="2"/>
                    </a:moveTo>
                    <a:cubicBezTo>
                      <a:pt x="2" y="0"/>
                      <a:pt x="0" y="1"/>
                      <a:pt x="0" y="2"/>
                    </a:cubicBezTo>
                    <a:cubicBezTo>
                      <a:pt x="0" y="6"/>
                      <a:pt x="0" y="10"/>
                      <a:pt x="1" y="14"/>
                    </a:cubicBezTo>
                    <a:cubicBezTo>
                      <a:pt x="1" y="15"/>
                      <a:pt x="4" y="15"/>
                      <a:pt x="4" y="14"/>
                    </a:cubicBezTo>
                    <a:cubicBezTo>
                      <a:pt x="4"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129">
                <a:extLst>
                  <a:ext uri="{FF2B5EF4-FFF2-40B4-BE49-F238E27FC236}">
                    <a16:creationId xmlns:a16="http://schemas.microsoft.com/office/drawing/2014/main" id="{2E4327E8-2EE3-41BC-A029-911AA63768AB}"/>
                  </a:ext>
                </a:extLst>
              </p:cNvPr>
              <p:cNvSpPr>
                <a:spLocks/>
              </p:cNvSpPr>
              <p:nvPr/>
            </p:nvSpPr>
            <p:spPr bwMode="auto">
              <a:xfrm>
                <a:off x="2451779" y="3196946"/>
                <a:ext cx="4566" cy="19791"/>
              </a:xfrm>
              <a:custGeom>
                <a:avLst/>
                <a:gdLst>
                  <a:gd name="T0" fmla="*/ 2 w 2"/>
                  <a:gd name="T1" fmla="*/ 2 h 9"/>
                  <a:gd name="T2" fmla="*/ 0 w 2"/>
                  <a:gd name="T3" fmla="*/ 2 h 9"/>
                  <a:gd name="T4" fmla="*/ 0 w 2"/>
                  <a:gd name="T5" fmla="*/ 8 h 9"/>
                  <a:gd name="T6" fmla="*/ 2 w 2"/>
                  <a:gd name="T7" fmla="*/ 8 h 9"/>
                  <a:gd name="T8" fmla="*/ 2 w 2"/>
                  <a:gd name="T9" fmla="*/ 2 h 9"/>
                </a:gdLst>
                <a:ahLst/>
                <a:cxnLst>
                  <a:cxn ang="0">
                    <a:pos x="T0" y="T1"/>
                  </a:cxn>
                  <a:cxn ang="0">
                    <a:pos x="T2" y="T3"/>
                  </a:cxn>
                  <a:cxn ang="0">
                    <a:pos x="T4" y="T5"/>
                  </a:cxn>
                  <a:cxn ang="0">
                    <a:pos x="T6" y="T7"/>
                  </a:cxn>
                  <a:cxn ang="0">
                    <a:pos x="T8" y="T9"/>
                  </a:cxn>
                </a:cxnLst>
                <a:rect l="0" t="0" r="r" b="b"/>
                <a:pathLst>
                  <a:path w="2" h="9">
                    <a:moveTo>
                      <a:pt x="2" y="2"/>
                    </a:moveTo>
                    <a:cubicBezTo>
                      <a:pt x="2" y="0"/>
                      <a:pt x="0" y="0"/>
                      <a:pt x="0" y="2"/>
                    </a:cubicBezTo>
                    <a:cubicBezTo>
                      <a:pt x="0" y="4"/>
                      <a:pt x="0" y="6"/>
                      <a:pt x="0" y="8"/>
                    </a:cubicBezTo>
                    <a:cubicBezTo>
                      <a:pt x="0" y="9"/>
                      <a:pt x="2" y="9"/>
                      <a:pt x="2" y="8"/>
                    </a:cubicBezTo>
                    <a:cubicBezTo>
                      <a:pt x="2" y="6"/>
                      <a:pt x="2" y="4"/>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130">
                <a:extLst>
                  <a:ext uri="{FF2B5EF4-FFF2-40B4-BE49-F238E27FC236}">
                    <a16:creationId xmlns:a16="http://schemas.microsoft.com/office/drawing/2014/main" id="{BAF72E10-7367-4EC7-B22F-FF22609BA4BE}"/>
                  </a:ext>
                </a:extLst>
              </p:cNvPr>
              <p:cNvSpPr>
                <a:spLocks/>
              </p:cNvSpPr>
              <p:nvPr/>
            </p:nvSpPr>
            <p:spPr bwMode="auto">
              <a:xfrm>
                <a:off x="2451779" y="3242615"/>
                <a:ext cx="12178" cy="33491"/>
              </a:xfrm>
              <a:custGeom>
                <a:avLst/>
                <a:gdLst>
                  <a:gd name="T0" fmla="*/ 3 w 5"/>
                  <a:gd name="T1" fmla="*/ 2 h 16"/>
                  <a:gd name="T2" fmla="*/ 0 w 5"/>
                  <a:gd name="T3" fmla="*/ 3 h 16"/>
                  <a:gd name="T4" fmla="*/ 1 w 5"/>
                  <a:gd name="T5" fmla="*/ 15 h 16"/>
                  <a:gd name="T6" fmla="*/ 4 w 5"/>
                  <a:gd name="T7" fmla="*/ 15 h 16"/>
                  <a:gd name="T8" fmla="*/ 3 w 5"/>
                  <a:gd name="T9" fmla="*/ 2 h 16"/>
                </a:gdLst>
                <a:ahLst/>
                <a:cxnLst>
                  <a:cxn ang="0">
                    <a:pos x="T0" y="T1"/>
                  </a:cxn>
                  <a:cxn ang="0">
                    <a:pos x="T2" y="T3"/>
                  </a:cxn>
                  <a:cxn ang="0">
                    <a:pos x="T4" y="T5"/>
                  </a:cxn>
                  <a:cxn ang="0">
                    <a:pos x="T6" y="T7"/>
                  </a:cxn>
                  <a:cxn ang="0">
                    <a:pos x="T8" y="T9"/>
                  </a:cxn>
                </a:cxnLst>
                <a:rect l="0" t="0" r="r" b="b"/>
                <a:pathLst>
                  <a:path w="5" h="16">
                    <a:moveTo>
                      <a:pt x="3" y="2"/>
                    </a:moveTo>
                    <a:cubicBezTo>
                      <a:pt x="2" y="0"/>
                      <a:pt x="0" y="1"/>
                      <a:pt x="0" y="3"/>
                    </a:cubicBezTo>
                    <a:cubicBezTo>
                      <a:pt x="1" y="7"/>
                      <a:pt x="0" y="11"/>
                      <a:pt x="1" y="15"/>
                    </a:cubicBezTo>
                    <a:cubicBezTo>
                      <a:pt x="1" y="16"/>
                      <a:pt x="3" y="16"/>
                      <a:pt x="4" y="15"/>
                    </a:cubicBezTo>
                    <a:cubicBezTo>
                      <a:pt x="5" y="11"/>
                      <a:pt x="4"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131">
                <a:extLst>
                  <a:ext uri="{FF2B5EF4-FFF2-40B4-BE49-F238E27FC236}">
                    <a16:creationId xmlns:a16="http://schemas.microsoft.com/office/drawing/2014/main" id="{8020F3B4-3F97-43A9-9F6A-BB0F225239A8}"/>
                  </a:ext>
                </a:extLst>
              </p:cNvPr>
              <p:cNvSpPr>
                <a:spLocks/>
              </p:cNvSpPr>
              <p:nvPr/>
            </p:nvSpPr>
            <p:spPr bwMode="auto">
              <a:xfrm>
                <a:off x="2619233" y="2977733"/>
                <a:ext cx="7611" cy="22835"/>
              </a:xfrm>
              <a:custGeom>
                <a:avLst/>
                <a:gdLst>
                  <a:gd name="T0" fmla="*/ 3 w 4"/>
                  <a:gd name="T1" fmla="*/ 1 h 11"/>
                  <a:gd name="T2" fmla="*/ 1 w 4"/>
                  <a:gd name="T3" fmla="*/ 1 h 11"/>
                  <a:gd name="T4" fmla="*/ 1 w 4"/>
                  <a:gd name="T5" fmla="*/ 10 h 11"/>
                  <a:gd name="T6" fmla="*/ 3 w 4"/>
                  <a:gd name="T7" fmla="*/ 10 h 11"/>
                  <a:gd name="T8" fmla="*/ 3 w 4"/>
                  <a:gd name="T9" fmla="*/ 1 h 11"/>
                </a:gdLst>
                <a:ahLst/>
                <a:cxnLst>
                  <a:cxn ang="0">
                    <a:pos x="T0" y="T1"/>
                  </a:cxn>
                  <a:cxn ang="0">
                    <a:pos x="T2" y="T3"/>
                  </a:cxn>
                  <a:cxn ang="0">
                    <a:pos x="T4" y="T5"/>
                  </a:cxn>
                  <a:cxn ang="0">
                    <a:pos x="T6" y="T7"/>
                  </a:cxn>
                  <a:cxn ang="0">
                    <a:pos x="T8" y="T9"/>
                  </a:cxn>
                </a:cxnLst>
                <a:rect l="0" t="0" r="r" b="b"/>
                <a:pathLst>
                  <a:path w="4" h="11">
                    <a:moveTo>
                      <a:pt x="3" y="1"/>
                    </a:moveTo>
                    <a:cubicBezTo>
                      <a:pt x="3" y="0"/>
                      <a:pt x="1" y="0"/>
                      <a:pt x="1" y="1"/>
                    </a:cubicBezTo>
                    <a:cubicBezTo>
                      <a:pt x="0" y="4"/>
                      <a:pt x="0" y="7"/>
                      <a:pt x="1" y="10"/>
                    </a:cubicBezTo>
                    <a:cubicBezTo>
                      <a:pt x="1" y="11"/>
                      <a:pt x="3" y="11"/>
                      <a:pt x="3" y="10"/>
                    </a:cubicBezTo>
                    <a:cubicBezTo>
                      <a:pt x="4" y="7"/>
                      <a:pt x="3" y="4"/>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132">
                <a:extLst>
                  <a:ext uri="{FF2B5EF4-FFF2-40B4-BE49-F238E27FC236}">
                    <a16:creationId xmlns:a16="http://schemas.microsoft.com/office/drawing/2014/main" id="{D6C2DAB8-BED9-4337-A9BD-449F0E600D7C}"/>
                  </a:ext>
                </a:extLst>
              </p:cNvPr>
              <p:cNvSpPr>
                <a:spLocks/>
              </p:cNvSpPr>
              <p:nvPr/>
            </p:nvSpPr>
            <p:spPr bwMode="auto">
              <a:xfrm>
                <a:off x="2620755" y="3029492"/>
                <a:ext cx="6089" cy="28924"/>
              </a:xfrm>
              <a:custGeom>
                <a:avLst/>
                <a:gdLst>
                  <a:gd name="T0" fmla="*/ 3 w 3"/>
                  <a:gd name="T1" fmla="*/ 2 h 14"/>
                  <a:gd name="T2" fmla="*/ 0 w 3"/>
                  <a:gd name="T3" fmla="*/ 2 h 14"/>
                  <a:gd name="T4" fmla="*/ 0 w 3"/>
                  <a:gd name="T5" fmla="*/ 13 h 14"/>
                  <a:gd name="T6" fmla="*/ 3 w 3"/>
                  <a:gd name="T7" fmla="*/ 13 h 14"/>
                  <a:gd name="T8" fmla="*/ 3 w 3"/>
                  <a:gd name="T9" fmla="*/ 2 h 14"/>
                </a:gdLst>
                <a:ahLst/>
                <a:cxnLst>
                  <a:cxn ang="0">
                    <a:pos x="T0" y="T1"/>
                  </a:cxn>
                  <a:cxn ang="0">
                    <a:pos x="T2" y="T3"/>
                  </a:cxn>
                  <a:cxn ang="0">
                    <a:pos x="T4" y="T5"/>
                  </a:cxn>
                  <a:cxn ang="0">
                    <a:pos x="T6" y="T7"/>
                  </a:cxn>
                  <a:cxn ang="0">
                    <a:pos x="T8" y="T9"/>
                  </a:cxn>
                </a:cxnLst>
                <a:rect l="0" t="0" r="r" b="b"/>
                <a:pathLst>
                  <a:path w="3" h="14">
                    <a:moveTo>
                      <a:pt x="3" y="2"/>
                    </a:moveTo>
                    <a:cubicBezTo>
                      <a:pt x="2" y="0"/>
                      <a:pt x="1" y="0"/>
                      <a:pt x="0" y="2"/>
                    </a:cubicBezTo>
                    <a:cubicBezTo>
                      <a:pt x="0" y="5"/>
                      <a:pt x="0" y="9"/>
                      <a:pt x="0" y="13"/>
                    </a:cubicBezTo>
                    <a:cubicBezTo>
                      <a:pt x="0" y="14"/>
                      <a:pt x="3" y="14"/>
                      <a:pt x="3" y="13"/>
                    </a:cubicBezTo>
                    <a:cubicBezTo>
                      <a:pt x="3" y="9"/>
                      <a:pt x="3" y="5"/>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133">
                <a:extLst>
                  <a:ext uri="{FF2B5EF4-FFF2-40B4-BE49-F238E27FC236}">
                    <a16:creationId xmlns:a16="http://schemas.microsoft.com/office/drawing/2014/main" id="{9B9A6814-FB4C-4132-A6A2-93610B83C517}"/>
                  </a:ext>
                </a:extLst>
              </p:cNvPr>
              <p:cNvSpPr>
                <a:spLocks/>
              </p:cNvSpPr>
              <p:nvPr/>
            </p:nvSpPr>
            <p:spPr bwMode="auto">
              <a:xfrm>
                <a:off x="2620755" y="3097996"/>
                <a:ext cx="6089" cy="33491"/>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0" y="5"/>
                      <a:pt x="0" y="10"/>
                      <a:pt x="1" y="15"/>
                    </a:cubicBezTo>
                    <a:cubicBezTo>
                      <a:pt x="1" y="16"/>
                      <a:pt x="2" y="16"/>
                      <a:pt x="2" y="15"/>
                    </a:cubicBezTo>
                    <a:cubicBezTo>
                      <a:pt x="3" y="10"/>
                      <a:pt x="3"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134">
                <a:extLst>
                  <a:ext uri="{FF2B5EF4-FFF2-40B4-BE49-F238E27FC236}">
                    <a16:creationId xmlns:a16="http://schemas.microsoft.com/office/drawing/2014/main" id="{1B063C28-2CD8-487B-A5A1-54AB733A26A4}"/>
                  </a:ext>
                </a:extLst>
              </p:cNvPr>
              <p:cNvSpPr>
                <a:spLocks/>
              </p:cNvSpPr>
              <p:nvPr/>
            </p:nvSpPr>
            <p:spPr bwMode="auto">
              <a:xfrm>
                <a:off x="2620755" y="3172589"/>
                <a:ext cx="6089" cy="24357"/>
              </a:xfrm>
              <a:custGeom>
                <a:avLst/>
                <a:gdLst>
                  <a:gd name="T0" fmla="*/ 2 w 3"/>
                  <a:gd name="T1" fmla="*/ 1 h 12"/>
                  <a:gd name="T2" fmla="*/ 1 w 3"/>
                  <a:gd name="T3" fmla="*/ 1 h 12"/>
                  <a:gd name="T4" fmla="*/ 0 w 3"/>
                  <a:gd name="T5" fmla="*/ 11 h 12"/>
                  <a:gd name="T6" fmla="*/ 3 w 3"/>
                  <a:gd name="T7" fmla="*/ 11 h 12"/>
                  <a:gd name="T8" fmla="*/ 2 w 3"/>
                  <a:gd name="T9" fmla="*/ 1 h 12"/>
                </a:gdLst>
                <a:ahLst/>
                <a:cxnLst>
                  <a:cxn ang="0">
                    <a:pos x="T0" y="T1"/>
                  </a:cxn>
                  <a:cxn ang="0">
                    <a:pos x="T2" y="T3"/>
                  </a:cxn>
                  <a:cxn ang="0">
                    <a:pos x="T4" y="T5"/>
                  </a:cxn>
                  <a:cxn ang="0">
                    <a:pos x="T6" y="T7"/>
                  </a:cxn>
                  <a:cxn ang="0">
                    <a:pos x="T8" y="T9"/>
                  </a:cxn>
                </a:cxnLst>
                <a:rect l="0" t="0" r="r" b="b"/>
                <a:pathLst>
                  <a:path w="3" h="12">
                    <a:moveTo>
                      <a:pt x="2" y="1"/>
                    </a:moveTo>
                    <a:cubicBezTo>
                      <a:pt x="2" y="0"/>
                      <a:pt x="1" y="0"/>
                      <a:pt x="1" y="1"/>
                    </a:cubicBezTo>
                    <a:cubicBezTo>
                      <a:pt x="1" y="4"/>
                      <a:pt x="0" y="7"/>
                      <a:pt x="0" y="11"/>
                    </a:cubicBezTo>
                    <a:cubicBezTo>
                      <a:pt x="0" y="12"/>
                      <a:pt x="3" y="12"/>
                      <a:pt x="3" y="11"/>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135">
                <a:extLst>
                  <a:ext uri="{FF2B5EF4-FFF2-40B4-BE49-F238E27FC236}">
                    <a16:creationId xmlns:a16="http://schemas.microsoft.com/office/drawing/2014/main" id="{7C6A9D49-BB29-4CF4-84D2-329B893E2037}"/>
                  </a:ext>
                </a:extLst>
              </p:cNvPr>
              <p:cNvSpPr>
                <a:spLocks/>
              </p:cNvSpPr>
              <p:nvPr/>
            </p:nvSpPr>
            <p:spPr bwMode="auto">
              <a:xfrm>
                <a:off x="2619233" y="3228915"/>
                <a:ext cx="10656" cy="35014"/>
              </a:xfrm>
              <a:custGeom>
                <a:avLst/>
                <a:gdLst>
                  <a:gd name="T0" fmla="*/ 4 w 5"/>
                  <a:gd name="T1" fmla="*/ 1 h 17"/>
                  <a:gd name="T2" fmla="*/ 1 w 5"/>
                  <a:gd name="T3" fmla="*/ 1 h 17"/>
                  <a:gd name="T4" fmla="*/ 1 w 5"/>
                  <a:gd name="T5" fmla="*/ 16 h 17"/>
                  <a:gd name="T6" fmla="*/ 4 w 5"/>
                  <a:gd name="T7" fmla="*/ 16 h 17"/>
                  <a:gd name="T8" fmla="*/ 4 w 5"/>
                  <a:gd name="T9" fmla="*/ 1 h 17"/>
                </a:gdLst>
                <a:ahLst/>
                <a:cxnLst>
                  <a:cxn ang="0">
                    <a:pos x="T0" y="T1"/>
                  </a:cxn>
                  <a:cxn ang="0">
                    <a:pos x="T2" y="T3"/>
                  </a:cxn>
                  <a:cxn ang="0">
                    <a:pos x="T4" y="T5"/>
                  </a:cxn>
                  <a:cxn ang="0">
                    <a:pos x="T6" y="T7"/>
                  </a:cxn>
                  <a:cxn ang="0">
                    <a:pos x="T8" y="T9"/>
                  </a:cxn>
                </a:cxnLst>
                <a:rect l="0" t="0" r="r" b="b"/>
                <a:pathLst>
                  <a:path w="5" h="17">
                    <a:moveTo>
                      <a:pt x="4" y="1"/>
                    </a:moveTo>
                    <a:cubicBezTo>
                      <a:pt x="4" y="0"/>
                      <a:pt x="1" y="0"/>
                      <a:pt x="1" y="1"/>
                    </a:cubicBezTo>
                    <a:cubicBezTo>
                      <a:pt x="1" y="6"/>
                      <a:pt x="0" y="11"/>
                      <a:pt x="1" y="16"/>
                    </a:cubicBezTo>
                    <a:cubicBezTo>
                      <a:pt x="2" y="17"/>
                      <a:pt x="3" y="17"/>
                      <a:pt x="4" y="16"/>
                    </a:cubicBezTo>
                    <a:cubicBezTo>
                      <a:pt x="5" y="11"/>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136">
                <a:extLst>
                  <a:ext uri="{FF2B5EF4-FFF2-40B4-BE49-F238E27FC236}">
                    <a16:creationId xmlns:a16="http://schemas.microsoft.com/office/drawing/2014/main" id="{61FCAE21-0995-4D56-A56C-FC1E6E119952}"/>
                  </a:ext>
                </a:extLst>
              </p:cNvPr>
              <p:cNvSpPr>
                <a:spLocks/>
              </p:cNvSpPr>
              <p:nvPr/>
            </p:nvSpPr>
            <p:spPr bwMode="auto">
              <a:xfrm>
                <a:off x="2766897" y="2814846"/>
                <a:ext cx="10656" cy="36535"/>
              </a:xfrm>
              <a:custGeom>
                <a:avLst/>
                <a:gdLst>
                  <a:gd name="T0" fmla="*/ 4 w 5"/>
                  <a:gd name="T1" fmla="*/ 2 h 18"/>
                  <a:gd name="T2" fmla="*/ 2 w 5"/>
                  <a:gd name="T3" fmla="*/ 1 h 18"/>
                  <a:gd name="T4" fmla="*/ 2 w 5"/>
                  <a:gd name="T5" fmla="*/ 16 h 18"/>
                  <a:gd name="T6" fmla="*/ 5 w 5"/>
                  <a:gd name="T7" fmla="*/ 16 h 18"/>
                  <a:gd name="T8" fmla="*/ 4 w 5"/>
                  <a:gd name="T9" fmla="*/ 2 h 18"/>
                </a:gdLst>
                <a:ahLst/>
                <a:cxnLst>
                  <a:cxn ang="0">
                    <a:pos x="T0" y="T1"/>
                  </a:cxn>
                  <a:cxn ang="0">
                    <a:pos x="T2" y="T3"/>
                  </a:cxn>
                  <a:cxn ang="0">
                    <a:pos x="T4" y="T5"/>
                  </a:cxn>
                  <a:cxn ang="0">
                    <a:pos x="T6" y="T7"/>
                  </a:cxn>
                  <a:cxn ang="0">
                    <a:pos x="T8" y="T9"/>
                  </a:cxn>
                </a:cxnLst>
                <a:rect l="0" t="0" r="r" b="b"/>
                <a:pathLst>
                  <a:path w="5" h="18">
                    <a:moveTo>
                      <a:pt x="4" y="2"/>
                    </a:moveTo>
                    <a:cubicBezTo>
                      <a:pt x="4" y="0"/>
                      <a:pt x="2" y="0"/>
                      <a:pt x="2" y="1"/>
                    </a:cubicBezTo>
                    <a:cubicBezTo>
                      <a:pt x="0" y="6"/>
                      <a:pt x="1" y="12"/>
                      <a:pt x="2" y="16"/>
                    </a:cubicBezTo>
                    <a:cubicBezTo>
                      <a:pt x="2" y="18"/>
                      <a:pt x="5" y="18"/>
                      <a:pt x="5" y="16"/>
                    </a:cubicBezTo>
                    <a:cubicBezTo>
                      <a:pt x="4" y="11"/>
                      <a:pt x="4" y="7"/>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137">
                <a:extLst>
                  <a:ext uri="{FF2B5EF4-FFF2-40B4-BE49-F238E27FC236}">
                    <a16:creationId xmlns:a16="http://schemas.microsoft.com/office/drawing/2014/main" id="{DB3B4ED0-C0E8-4800-9402-651F27644F8E}"/>
                  </a:ext>
                </a:extLst>
              </p:cNvPr>
              <p:cNvSpPr>
                <a:spLocks/>
              </p:cNvSpPr>
              <p:nvPr/>
            </p:nvSpPr>
            <p:spPr bwMode="auto">
              <a:xfrm>
                <a:off x="2771464" y="2892484"/>
                <a:ext cx="4566" cy="30446"/>
              </a:xfrm>
              <a:custGeom>
                <a:avLst/>
                <a:gdLst>
                  <a:gd name="T0" fmla="*/ 1 w 2"/>
                  <a:gd name="T1" fmla="*/ 0 h 14"/>
                  <a:gd name="T2" fmla="*/ 0 w 2"/>
                  <a:gd name="T3" fmla="*/ 0 h 14"/>
                  <a:gd name="T4" fmla="*/ 1 w 2"/>
                  <a:gd name="T5" fmla="*/ 13 h 14"/>
                  <a:gd name="T6" fmla="*/ 2 w 2"/>
                  <a:gd name="T7" fmla="*/ 13 h 14"/>
                  <a:gd name="T8" fmla="*/ 1 w 2"/>
                  <a:gd name="T9" fmla="*/ 0 h 14"/>
                </a:gdLst>
                <a:ahLst/>
                <a:cxnLst>
                  <a:cxn ang="0">
                    <a:pos x="T0" y="T1"/>
                  </a:cxn>
                  <a:cxn ang="0">
                    <a:pos x="T2" y="T3"/>
                  </a:cxn>
                  <a:cxn ang="0">
                    <a:pos x="T4" y="T5"/>
                  </a:cxn>
                  <a:cxn ang="0">
                    <a:pos x="T6" y="T7"/>
                  </a:cxn>
                  <a:cxn ang="0">
                    <a:pos x="T8" y="T9"/>
                  </a:cxn>
                </a:cxnLst>
                <a:rect l="0" t="0" r="r" b="b"/>
                <a:pathLst>
                  <a:path w="2" h="14">
                    <a:moveTo>
                      <a:pt x="1" y="0"/>
                    </a:moveTo>
                    <a:cubicBezTo>
                      <a:pt x="1" y="0"/>
                      <a:pt x="0" y="0"/>
                      <a:pt x="0" y="0"/>
                    </a:cubicBezTo>
                    <a:cubicBezTo>
                      <a:pt x="0" y="5"/>
                      <a:pt x="0" y="9"/>
                      <a:pt x="1" y="13"/>
                    </a:cubicBezTo>
                    <a:cubicBezTo>
                      <a:pt x="1" y="14"/>
                      <a:pt x="2" y="14"/>
                      <a:pt x="2" y="13"/>
                    </a:cubicBezTo>
                    <a:cubicBezTo>
                      <a:pt x="2" y="8"/>
                      <a:pt x="1" y="5"/>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138">
                <a:extLst>
                  <a:ext uri="{FF2B5EF4-FFF2-40B4-BE49-F238E27FC236}">
                    <a16:creationId xmlns:a16="http://schemas.microsoft.com/office/drawing/2014/main" id="{982A21F3-BC93-43D6-BB28-61FD6E4DD4AC}"/>
                  </a:ext>
                </a:extLst>
              </p:cNvPr>
              <p:cNvSpPr>
                <a:spLocks/>
              </p:cNvSpPr>
              <p:nvPr/>
            </p:nvSpPr>
            <p:spPr bwMode="auto">
              <a:xfrm>
                <a:off x="2771464" y="2951854"/>
                <a:ext cx="6089" cy="25880"/>
              </a:xfrm>
              <a:custGeom>
                <a:avLst/>
                <a:gdLst>
                  <a:gd name="T0" fmla="*/ 3 w 3"/>
                  <a:gd name="T1" fmla="*/ 1 h 13"/>
                  <a:gd name="T2" fmla="*/ 1 w 3"/>
                  <a:gd name="T3" fmla="*/ 1 h 13"/>
                  <a:gd name="T4" fmla="*/ 1 w 3"/>
                  <a:gd name="T5" fmla="*/ 12 h 13"/>
                  <a:gd name="T6" fmla="*/ 3 w 3"/>
                  <a:gd name="T7" fmla="*/ 12 h 13"/>
                  <a:gd name="T8" fmla="*/ 3 w 3"/>
                  <a:gd name="T9" fmla="*/ 1 h 13"/>
                </a:gdLst>
                <a:ahLst/>
                <a:cxnLst>
                  <a:cxn ang="0">
                    <a:pos x="T0" y="T1"/>
                  </a:cxn>
                  <a:cxn ang="0">
                    <a:pos x="T2" y="T3"/>
                  </a:cxn>
                  <a:cxn ang="0">
                    <a:pos x="T4" y="T5"/>
                  </a:cxn>
                  <a:cxn ang="0">
                    <a:pos x="T6" y="T7"/>
                  </a:cxn>
                  <a:cxn ang="0">
                    <a:pos x="T8" y="T9"/>
                  </a:cxn>
                </a:cxnLst>
                <a:rect l="0" t="0" r="r" b="b"/>
                <a:pathLst>
                  <a:path w="3" h="13">
                    <a:moveTo>
                      <a:pt x="3" y="1"/>
                    </a:moveTo>
                    <a:cubicBezTo>
                      <a:pt x="3" y="0"/>
                      <a:pt x="1" y="0"/>
                      <a:pt x="1" y="1"/>
                    </a:cubicBezTo>
                    <a:cubicBezTo>
                      <a:pt x="1" y="5"/>
                      <a:pt x="0" y="8"/>
                      <a:pt x="1" y="12"/>
                    </a:cubicBezTo>
                    <a:cubicBezTo>
                      <a:pt x="1" y="13"/>
                      <a:pt x="3" y="13"/>
                      <a:pt x="3" y="12"/>
                    </a:cubicBezTo>
                    <a:cubicBezTo>
                      <a:pt x="3" y="8"/>
                      <a:pt x="3" y="5"/>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139">
                <a:extLst>
                  <a:ext uri="{FF2B5EF4-FFF2-40B4-BE49-F238E27FC236}">
                    <a16:creationId xmlns:a16="http://schemas.microsoft.com/office/drawing/2014/main" id="{91FF58BC-0431-48E5-9827-816F290E0532}"/>
                  </a:ext>
                </a:extLst>
              </p:cNvPr>
              <p:cNvSpPr>
                <a:spLocks/>
              </p:cNvSpPr>
              <p:nvPr/>
            </p:nvSpPr>
            <p:spPr bwMode="auto">
              <a:xfrm>
                <a:off x="2772986" y="3011224"/>
                <a:ext cx="4566" cy="30446"/>
              </a:xfrm>
              <a:custGeom>
                <a:avLst/>
                <a:gdLst>
                  <a:gd name="T0" fmla="*/ 2 w 2"/>
                  <a:gd name="T1" fmla="*/ 1 h 15"/>
                  <a:gd name="T2" fmla="*/ 0 w 2"/>
                  <a:gd name="T3" fmla="*/ 1 h 15"/>
                  <a:gd name="T4" fmla="*/ 0 w 2"/>
                  <a:gd name="T5" fmla="*/ 14 h 15"/>
                  <a:gd name="T6" fmla="*/ 1 w 2"/>
                  <a:gd name="T7" fmla="*/ 14 h 15"/>
                  <a:gd name="T8" fmla="*/ 2 w 2"/>
                  <a:gd name="T9" fmla="*/ 1 h 15"/>
                </a:gdLst>
                <a:ahLst/>
                <a:cxnLst>
                  <a:cxn ang="0">
                    <a:pos x="T0" y="T1"/>
                  </a:cxn>
                  <a:cxn ang="0">
                    <a:pos x="T2" y="T3"/>
                  </a:cxn>
                  <a:cxn ang="0">
                    <a:pos x="T4" y="T5"/>
                  </a:cxn>
                  <a:cxn ang="0">
                    <a:pos x="T6" y="T7"/>
                  </a:cxn>
                  <a:cxn ang="0">
                    <a:pos x="T8" y="T9"/>
                  </a:cxn>
                </a:cxnLst>
                <a:rect l="0" t="0" r="r" b="b"/>
                <a:pathLst>
                  <a:path w="2" h="15">
                    <a:moveTo>
                      <a:pt x="2" y="1"/>
                    </a:moveTo>
                    <a:cubicBezTo>
                      <a:pt x="2" y="0"/>
                      <a:pt x="0" y="0"/>
                      <a:pt x="0" y="1"/>
                    </a:cubicBezTo>
                    <a:cubicBezTo>
                      <a:pt x="0" y="5"/>
                      <a:pt x="0" y="10"/>
                      <a:pt x="0" y="14"/>
                    </a:cubicBezTo>
                    <a:cubicBezTo>
                      <a:pt x="0" y="15"/>
                      <a:pt x="1" y="15"/>
                      <a:pt x="1" y="14"/>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140">
                <a:extLst>
                  <a:ext uri="{FF2B5EF4-FFF2-40B4-BE49-F238E27FC236}">
                    <a16:creationId xmlns:a16="http://schemas.microsoft.com/office/drawing/2014/main" id="{9F420C94-70E2-473D-A4B9-86313AD1AACF}"/>
                  </a:ext>
                </a:extLst>
              </p:cNvPr>
              <p:cNvSpPr>
                <a:spLocks/>
              </p:cNvSpPr>
              <p:nvPr/>
            </p:nvSpPr>
            <p:spPr bwMode="auto">
              <a:xfrm>
                <a:off x="2766897" y="3084295"/>
                <a:ext cx="10656" cy="25880"/>
              </a:xfrm>
              <a:custGeom>
                <a:avLst/>
                <a:gdLst>
                  <a:gd name="T0" fmla="*/ 2 w 5"/>
                  <a:gd name="T1" fmla="*/ 1 h 13"/>
                  <a:gd name="T2" fmla="*/ 1 w 5"/>
                  <a:gd name="T3" fmla="*/ 1 h 13"/>
                  <a:gd name="T4" fmla="*/ 3 w 5"/>
                  <a:gd name="T5" fmla="*/ 12 h 13"/>
                  <a:gd name="T6" fmla="*/ 4 w 5"/>
                  <a:gd name="T7" fmla="*/ 12 h 13"/>
                  <a:gd name="T8" fmla="*/ 2 w 5"/>
                  <a:gd name="T9" fmla="*/ 1 h 13"/>
                </a:gdLst>
                <a:ahLst/>
                <a:cxnLst>
                  <a:cxn ang="0">
                    <a:pos x="T0" y="T1"/>
                  </a:cxn>
                  <a:cxn ang="0">
                    <a:pos x="T2" y="T3"/>
                  </a:cxn>
                  <a:cxn ang="0">
                    <a:pos x="T4" y="T5"/>
                  </a:cxn>
                  <a:cxn ang="0">
                    <a:pos x="T6" y="T7"/>
                  </a:cxn>
                  <a:cxn ang="0">
                    <a:pos x="T8" y="T9"/>
                  </a:cxn>
                </a:cxnLst>
                <a:rect l="0" t="0" r="r" b="b"/>
                <a:pathLst>
                  <a:path w="5" h="13">
                    <a:moveTo>
                      <a:pt x="2" y="1"/>
                    </a:moveTo>
                    <a:cubicBezTo>
                      <a:pt x="2" y="0"/>
                      <a:pt x="0" y="0"/>
                      <a:pt x="1" y="1"/>
                    </a:cubicBezTo>
                    <a:cubicBezTo>
                      <a:pt x="3" y="5"/>
                      <a:pt x="3" y="8"/>
                      <a:pt x="3" y="12"/>
                    </a:cubicBezTo>
                    <a:cubicBezTo>
                      <a:pt x="3" y="13"/>
                      <a:pt x="4" y="13"/>
                      <a:pt x="4" y="12"/>
                    </a:cubicBezTo>
                    <a:cubicBezTo>
                      <a:pt x="5" y="8"/>
                      <a:pt x="4"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141">
                <a:extLst>
                  <a:ext uri="{FF2B5EF4-FFF2-40B4-BE49-F238E27FC236}">
                    <a16:creationId xmlns:a16="http://schemas.microsoft.com/office/drawing/2014/main" id="{D18F6CAC-2C5E-4449-B01E-F1B6EE80908E}"/>
                  </a:ext>
                </a:extLst>
              </p:cNvPr>
              <p:cNvSpPr>
                <a:spLocks/>
              </p:cNvSpPr>
              <p:nvPr/>
            </p:nvSpPr>
            <p:spPr bwMode="auto">
              <a:xfrm>
                <a:off x="2768419" y="3142142"/>
                <a:ext cx="7611" cy="31969"/>
              </a:xfrm>
              <a:custGeom>
                <a:avLst/>
                <a:gdLst>
                  <a:gd name="T0" fmla="*/ 2 w 3"/>
                  <a:gd name="T1" fmla="*/ 0 h 16"/>
                  <a:gd name="T2" fmla="*/ 1 w 3"/>
                  <a:gd name="T3" fmla="*/ 0 h 16"/>
                  <a:gd name="T4" fmla="*/ 1 w 3"/>
                  <a:gd name="T5" fmla="*/ 15 h 16"/>
                  <a:gd name="T6" fmla="*/ 2 w 3"/>
                  <a:gd name="T7" fmla="*/ 15 h 16"/>
                  <a:gd name="T8" fmla="*/ 2 w 3"/>
                  <a:gd name="T9" fmla="*/ 0 h 16"/>
                </a:gdLst>
                <a:ahLst/>
                <a:cxnLst>
                  <a:cxn ang="0">
                    <a:pos x="T0" y="T1"/>
                  </a:cxn>
                  <a:cxn ang="0">
                    <a:pos x="T2" y="T3"/>
                  </a:cxn>
                  <a:cxn ang="0">
                    <a:pos x="T4" y="T5"/>
                  </a:cxn>
                  <a:cxn ang="0">
                    <a:pos x="T6" y="T7"/>
                  </a:cxn>
                  <a:cxn ang="0">
                    <a:pos x="T8" y="T9"/>
                  </a:cxn>
                </a:cxnLst>
                <a:rect l="0" t="0" r="r" b="b"/>
                <a:pathLst>
                  <a:path w="3" h="16">
                    <a:moveTo>
                      <a:pt x="2" y="0"/>
                    </a:moveTo>
                    <a:cubicBezTo>
                      <a:pt x="2" y="0"/>
                      <a:pt x="1" y="0"/>
                      <a:pt x="1" y="0"/>
                    </a:cubicBezTo>
                    <a:cubicBezTo>
                      <a:pt x="1" y="5"/>
                      <a:pt x="0" y="10"/>
                      <a:pt x="1" y="15"/>
                    </a:cubicBezTo>
                    <a:cubicBezTo>
                      <a:pt x="1" y="16"/>
                      <a:pt x="2" y="16"/>
                      <a:pt x="2" y="15"/>
                    </a:cubicBezTo>
                    <a:cubicBezTo>
                      <a:pt x="3" y="10"/>
                      <a:pt x="2" y="5"/>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142">
                <a:extLst>
                  <a:ext uri="{FF2B5EF4-FFF2-40B4-BE49-F238E27FC236}">
                    <a16:creationId xmlns:a16="http://schemas.microsoft.com/office/drawing/2014/main" id="{BAF7B62B-34D4-4DEE-9178-6238408D9C53}"/>
                  </a:ext>
                </a:extLst>
              </p:cNvPr>
              <p:cNvSpPr>
                <a:spLocks/>
              </p:cNvSpPr>
              <p:nvPr/>
            </p:nvSpPr>
            <p:spPr bwMode="auto">
              <a:xfrm>
                <a:off x="2766897" y="3209124"/>
                <a:ext cx="6089" cy="33491"/>
              </a:xfrm>
              <a:custGeom>
                <a:avLst/>
                <a:gdLst>
                  <a:gd name="T0" fmla="*/ 3 w 3"/>
                  <a:gd name="T1" fmla="*/ 1 h 16"/>
                  <a:gd name="T2" fmla="*/ 1 w 3"/>
                  <a:gd name="T3" fmla="*/ 1 h 16"/>
                  <a:gd name="T4" fmla="*/ 1 w 3"/>
                  <a:gd name="T5" fmla="*/ 15 h 16"/>
                  <a:gd name="T6" fmla="*/ 2 w 3"/>
                  <a:gd name="T7" fmla="*/ 15 h 16"/>
                  <a:gd name="T8" fmla="*/ 3 w 3"/>
                  <a:gd name="T9" fmla="*/ 1 h 16"/>
                </a:gdLst>
                <a:ahLst/>
                <a:cxnLst>
                  <a:cxn ang="0">
                    <a:pos x="T0" y="T1"/>
                  </a:cxn>
                  <a:cxn ang="0">
                    <a:pos x="T2" y="T3"/>
                  </a:cxn>
                  <a:cxn ang="0">
                    <a:pos x="T4" y="T5"/>
                  </a:cxn>
                  <a:cxn ang="0">
                    <a:pos x="T6" y="T7"/>
                  </a:cxn>
                  <a:cxn ang="0">
                    <a:pos x="T8" y="T9"/>
                  </a:cxn>
                </a:cxnLst>
                <a:rect l="0" t="0" r="r" b="b"/>
                <a:pathLst>
                  <a:path w="3" h="16">
                    <a:moveTo>
                      <a:pt x="3" y="1"/>
                    </a:moveTo>
                    <a:cubicBezTo>
                      <a:pt x="3" y="0"/>
                      <a:pt x="1" y="0"/>
                      <a:pt x="1" y="1"/>
                    </a:cubicBezTo>
                    <a:cubicBezTo>
                      <a:pt x="0" y="6"/>
                      <a:pt x="0" y="10"/>
                      <a:pt x="1" y="15"/>
                    </a:cubicBezTo>
                    <a:cubicBezTo>
                      <a:pt x="1" y="16"/>
                      <a:pt x="2" y="16"/>
                      <a:pt x="2" y="15"/>
                    </a:cubicBezTo>
                    <a:cubicBezTo>
                      <a:pt x="3" y="10"/>
                      <a:pt x="3" y="6"/>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143">
                <a:extLst>
                  <a:ext uri="{FF2B5EF4-FFF2-40B4-BE49-F238E27FC236}">
                    <a16:creationId xmlns:a16="http://schemas.microsoft.com/office/drawing/2014/main" id="{B355539E-1CF9-4FBC-88E6-145BFC2A38B0}"/>
                  </a:ext>
                </a:extLst>
              </p:cNvPr>
              <p:cNvSpPr>
                <a:spLocks/>
              </p:cNvSpPr>
              <p:nvPr/>
            </p:nvSpPr>
            <p:spPr bwMode="auto">
              <a:xfrm>
                <a:off x="2763852" y="3260883"/>
                <a:ext cx="12178" cy="33491"/>
              </a:xfrm>
              <a:custGeom>
                <a:avLst/>
                <a:gdLst>
                  <a:gd name="T0" fmla="*/ 4 w 5"/>
                  <a:gd name="T1" fmla="*/ 1 h 16"/>
                  <a:gd name="T2" fmla="*/ 2 w 5"/>
                  <a:gd name="T3" fmla="*/ 1 h 16"/>
                  <a:gd name="T4" fmla="*/ 2 w 5"/>
                  <a:gd name="T5" fmla="*/ 14 h 16"/>
                  <a:gd name="T6" fmla="*/ 5 w 5"/>
                  <a:gd name="T7" fmla="*/ 14 h 16"/>
                  <a:gd name="T8" fmla="*/ 4 w 5"/>
                  <a:gd name="T9" fmla="*/ 1 h 16"/>
                </a:gdLst>
                <a:ahLst/>
                <a:cxnLst>
                  <a:cxn ang="0">
                    <a:pos x="T0" y="T1"/>
                  </a:cxn>
                  <a:cxn ang="0">
                    <a:pos x="T2" y="T3"/>
                  </a:cxn>
                  <a:cxn ang="0">
                    <a:pos x="T4" y="T5"/>
                  </a:cxn>
                  <a:cxn ang="0">
                    <a:pos x="T6" y="T7"/>
                  </a:cxn>
                  <a:cxn ang="0">
                    <a:pos x="T8" y="T9"/>
                  </a:cxn>
                </a:cxnLst>
                <a:rect l="0" t="0" r="r" b="b"/>
                <a:pathLst>
                  <a:path w="5" h="16">
                    <a:moveTo>
                      <a:pt x="4" y="1"/>
                    </a:moveTo>
                    <a:cubicBezTo>
                      <a:pt x="4" y="0"/>
                      <a:pt x="2" y="0"/>
                      <a:pt x="2" y="1"/>
                    </a:cubicBezTo>
                    <a:cubicBezTo>
                      <a:pt x="1" y="5"/>
                      <a:pt x="0" y="10"/>
                      <a:pt x="2" y="14"/>
                    </a:cubicBezTo>
                    <a:cubicBezTo>
                      <a:pt x="2" y="16"/>
                      <a:pt x="5" y="16"/>
                      <a:pt x="5" y="14"/>
                    </a:cubicBezTo>
                    <a:cubicBezTo>
                      <a:pt x="5" y="10"/>
                      <a:pt x="4" y="6"/>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144">
                <a:extLst>
                  <a:ext uri="{FF2B5EF4-FFF2-40B4-BE49-F238E27FC236}">
                    <a16:creationId xmlns:a16="http://schemas.microsoft.com/office/drawing/2014/main" id="{05A03905-4E0F-4671-A767-81C2D8B78A8B}"/>
                  </a:ext>
                </a:extLst>
              </p:cNvPr>
              <p:cNvSpPr>
                <a:spLocks/>
              </p:cNvSpPr>
              <p:nvPr/>
            </p:nvSpPr>
            <p:spPr bwMode="auto">
              <a:xfrm>
                <a:off x="2870414" y="2903140"/>
                <a:ext cx="6089" cy="33491"/>
              </a:xfrm>
              <a:custGeom>
                <a:avLst/>
                <a:gdLst>
                  <a:gd name="T0" fmla="*/ 3 w 3"/>
                  <a:gd name="T1" fmla="*/ 2 h 16"/>
                  <a:gd name="T2" fmla="*/ 0 w 3"/>
                  <a:gd name="T3" fmla="*/ 2 h 16"/>
                  <a:gd name="T4" fmla="*/ 0 w 3"/>
                  <a:gd name="T5" fmla="*/ 14 h 16"/>
                  <a:gd name="T6" fmla="*/ 3 w 3"/>
                  <a:gd name="T7" fmla="*/ 14 h 16"/>
                  <a:gd name="T8" fmla="*/ 3 w 3"/>
                  <a:gd name="T9" fmla="*/ 2 h 16"/>
                </a:gdLst>
                <a:ahLst/>
                <a:cxnLst>
                  <a:cxn ang="0">
                    <a:pos x="T0" y="T1"/>
                  </a:cxn>
                  <a:cxn ang="0">
                    <a:pos x="T2" y="T3"/>
                  </a:cxn>
                  <a:cxn ang="0">
                    <a:pos x="T4" y="T5"/>
                  </a:cxn>
                  <a:cxn ang="0">
                    <a:pos x="T6" y="T7"/>
                  </a:cxn>
                  <a:cxn ang="0">
                    <a:pos x="T8" y="T9"/>
                  </a:cxn>
                </a:cxnLst>
                <a:rect l="0" t="0" r="r" b="b"/>
                <a:pathLst>
                  <a:path w="3" h="16">
                    <a:moveTo>
                      <a:pt x="3" y="2"/>
                    </a:moveTo>
                    <a:cubicBezTo>
                      <a:pt x="3" y="0"/>
                      <a:pt x="0" y="0"/>
                      <a:pt x="0" y="2"/>
                    </a:cubicBezTo>
                    <a:cubicBezTo>
                      <a:pt x="0" y="6"/>
                      <a:pt x="0" y="10"/>
                      <a:pt x="0" y="14"/>
                    </a:cubicBezTo>
                    <a:cubicBezTo>
                      <a:pt x="0" y="16"/>
                      <a:pt x="3" y="16"/>
                      <a:pt x="3" y="14"/>
                    </a:cubicBezTo>
                    <a:cubicBezTo>
                      <a:pt x="3" y="10"/>
                      <a:pt x="3" y="6"/>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145">
                <a:extLst>
                  <a:ext uri="{FF2B5EF4-FFF2-40B4-BE49-F238E27FC236}">
                    <a16:creationId xmlns:a16="http://schemas.microsoft.com/office/drawing/2014/main" id="{684476D3-2EF9-4463-998A-7693998E5982}"/>
                  </a:ext>
                </a:extLst>
              </p:cNvPr>
              <p:cNvSpPr>
                <a:spLocks/>
              </p:cNvSpPr>
              <p:nvPr/>
            </p:nvSpPr>
            <p:spPr bwMode="auto">
              <a:xfrm>
                <a:off x="2871936" y="2971644"/>
                <a:ext cx="6089" cy="35014"/>
              </a:xfrm>
              <a:custGeom>
                <a:avLst/>
                <a:gdLst>
                  <a:gd name="T0" fmla="*/ 2 w 3"/>
                  <a:gd name="T1" fmla="*/ 1 h 17"/>
                  <a:gd name="T2" fmla="*/ 0 w 3"/>
                  <a:gd name="T3" fmla="*/ 1 h 17"/>
                  <a:gd name="T4" fmla="*/ 1 w 3"/>
                  <a:gd name="T5" fmla="*/ 16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0" y="0"/>
                      <a:pt x="0" y="1"/>
                    </a:cubicBezTo>
                    <a:cubicBezTo>
                      <a:pt x="1" y="6"/>
                      <a:pt x="1" y="11"/>
                      <a:pt x="1" y="16"/>
                    </a:cubicBezTo>
                    <a:cubicBezTo>
                      <a:pt x="2" y="17"/>
                      <a:pt x="3" y="16"/>
                      <a:pt x="3" y="15"/>
                    </a:cubicBezTo>
                    <a:cubicBezTo>
                      <a:pt x="3" y="11"/>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146">
                <a:extLst>
                  <a:ext uri="{FF2B5EF4-FFF2-40B4-BE49-F238E27FC236}">
                    <a16:creationId xmlns:a16="http://schemas.microsoft.com/office/drawing/2014/main" id="{CA9A5204-2874-420B-B90B-14D90EC55DB2}"/>
                  </a:ext>
                </a:extLst>
              </p:cNvPr>
              <p:cNvSpPr>
                <a:spLocks/>
              </p:cNvSpPr>
              <p:nvPr/>
            </p:nvSpPr>
            <p:spPr bwMode="auto">
              <a:xfrm>
                <a:off x="2876503" y="3038625"/>
                <a:ext cx="6089" cy="31969"/>
              </a:xfrm>
              <a:custGeom>
                <a:avLst/>
                <a:gdLst>
                  <a:gd name="T0" fmla="*/ 2 w 3"/>
                  <a:gd name="T1" fmla="*/ 1 h 16"/>
                  <a:gd name="T2" fmla="*/ 1 w 3"/>
                  <a:gd name="T3" fmla="*/ 1 h 16"/>
                  <a:gd name="T4" fmla="*/ 1 w 3"/>
                  <a:gd name="T5" fmla="*/ 15 h 16"/>
                  <a:gd name="T6" fmla="*/ 2 w 3"/>
                  <a:gd name="T7" fmla="*/ 15 h 16"/>
                  <a:gd name="T8" fmla="*/ 2 w 3"/>
                  <a:gd name="T9" fmla="*/ 1 h 16"/>
                </a:gdLst>
                <a:ahLst/>
                <a:cxnLst>
                  <a:cxn ang="0">
                    <a:pos x="T0" y="T1"/>
                  </a:cxn>
                  <a:cxn ang="0">
                    <a:pos x="T2" y="T3"/>
                  </a:cxn>
                  <a:cxn ang="0">
                    <a:pos x="T4" y="T5"/>
                  </a:cxn>
                  <a:cxn ang="0">
                    <a:pos x="T6" y="T7"/>
                  </a:cxn>
                  <a:cxn ang="0">
                    <a:pos x="T8" y="T9"/>
                  </a:cxn>
                </a:cxnLst>
                <a:rect l="0" t="0" r="r" b="b"/>
                <a:pathLst>
                  <a:path w="3" h="16">
                    <a:moveTo>
                      <a:pt x="2" y="1"/>
                    </a:moveTo>
                    <a:cubicBezTo>
                      <a:pt x="2" y="0"/>
                      <a:pt x="1" y="0"/>
                      <a:pt x="1" y="1"/>
                    </a:cubicBezTo>
                    <a:cubicBezTo>
                      <a:pt x="1" y="5"/>
                      <a:pt x="0" y="10"/>
                      <a:pt x="1" y="15"/>
                    </a:cubicBezTo>
                    <a:cubicBezTo>
                      <a:pt x="1" y="16"/>
                      <a:pt x="2" y="16"/>
                      <a:pt x="2" y="15"/>
                    </a:cubicBezTo>
                    <a:cubicBezTo>
                      <a:pt x="3"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147">
                <a:extLst>
                  <a:ext uri="{FF2B5EF4-FFF2-40B4-BE49-F238E27FC236}">
                    <a16:creationId xmlns:a16="http://schemas.microsoft.com/office/drawing/2014/main" id="{FEC2C635-017D-45D5-A91C-923B25D30916}"/>
                  </a:ext>
                </a:extLst>
              </p:cNvPr>
              <p:cNvSpPr>
                <a:spLocks/>
              </p:cNvSpPr>
              <p:nvPr/>
            </p:nvSpPr>
            <p:spPr bwMode="auto">
              <a:xfrm>
                <a:off x="2878026" y="3099518"/>
                <a:ext cx="3045" cy="27402"/>
              </a:xfrm>
              <a:custGeom>
                <a:avLst/>
                <a:gdLst>
                  <a:gd name="T0" fmla="*/ 1 w 1"/>
                  <a:gd name="T1" fmla="*/ 1 h 13"/>
                  <a:gd name="T2" fmla="*/ 0 w 1"/>
                  <a:gd name="T3" fmla="*/ 1 h 13"/>
                  <a:gd name="T4" fmla="*/ 0 w 1"/>
                  <a:gd name="T5" fmla="*/ 12 h 13"/>
                  <a:gd name="T6" fmla="*/ 1 w 1"/>
                  <a:gd name="T7" fmla="*/ 12 h 13"/>
                  <a:gd name="T8" fmla="*/ 1 w 1"/>
                  <a:gd name="T9" fmla="*/ 1 h 13"/>
                </a:gdLst>
                <a:ahLst/>
                <a:cxnLst>
                  <a:cxn ang="0">
                    <a:pos x="T0" y="T1"/>
                  </a:cxn>
                  <a:cxn ang="0">
                    <a:pos x="T2" y="T3"/>
                  </a:cxn>
                  <a:cxn ang="0">
                    <a:pos x="T4" y="T5"/>
                  </a:cxn>
                  <a:cxn ang="0">
                    <a:pos x="T6" y="T7"/>
                  </a:cxn>
                  <a:cxn ang="0">
                    <a:pos x="T8" y="T9"/>
                  </a:cxn>
                </a:cxnLst>
                <a:rect l="0" t="0" r="r" b="b"/>
                <a:pathLst>
                  <a:path w="1" h="13">
                    <a:moveTo>
                      <a:pt x="1" y="1"/>
                    </a:moveTo>
                    <a:cubicBezTo>
                      <a:pt x="1" y="0"/>
                      <a:pt x="0" y="0"/>
                      <a:pt x="0" y="1"/>
                    </a:cubicBezTo>
                    <a:cubicBezTo>
                      <a:pt x="0" y="5"/>
                      <a:pt x="0" y="9"/>
                      <a:pt x="0" y="12"/>
                    </a:cubicBezTo>
                    <a:cubicBezTo>
                      <a:pt x="0" y="13"/>
                      <a:pt x="1" y="13"/>
                      <a:pt x="1" y="12"/>
                    </a:cubicBezTo>
                    <a:cubicBezTo>
                      <a:pt x="1" y="9"/>
                      <a:pt x="1"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148">
                <a:extLst>
                  <a:ext uri="{FF2B5EF4-FFF2-40B4-BE49-F238E27FC236}">
                    <a16:creationId xmlns:a16="http://schemas.microsoft.com/office/drawing/2014/main" id="{7ABD30EF-310D-405F-8607-7CABFB27854A}"/>
                  </a:ext>
                </a:extLst>
              </p:cNvPr>
              <p:cNvSpPr>
                <a:spLocks/>
              </p:cNvSpPr>
              <p:nvPr/>
            </p:nvSpPr>
            <p:spPr bwMode="auto">
              <a:xfrm>
                <a:off x="2878026" y="3155844"/>
                <a:ext cx="9134" cy="22835"/>
              </a:xfrm>
              <a:custGeom>
                <a:avLst/>
                <a:gdLst>
                  <a:gd name="T0" fmla="*/ 2 w 4"/>
                  <a:gd name="T1" fmla="*/ 1 h 11"/>
                  <a:gd name="T2" fmla="*/ 0 w 4"/>
                  <a:gd name="T3" fmla="*/ 2 h 11"/>
                  <a:gd name="T4" fmla="*/ 2 w 4"/>
                  <a:gd name="T5" fmla="*/ 10 h 11"/>
                  <a:gd name="T6" fmla="*/ 3 w 4"/>
                  <a:gd name="T7" fmla="*/ 10 h 11"/>
                  <a:gd name="T8" fmla="*/ 2 w 4"/>
                  <a:gd name="T9" fmla="*/ 1 h 11"/>
                </a:gdLst>
                <a:ahLst/>
                <a:cxnLst>
                  <a:cxn ang="0">
                    <a:pos x="T0" y="T1"/>
                  </a:cxn>
                  <a:cxn ang="0">
                    <a:pos x="T2" y="T3"/>
                  </a:cxn>
                  <a:cxn ang="0">
                    <a:pos x="T4" y="T5"/>
                  </a:cxn>
                  <a:cxn ang="0">
                    <a:pos x="T6" y="T7"/>
                  </a:cxn>
                  <a:cxn ang="0">
                    <a:pos x="T8" y="T9"/>
                  </a:cxn>
                </a:cxnLst>
                <a:rect l="0" t="0" r="r" b="b"/>
                <a:pathLst>
                  <a:path w="4" h="11">
                    <a:moveTo>
                      <a:pt x="2" y="1"/>
                    </a:moveTo>
                    <a:cubicBezTo>
                      <a:pt x="2" y="0"/>
                      <a:pt x="0" y="1"/>
                      <a:pt x="0" y="2"/>
                    </a:cubicBezTo>
                    <a:cubicBezTo>
                      <a:pt x="1" y="4"/>
                      <a:pt x="1" y="7"/>
                      <a:pt x="2" y="10"/>
                    </a:cubicBezTo>
                    <a:cubicBezTo>
                      <a:pt x="2" y="11"/>
                      <a:pt x="4" y="11"/>
                      <a:pt x="3" y="10"/>
                    </a:cubicBezTo>
                    <a:cubicBezTo>
                      <a:pt x="3" y="7"/>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149">
                <a:extLst>
                  <a:ext uri="{FF2B5EF4-FFF2-40B4-BE49-F238E27FC236}">
                    <a16:creationId xmlns:a16="http://schemas.microsoft.com/office/drawing/2014/main" id="{12265FD8-7F66-408F-AA0A-39EC4CD613A9}"/>
                  </a:ext>
                </a:extLst>
              </p:cNvPr>
              <p:cNvSpPr>
                <a:spLocks/>
              </p:cNvSpPr>
              <p:nvPr/>
            </p:nvSpPr>
            <p:spPr bwMode="auto">
              <a:xfrm>
                <a:off x="2876503" y="3222825"/>
                <a:ext cx="10656" cy="41103"/>
              </a:xfrm>
              <a:custGeom>
                <a:avLst/>
                <a:gdLst>
                  <a:gd name="T0" fmla="*/ 3 w 5"/>
                  <a:gd name="T1" fmla="*/ 1 h 20"/>
                  <a:gd name="T2" fmla="*/ 0 w 5"/>
                  <a:gd name="T3" fmla="*/ 18 h 20"/>
                  <a:gd name="T4" fmla="*/ 2 w 5"/>
                  <a:gd name="T5" fmla="*/ 19 h 20"/>
                  <a:gd name="T6" fmla="*/ 5 w 5"/>
                  <a:gd name="T7" fmla="*/ 1 h 20"/>
                  <a:gd name="T8" fmla="*/ 3 w 5"/>
                  <a:gd name="T9" fmla="*/ 1 h 20"/>
                </a:gdLst>
                <a:ahLst/>
                <a:cxnLst>
                  <a:cxn ang="0">
                    <a:pos x="T0" y="T1"/>
                  </a:cxn>
                  <a:cxn ang="0">
                    <a:pos x="T2" y="T3"/>
                  </a:cxn>
                  <a:cxn ang="0">
                    <a:pos x="T4" y="T5"/>
                  </a:cxn>
                  <a:cxn ang="0">
                    <a:pos x="T6" y="T7"/>
                  </a:cxn>
                  <a:cxn ang="0">
                    <a:pos x="T8" y="T9"/>
                  </a:cxn>
                </a:cxnLst>
                <a:rect l="0" t="0" r="r" b="b"/>
                <a:pathLst>
                  <a:path w="5" h="20">
                    <a:moveTo>
                      <a:pt x="3" y="1"/>
                    </a:moveTo>
                    <a:cubicBezTo>
                      <a:pt x="2" y="7"/>
                      <a:pt x="0" y="13"/>
                      <a:pt x="0" y="18"/>
                    </a:cubicBezTo>
                    <a:cubicBezTo>
                      <a:pt x="0" y="20"/>
                      <a:pt x="2" y="20"/>
                      <a:pt x="2" y="19"/>
                    </a:cubicBezTo>
                    <a:cubicBezTo>
                      <a:pt x="4" y="13"/>
                      <a:pt x="4" y="7"/>
                      <a:pt x="5" y="1"/>
                    </a:cubicBezTo>
                    <a:cubicBezTo>
                      <a:pt x="5" y="0"/>
                      <a:pt x="3" y="0"/>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150">
                <a:extLst>
                  <a:ext uri="{FF2B5EF4-FFF2-40B4-BE49-F238E27FC236}">
                    <a16:creationId xmlns:a16="http://schemas.microsoft.com/office/drawing/2014/main" id="{3715D9C8-B788-46E7-822B-32A7C3C5F14B}"/>
                  </a:ext>
                </a:extLst>
              </p:cNvPr>
              <p:cNvSpPr>
                <a:spLocks/>
              </p:cNvSpPr>
              <p:nvPr/>
            </p:nvSpPr>
            <p:spPr bwMode="auto">
              <a:xfrm>
                <a:off x="2876503" y="3274584"/>
                <a:ext cx="10656" cy="18268"/>
              </a:xfrm>
              <a:custGeom>
                <a:avLst/>
                <a:gdLst>
                  <a:gd name="T0" fmla="*/ 4 w 5"/>
                  <a:gd name="T1" fmla="*/ 7 h 9"/>
                  <a:gd name="T2" fmla="*/ 2 w 5"/>
                  <a:gd name="T3" fmla="*/ 2 h 9"/>
                  <a:gd name="T4" fmla="*/ 0 w 5"/>
                  <a:gd name="T5" fmla="*/ 2 h 9"/>
                  <a:gd name="T6" fmla="*/ 3 w 5"/>
                  <a:gd name="T7" fmla="*/ 8 h 9"/>
                  <a:gd name="T8" fmla="*/ 4 w 5"/>
                  <a:gd name="T9" fmla="*/ 7 h 9"/>
                </a:gdLst>
                <a:ahLst/>
                <a:cxnLst>
                  <a:cxn ang="0">
                    <a:pos x="T0" y="T1"/>
                  </a:cxn>
                  <a:cxn ang="0">
                    <a:pos x="T2" y="T3"/>
                  </a:cxn>
                  <a:cxn ang="0">
                    <a:pos x="T4" y="T5"/>
                  </a:cxn>
                  <a:cxn ang="0">
                    <a:pos x="T6" y="T7"/>
                  </a:cxn>
                  <a:cxn ang="0">
                    <a:pos x="T8" y="T9"/>
                  </a:cxn>
                </a:cxnLst>
                <a:rect l="0" t="0" r="r" b="b"/>
                <a:pathLst>
                  <a:path w="5" h="9">
                    <a:moveTo>
                      <a:pt x="4" y="7"/>
                    </a:moveTo>
                    <a:cubicBezTo>
                      <a:pt x="3" y="5"/>
                      <a:pt x="2" y="4"/>
                      <a:pt x="2" y="2"/>
                    </a:cubicBezTo>
                    <a:cubicBezTo>
                      <a:pt x="2" y="0"/>
                      <a:pt x="1" y="0"/>
                      <a:pt x="0" y="2"/>
                    </a:cubicBezTo>
                    <a:cubicBezTo>
                      <a:pt x="0" y="4"/>
                      <a:pt x="1" y="7"/>
                      <a:pt x="3" y="8"/>
                    </a:cubicBezTo>
                    <a:cubicBezTo>
                      <a:pt x="4" y="9"/>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151">
                <a:extLst>
                  <a:ext uri="{FF2B5EF4-FFF2-40B4-BE49-F238E27FC236}">
                    <a16:creationId xmlns:a16="http://schemas.microsoft.com/office/drawing/2014/main" id="{D138E450-1192-4EEC-9CF7-EFA7856B9481}"/>
                  </a:ext>
                </a:extLst>
              </p:cNvPr>
              <p:cNvSpPr>
                <a:spLocks/>
              </p:cNvSpPr>
              <p:nvPr/>
            </p:nvSpPr>
            <p:spPr bwMode="auto">
              <a:xfrm>
                <a:off x="2999810" y="2735686"/>
                <a:ext cx="10656" cy="47192"/>
              </a:xfrm>
              <a:custGeom>
                <a:avLst/>
                <a:gdLst>
                  <a:gd name="T0" fmla="*/ 4 w 5"/>
                  <a:gd name="T1" fmla="*/ 2 h 23"/>
                  <a:gd name="T2" fmla="*/ 2 w 5"/>
                  <a:gd name="T3" fmla="*/ 2 h 23"/>
                  <a:gd name="T4" fmla="*/ 1 w 5"/>
                  <a:gd name="T5" fmla="*/ 22 h 23"/>
                  <a:gd name="T6" fmla="*/ 4 w 5"/>
                  <a:gd name="T7" fmla="*/ 21 h 23"/>
                  <a:gd name="T8" fmla="*/ 4 w 5"/>
                  <a:gd name="T9" fmla="*/ 2 h 23"/>
                </a:gdLst>
                <a:ahLst/>
                <a:cxnLst>
                  <a:cxn ang="0">
                    <a:pos x="T0" y="T1"/>
                  </a:cxn>
                  <a:cxn ang="0">
                    <a:pos x="T2" y="T3"/>
                  </a:cxn>
                  <a:cxn ang="0">
                    <a:pos x="T4" y="T5"/>
                  </a:cxn>
                  <a:cxn ang="0">
                    <a:pos x="T6" y="T7"/>
                  </a:cxn>
                  <a:cxn ang="0">
                    <a:pos x="T8" y="T9"/>
                  </a:cxn>
                </a:cxnLst>
                <a:rect l="0" t="0" r="r" b="b"/>
                <a:pathLst>
                  <a:path w="5" h="23">
                    <a:moveTo>
                      <a:pt x="4" y="2"/>
                    </a:moveTo>
                    <a:cubicBezTo>
                      <a:pt x="5" y="1"/>
                      <a:pt x="2" y="0"/>
                      <a:pt x="2" y="2"/>
                    </a:cubicBezTo>
                    <a:cubicBezTo>
                      <a:pt x="1" y="8"/>
                      <a:pt x="0" y="15"/>
                      <a:pt x="1" y="22"/>
                    </a:cubicBezTo>
                    <a:cubicBezTo>
                      <a:pt x="1" y="23"/>
                      <a:pt x="4" y="23"/>
                      <a:pt x="4" y="21"/>
                    </a:cubicBezTo>
                    <a:cubicBezTo>
                      <a:pt x="4" y="15"/>
                      <a:pt x="4" y="9"/>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152">
                <a:extLst>
                  <a:ext uri="{FF2B5EF4-FFF2-40B4-BE49-F238E27FC236}">
                    <a16:creationId xmlns:a16="http://schemas.microsoft.com/office/drawing/2014/main" id="{A891E3AF-84DD-42DC-AD24-1132A24A7C54}"/>
                  </a:ext>
                </a:extLst>
              </p:cNvPr>
              <p:cNvSpPr>
                <a:spLocks/>
              </p:cNvSpPr>
              <p:nvPr/>
            </p:nvSpPr>
            <p:spPr bwMode="auto">
              <a:xfrm>
                <a:off x="2999810" y="2825502"/>
                <a:ext cx="6089" cy="35014"/>
              </a:xfrm>
              <a:custGeom>
                <a:avLst/>
                <a:gdLst>
                  <a:gd name="T0" fmla="*/ 2 w 3"/>
                  <a:gd name="T1" fmla="*/ 1 h 17"/>
                  <a:gd name="T2" fmla="*/ 1 w 3"/>
                  <a:gd name="T3" fmla="*/ 1 h 17"/>
                  <a:gd name="T4" fmla="*/ 0 w 3"/>
                  <a:gd name="T5" fmla="*/ 15 h 17"/>
                  <a:gd name="T6" fmla="*/ 3 w 3"/>
                  <a:gd name="T7" fmla="*/ 15 h 17"/>
                  <a:gd name="T8" fmla="*/ 2 w 3"/>
                  <a:gd name="T9" fmla="*/ 1 h 17"/>
                </a:gdLst>
                <a:ahLst/>
                <a:cxnLst>
                  <a:cxn ang="0">
                    <a:pos x="T0" y="T1"/>
                  </a:cxn>
                  <a:cxn ang="0">
                    <a:pos x="T2" y="T3"/>
                  </a:cxn>
                  <a:cxn ang="0">
                    <a:pos x="T4" y="T5"/>
                  </a:cxn>
                  <a:cxn ang="0">
                    <a:pos x="T6" y="T7"/>
                  </a:cxn>
                  <a:cxn ang="0">
                    <a:pos x="T8" y="T9"/>
                  </a:cxn>
                </a:cxnLst>
                <a:rect l="0" t="0" r="r" b="b"/>
                <a:pathLst>
                  <a:path w="3" h="17">
                    <a:moveTo>
                      <a:pt x="2" y="1"/>
                    </a:moveTo>
                    <a:cubicBezTo>
                      <a:pt x="2" y="0"/>
                      <a:pt x="1" y="0"/>
                      <a:pt x="1" y="1"/>
                    </a:cubicBezTo>
                    <a:cubicBezTo>
                      <a:pt x="0" y="6"/>
                      <a:pt x="0" y="10"/>
                      <a:pt x="0" y="15"/>
                    </a:cubicBezTo>
                    <a:cubicBezTo>
                      <a:pt x="0" y="17"/>
                      <a:pt x="2" y="17"/>
                      <a:pt x="3" y="15"/>
                    </a:cubicBezTo>
                    <a:cubicBezTo>
                      <a:pt x="3" y="10"/>
                      <a:pt x="2"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153">
                <a:extLst>
                  <a:ext uri="{FF2B5EF4-FFF2-40B4-BE49-F238E27FC236}">
                    <a16:creationId xmlns:a16="http://schemas.microsoft.com/office/drawing/2014/main" id="{191BF695-898E-4AC0-9DCB-4B4C8D719015}"/>
                  </a:ext>
                </a:extLst>
              </p:cNvPr>
              <p:cNvSpPr>
                <a:spLocks/>
              </p:cNvSpPr>
              <p:nvPr/>
            </p:nvSpPr>
            <p:spPr bwMode="auto">
              <a:xfrm>
                <a:off x="2999810" y="2897051"/>
                <a:ext cx="6089" cy="22835"/>
              </a:xfrm>
              <a:custGeom>
                <a:avLst/>
                <a:gdLst>
                  <a:gd name="T0" fmla="*/ 2 w 3"/>
                  <a:gd name="T1" fmla="*/ 1 h 11"/>
                  <a:gd name="T2" fmla="*/ 0 w 3"/>
                  <a:gd name="T3" fmla="*/ 2 h 11"/>
                  <a:gd name="T4" fmla="*/ 1 w 3"/>
                  <a:gd name="T5" fmla="*/ 10 h 11"/>
                  <a:gd name="T6" fmla="*/ 3 w 3"/>
                  <a:gd name="T7" fmla="*/ 10 h 11"/>
                  <a:gd name="T8" fmla="*/ 2 w 3"/>
                  <a:gd name="T9" fmla="*/ 1 h 11"/>
                </a:gdLst>
                <a:ahLst/>
                <a:cxnLst>
                  <a:cxn ang="0">
                    <a:pos x="T0" y="T1"/>
                  </a:cxn>
                  <a:cxn ang="0">
                    <a:pos x="T2" y="T3"/>
                  </a:cxn>
                  <a:cxn ang="0">
                    <a:pos x="T4" y="T5"/>
                  </a:cxn>
                  <a:cxn ang="0">
                    <a:pos x="T6" y="T7"/>
                  </a:cxn>
                  <a:cxn ang="0">
                    <a:pos x="T8" y="T9"/>
                  </a:cxn>
                </a:cxnLst>
                <a:rect l="0" t="0" r="r" b="b"/>
                <a:pathLst>
                  <a:path w="3" h="11">
                    <a:moveTo>
                      <a:pt x="2" y="1"/>
                    </a:moveTo>
                    <a:cubicBezTo>
                      <a:pt x="2" y="0"/>
                      <a:pt x="0" y="0"/>
                      <a:pt x="0" y="2"/>
                    </a:cubicBezTo>
                    <a:cubicBezTo>
                      <a:pt x="1" y="4"/>
                      <a:pt x="1" y="7"/>
                      <a:pt x="1" y="10"/>
                    </a:cubicBezTo>
                    <a:cubicBezTo>
                      <a:pt x="2" y="11"/>
                      <a:pt x="3" y="11"/>
                      <a:pt x="3" y="10"/>
                    </a:cubicBezTo>
                    <a:cubicBezTo>
                      <a:pt x="3" y="7"/>
                      <a:pt x="2"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154">
                <a:extLst>
                  <a:ext uri="{FF2B5EF4-FFF2-40B4-BE49-F238E27FC236}">
                    <a16:creationId xmlns:a16="http://schemas.microsoft.com/office/drawing/2014/main" id="{AF14B5A1-D587-4A88-85AF-774A8BEEDFE1}"/>
                  </a:ext>
                </a:extLst>
              </p:cNvPr>
              <p:cNvSpPr>
                <a:spLocks/>
              </p:cNvSpPr>
              <p:nvPr/>
            </p:nvSpPr>
            <p:spPr bwMode="auto">
              <a:xfrm>
                <a:off x="2995243" y="2960988"/>
                <a:ext cx="9134" cy="39580"/>
              </a:xfrm>
              <a:custGeom>
                <a:avLst/>
                <a:gdLst>
                  <a:gd name="T0" fmla="*/ 2 w 4"/>
                  <a:gd name="T1" fmla="*/ 1 h 19"/>
                  <a:gd name="T2" fmla="*/ 1 w 4"/>
                  <a:gd name="T3" fmla="*/ 1 h 19"/>
                  <a:gd name="T4" fmla="*/ 0 w 4"/>
                  <a:gd name="T5" fmla="*/ 18 h 19"/>
                  <a:gd name="T6" fmla="*/ 2 w 4"/>
                  <a:gd name="T7" fmla="*/ 18 h 19"/>
                  <a:gd name="T8" fmla="*/ 2 w 4"/>
                  <a:gd name="T9" fmla="*/ 1 h 19"/>
                </a:gdLst>
                <a:ahLst/>
                <a:cxnLst>
                  <a:cxn ang="0">
                    <a:pos x="T0" y="T1"/>
                  </a:cxn>
                  <a:cxn ang="0">
                    <a:pos x="T2" y="T3"/>
                  </a:cxn>
                  <a:cxn ang="0">
                    <a:pos x="T4" y="T5"/>
                  </a:cxn>
                  <a:cxn ang="0">
                    <a:pos x="T6" y="T7"/>
                  </a:cxn>
                  <a:cxn ang="0">
                    <a:pos x="T8" y="T9"/>
                  </a:cxn>
                </a:cxnLst>
                <a:rect l="0" t="0" r="r" b="b"/>
                <a:pathLst>
                  <a:path w="4" h="19">
                    <a:moveTo>
                      <a:pt x="2" y="1"/>
                    </a:moveTo>
                    <a:cubicBezTo>
                      <a:pt x="2" y="0"/>
                      <a:pt x="1" y="0"/>
                      <a:pt x="1" y="1"/>
                    </a:cubicBezTo>
                    <a:cubicBezTo>
                      <a:pt x="2" y="7"/>
                      <a:pt x="1" y="12"/>
                      <a:pt x="0" y="18"/>
                    </a:cubicBezTo>
                    <a:cubicBezTo>
                      <a:pt x="0" y="19"/>
                      <a:pt x="2" y="19"/>
                      <a:pt x="2" y="18"/>
                    </a:cubicBezTo>
                    <a:cubicBezTo>
                      <a:pt x="4" y="13"/>
                      <a:pt x="3"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155">
                <a:extLst>
                  <a:ext uri="{FF2B5EF4-FFF2-40B4-BE49-F238E27FC236}">
                    <a16:creationId xmlns:a16="http://schemas.microsoft.com/office/drawing/2014/main" id="{2305DF69-BF3B-43F3-9463-22FE432C03F9}"/>
                  </a:ext>
                </a:extLst>
              </p:cNvPr>
              <p:cNvSpPr>
                <a:spLocks/>
              </p:cNvSpPr>
              <p:nvPr/>
            </p:nvSpPr>
            <p:spPr bwMode="auto">
              <a:xfrm>
                <a:off x="2993721" y="3040148"/>
                <a:ext cx="4566" cy="33491"/>
              </a:xfrm>
              <a:custGeom>
                <a:avLst/>
                <a:gdLst>
                  <a:gd name="T0" fmla="*/ 2 w 2"/>
                  <a:gd name="T1" fmla="*/ 1 h 16"/>
                  <a:gd name="T2" fmla="*/ 1 w 2"/>
                  <a:gd name="T3" fmla="*/ 1 h 16"/>
                  <a:gd name="T4" fmla="*/ 0 w 2"/>
                  <a:gd name="T5" fmla="*/ 15 h 16"/>
                  <a:gd name="T6" fmla="*/ 2 w 2"/>
                  <a:gd name="T7" fmla="*/ 15 h 16"/>
                  <a:gd name="T8" fmla="*/ 2 w 2"/>
                  <a:gd name="T9" fmla="*/ 1 h 16"/>
                </a:gdLst>
                <a:ahLst/>
                <a:cxnLst>
                  <a:cxn ang="0">
                    <a:pos x="T0" y="T1"/>
                  </a:cxn>
                  <a:cxn ang="0">
                    <a:pos x="T2" y="T3"/>
                  </a:cxn>
                  <a:cxn ang="0">
                    <a:pos x="T4" y="T5"/>
                  </a:cxn>
                  <a:cxn ang="0">
                    <a:pos x="T6" y="T7"/>
                  </a:cxn>
                  <a:cxn ang="0">
                    <a:pos x="T8" y="T9"/>
                  </a:cxn>
                </a:cxnLst>
                <a:rect l="0" t="0" r="r" b="b"/>
                <a:pathLst>
                  <a:path w="2" h="16">
                    <a:moveTo>
                      <a:pt x="2" y="1"/>
                    </a:moveTo>
                    <a:cubicBezTo>
                      <a:pt x="2" y="0"/>
                      <a:pt x="1" y="0"/>
                      <a:pt x="1" y="1"/>
                    </a:cubicBezTo>
                    <a:cubicBezTo>
                      <a:pt x="0" y="5"/>
                      <a:pt x="0" y="10"/>
                      <a:pt x="0" y="15"/>
                    </a:cubicBezTo>
                    <a:cubicBezTo>
                      <a:pt x="0" y="16"/>
                      <a:pt x="2" y="16"/>
                      <a:pt x="2" y="15"/>
                    </a:cubicBezTo>
                    <a:cubicBezTo>
                      <a:pt x="2" y="10"/>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5" name="Freeform 156">
                <a:extLst>
                  <a:ext uri="{FF2B5EF4-FFF2-40B4-BE49-F238E27FC236}">
                    <a16:creationId xmlns:a16="http://schemas.microsoft.com/office/drawing/2014/main" id="{A45FA7F5-5DEE-4F8F-B457-7AA6F197669C}"/>
                  </a:ext>
                </a:extLst>
              </p:cNvPr>
              <p:cNvSpPr>
                <a:spLocks/>
              </p:cNvSpPr>
              <p:nvPr/>
            </p:nvSpPr>
            <p:spPr bwMode="auto">
              <a:xfrm>
                <a:off x="2993721" y="3099518"/>
                <a:ext cx="4566" cy="28924"/>
              </a:xfrm>
              <a:custGeom>
                <a:avLst/>
                <a:gdLst>
                  <a:gd name="T0" fmla="*/ 2 w 2"/>
                  <a:gd name="T1" fmla="*/ 1 h 14"/>
                  <a:gd name="T2" fmla="*/ 0 w 2"/>
                  <a:gd name="T3" fmla="*/ 1 h 14"/>
                  <a:gd name="T4" fmla="*/ 0 w 2"/>
                  <a:gd name="T5" fmla="*/ 12 h 14"/>
                  <a:gd name="T6" fmla="*/ 2 w 2"/>
                  <a:gd name="T7" fmla="*/ 12 h 14"/>
                  <a:gd name="T8" fmla="*/ 2 w 2"/>
                  <a:gd name="T9" fmla="*/ 1 h 14"/>
                </a:gdLst>
                <a:ahLst/>
                <a:cxnLst>
                  <a:cxn ang="0">
                    <a:pos x="T0" y="T1"/>
                  </a:cxn>
                  <a:cxn ang="0">
                    <a:pos x="T2" y="T3"/>
                  </a:cxn>
                  <a:cxn ang="0">
                    <a:pos x="T4" y="T5"/>
                  </a:cxn>
                  <a:cxn ang="0">
                    <a:pos x="T6" y="T7"/>
                  </a:cxn>
                  <a:cxn ang="0">
                    <a:pos x="T8" y="T9"/>
                  </a:cxn>
                </a:cxnLst>
                <a:rect l="0" t="0" r="r" b="b"/>
                <a:pathLst>
                  <a:path w="2" h="14">
                    <a:moveTo>
                      <a:pt x="2" y="1"/>
                    </a:moveTo>
                    <a:cubicBezTo>
                      <a:pt x="2" y="0"/>
                      <a:pt x="1" y="0"/>
                      <a:pt x="0" y="1"/>
                    </a:cubicBezTo>
                    <a:cubicBezTo>
                      <a:pt x="0" y="5"/>
                      <a:pt x="0" y="9"/>
                      <a:pt x="0" y="12"/>
                    </a:cubicBezTo>
                    <a:cubicBezTo>
                      <a:pt x="0" y="14"/>
                      <a:pt x="2" y="14"/>
                      <a:pt x="2" y="12"/>
                    </a:cubicBezTo>
                    <a:cubicBezTo>
                      <a:pt x="2" y="9"/>
                      <a:pt x="2" y="5"/>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6" name="Freeform 157">
                <a:extLst>
                  <a:ext uri="{FF2B5EF4-FFF2-40B4-BE49-F238E27FC236}">
                    <a16:creationId xmlns:a16="http://schemas.microsoft.com/office/drawing/2014/main" id="{813D9D86-A047-40B4-98E8-46584975ECE3}"/>
                  </a:ext>
                </a:extLst>
              </p:cNvPr>
              <p:cNvSpPr>
                <a:spLocks/>
              </p:cNvSpPr>
              <p:nvPr/>
            </p:nvSpPr>
            <p:spPr bwMode="auto">
              <a:xfrm>
                <a:off x="2986109" y="3164978"/>
                <a:ext cx="12178" cy="44147"/>
              </a:xfrm>
              <a:custGeom>
                <a:avLst/>
                <a:gdLst>
                  <a:gd name="T0" fmla="*/ 2 w 5"/>
                  <a:gd name="T1" fmla="*/ 2 h 22"/>
                  <a:gd name="T2" fmla="*/ 0 w 5"/>
                  <a:gd name="T3" fmla="*/ 2 h 22"/>
                  <a:gd name="T4" fmla="*/ 2 w 5"/>
                  <a:gd name="T5" fmla="*/ 21 h 22"/>
                  <a:gd name="T6" fmla="*/ 3 w 5"/>
                  <a:gd name="T7" fmla="*/ 21 h 22"/>
                  <a:gd name="T8" fmla="*/ 2 w 5"/>
                  <a:gd name="T9" fmla="*/ 2 h 22"/>
                </a:gdLst>
                <a:ahLst/>
                <a:cxnLst>
                  <a:cxn ang="0">
                    <a:pos x="T0" y="T1"/>
                  </a:cxn>
                  <a:cxn ang="0">
                    <a:pos x="T2" y="T3"/>
                  </a:cxn>
                  <a:cxn ang="0">
                    <a:pos x="T4" y="T5"/>
                  </a:cxn>
                  <a:cxn ang="0">
                    <a:pos x="T6" y="T7"/>
                  </a:cxn>
                  <a:cxn ang="0">
                    <a:pos x="T8" y="T9"/>
                  </a:cxn>
                </a:cxnLst>
                <a:rect l="0" t="0" r="r" b="b"/>
                <a:pathLst>
                  <a:path w="5" h="22">
                    <a:moveTo>
                      <a:pt x="2" y="2"/>
                    </a:moveTo>
                    <a:cubicBezTo>
                      <a:pt x="2" y="0"/>
                      <a:pt x="0" y="0"/>
                      <a:pt x="0" y="2"/>
                    </a:cubicBezTo>
                    <a:cubicBezTo>
                      <a:pt x="0" y="8"/>
                      <a:pt x="0" y="15"/>
                      <a:pt x="2" y="21"/>
                    </a:cubicBezTo>
                    <a:cubicBezTo>
                      <a:pt x="2" y="22"/>
                      <a:pt x="3" y="22"/>
                      <a:pt x="3" y="21"/>
                    </a:cubicBezTo>
                    <a:cubicBezTo>
                      <a:pt x="5" y="15"/>
                      <a:pt x="3" y="8"/>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158">
                <a:extLst>
                  <a:ext uri="{FF2B5EF4-FFF2-40B4-BE49-F238E27FC236}">
                    <a16:creationId xmlns:a16="http://schemas.microsoft.com/office/drawing/2014/main" id="{5354855F-48FF-484F-AC79-F09281E23B1E}"/>
                  </a:ext>
                </a:extLst>
              </p:cNvPr>
              <p:cNvSpPr>
                <a:spLocks/>
              </p:cNvSpPr>
              <p:nvPr/>
            </p:nvSpPr>
            <p:spPr bwMode="auto">
              <a:xfrm>
                <a:off x="2989154" y="3235004"/>
                <a:ext cx="9134" cy="24357"/>
              </a:xfrm>
              <a:custGeom>
                <a:avLst/>
                <a:gdLst>
                  <a:gd name="T0" fmla="*/ 2 w 4"/>
                  <a:gd name="T1" fmla="*/ 1 h 12"/>
                  <a:gd name="T2" fmla="*/ 0 w 4"/>
                  <a:gd name="T3" fmla="*/ 1 h 12"/>
                  <a:gd name="T4" fmla="*/ 1 w 4"/>
                  <a:gd name="T5" fmla="*/ 11 h 12"/>
                  <a:gd name="T6" fmla="*/ 3 w 4"/>
                  <a:gd name="T7" fmla="*/ 11 h 12"/>
                  <a:gd name="T8" fmla="*/ 2 w 4"/>
                  <a:gd name="T9" fmla="*/ 1 h 12"/>
                </a:gdLst>
                <a:ahLst/>
                <a:cxnLst>
                  <a:cxn ang="0">
                    <a:pos x="T0" y="T1"/>
                  </a:cxn>
                  <a:cxn ang="0">
                    <a:pos x="T2" y="T3"/>
                  </a:cxn>
                  <a:cxn ang="0">
                    <a:pos x="T4" y="T5"/>
                  </a:cxn>
                  <a:cxn ang="0">
                    <a:pos x="T6" y="T7"/>
                  </a:cxn>
                  <a:cxn ang="0">
                    <a:pos x="T8" y="T9"/>
                  </a:cxn>
                </a:cxnLst>
                <a:rect l="0" t="0" r="r" b="b"/>
                <a:pathLst>
                  <a:path w="4" h="12">
                    <a:moveTo>
                      <a:pt x="2" y="1"/>
                    </a:moveTo>
                    <a:cubicBezTo>
                      <a:pt x="2" y="0"/>
                      <a:pt x="0" y="0"/>
                      <a:pt x="0" y="1"/>
                    </a:cubicBezTo>
                    <a:cubicBezTo>
                      <a:pt x="0" y="4"/>
                      <a:pt x="0" y="8"/>
                      <a:pt x="1" y="11"/>
                    </a:cubicBezTo>
                    <a:cubicBezTo>
                      <a:pt x="2" y="12"/>
                      <a:pt x="3" y="12"/>
                      <a:pt x="3" y="11"/>
                    </a:cubicBezTo>
                    <a:cubicBezTo>
                      <a:pt x="4" y="8"/>
                      <a:pt x="3" y="4"/>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5" name="组合 204">
              <a:extLst>
                <a:ext uri="{FF2B5EF4-FFF2-40B4-BE49-F238E27FC236}">
                  <a16:creationId xmlns:a16="http://schemas.microsoft.com/office/drawing/2014/main" id="{9E68E63B-8F1C-4741-9B5D-D0CFA312DFEA}"/>
                </a:ext>
              </a:extLst>
            </p:cNvPr>
            <p:cNvGrpSpPr/>
            <p:nvPr/>
          </p:nvGrpSpPr>
          <p:grpSpPr>
            <a:xfrm>
              <a:off x="2672512" y="5788635"/>
              <a:ext cx="672861" cy="642415"/>
              <a:chOff x="1498814" y="5125712"/>
              <a:chExt cx="672861" cy="642415"/>
            </a:xfrm>
            <a:solidFill>
              <a:schemeClr val="bg1"/>
            </a:solidFill>
          </p:grpSpPr>
          <p:sp>
            <p:nvSpPr>
              <p:cNvPr id="158" name="Freeform 159">
                <a:extLst>
                  <a:ext uri="{FF2B5EF4-FFF2-40B4-BE49-F238E27FC236}">
                    <a16:creationId xmlns:a16="http://schemas.microsoft.com/office/drawing/2014/main" id="{DB7814A7-1FB9-4D53-9A75-CDB5773D500F}"/>
                  </a:ext>
                </a:extLst>
              </p:cNvPr>
              <p:cNvSpPr>
                <a:spLocks noEditPoints="1"/>
              </p:cNvSpPr>
              <p:nvPr/>
            </p:nvSpPr>
            <p:spPr bwMode="auto">
              <a:xfrm>
                <a:off x="1498814" y="5125712"/>
                <a:ext cx="672861" cy="642415"/>
              </a:xfrm>
              <a:custGeom>
                <a:avLst/>
                <a:gdLst>
                  <a:gd name="T0" fmla="*/ 254 w 300"/>
                  <a:gd name="T1" fmla="*/ 79 h 310"/>
                  <a:gd name="T2" fmla="*/ 185 w 300"/>
                  <a:gd name="T3" fmla="*/ 6 h 310"/>
                  <a:gd name="T4" fmla="*/ 93 w 300"/>
                  <a:gd name="T5" fmla="*/ 17 h 310"/>
                  <a:gd name="T6" fmla="*/ 36 w 300"/>
                  <a:gd name="T7" fmla="*/ 105 h 310"/>
                  <a:gd name="T8" fmla="*/ 73 w 300"/>
                  <a:gd name="T9" fmla="*/ 306 h 310"/>
                  <a:gd name="T10" fmla="*/ 115 w 300"/>
                  <a:gd name="T11" fmla="*/ 291 h 310"/>
                  <a:gd name="T12" fmla="*/ 298 w 300"/>
                  <a:gd name="T13" fmla="*/ 137 h 310"/>
                  <a:gd name="T14" fmla="*/ 130 w 300"/>
                  <a:gd name="T15" fmla="*/ 40 h 310"/>
                  <a:gd name="T16" fmla="*/ 68 w 300"/>
                  <a:gd name="T17" fmla="*/ 82 h 310"/>
                  <a:gd name="T18" fmla="*/ 120 w 300"/>
                  <a:gd name="T19" fmla="*/ 47 h 310"/>
                  <a:gd name="T20" fmla="*/ 67 w 300"/>
                  <a:gd name="T21" fmla="*/ 73 h 310"/>
                  <a:gd name="T22" fmla="*/ 120 w 300"/>
                  <a:gd name="T23" fmla="*/ 47 h 310"/>
                  <a:gd name="T24" fmla="*/ 186 w 300"/>
                  <a:gd name="T25" fmla="*/ 10 h 310"/>
                  <a:gd name="T26" fmla="*/ 254 w 300"/>
                  <a:gd name="T27" fmla="*/ 72 h 310"/>
                  <a:gd name="T28" fmla="*/ 134 w 300"/>
                  <a:gd name="T29" fmla="*/ 146 h 310"/>
                  <a:gd name="T30" fmla="*/ 65 w 300"/>
                  <a:gd name="T31" fmla="*/ 207 h 310"/>
                  <a:gd name="T32" fmla="*/ 60 w 300"/>
                  <a:gd name="T33" fmla="*/ 199 h 310"/>
                  <a:gd name="T34" fmla="*/ 55 w 300"/>
                  <a:gd name="T35" fmla="*/ 191 h 310"/>
                  <a:gd name="T36" fmla="*/ 52 w 300"/>
                  <a:gd name="T37" fmla="*/ 186 h 310"/>
                  <a:gd name="T38" fmla="*/ 49 w 300"/>
                  <a:gd name="T39" fmla="*/ 182 h 310"/>
                  <a:gd name="T40" fmla="*/ 43 w 300"/>
                  <a:gd name="T41" fmla="*/ 173 h 310"/>
                  <a:gd name="T42" fmla="*/ 38 w 300"/>
                  <a:gd name="T43" fmla="*/ 165 h 310"/>
                  <a:gd name="T44" fmla="*/ 34 w 300"/>
                  <a:gd name="T45" fmla="*/ 157 h 310"/>
                  <a:gd name="T46" fmla="*/ 29 w 300"/>
                  <a:gd name="T47" fmla="*/ 150 h 310"/>
                  <a:gd name="T48" fmla="*/ 53 w 300"/>
                  <a:gd name="T49" fmla="*/ 117 h 310"/>
                  <a:gd name="T50" fmla="*/ 70 w 300"/>
                  <a:gd name="T51" fmla="*/ 95 h 310"/>
                  <a:gd name="T52" fmla="*/ 13 w 300"/>
                  <a:gd name="T53" fmla="*/ 130 h 310"/>
                  <a:gd name="T54" fmla="*/ 192 w 300"/>
                  <a:gd name="T55" fmla="*/ 141 h 310"/>
                  <a:gd name="T56" fmla="*/ 154 w 300"/>
                  <a:gd name="T57" fmla="*/ 167 h 310"/>
                  <a:gd name="T58" fmla="*/ 176 w 300"/>
                  <a:gd name="T59" fmla="*/ 124 h 310"/>
                  <a:gd name="T60" fmla="*/ 11 w 300"/>
                  <a:gd name="T61" fmla="*/ 154 h 310"/>
                  <a:gd name="T62" fmla="*/ 18 w 300"/>
                  <a:gd name="T63" fmla="*/ 144 h 310"/>
                  <a:gd name="T64" fmla="*/ 16 w 300"/>
                  <a:gd name="T65" fmla="*/ 166 h 310"/>
                  <a:gd name="T66" fmla="*/ 16 w 300"/>
                  <a:gd name="T67" fmla="*/ 167 h 310"/>
                  <a:gd name="T68" fmla="*/ 24 w 300"/>
                  <a:gd name="T69" fmla="*/ 153 h 310"/>
                  <a:gd name="T70" fmla="*/ 23 w 300"/>
                  <a:gd name="T71" fmla="*/ 168 h 310"/>
                  <a:gd name="T72" fmla="*/ 25 w 300"/>
                  <a:gd name="T73" fmla="*/ 186 h 310"/>
                  <a:gd name="T74" fmla="*/ 28 w 300"/>
                  <a:gd name="T75" fmla="*/ 161 h 310"/>
                  <a:gd name="T76" fmla="*/ 27 w 300"/>
                  <a:gd name="T77" fmla="*/ 188 h 310"/>
                  <a:gd name="T78" fmla="*/ 35 w 300"/>
                  <a:gd name="T79" fmla="*/ 172 h 310"/>
                  <a:gd name="T80" fmla="*/ 28 w 300"/>
                  <a:gd name="T81" fmla="*/ 192 h 310"/>
                  <a:gd name="T82" fmla="*/ 40 w 300"/>
                  <a:gd name="T83" fmla="*/ 220 h 310"/>
                  <a:gd name="T84" fmla="*/ 51 w 300"/>
                  <a:gd name="T85" fmla="*/ 196 h 310"/>
                  <a:gd name="T86" fmla="*/ 47 w 300"/>
                  <a:gd name="T87" fmla="*/ 236 h 310"/>
                  <a:gd name="T88" fmla="*/ 62 w 300"/>
                  <a:gd name="T89" fmla="*/ 216 h 310"/>
                  <a:gd name="T90" fmla="*/ 64 w 300"/>
                  <a:gd name="T91" fmla="*/ 217 h 310"/>
                  <a:gd name="T92" fmla="*/ 52 w 300"/>
                  <a:gd name="T93" fmla="*/ 249 h 310"/>
                  <a:gd name="T94" fmla="*/ 64 w 300"/>
                  <a:gd name="T95" fmla="*/ 275 h 310"/>
                  <a:gd name="T96" fmla="*/ 64 w 300"/>
                  <a:gd name="T97" fmla="*/ 276 h 310"/>
                  <a:gd name="T98" fmla="*/ 78 w 300"/>
                  <a:gd name="T99" fmla="*/ 244 h 310"/>
                  <a:gd name="T100" fmla="*/ 71 w 300"/>
                  <a:gd name="T101" fmla="*/ 288 h 310"/>
                  <a:gd name="T102" fmla="*/ 81 w 300"/>
                  <a:gd name="T103" fmla="*/ 297 h 310"/>
                  <a:gd name="T104" fmla="*/ 94 w 300"/>
                  <a:gd name="T105" fmla="*/ 290 h 310"/>
                  <a:gd name="T106" fmla="*/ 109 w 300"/>
                  <a:gd name="T107" fmla="*/ 288 h 310"/>
                  <a:gd name="T108" fmla="*/ 114 w 300"/>
                  <a:gd name="T109" fmla="*/ 286 h 310"/>
                  <a:gd name="T110" fmla="*/ 111 w 300"/>
                  <a:gd name="T111" fmla="*/ 280 h 310"/>
                  <a:gd name="T112" fmla="*/ 105 w 300"/>
                  <a:gd name="T113" fmla="*/ 271 h 310"/>
                  <a:gd name="T114" fmla="*/ 98 w 300"/>
                  <a:gd name="T115" fmla="*/ 260 h 310"/>
                  <a:gd name="T116" fmla="*/ 90 w 300"/>
                  <a:gd name="T117" fmla="*/ 247 h 310"/>
                  <a:gd name="T118" fmla="*/ 83 w 300"/>
                  <a:gd name="T119" fmla="*/ 235 h 310"/>
                  <a:gd name="T120" fmla="*/ 150 w 300"/>
                  <a:gd name="T121" fmla="*/ 169 h 310"/>
                  <a:gd name="T122" fmla="*/ 189 w 300"/>
                  <a:gd name="T123" fmla="*/ 129 h 310"/>
                  <a:gd name="T124" fmla="*/ 202 w 300"/>
                  <a:gd name="T125" fmla="*/ 21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10">
                    <a:moveTo>
                      <a:pt x="298" y="137"/>
                    </a:moveTo>
                    <a:cubicBezTo>
                      <a:pt x="298" y="137"/>
                      <a:pt x="298" y="137"/>
                      <a:pt x="298" y="137"/>
                    </a:cubicBezTo>
                    <a:cubicBezTo>
                      <a:pt x="291" y="124"/>
                      <a:pt x="280" y="114"/>
                      <a:pt x="272" y="103"/>
                    </a:cubicBezTo>
                    <a:cubicBezTo>
                      <a:pt x="266" y="94"/>
                      <a:pt x="262" y="85"/>
                      <a:pt x="254" y="79"/>
                    </a:cubicBezTo>
                    <a:cubicBezTo>
                      <a:pt x="255" y="78"/>
                      <a:pt x="256" y="77"/>
                      <a:pt x="256" y="77"/>
                    </a:cubicBezTo>
                    <a:cubicBezTo>
                      <a:pt x="257" y="77"/>
                      <a:pt x="257" y="77"/>
                      <a:pt x="257" y="77"/>
                    </a:cubicBezTo>
                    <a:cubicBezTo>
                      <a:pt x="273" y="75"/>
                      <a:pt x="242" y="45"/>
                      <a:pt x="239" y="42"/>
                    </a:cubicBezTo>
                    <a:cubicBezTo>
                      <a:pt x="228" y="29"/>
                      <a:pt x="205" y="0"/>
                      <a:pt x="185" y="6"/>
                    </a:cubicBezTo>
                    <a:cubicBezTo>
                      <a:pt x="184" y="5"/>
                      <a:pt x="183" y="5"/>
                      <a:pt x="182" y="6"/>
                    </a:cubicBezTo>
                    <a:cubicBezTo>
                      <a:pt x="166" y="16"/>
                      <a:pt x="151" y="26"/>
                      <a:pt x="135" y="36"/>
                    </a:cubicBezTo>
                    <a:cubicBezTo>
                      <a:pt x="129" y="28"/>
                      <a:pt x="118" y="11"/>
                      <a:pt x="107" y="10"/>
                    </a:cubicBezTo>
                    <a:cubicBezTo>
                      <a:pt x="103" y="10"/>
                      <a:pt x="97" y="15"/>
                      <a:pt x="93" y="17"/>
                    </a:cubicBezTo>
                    <a:cubicBezTo>
                      <a:pt x="85" y="22"/>
                      <a:pt x="77" y="28"/>
                      <a:pt x="69" y="34"/>
                    </a:cubicBezTo>
                    <a:cubicBezTo>
                      <a:pt x="60" y="41"/>
                      <a:pt x="44" y="49"/>
                      <a:pt x="42" y="60"/>
                    </a:cubicBezTo>
                    <a:cubicBezTo>
                      <a:pt x="39" y="71"/>
                      <a:pt x="50" y="84"/>
                      <a:pt x="57" y="91"/>
                    </a:cubicBezTo>
                    <a:cubicBezTo>
                      <a:pt x="50" y="95"/>
                      <a:pt x="43" y="100"/>
                      <a:pt x="36" y="105"/>
                    </a:cubicBezTo>
                    <a:cubicBezTo>
                      <a:pt x="27" y="112"/>
                      <a:pt x="11" y="120"/>
                      <a:pt x="6" y="130"/>
                    </a:cubicBezTo>
                    <a:cubicBezTo>
                      <a:pt x="0" y="135"/>
                      <a:pt x="4" y="146"/>
                      <a:pt x="6" y="151"/>
                    </a:cubicBezTo>
                    <a:cubicBezTo>
                      <a:pt x="10" y="168"/>
                      <a:pt x="18" y="184"/>
                      <a:pt x="25" y="200"/>
                    </a:cubicBezTo>
                    <a:cubicBezTo>
                      <a:pt x="40" y="235"/>
                      <a:pt x="54" y="273"/>
                      <a:pt x="73" y="306"/>
                    </a:cubicBezTo>
                    <a:cubicBezTo>
                      <a:pt x="72" y="308"/>
                      <a:pt x="75" y="310"/>
                      <a:pt x="77" y="309"/>
                    </a:cubicBezTo>
                    <a:cubicBezTo>
                      <a:pt x="87" y="297"/>
                      <a:pt x="99" y="298"/>
                      <a:pt x="113" y="293"/>
                    </a:cubicBezTo>
                    <a:cubicBezTo>
                      <a:pt x="114" y="293"/>
                      <a:pt x="115" y="292"/>
                      <a:pt x="115" y="291"/>
                    </a:cubicBezTo>
                    <a:cubicBezTo>
                      <a:pt x="115" y="291"/>
                      <a:pt x="115" y="291"/>
                      <a:pt x="115" y="291"/>
                    </a:cubicBezTo>
                    <a:cubicBezTo>
                      <a:pt x="132" y="283"/>
                      <a:pt x="144" y="269"/>
                      <a:pt x="157" y="257"/>
                    </a:cubicBezTo>
                    <a:cubicBezTo>
                      <a:pt x="174" y="243"/>
                      <a:pt x="191" y="230"/>
                      <a:pt x="209" y="217"/>
                    </a:cubicBezTo>
                    <a:cubicBezTo>
                      <a:pt x="240" y="194"/>
                      <a:pt x="272" y="171"/>
                      <a:pt x="298" y="141"/>
                    </a:cubicBezTo>
                    <a:cubicBezTo>
                      <a:pt x="300" y="140"/>
                      <a:pt x="299" y="138"/>
                      <a:pt x="298" y="137"/>
                    </a:cubicBezTo>
                    <a:close/>
                    <a:moveTo>
                      <a:pt x="52" y="56"/>
                    </a:moveTo>
                    <a:cubicBezTo>
                      <a:pt x="58" y="47"/>
                      <a:pt x="70" y="41"/>
                      <a:pt x="78" y="35"/>
                    </a:cubicBezTo>
                    <a:cubicBezTo>
                      <a:pt x="85" y="31"/>
                      <a:pt x="94" y="22"/>
                      <a:pt x="101" y="20"/>
                    </a:cubicBezTo>
                    <a:cubicBezTo>
                      <a:pt x="114" y="17"/>
                      <a:pt x="123" y="31"/>
                      <a:pt x="130" y="40"/>
                    </a:cubicBezTo>
                    <a:cubicBezTo>
                      <a:pt x="128" y="41"/>
                      <a:pt x="126" y="42"/>
                      <a:pt x="124" y="44"/>
                    </a:cubicBezTo>
                    <a:cubicBezTo>
                      <a:pt x="119" y="37"/>
                      <a:pt x="111" y="27"/>
                      <a:pt x="102" y="28"/>
                    </a:cubicBezTo>
                    <a:cubicBezTo>
                      <a:pt x="92" y="30"/>
                      <a:pt x="82" y="40"/>
                      <a:pt x="74" y="45"/>
                    </a:cubicBezTo>
                    <a:cubicBezTo>
                      <a:pt x="59" y="55"/>
                      <a:pt x="52" y="68"/>
                      <a:pt x="68" y="82"/>
                    </a:cubicBezTo>
                    <a:cubicBezTo>
                      <a:pt x="68" y="82"/>
                      <a:pt x="68" y="82"/>
                      <a:pt x="68" y="82"/>
                    </a:cubicBezTo>
                    <a:cubicBezTo>
                      <a:pt x="66" y="84"/>
                      <a:pt x="63" y="86"/>
                      <a:pt x="60" y="88"/>
                    </a:cubicBezTo>
                    <a:cubicBezTo>
                      <a:pt x="55" y="79"/>
                      <a:pt x="44" y="66"/>
                      <a:pt x="52" y="56"/>
                    </a:cubicBezTo>
                    <a:close/>
                    <a:moveTo>
                      <a:pt x="120" y="47"/>
                    </a:moveTo>
                    <a:cubicBezTo>
                      <a:pt x="107" y="55"/>
                      <a:pt x="95" y="63"/>
                      <a:pt x="83" y="72"/>
                    </a:cubicBezTo>
                    <a:cubicBezTo>
                      <a:pt x="79" y="74"/>
                      <a:pt x="75" y="77"/>
                      <a:pt x="72" y="80"/>
                    </a:cubicBezTo>
                    <a:cubicBezTo>
                      <a:pt x="71" y="80"/>
                      <a:pt x="71" y="80"/>
                      <a:pt x="71" y="79"/>
                    </a:cubicBezTo>
                    <a:cubicBezTo>
                      <a:pt x="70" y="77"/>
                      <a:pt x="68" y="75"/>
                      <a:pt x="67" y="73"/>
                    </a:cubicBezTo>
                    <a:cubicBezTo>
                      <a:pt x="65" y="69"/>
                      <a:pt x="65" y="60"/>
                      <a:pt x="68" y="56"/>
                    </a:cubicBezTo>
                    <a:cubicBezTo>
                      <a:pt x="71" y="52"/>
                      <a:pt x="80" y="47"/>
                      <a:pt x="84" y="45"/>
                    </a:cubicBezTo>
                    <a:cubicBezTo>
                      <a:pt x="90" y="40"/>
                      <a:pt x="95" y="36"/>
                      <a:pt x="103" y="36"/>
                    </a:cubicBezTo>
                    <a:cubicBezTo>
                      <a:pt x="111" y="36"/>
                      <a:pt x="114" y="41"/>
                      <a:pt x="120" y="47"/>
                    </a:cubicBezTo>
                    <a:close/>
                    <a:moveTo>
                      <a:pt x="51" y="102"/>
                    </a:moveTo>
                    <a:cubicBezTo>
                      <a:pt x="66" y="91"/>
                      <a:pt x="81" y="81"/>
                      <a:pt x="96" y="70"/>
                    </a:cubicBezTo>
                    <a:cubicBezTo>
                      <a:pt x="125" y="50"/>
                      <a:pt x="155" y="30"/>
                      <a:pt x="185" y="11"/>
                    </a:cubicBezTo>
                    <a:cubicBezTo>
                      <a:pt x="185" y="11"/>
                      <a:pt x="186" y="10"/>
                      <a:pt x="186" y="10"/>
                    </a:cubicBezTo>
                    <a:cubicBezTo>
                      <a:pt x="201" y="10"/>
                      <a:pt x="218" y="29"/>
                      <a:pt x="228" y="39"/>
                    </a:cubicBezTo>
                    <a:cubicBezTo>
                      <a:pt x="232" y="43"/>
                      <a:pt x="253" y="72"/>
                      <a:pt x="256" y="71"/>
                    </a:cubicBezTo>
                    <a:cubicBezTo>
                      <a:pt x="255" y="71"/>
                      <a:pt x="255" y="72"/>
                      <a:pt x="254" y="72"/>
                    </a:cubicBezTo>
                    <a:cubicBezTo>
                      <a:pt x="254" y="72"/>
                      <a:pt x="254" y="72"/>
                      <a:pt x="254" y="72"/>
                    </a:cubicBezTo>
                    <a:cubicBezTo>
                      <a:pt x="230" y="87"/>
                      <a:pt x="207" y="106"/>
                      <a:pt x="187" y="126"/>
                    </a:cubicBezTo>
                    <a:cubicBezTo>
                      <a:pt x="178" y="117"/>
                      <a:pt x="168" y="112"/>
                      <a:pt x="157" y="123"/>
                    </a:cubicBezTo>
                    <a:cubicBezTo>
                      <a:pt x="151" y="128"/>
                      <a:pt x="141" y="131"/>
                      <a:pt x="136" y="138"/>
                    </a:cubicBezTo>
                    <a:cubicBezTo>
                      <a:pt x="135" y="141"/>
                      <a:pt x="134" y="144"/>
                      <a:pt x="134" y="146"/>
                    </a:cubicBezTo>
                    <a:cubicBezTo>
                      <a:pt x="134" y="147"/>
                      <a:pt x="133" y="148"/>
                      <a:pt x="134" y="148"/>
                    </a:cubicBezTo>
                    <a:cubicBezTo>
                      <a:pt x="136" y="152"/>
                      <a:pt x="138" y="155"/>
                      <a:pt x="140" y="158"/>
                    </a:cubicBezTo>
                    <a:cubicBezTo>
                      <a:pt x="116" y="176"/>
                      <a:pt x="92" y="194"/>
                      <a:pt x="69" y="214"/>
                    </a:cubicBezTo>
                    <a:cubicBezTo>
                      <a:pt x="68" y="212"/>
                      <a:pt x="66" y="209"/>
                      <a:pt x="65" y="207"/>
                    </a:cubicBezTo>
                    <a:cubicBezTo>
                      <a:pt x="78" y="194"/>
                      <a:pt x="92" y="182"/>
                      <a:pt x="105" y="170"/>
                    </a:cubicBezTo>
                    <a:cubicBezTo>
                      <a:pt x="106" y="170"/>
                      <a:pt x="105" y="169"/>
                      <a:pt x="105" y="169"/>
                    </a:cubicBezTo>
                    <a:cubicBezTo>
                      <a:pt x="90" y="181"/>
                      <a:pt x="77" y="193"/>
                      <a:pt x="64" y="206"/>
                    </a:cubicBezTo>
                    <a:cubicBezTo>
                      <a:pt x="63" y="204"/>
                      <a:pt x="61" y="202"/>
                      <a:pt x="60" y="199"/>
                    </a:cubicBezTo>
                    <a:cubicBezTo>
                      <a:pt x="67" y="195"/>
                      <a:pt x="73" y="190"/>
                      <a:pt x="79" y="184"/>
                    </a:cubicBezTo>
                    <a:cubicBezTo>
                      <a:pt x="80" y="183"/>
                      <a:pt x="79" y="182"/>
                      <a:pt x="78" y="183"/>
                    </a:cubicBezTo>
                    <a:cubicBezTo>
                      <a:pt x="72" y="189"/>
                      <a:pt x="66" y="194"/>
                      <a:pt x="59" y="198"/>
                    </a:cubicBezTo>
                    <a:cubicBezTo>
                      <a:pt x="58" y="196"/>
                      <a:pt x="56" y="194"/>
                      <a:pt x="55" y="191"/>
                    </a:cubicBezTo>
                    <a:cubicBezTo>
                      <a:pt x="67" y="182"/>
                      <a:pt x="78" y="172"/>
                      <a:pt x="89" y="162"/>
                    </a:cubicBezTo>
                    <a:cubicBezTo>
                      <a:pt x="90" y="161"/>
                      <a:pt x="89" y="160"/>
                      <a:pt x="88" y="161"/>
                    </a:cubicBezTo>
                    <a:cubicBezTo>
                      <a:pt x="77" y="171"/>
                      <a:pt x="65" y="180"/>
                      <a:pt x="54" y="190"/>
                    </a:cubicBezTo>
                    <a:cubicBezTo>
                      <a:pt x="53" y="189"/>
                      <a:pt x="53" y="188"/>
                      <a:pt x="52" y="186"/>
                    </a:cubicBezTo>
                    <a:cubicBezTo>
                      <a:pt x="51" y="185"/>
                      <a:pt x="50" y="184"/>
                      <a:pt x="50" y="183"/>
                    </a:cubicBezTo>
                    <a:cubicBezTo>
                      <a:pt x="57" y="178"/>
                      <a:pt x="64" y="172"/>
                      <a:pt x="71" y="166"/>
                    </a:cubicBezTo>
                    <a:cubicBezTo>
                      <a:pt x="72" y="165"/>
                      <a:pt x="71" y="165"/>
                      <a:pt x="70" y="165"/>
                    </a:cubicBezTo>
                    <a:cubicBezTo>
                      <a:pt x="63" y="171"/>
                      <a:pt x="56" y="176"/>
                      <a:pt x="49" y="182"/>
                    </a:cubicBezTo>
                    <a:cubicBezTo>
                      <a:pt x="47" y="179"/>
                      <a:pt x="46" y="177"/>
                      <a:pt x="44" y="174"/>
                    </a:cubicBezTo>
                    <a:cubicBezTo>
                      <a:pt x="59" y="163"/>
                      <a:pt x="72" y="152"/>
                      <a:pt x="85" y="139"/>
                    </a:cubicBezTo>
                    <a:cubicBezTo>
                      <a:pt x="86" y="138"/>
                      <a:pt x="85" y="138"/>
                      <a:pt x="84" y="138"/>
                    </a:cubicBezTo>
                    <a:cubicBezTo>
                      <a:pt x="71" y="150"/>
                      <a:pt x="57" y="162"/>
                      <a:pt x="43" y="173"/>
                    </a:cubicBezTo>
                    <a:cubicBezTo>
                      <a:pt x="42" y="171"/>
                      <a:pt x="40" y="168"/>
                      <a:pt x="39" y="166"/>
                    </a:cubicBezTo>
                    <a:cubicBezTo>
                      <a:pt x="46" y="160"/>
                      <a:pt x="53" y="154"/>
                      <a:pt x="60" y="148"/>
                    </a:cubicBezTo>
                    <a:cubicBezTo>
                      <a:pt x="60" y="148"/>
                      <a:pt x="59" y="147"/>
                      <a:pt x="59" y="147"/>
                    </a:cubicBezTo>
                    <a:cubicBezTo>
                      <a:pt x="52" y="153"/>
                      <a:pt x="45" y="159"/>
                      <a:pt x="38" y="165"/>
                    </a:cubicBezTo>
                    <a:cubicBezTo>
                      <a:pt x="37" y="163"/>
                      <a:pt x="36" y="161"/>
                      <a:pt x="34" y="159"/>
                    </a:cubicBezTo>
                    <a:cubicBezTo>
                      <a:pt x="46" y="149"/>
                      <a:pt x="58" y="140"/>
                      <a:pt x="69" y="130"/>
                    </a:cubicBezTo>
                    <a:cubicBezTo>
                      <a:pt x="70" y="129"/>
                      <a:pt x="69" y="128"/>
                      <a:pt x="68" y="129"/>
                    </a:cubicBezTo>
                    <a:cubicBezTo>
                      <a:pt x="56" y="138"/>
                      <a:pt x="45" y="147"/>
                      <a:pt x="34" y="157"/>
                    </a:cubicBezTo>
                    <a:cubicBezTo>
                      <a:pt x="32" y="155"/>
                      <a:pt x="31" y="153"/>
                      <a:pt x="29" y="151"/>
                    </a:cubicBezTo>
                    <a:cubicBezTo>
                      <a:pt x="47" y="137"/>
                      <a:pt x="66" y="123"/>
                      <a:pt x="81" y="107"/>
                    </a:cubicBezTo>
                    <a:cubicBezTo>
                      <a:pt x="82" y="106"/>
                      <a:pt x="81" y="105"/>
                      <a:pt x="81" y="106"/>
                    </a:cubicBezTo>
                    <a:cubicBezTo>
                      <a:pt x="62" y="119"/>
                      <a:pt x="45" y="135"/>
                      <a:pt x="29" y="150"/>
                    </a:cubicBezTo>
                    <a:cubicBezTo>
                      <a:pt x="27" y="147"/>
                      <a:pt x="26" y="145"/>
                      <a:pt x="24" y="142"/>
                    </a:cubicBezTo>
                    <a:cubicBezTo>
                      <a:pt x="29" y="138"/>
                      <a:pt x="33" y="134"/>
                      <a:pt x="38" y="130"/>
                    </a:cubicBezTo>
                    <a:cubicBezTo>
                      <a:pt x="43" y="126"/>
                      <a:pt x="49" y="123"/>
                      <a:pt x="54" y="118"/>
                    </a:cubicBezTo>
                    <a:cubicBezTo>
                      <a:pt x="55" y="118"/>
                      <a:pt x="54" y="117"/>
                      <a:pt x="53" y="117"/>
                    </a:cubicBezTo>
                    <a:cubicBezTo>
                      <a:pt x="42" y="123"/>
                      <a:pt x="32" y="132"/>
                      <a:pt x="23" y="141"/>
                    </a:cubicBezTo>
                    <a:cubicBezTo>
                      <a:pt x="23" y="140"/>
                      <a:pt x="22" y="140"/>
                      <a:pt x="22" y="139"/>
                    </a:cubicBezTo>
                    <a:cubicBezTo>
                      <a:pt x="20" y="137"/>
                      <a:pt x="19" y="135"/>
                      <a:pt x="18" y="134"/>
                    </a:cubicBezTo>
                    <a:cubicBezTo>
                      <a:pt x="37" y="125"/>
                      <a:pt x="55" y="109"/>
                      <a:pt x="70" y="95"/>
                    </a:cubicBezTo>
                    <a:cubicBezTo>
                      <a:pt x="71" y="94"/>
                      <a:pt x="70" y="93"/>
                      <a:pt x="70" y="94"/>
                    </a:cubicBezTo>
                    <a:cubicBezTo>
                      <a:pt x="52" y="107"/>
                      <a:pt x="37" y="123"/>
                      <a:pt x="17" y="133"/>
                    </a:cubicBezTo>
                    <a:cubicBezTo>
                      <a:pt x="17" y="133"/>
                      <a:pt x="17" y="133"/>
                      <a:pt x="17" y="133"/>
                    </a:cubicBezTo>
                    <a:cubicBezTo>
                      <a:pt x="16" y="131"/>
                      <a:pt x="14" y="130"/>
                      <a:pt x="13" y="130"/>
                    </a:cubicBezTo>
                    <a:cubicBezTo>
                      <a:pt x="24" y="119"/>
                      <a:pt x="39" y="111"/>
                      <a:pt x="51" y="102"/>
                    </a:cubicBezTo>
                    <a:close/>
                    <a:moveTo>
                      <a:pt x="190" y="139"/>
                    </a:moveTo>
                    <a:cubicBezTo>
                      <a:pt x="191" y="140"/>
                      <a:pt x="192" y="140"/>
                      <a:pt x="192" y="140"/>
                    </a:cubicBezTo>
                    <a:cubicBezTo>
                      <a:pt x="192" y="140"/>
                      <a:pt x="192" y="140"/>
                      <a:pt x="192" y="141"/>
                    </a:cubicBezTo>
                    <a:cubicBezTo>
                      <a:pt x="190" y="148"/>
                      <a:pt x="182" y="154"/>
                      <a:pt x="176" y="158"/>
                    </a:cubicBezTo>
                    <a:cubicBezTo>
                      <a:pt x="172" y="162"/>
                      <a:pt x="165" y="168"/>
                      <a:pt x="159" y="169"/>
                    </a:cubicBezTo>
                    <a:cubicBezTo>
                      <a:pt x="158" y="169"/>
                      <a:pt x="158" y="168"/>
                      <a:pt x="157" y="168"/>
                    </a:cubicBezTo>
                    <a:cubicBezTo>
                      <a:pt x="156" y="167"/>
                      <a:pt x="155" y="167"/>
                      <a:pt x="154" y="167"/>
                    </a:cubicBezTo>
                    <a:cubicBezTo>
                      <a:pt x="153" y="163"/>
                      <a:pt x="149" y="160"/>
                      <a:pt x="146" y="157"/>
                    </a:cubicBezTo>
                    <a:cubicBezTo>
                      <a:pt x="143" y="154"/>
                      <a:pt x="141" y="151"/>
                      <a:pt x="138" y="148"/>
                    </a:cubicBezTo>
                    <a:cubicBezTo>
                      <a:pt x="138" y="138"/>
                      <a:pt x="153" y="134"/>
                      <a:pt x="158" y="128"/>
                    </a:cubicBezTo>
                    <a:cubicBezTo>
                      <a:pt x="164" y="123"/>
                      <a:pt x="168" y="119"/>
                      <a:pt x="176" y="124"/>
                    </a:cubicBezTo>
                    <a:cubicBezTo>
                      <a:pt x="182" y="128"/>
                      <a:pt x="186" y="134"/>
                      <a:pt x="190" y="139"/>
                    </a:cubicBezTo>
                    <a:close/>
                    <a:moveTo>
                      <a:pt x="11" y="140"/>
                    </a:moveTo>
                    <a:cubicBezTo>
                      <a:pt x="13" y="135"/>
                      <a:pt x="14" y="135"/>
                      <a:pt x="16" y="140"/>
                    </a:cubicBezTo>
                    <a:cubicBezTo>
                      <a:pt x="14" y="144"/>
                      <a:pt x="12" y="149"/>
                      <a:pt x="11" y="154"/>
                    </a:cubicBezTo>
                    <a:cubicBezTo>
                      <a:pt x="10" y="148"/>
                      <a:pt x="10" y="144"/>
                      <a:pt x="11" y="140"/>
                    </a:cubicBezTo>
                    <a:close/>
                    <a:moveTo>
                      <a:pt x="12" y="156"/>
                    </a:moveTo>
                    <a:cubicBezTo>
                      <a:pt x="13" y="151"/>
                      <a:pt x="15" y="146"/>
                      <a:pt x="17" y="142"/>
                    </a:cubicBezTo>
                    <a:cubicBezTo>
                      <a:pt x="18" y="142"/>
                      <a:pt x="18" y="143"/>
                      <a:pt x="18" y="144"/>
                    </a:cubicBezTo>
                    <a:cubicBezTo>
                      <a:pt x="20" y="146"/>
                      <a:pt x="21" y="148"/>
                      <a:pt x="22" y="151"/>
                    </a:cubicBezTo>
                    <a:cubicBezTo>
                      <a:pt x="22" y="151"/>
                      <a:pt x="22" y="151"/>
                      <a:pt x="22" y="151"/>
                    </a:cubicBezTo>
                    <a:cubicBezTo>
                      <a:pt x="21" y="154"/>
                      <a:pt x="20" y="156"/>
                      <a:pt x="19" y="159"/>
                    </a:cubicBezTo>
                    <a:cubicBezTo>
                      <a:pt x="18" y="162"/>
                      <a:pt x="16" y="164"/>
                      <a:pt x="16" y="166"/>
                    </a:cubicBezTo>
                    <a:cubicBezTo>
                      <a:pt x="15" y="163"/>
                      <a:pt x="13" y="159"/>
                      <a:pt x="12" y="156"/>
                    </a:cubicBezTo>
                    <a:close/>
                    <a:moveTo>
                      <a:pt x="16" y="167"/>
                    </a:moveTo>
                    <a:cubicBezTo>
                      <a:pt x="16" y="167"/>
                      <a:pt x="16" y="167"/>
                      <a:pt x="16" y="167"/>
                    </a:cubicBezTo>
                    <a:cubicBezTo>
                      <a:pt x="17" y="167"/>
                      <a:pt x="16" y="167"/>
                      <a:pt x="16" y="167"/>
                    </a:cubicBezTo>
                    <a:cubicBezTo>
                      <a:pt x="17" y="167"/>
                      <a:pt x="17" y="167"/>
                      <a:pt x="17" y="167"/>
                    </a:cubicBezTo>
                    <a:cubicBezTo>
                      <a:pt x="18" y="166"/>
                      <a:pt x="18" y="165"/>
                      <a:pt x="18" y="165"/>
                    </a:cubicBezTo>
                    <a:cubicBezTo>
                      <a:pt x="19" y="163"/>
                      <a:pt x="20" y="162"/>
                      <a:pt x="20" y="160"/>
                    </a:cubicBezTo>
                    <a:cubicBezTo>
                      <a:pt x="21" y="158"/>
                      <a:pt x="23" y="155"/>
                      <a:pt x="24" y="153"/>
                    </a:cubicBezTo>
                    <a:cubicBezTo>
                      <a:pt x="24" y="153"/>
                      <a:pt x="24" y="154"/>
                      <a:pt x="24" y="154"/>
                    </a:cubicBezTo>
                    <a:cubicBezTo>
                      <a:pt x="25" y="156"/>
                      <a:pt x="26" y="157"/>
                      <a:pt x="27" y="158"/>
                    </a:cubicBezTo>
                    <a:cubicBezTo>
                      <a:pt x="27" y="158"/>
                      <a:pt x="27" y="158"/>
                      <a:pt x="27" y="158"/>
                    </a:cubicBezTo>
                    <a:cubicBezTo>
                      <a:pt x="26" y="162"/>
                      <a:pt x="24" y="165"/>
                      <a:pt x="23" y="168"/>
                    </a:cubicBezTo>
                    <a:cubicBezTo>
                      <a:pt x="22" y="171"/>
                      <a:pt x="21" y="174"/>
                      <a:pt x="21" y="177"/>
                    </a:cubicBezTo>
                    <a:cubicBezTo>
                      <a:pt x="19" y="174"/>
                      <a:pt x="18" y="171"/>
                      <a:pt x="16" y="167"/>
                    </a:cubicBezTo>
                    <a:close/>
                    <a:moveTo>
                      <a:pt x="27" y="190"/>
                    </a:moveTo>
                    <a:cubicBezTo>
                      <a:pt x="26" y="189"/>
                      <a:pt x="26" y="187"/>
                      <a:pt x="25" y="186"/>
                    </a:cubicBezTo>
                    <a:cubicBezTo>
                      <a:pt x="25" y="184"/>
                      <a:pt x="23" y="181"/>
                      <a:pt x="21" y="178"/>
                    </a:cubicBezTo>
                    <a:cubicBezTo>
                      <a:pt x="21" y="178"/>
                      <a:pt x="21" y="178"/>
                      <a:pt x="21" y="177"/>
                    </a:cubicBezTo>
                    <a:cubicBezTo>
                      <a:pt x="23" y="175"/>
                      <a:pt x="24" y="172"/>
                      <a:pt x="25" y="169"/>
                    </a:cubicBezTo>
                    <a:cubicBezTo>
                      <a:pt x="26" y="166"/>
                      <a:pt x="27" y="163"/>
                      <a:pt x="28" y="161"/>
                    </a:cubicBezTo>
                    <a:cubicBezTo>
                      <a:pt x="30" y="163"/>
                      <a:pt x="32" y="166"/>
                      <a:pt x="34" y="169"/>
                    </a:cubicBezTo>
                    <a:cubicBezTo>
                      <a:pt x="34" y="169"/>
                      <a:pt x="34" y="169"/>
                      <a:pt x="34" y="169"/>
                    </a:cubicBezTo>
                    <a:cubicBezTo>
                      <a:pt x="32" y="174"/>
                      <a:pt x="31" y="178"/>
                      <a:pt x="29" y="182"/>
                    </a:cubicBezTo>
                    <a:cubicBezTo>
                      <a:pt x="29" y="184"/>
                      <a:pt x="28" y="186"/>
                      <a:pt x="27" y="188"/>
                    </a:cubicBezTo>
                    <a:cubicBezTo>
                      <a:pt x="27" y="188"/>
                      <a:pt x="27" y="189"/>
                      <a:pt x="27" y="190"/>
                    </a:cubicBezTo>
                    <a:close/>
                    <a:moveTo>
                      <a:pt x="28" y="192"/>
                    </a:moveTo>
                    <a:cubicBezTo>
                      <a:pt x="29" y="190"/>
                      <a:pt x="30" y="186"/>
                      <a:pt x="31" y="184"/>
                    </a:cubicBezTo>
                    <a:cubicBezTo>
                      <a:pt x="33" y="180"/>
                      <a:pt x="34" y="176"/>
                      <a:pt x="35" y="172"/>
                    </a:cubicBezTo>
                    <a:cubicBezTo>
                      <a:pt x="36" y="173"/>
                      <a:pt x="36" y="173"/>
                      <a:pt x="37" y="174"/>
                    </a:cubicBezTo>
                    <a:cubicBezTo>
                      <a:pt x="38" y="177"/>
                      <a:pt x="40" y="179"/>
                      <a:pt x="41" y="181"/>
                    </a:cubicBezTo>
                    <a:cubicBezTo>
                      <a:pt x="39" y="189"/>
                      <a:pt x="36" y="197"/>
                      <a:pt x="33" y="204"/>
                    </a:cubicBezTo>
                    <a:cubicBezTo>
                      <a:pt x="31" y="200"/>
                      <a:pt x="30" y="196"/>
                      <a:pt x="28" y="192"/>
                    </a:cubicBezTo>
                    <a:close/>
                    <a:moveTo>
                      <a:pt x="34" y="206"/>
                    </a:moveTo>
                    <a:cubicBezTo>
                      <a:pt x="37" y="198"/>
                      <a:pt x="40" y="191"/>
                      <a:pt x="43" y="183"/>
                    </a:cubicBezTo>
                    <a:cubicBezTo>
                      <a:pt x="45" y="187"/>
                      <a:pt x="47" y="190"/>
                      <a:pt x="49" y="193"/>
                    </a:cubicBezTo>
                    <a:cubicBezTo>
                      <a:pt x="46" y="202"/>
                      <a:pt x="42" y="211"/>
                      <a:pt x="40" y="220"/>
                    </a:cubicBezTo>
                    <a:cubicBezTo>
                      <a:pt x="38" y="215"/>
                      <a:pt x="36" y="210"/>
                      <a:pt x="34" y="206"/>
                    </a:cubicBezTo>
                    <a:close/>
                    <a:moveTo>
                      <a:pt x="44" y="230"/>
                    </a:moveTo>
                    <a:cubicBezTo>
                      <a:pt x="43" y="227"/>
                      <a:pt x="42" y="225"/>
                      <a:pt x="41" y="223"/>
                    </a:cubicBezTo>
                    <a:cubicBezTo>
                      <a:pt x="45" y="215"/>
                      <a:pt x="48" y="205"/>
                      <a:pt x="51" y="196"/>
                    </a:cubicBezTo>
                    <a:cubicBezTo>
                      <a:pt x="52" y="198"/>
                      <a:pt x="53" y="200"/>
                      <a:pt x="55" y="203"/>
                    </a:cubicBezTo>
                    <a:cubicBezTo>
                      <a:pt x="50" y="212"/>
                      <a:pt x="47" y="223"/>
                      <a:pt x="46" y="234"/>
                    </a:cubicBezTo>
                    <a:cubicBezTo>
                      <a:pt x="45" y="232"/>
                      <a:pt x="45" y="231"/>
                      <a:pt x="44" y="230"/>
                    </a:cubicBezTo>
                    <a:close/>
                    <a:moveTo>
                      <a:pt x="47" y="236"/>
                    </a:moveTo>
                    <a:cubicBezTo>
                      <a:pt x="49" y="225"/>
                      <a:pt x="52" y="215"/>
                      <a:pt x="56" y="205"/>
                    </a:cubicBezTo>
                    <a:cubicBezTo>
                      <a:pt x="58" y="207"/>
                      <a:pt x="59" y="209"/>
                      <a:pt x="61" y="212"/>
                    </a:cubicBezTo>
                    <a:cubicBezTo>
                      <a:pt x="61" y="213"/>
                      <a:pt x="62" y="214"/>
                      <a:pt x="63" y="215"/>
                    </a:cubicBezTo>
                    <a:cubicBezTo>
                      <a:pt x="62" y="215"/>
                      <a:pt x="62" y="215"/>
                      <a:pt x="62" y="216"/>
                    </a:cubicBezTo>
                    <a:cubicBezTo>
                      <a:pt x="58" y="226"/>
                      <a:pt x="55" y="236"/>
                      <a:pt x="51" y="247"/>
                    </a:cubicBezTo>
                    <a:cubicBezTo>
                      <a:pt x="50" y="243"/>
                      <a:pt x="48" y="240"/>
                      <a:pt x="47" y="236"/>
                    </a:cubicBezTo>
                    <a:close/>
                    <a:moveTo>
                      <a:pt x="52" y="249"/>
                    </a:moveTo>
                    <a:cubicBezTo>
                      <a:pt x="56" y="238"/>
                      <a:pt x="60" y="228"/>
                      <a:pt x="64" y="217"/>
                    </a:cubicBezTo>
                    <a:cubicBezTo>
                      <a:pt x="66" y="221"/>
                      <a:pt x="68" y="224"/>
                      <a:pt x="71" y="228"/>
                    </a:cubicBezTo>
                    <a:cubicBezTo>
                      <a:pt x="70" y="228"/>
                      <a:pt x="70" y="228"/>
                      <a:pt x="70" y="228"/>
                    </a:cubicBezTo>
                    <a:cubicBezTo>
                      <a:pt x="65" y="238"/>
                      <a:pt x="60" y="250"/>
                      <a:pt x="58" y="262"/>
                    </a:cubicBezTo>
                    <a:cubicBezTo>
                      <a:pt x="56" y="257"/>
                      <a:pt x="54" y="253"/>
                      <a:pt x="52" y="249"/>
                    </a:cubicBezTo>
                    <a:close/>
                    <a:moveTo>
                      <a:pt x="58" y="263"/>
                    </a:moveTo>
                    <a:cubicBezTo>
                      <a:pt x="63" y="252"/>
                      <a:pt x="67" y="241"/>
                      <a:pt x="72" y="230"/>
                    </a:cubicBezTo>
                    <a:cubicBezTo>
                      <a:pt x="74" y="233"/>
                      <a:pt x="76" y="236"/>
                      <a:pt x="77" y="239"/>
                    </a:cubicBezTo>
                    <a:cubicBezTo>
                      <a:pt x="72" y="251"/>
                      <a:pt x="68" y="263"/>
                      <a:pt x="64" y="275"/>
                    </a:cubicBezTo>
                    <a:cubicBezTo>
                      <a:pt x="62" y="271"/>
                      <a:pt x="60" y="267"/>
                      <a:pt x="58" y="263"/>
                    </a:cubicBezTo>
                    <a:close/>
                    <a:moveTo>
                      <a:pt x="77" y="300"/>
                    </a:moveTo>
                    <a:cubicBezTo>
                      <a:pt x="76" y="301"/>
                      <a:pt x="75" y="302"/>
                      <a:pt x="74" y="303"/>
                    </a:cubicBezTo>
                    <a:cubicBezTo>
                      <a:pt x="71" y="294"/>
                      <a:pt x="68" y="285"/>
                      <a:pt x="64" y="276"/>
                    </a:cubicBezTo>
                    <a:cubicBezTo>
                      <a:pt x="64" y="276"/>
                      <a:pt x="65" y="276"/>
                      <a:pt x="65" y="276"/>
                    </a:cubicBezTo>
                    <a:cubicBezTo>
                      <a:pt x="67" y="270"/>
                      <a:pt x="70" y="264"/>
                      <a:pt x="72" y="258"/>
                    </a:cubicBezTo>
                    <a:cubicBezTo>
                      <a:pt x="73" y="255"/>
                      <a:pt x="75" y="252"/>
                      <a:pt x="76" y="249"/>
                    </a:cubicBezTo>
                    <a:cubicBezTo>
                      <a:pt x="77" y="247"/>
                      <a:pt x="77" y="245"/>
                      <a:pt x="78" y="244"/>
                    </a:cubicBezTo>
                    <a:cubicBezTo>
                      <a:pt x="79" y="243"/>
                      <a:pt x="79" y="242"/>
                      <a:pt x="79" y="241"/>
                    </a:cubicBezTo>
                    <a:cubicBezTo>
                      <a:pt x="81" y="244"/>
                      <a:pt x="83" y="248"/>
                      <a:pt x="85" y="251"/>
                    </a:cubicBezTo>
                    <a:cubicBezTo>
                      <a:pt x="79" y="263"/>
                      <a:pt x="75" y="276"/>
                      <a:pt x="70" y="288"/>
                    </a:cubicBezTo>
                    <a:cubicBezTo>
                      <a:pt x="70" y="289"/>
                      <a:pt x="71" y="289"/>
                      <a:pt x="71" y="288"/>
                    </a:cubicBezTo>
                    <a:cubicBezTo>
                      <a:pt x="76" y="277"/>
                      <a:pt x="82" y="265"/>
                      <a:pt x="86" y="253"/>
                    </a:cubicBezTo>
                    <a:cubicBezTo>
                      <a:pt x="89" y="257"/>
                      <a:pt x="91" y="260"/>
                      <a:pt x="94" y="264"/>
                    </a:cubicBezTo>
                    <a:cubicBezTo>
                      <a:pt x="87" y="275"/>
                      <a:pt x="82" y="288"/>
                      <a:pt x="77" y="300"/>
                    </a:cubicBezTo>
                    <a:close/>
                    <a:moveTo>
                      <a:pt x="81" y="297"/>
                    </a:moveTo>
                    <a:cubicBezTo>
                      <a:pt x="87" y="287"/>
                      <a:pt x="91" y="276"/>
                      <a:pt x="95" y="266"/>
                    </a:cubicBezTo>
                    <a:cubicBezTo>
                      <a:pt x="97" y="270"/>
                      <a:pt x="99" y="273"/>
                      <a:pt x="101" y="276"/>
                    </a:cubicBezTo>
                    <a:cubicBezTo>
                      <a:pt x="101" y="276"/>
                      <a:pt x="101" y="276"/>
                      <a:pt x="101" y="276"/>
                    </a:cubicBezTo>
                    <a:cubicBezTo>
                      <a:pt x="98" y="281"/>
                      <a:pt x="96" y="286"/>
                      <a:pt x="94" y="290"/>
                    </a:cubicBezTo>
                    <a:cubicBezTo>
                      <a:pt x="89" y="292"/>
                      <a:pt x="85" y="294"/>
                      <a:pt x="81" y="297"/>
                    </a:cubicBezTo>
                    <a:close/>
                    <a:moveTo>
                      <a:pt x="96" y="290"/>
                    </a:moveTo>
                    <a:cubicBezTo>
                      <a:pt x="98" y="286"/>
                      <a:pt x="100" y="282"/>
                      <a:pt x="102" y="278"/>
                    </a:cubicBezTo>
                    <a:cubicBezTo>
                      <a:pt x="104" y="281"/>
                      <a:pt x="107" y="285"/>
                      <a:pt x="109" y="288"/>
                    </a:cubicBezTo>
                    <a:cubicBezTo>
                      <a:pt x="105" y="288"/>
                      <a:pt x="100" y="289"/>
                      <a:pt x="96" y="290"/>
                    </a:cubicBezTo>
                    <a:close/>
                    <a:moveTo>
                      <a:pt x="202" y="214"/>
                    </a:moveTo>
                    <a:cubicBezTo>
                      <a:pt x="188" y="224"/>
                      <a:pt x="174" y="235"/>
                      <a:pt x="161" y="246"/>
                    </a:cubicBezTo>
                    <a:cubicBezTo>
                      <a:pt x="145" y="259"/>
                      <a:pt x="131" y="274"/>
                      <a:pt x="114" y="286"/>
                    </a:cubicBezTo>
                    <a:cubicBezTo>
                      <a:pt x="113" y="285"/>
                      <a:pt x="112" y="283"/>
                      <a:pt x="111" y="281"/>
                    </a:cubicBezTo>
                    <a:cubicBezTo>
                      <a:pt x="129" y="267"/>
                      <a:pt x="146" y="252"/>
                      <a:pt x="162" y="236"/>
                    </a:cubicBezTo>
                    <a:cubicBezTo>
                      <a:pt x="163" y="235"/>
                      <a:pt x="162" y="234"/>
                      <a:pt x="161" y="235"/>
                    </a:cubicBezTo>
                    <a:cubicBezTo>
                      <a:pt x="144" y="250"/>
                      <a:pt x="127" y="265"/>
                      <a:pt x="111" y="280"/>
                    </a:cubicBezTo>
                    <a:cubicBezTo>
                      <a:pt x="109" y="277"/>
                      <a:pt x="107" y="275"/>
                      <a:pt x="105" y="272"/>
                    </a:cubicBezTo>
                    <a:cubicBezTo>
                      <a:pt x="115" y="263"/>
                      <a:pt x="124" y="255"/>
                      <a:pt x="134" y="247"/>
                    </a:cubicBezTo>
                    <a:cubicBezTo>
                      <a:pt x="135" y="247"/>
                      <a:pt x="134" y="246"/>
                      <a:pt x="133" y="246"/>
                    </a:cubicBezTo>
                    <a:cubicBezTo>
                      <a:pt x="123" y="254"/>
                      <a:pt x="114" y="262"/>
                      <a:pt x="105" y="271"/>
                    </a:cubicBezTo>
                    <a:cubicBezTo>
                      <a:pt x="103" y="267"/>
                      <a:pt x="101" y="264"/>
                      <a:pt x="99" y="261"/>
                    </a:cubicBezTo>
                    <a:cubicBezTo>
                      <a:pt x="107" y="253"/>
                      <a:pt x="117" y="246"/>
                      <a:pt x="126" y="239"/>
                    </a:cubicBezTo>
                    <a:cubicBezTo>
                      <a:pt x="127" y="239"/>
                      <a:pt x="126" y="238"/>
                      <a:pt x="126" y="239"/>
                    </a:cubicBezTo>
                    <a:cubicBezTo>
                      <a:pt x="116" y="245"/>
                      <a:pt x="107" y="252"/>
                      <a:pt x="98" y="260"/>
                    </a:cubicBezTo>
                    <a:cubicBezTo>
                      <a:pt x="96" y="256"/>
                      <a:pt x="93" y="252"/>
                      <a:pt x="91" y="248"/>
                    </a:cubicBezTo>
                    <a:cubicBezTo>
                      <a:pt x="103" y="239"/>
                      <a:pt x="115" y="230"/>
                      <a:pt x="127" y="220"/>
                    </a:cubicBezTo>
                    <a:cubicBezTo>
                      <a:pt x="127" y="220"/>
                      <a:pt x="126" y="219"/>
                      <a:pt x="126" y="219"/>
                    </a:cubicBezTo>
                    <a:cubicBezTo>
                      <a:pt x="114" y="228"/>
                      <a:pt x="102" y="238"/>
                      <a:pt x="90" y="247"/>
                    </a:cubicBezTo>
                    <a:cubicBezTo>
                      <a:pt x="88" y="244"/>
                      <a:pt x="86" y="240"/>
                      <a:pt x="83" y="236"/>
                    </a:cubicBezTo>
                    <a:cubicBezTo>
                      <a:pt x="93" y="230"/>
                      <a:pt x="103" y="223"/>
                      <a:pt x="111" y="215"/>
                    </a:cubicBezTo>
                    <a:cubicBezTo>
                      <a:pt x="112" y="215"/>
                      <a:pt x="111" y="214"/>
                      <a:pt x="111" y="214"/>
                    </a:cubicBezTo>
                    <a:cubicBezTo>
                      <a:pt x="101" y="221"/>
                      <a:pt x="92" y="228"/>
                      <a:pt x="83" y="235"/>
                    </a:cubicBezTo>
                    <a:cubicBezTo>
                      <a:pt x="79" y="229"/>
                      <a:pt x="75" y="224"/>
                      <a:pt x="71" y="218"/>
                    </a:cubicBezTo>
                    <a:cubicBezTo>
                      <a:pt x="72" y="218"/>
                      <a:pt x="72" y="217"/>
                      <a:pt x="72" y="217"/>
                    </a:cubicBezTo>
                    <a:cubicBezTo>
                      <a:pt x="96" y="199"/>
                      <a:pt x="119" y="180"/>
                      <a:pt x="143" y="162"/>
                    </a:cubicBezTo>
                    <a:cubicBezTo>
                      <a:pt x="145" y="165"/>
                      <a:pt x="147" y="167"/>
                      <a:pt x="150" y="169"/>
                    </a:cubicBezTo>
                    <a:cubicBezTo>
                      <a:pt x="157" y="187"/>
                      <a:pt x="196" y="152"/>
                      <a:pt x="198" y="141"/>
                    </a:cubicBezTo>
                    <a:cubicBezTo>
                      <a:pt x="198" y="140"/>
                      <a:pt x="197" y="139"/>
                      <a:pt x="195" y="139"/>
                    </a:cubicBezTo>
                    <a:cubicBezTo>
                      <a:pt x="196" y="138"/>
                      <a:pt x="196" y="137"/>
                      <a:pt x="195" y="135"/>
                    </a:cubicBezTo>
                    <a:cubicBezTo>
                      <a:pt x="193" y="133"/>
                      <a:pt x="191" y="131"/>
                      <a:pt x="189" y="129"/>
                    </a:cubicBezTo>
                    <a:cubicBezTo>
                      <a:pt x="210" y="114"/>
                      <a:pt x="229" y="98"/>
                      <a:pt x="249" y="83"/>
                    </a:cubicBezTo>
                    <a:cubicBezTo>
                      <a:pt x="257" y="91"/>
                      <a:pt x="262" y="101"/>
                      <a:pt x="269" y="110"/>
                    </a:cubicBezTo>
                    <a:cubicBezTo>
                      <a:pt x="276" y="119"/>
                      <a:pt x="284" y="129"/>
                      <a:pt x="293" y="137"/>
                    </a:cubicBezTo>
                    <a:cubicBezTo>
                      <a:pt x="267" y="167"/>
                      <a:pt x="234" y="191"/>
                      <a:pt x="202" y="2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04" name="组合 203">
                <a:extLst>
                  <a:ext uri="{FF2B5EF4-FFF2-40B4-BE49-F238E27FC236}">
                    <a16:creationId xmlns:a16="http://schemas.microsoft.com/office/drawing/2014/main" id="{25DBD8C9-16C1-47CA-8066-EF4FAE9F3BDC}"/>
                  </a:ext>
                </a:extLst>
              </p:cNvPr>
              <p:cNvGrpSpPr/>
              <p:nvPr/>
            </p:nvGrpSpPr>
            <p:grpSpPr>
              <a:xfrm>
                <a:off x="1672357" y="5382982"/>
                <a:ext cx="239001" cy="208557"/>
                <a:chOff x="1672357" y="5382982"/>
                <a:chExt cx="239001" cy="208557"/>
              </a:xfrm>
              <a:grpFill/>
            </p:grpSpPr>
            <p:sp>
              <p:nvSpPr>
                <p:cNvPr id="159" name="Freeform 160">
                  <a:extLst>
                    <a:ext uri="{FF2B5EF4-FFF2-40B4-BE49-F238E27FC236}">
                      <a16:creationId xmlns:a16="http://schemas.microsoft.com/office/drawing/2014/main" id="{09B2A9CA-C415-4823-8AF6-4E29B1116284}"/>
                    </a:ext>
                  </a:extLst>
                </p:cNvPr>
                <p:cNvSpPr>
                  <a:spLocks noEditPoints="1"/>
                </p:cNvSpPr>
                <p:nvPr/>
              </p:nvSpPr>
              <p:spPr bwMode="auto">
                <a:xfrm>
                  <a:off x="1835243" y="5382982"/>
                  <a:ext cx="76115" cy="71549"/>
                </a:xfrm>
                <a:custGeom>
                  <a:avLst/>
                  <a:gdLst>
                    <a:gd name="T0" fmla="*/ 33 w 34"/>
                    <a:gd name="T1" fmla="*/ 11 h 35"/>
                    <a:gd name="T2" fmla="*/ 19 w 34"/>
                    <a:gd name="T3" fmla="*/ 3 h 35"/>
                    <a:gd name="T4" fmla="*/ 1 w 34"/>
                    <a:gd name="T5" fmla="*/ 18 h 35"/>
                    <a:gd name="T6" fmla="*/ 2 w 34"/>
                    <a:gd name="T7" fmla="*/ 21 h 35"/>
                    <a:gd name="T8" fmla="*/ 1 w 34"/>
                    <a:gd name="T9" fmla="*/ 22 h 35"/>
                    <a:gd name="T10" fmla="*/ 1 w 34"/>
                    <a:gd name="T11" fmla="*/ 22 h 35"/>
                    <a:gd name="T12" fmla="*/ 0 w 34"/>
                    <a:gd name="T13" fmla="*/ 25 h 35"/>
                    <a:gd name="T14" fmla="*/ 13 w 34"/>
                    <a:gd name="T15" fmla="*/ 33 h 35"/>
                    <a:gd name="T16" fmla="*/ 21 w 34"/>
                    <a:gd name="T17" fmla="*/ 25 h 35"/>
                    <a:gd name="T18" fmla="*/ 33 w 34"/>
                    <a:gd name="T19" fmla="*/ 15 h 35"/>
                    <a:gd name="T20" fmla="*/ 33 w 34"/>
                    <a:gd name="T21" fmla="*/ 11 h 35"/>
                    <a:gd name="T22" fmla="*/ 16 w 34"/>
                    <a:gd name="T23" fmla="*/ 23 h 35"/>
                    <a:gd name="T24" fmla="*/ 10 w 34"/>
                    <a:gd name="T25" fmla="*/ 28 h 35"/>
                    <a:gd name="T26" fmla="*/ 4 w 34"/>
                    <a:gd name="T27" fmla="*/ 22 h 35"/>
                    <a:gd name="T28" fmla="*/ 4 w 34"/>
                    <a:gd name="T29" fmla="*/ 22 h 35"/>
                    <a:gd name="T30" fmla="*/ 4 w 34"/>
                    <a:gd name="T31" fmla="*/ 21 h 35"/>
                    <a:gd name="T32" fmla="*/ 16 w 34"/>
                    <a:gd name="T33" fmla="*/ 11 h 35"/>
                    <a:gd name="T34" fmla="*/ 23 w 34"/>
                    <a:gd name="T35" fmla="*/ 8 h 35"/>
                    <a:gd name="T36" fmla="*/ 27 w 34"/>
                    <a:gd name="T37" fmla="*/ 13 h 35"/>
                    <a:gd name="T38" fmla="*/ 16 w 34"/>
                    <a:gd name="T3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5">
                      <a:moveTo>
                        <a:pt x="33" y="11"/>
                      </a:moveTo>
                      <a:cubicBezTo>
                        <a:pt x="29" y="7"/>
                        <a:pt x="25" y="0"/>
                        <a:pt x="19" y="3"/>
                      </a:cubicBezTo>
                      <a:cubicBezTo>
                        <a:pt x="13" y="6"/>
                        <a:pt x="5" y="13"/>
                        <a:pt x="1" y="18"/>
                      </a:cubicBezTo>
                      <a:cubicBezTo>
                        <a:pt x="1" y="19"/>
                        <a:pt x="1" y="21"/>
                        <a:pt x="2" y="21"/>
                      </a:cubicBezTo>
                      <a:cubicBezTo>
                        <a:pt x="2" y="21"/>
                        <a:pt x="1" y="21"/>
                        <a:pt x="1" y="22"/>
                      </a:cubicBezTo>
                      <a:cubicBezTo>
                        <a:pt x="1" y="22"/>
                        <a:pt x="1" y="22"/>
                        <a:pt x="1" y="22"/>
                      </a:cubicBezTo>
                      <a:cubicBezTo>
                        <a:pt x="0" y="23"/>
                        <a:pt x="0" y="24"/>
                        <a:pt x="0" y="25"/>
                      </a:cubicBezTo>
                      <a:cubicBezTo>
                        <a:pt x="3" y="29"/>
                        <a:pt x="8" y="35"/>
                        <a:pt x="13" y="33"/>
                      </a:cubicBezTo>
                      <a:cubicBezTo>
                        <a:pt x="16" y="31"/>
                        <a:pt x="19" y="27"/>
                        <a:pt x="21" y="25"/>
                      </a:cubicBezTo>
                      <a:cubicBezTo>
                        <a:pt x="25" y="22"/>
                        <a:pt x="29" y="18"/>
                        <a:pt x="33" y="15"/>
                      </a:cubicBezTo>
                      <a:cubicBezTo>
                        <a:pt x="34" y="14"/>
                        <a:pt x="34" y="12"/>
                        <a:pt x="33" y="11"/>
                      </a:cubicBezTo>
                      <a:close/>
                      <a:moveTo>
                        <a:pt x="16" y="23"/>
                      </a:moveTo>
                      <a:cubicBezTo>
                        <a:pt x="15" y="24"/>
                        <a:pt x="12" y="28"/>
                        <a:pt x="10" y="28"/>
                      </a:cubicBezTo>
                      <a:cubicBezTo>
                        <a:pt x="8" y="27"/>
                        <a:pt x="5" y="23"/>
                        <a:pt x="4" y="22"/>
                      </a:cubicBezTo>
                      <a:cubicBezTo>
                        <a:pt x="4" y="22"/>
                        <a:pt x="4" y="22"/>
                        <a:pt x="4" y="22"/>
                      </a:cubicBezTo>
                      <a:cubicBezTo>
                        <a:pt x="4" y="22"/>
                        <a:pt x="4" y="22"/>
                        <a:pt x="4" y="21"/>
                      </a:cubicBezTo>
                      <a:cubicBezTo>
                        <a:pt x="9" y="19"/>
                        <a:pt x="12" y="14"/>
                        <a:pt x="16" y="11"/>
                      </a:cubicBezTo>
                      <a:cubicBezTo>
                        <a:pt x="18" y="9"/>
                        <a:pt x="20" y="7"/>
                        <a:pt x="23" y="8"/>
                      </a:cubicBezTo>
                      <a:cubicBezTo>
                        <a:pt x="24" y="9"/>
                        <a:pt x="26" y="11"/>
                        <a:pt x="27" y="13"/>
                      </a:cubicBezTo>
                      <a:cubicBezTo>
                        <a:pt x="24" y="16"/>
                        <a:pt x="20" y="20"/>
                        <a:pt x="1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161">
                  <a:extLst>
                    <a:ext uri="{FF2B5EF4-FFF2-40B4-BE49-F238E27FC236}">
                      <a16:creationId xmlns:a16="http://schemas.microsoft.com/office/drawing/2014/main" id="{C3F088A1-47C6-44D2-AAD8-79F5F89F8B5A}"/>
                    </a:ext>
                  </a:extLst>
                </p:cNvPr>
                <p:cNvSpPr>
                  <a:spLocks/>
                </p:cNvSpPr>
                <p:nvPr/>
              </p:nvSpPr>
              <p:spPr bwMode="auto">
                <a:xfrm>
                  <a:off x="1672357" y="5526079"/>
                  <a:ext cx="91339" cy="65460"/>
                </a:xfrm>
                <a:custGeom>
                  <a:avLst/>
                  <a:gdLst>
                    <a:gd name="T0" fmla="*/ 40 w 41"/>
                    <a:gd name="T1" fmla="*/ 0 h 32"/>
                    <a:gd name="T2" fmla="*/ 1 w 41"/>
                    <a:gd name="T3" fmla="*/ 30 h 32"/>
                    <a:gd name="T4" fmla="*/ 1 w 41"/>
                    <a:gd name="T5" fmla="*/ 31 h 32"/>
                    <a:gd name="T6" fmla="*/ 41 w 41"/>
                    <a:gd name="T7" fmla="*/ 1 h 32"/>
                    <a:gd name="T8" fmla="*/ 40 w 41"/>
                    <a:gd name="T9" fmla="*/ 0 h 32"/>
                  </a:gdLst>
                  <a:ahLst/>
                  <a:cxnLst>
                    <a:cxn ang="0">
                      <a:pos x="T0" y="T1"/>
                    </a:cxn>
                    <a:cxn ang="0">
                      <a:pos x="T2" y="T3"/>
                    </a:cxn>
                    <a:cxn ang="0">
                      <a:pos x="T4" y="T5"/>
                    </a:cxn>
                    <a:cxn ang="0">
                      <a:pos x="T6" y="T7"/>
                    </a:cxn>
                    <a:cxn ang="0">
                      <a:pos x="T8" y="T9"/>
                    </a:cxn>
                  </a:cxnLst>
                  <a:rect l="0" t="0" r="r" b="b"/>
                  <a:pathLst>
                    <a:path w="41" h="32">
                      <a:moveTo>
                        <a:pt x="40" y="0"/>
                      </a:moveTo>
                      <a:cubicBezTo>
                        <a:pt x="28" y="11"/>
                        <a:pt x="15" y="21"/>
                        <a:pt x="1" y="30"/>
                      </a:cubicBezTo>
                      <a:cubicBezTo>
                        <a:pt x="0" y="31"/>
                        <a:pt x="1" y="32"/>
                        <a:pt x="1" y="31"/>
                      </a:cubicBezTo>
                      <a:cubicBezTo>
                        <a:pt x="16" y="23"/>
                        <a:pt x="29" y="13"/>
                        <a:pt x="41" y="1"/>
                      </a:cubicBezTo>
                      <a:cubicBezTo>
                        <a:pt x="41" y="0"/>
                        <a:pt x="41"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7" name="组合 216">
              <a:extLst>
                <a:ext uri="{FF2B5EF4-FFF2-40B4-BE49-F238E27FC236}">
                  <a16:creationId xmlns:a16="http://schemas.microsoft.com/office/drawing/2014/main" id="{6B926275-6871-4919-90C6-DA075A7CF8D8}"/>
                </a:ext>
              </a:extLst>
            </p:cNvPr>
            <p:cNvGrpSpPr/>
            <p:nvPr/>
          </p:nvGrpSpPr>
          <p:grpSpPr>
            <a:xfrm>
              <a:off x="3464114" y="1639624"/>
              <a:ext cx="663727" cy="599790"/>
              <a:chOff x="3464114" y="1639624"/>
              <a:chExt cx="663727" cy="599790"/>
            </a:xfrm>
            <a:solidFill>
              <a:schemeClr val="bg1"/>
            </a:solidFill>
          </p:grpSpPr>
          <p:sp>
            <p:nvSpPr>
              <p:cNvPr id="161" name="Freeform 162">
                <a:extLst>
                  <a:ext uri="{FF2B5EF4-FFF2-40B4-BE49-F238E27FC236}">
                    <a16:creationId xmlns:a16="http://schemas.microsoft.com/office/drawing/2014/main" id="{F1401AF9-2432-4C4E-9407-CC74116D578B}"/>
                  </a:ext>
                </a:extLst>
              </p:cNvPr>
              <p:cNvSpPr>
                <a:spLocks noEditPoints="1"/>
              </p:cNvSpPr>
              <p:nvPr/>
            </p:nvSpPr>
            <p:spPr bwMode="auto">
              <a:xfrm>
                <a:off x="3464114" y="1639624"/>
                <a:ext cx="663727" cy="599790"/>
              </a:xfrm>
              <a:custGeom>
                <a:avLst/>
                <a:gdLst>
                  <a:gd name="T0" fmla="*/ 146 w 296"/>
                  <a:gd name="T1" fmla="*/ 2 h 290"/>
                  <a:gd name="T2" fmla="*/ 17 w 296"/>
                  <a:gd name="T3" fmla="*/ 183 h 290"/>
                  <a:gd name="T4" fmla="*/ 280 w 296"/>
                  <a:gd name="T5" fmla="*/ 193 h 290"/>
                  <a:gd name="T6" fmla="*/ 278 w 296"/>
                  <a:gd name="T7" fmla="*/ 163 h 290"/>
                  <a:gd name="T8" fmla="*/ 152 w 296"/>
                  <a:gd name="T9" fmla="*/ 276 h 290"/>
                  <a:gd name="T10" fmla="*/ 106 w 296"/>
                  <a:gd name="T11" fmla="*/ 257 h 290"/>
                  <a:gd name="T12" fmla="*/ 71 w 296"/>
                  <a:gd name="T13" fmla="*/ 249 h 290"/>
                  <a:gd name="T14" fmla="*/ 52 w 296"/>
                  <a:gd name="T15" fmla="*/ 234 h 290"/>
                  <a:gd name="T16" fmla="*/ 76 w 296"/>
                  <a:gd name="T17" fmla="*/ 234 h 290"/>
                  <a:gd name="T18" fmla="*/ 41 w 296"/>
                  <a:gd name="T19" fmla="*/ 219 h 290"/>
                  <a:gd name="T20" fmla="*/ 60 w 296"/>
                  <a:gd name="T21" fmla="*/ 219 h 290"/>
                  <a:gd name="T22" fmla="*/ 32 w 296"/>
                  <a:gd name="T23" fmla="*/ 205 h 290"/>
                  <a:gd name="T24" fmla="*/ 51 w 296"/>
                  <a:gd name="T25" fmla="*/ 203 h 290"/>
                  <a:gd name="T26" fmla="*/ 31 w 296"/>
                  <a:gd name="T27" fmla="*/ 203 h 290"/>
                  <a:gd name="T28" fmla="*/ 36 w 296"/>
                  <a:gd name="T29" fmla="*/ 173 h 290"/>
                  <a:gd name="T30" fmla="*/ 21 w 296"/>
                  <a:gd name="T31" fmla="*/ 172 h 290"/>
                  <a:gd name="T32" fmla="*/ 31 w 296"/>
                  <a:gd name="T33" fmla="*/ 155 h 290"/>
                  <a:gd name="T34" fmla="*/ 18 w 296"/>
                  <a:gd name="T35" fmla="*/ 154 h 290"/>
                  <a:gd name="T36" fmla="*/ 28 w 296"/>
                  <a:gd name="T37" fmla="*/ 137 h 290"/>
                  <a:gd name="T38" fmla="*/ 18 w 296"/>
                  <a:gd name="T39" fmla="*/ 137 h 290"/>
                  <a:gd name="T40" fmla="*/ 33 w 296"/>
                  <a:gd name="T41" fmla="*/ 118 h 290"/>
                  <a:gd name="T42" fmla="*/ 20 w 296"/>
                  <a:gd name="T43" fmla="*/ 118 h 290"/>
                  <a:gd name="T44" fmla="*/ 37 w 296"/>
                  <a:gd name="T45" fmla="*/ 102 h 290"/>
                  <a:gd name="T46" fmla="*/ 25 w 296"/>
                  <a:gd name="T47" fmla="*/ 100 h 290"/>
                  <a:gd name="T48" fmla="*/ 49 w 296"/>
                  <a:gd name="T49" fmla="*/ 80 h 290"/>
                  <a:gd name="T50" fmla="*/ 33 w 296"/>
                  <a:gd name="T51" fmla="*/ 81 h 290"/>
                  <a:gd name="T52" fmla="*/ 54 w 296"/>
                  <a:gd name="T53" fmla="*/ 66 h 290"/>
                  <a:gd name="T54" fmla="*/ 43 w 296"/>
                  <a:gd name="T55" fmla="*/ 64 h 290"/>
                  <a:gd name="T56" fmla="*/ 56 w 296"/>
                  <a:gd name="T57" fmla="*/ 47 h 290"/>
                  <a:gd name="T58" fmla="*/ 74 w 296"/>
                  <a:gd name="T59" fmla="*/ 46 h 290"/>
                  <a:gd name="T60" fmla="*/ 70 w 296"/>
                  <a:gd name="T61" fmla="*/ 33 h 290"/>
                  <a:gd name="T62" fmla="*/ 89 w 296"/>
                  <a:gd name="T63" fmla="*/ 31 h 290"/>
                  <a:gd name="T64" fmla="*/ 86 w 296"/>
                  <a:gd name="T65" fmla="*/ 22 h 290"/>
                  <a:gd name="T66" fmla="*/ 114 w 296"/>
                  <a:gd name="T67" fmla="*/ 21 h 290"/>
                  <a:gd name="T68" fmla="*/ 119 w 296"/>
                  <a:gd name="T69" fmla="*/ 10 h 290"/>
                  <a:gd name="T70" fmla="*/ 278 w 296"/>
                  <a:gd name="T71" fmla="*/ 163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6" h="290">
                    <a:moveTo>
                      <a:pt x="230" y="32"/>
                    </a:moveTo>
                    <a:cubicBezTo>
                      <a:pt x="206" y="12"/>
                      <a:pt x="177" y="5"/>
                      <a:pt x="146" y="2"/>
                    </a:cubicBezTo>
                    <a:cubicBezTo>
                      <a:pt x="115" y="0"/>
                      <a:pt x="89" y="8"/>
                      <a:pt x="65" y="29"/>
                    </a:cubicBezTo>
                    <a:cubicBezTo>
                      <a:pt x="21" y="67"/>
                      <a:pt x="0" y="127"/>
                      <a:pt x="17" y="183"/>
                    </a:cubicBezTo>
                    <a:cubicBezTo>
                      <a:pt x="34" y="241"/>
                      <a:pt x="93" y="289"/>
                      <a:pt x="155" y="281"/>
                    </a:cubicBezTo>
                    <a:cubicBezTo>
                      <a:pt x="213" y="290"/>
                      <a:pt x="264" y="247"/>
                      <a:pt x="280" y="193"/>
                    </a:cubicBezTo>
                    <a:cubicBezTo>
                      <a:pt x="296" y="136"/>
                      <a:pt x="276" y="70"/>
                      <a:pt x="230" y="32"/>
                    </a:cubicBezTo>
                    <a:close/>
                    <a:moveTo>
                      <a:pt x="278" y="163"/>
                    </a:moveTo>
                    <a:cubicBezTo>
                      <a:pt x="272" y="227"/>
                      <a:pt x="221" y="285"/>
                      <a:pt x="153" y="276"/>
                    </a:cubicBezTo>
                    <a:cubicBezTo>
                      <a:pt x="153" y="276"/>
                      <a:pt x="152" y="276"/>
                      <a:pt x="152" y="276"/>
                    </a:cubicBezTo>
                    <a:cubicBezTo>
                      <a:pt x="122" y="274"/>
                      <a:pt x="95" y="266"/>
                      <a:pt x="72" y="250"/>
                    </a:cubicBezTo>
                    <a:cubicBezTo>
                      <a:pt x="83" y="253"/>
                      <a:pt x="94" y="256"/>
                      <a:pt x="106" y="257"/>
                    </a:cubicBezTo>
                    <a:cubicBezTo>
                      <a:pt x="106" y="257"/>
                      <a:pt x="106" y="256"/>
                      <a:pt x="106" y="256"/>
                    </a:cubicBezTo>
                    <a:cubicBezTo>
                      <a:pt x="95" y="253"/>
                      <a:pt x="83" y="251"/>
                      <a:pt x="71" y="249"/>
                    </a:cubicBezTo>
                    <a:cubicBezTo>
                      <a:pt x="71" y="249"/>
                      <a:pt x="71" y="249"/>
                      <a:pt x="71" y="249"/>
                    </a:cubicBezTo>
                    <a:cubicBezTo>
                      <a:pt x="64" y="245"/>
                      <a:pt x="58" y="239"/>
                      <a:pt x="52" y="234"/>
                    </a:cubicBezTo>
                    <a:cubicBezTo>
                      <a:pt x="60" y="234"/>
                      <a:pt x="68" y="235"/>
                      <a:pt x="76" y="235"/>
                    </a:cubicBezTo>
                    <a:cubicBezTo>
                      <a:pt x="77" y="235"/>
                      <a:pt x="77" y="234"/>
                      <a:pt x="76" y="234"/>
                    </a:cubicBezTo>
                    <a:cubicBezTo>
                      <a:pt x="68" y="232"/>
                      <a:pt x="59" y="232"/>
                      <a:pt x="51" y="232"/>
                    </a:cubicBezTo>
                    <a:cubicBezTo>
                      <a:pt x="47" y="228"/>
                      <a:pt x="44" y="224"/>
                      <a:pt x="41" y="219"/>
                    </a:cubicBezTo>
                    <a:cubicBezTo>
                      <a:pt x="47" y="219"/>
                      <a:pt x="54" y="219"/>
                      <a:pt x="60" y="220"/>
                    </a:cubicBezTo>
                    <a:cubicBezTo>
                      <a:pt x="61" y="220"/>
                      <a:pt x="61" y="219"/>
                      <a:pt x="60" y="219"/>
                    </a:cubicBezTo>
                    <a:cubicBezTo>
                      <a:pt x="53" y="218"/>
                      <a:pt x="47" y="218"/>
                      <a:pt x="40" y="218"/>
                    </a:cubicBezTo>
                    <a:cubicBezTo>
                      <a:pt x="37" y="214"/>
                      <a:pt x="35" y="209"/>
                      <a:pt x="32" y="205"/>
                    </a:cubicBezTo>
                    <a:cubicBezTo>
                      <a:pt x="38" y="205"/>
                      <a:pt x="45" y="205"/>
                      <a:pt x="51" y="204"/>
                    </a:cubicBezTo>
                    <a:cubicBezTo>
                      <a:pt x="52" y="204"/>
                      <a:pt x="52" y="203"/>
                      <a:pt x="51" y="203"/>
                    </a:cubicBezTo>
                    <a:cubicBezTo>
                      <a:pt x="45" y="203"/>
                      <a:pt x="38" y="203"/>
                      <a:pt x="32" y="204"/>
                    </a:cubicBezTo>
                    <a:cubicBezTo>
                      <a:pt x="32" y="203"/>
                      <a:pt x="32" y="203"/>
                      <a:pt x="31" y="203"/>
                    </a:cubicBezTo>
                    <a:cubicBezTo>
                      <a:pt x="27" y="194"/>
                      <a:pt x="24" y="184"/>
                      <a:pt x="21" y="174"/>
                    </a:cubicBezTo>
                    <a:cubicBezTo>
                      <a:pt x="26" y="173"/>
                      <a:pt x="31" y="173"/>
                      <a:pt x="36" y="173"/>
                    </a:cubicBezTo>
                    <a:cubicBezTo>
                      <a:pt x="37" y="173"/>
                      <a:pt x="37" y="172"/>
                      <a:pt x="36" y="172"/>
                    </a:cubicBezTo>
                    <a:cubicBezTo>
                      <a:pt x="31" y="172"/>
                      <a:pt x="26" y="172"/>
                      <a:pt x="21" y="172"/>
                    </a:cubicBezTo>
                    <a:cubicBezTo>
                      <a:pt x="20" y="167"/>
                      <a:pt x="19" y="161"/>
                      <a:pt x="19" y="156"/>
                    </a:cubicBezTo>
                    <a:cubicBezTo>
                      <a:pt x="23" y="156"/>
                      <a:pt x="27" y="156"/>
                      <a:pt x="31" y="155"/>
                    </a:cubicBezTo>
                    <a:cubicBezTo>
                      <a:pt x="31" y="155"/>
                      <a:pt x="31" y="154"/>
                      <a:pt x="31" y="154"/>
                    </a:cubicBezTo>
                    <a:cubicBezTo>
                      <a:pt x="27" y="154"/>
                      <a:pt x="22" y="154"/>
                      <a:pt x="18" y="154"/>
                    </a:cubicBezTo>
                    <a:cubicBezTo>
                      <a:pt x="18" y="149"/>
                      <a:pt x="18" y="143"/>
                      <a:pt x="18" y="138"/>
                    </a:cubicBezTo>
                    <a:cubicBezTo>
                      <a:pt x="22" y="138"/>
                      <a:pt x="25" y="138"/>
                      <a:pt x="28" y="137"/>
                    </a:cubicBezTo>
                    <a:cubicBezTo>
                      <a:pt x="29" y="137"/>
                      <a:pt x="29" y="136"/>
                      <a:pt x="28" y="136"/>
                    </a:cubicBezTo>
                    <a:cubicBezTo>
                      <a:pt x="25" y="136"/>
                      <a:pt x="21" y="137"/>
                      <a:pt x="18" y="137"/>
                    </a:cubicBezTo>
                    <a:cubicBezTo>
                      <a:pt x="18" y="131"/>
                      <a:pt x="19" y="125"/>
                      <a:pt x="20" y="119"/>
                    </a:cubicBezTo>
                    <a:cubicBezTo>
                      <a:pt x="24" y="119"/>
                      <a:pt x="29" y="119"/>
                      <a:pt x="33" y="118"/>
                    </a:cubicBezTo>
                    <a:cubicBezTo>
                      <a:pt x="34" y="118"/>
                      <a:pt x="34" y="117"/>
                      <a:pt x="33" y="117"/>
                    </a:cubicBezTo>
                    <a:cubicBezTo>
                      <a:pt x="29" y="118"/>
                      <a:pt x="25" y="118"/>
                      <a:pt x="20" y="118"/>
                    </a:cubicBezTo>
                    <a:cubicBezTo>
                      <a:pt x="21" y="113"/>
                      <a:pt x="23" y="107"/>
                      <a:pt x="24" y="102"/>
                    </a:cubicBezTo>
                    <a:cubicBezTo>
                      <a:pt x="29" y="102"/>
                      <a:pt x="33" y="102"/>
                      <a:pt x="37" y="102"/>
                    </a:cubicBezTo>
                    <a:cubicBezTo>
                      <a:pt x="38" y="102"/>
                      <a:pt x="38" y="100"/>
                      <a:pt x="37" y="100"/>
                    </a:cubicBezTo>
                    <a:cubicBezTo>
                      <a:pt x="33" y="100"/>
                      <a:pt x="29" y="100"/>
                      <a:pt x="25" y="100"/>
                    </a:cubicBezTo>
                    <a:cubicBezTo>
                      <a:pt x="27" y="94"/>
                      <a:pt x="29" y="88"/>
                      <a:pt x="32" y="82"/>
                    </a:cubicBezTo>
                    <a:cubicBezTo>
                      <a:pt x="38" y="82"/>
                      <a:pt x="44" y="82"/>
                      <a:pt x="49" y="80"/>
                    </a:cubicBezTo>
                    <a:cubicBezTo>
                      <a:pt x="50" y="80"/>
                      <a:pt x="50" y="79"/>
                      <a:pt x="49" y="79"/>
                    </a:cubicBezTo>
                    <a:cubicBezTo>
                      <a:pt x="44" y="80"/>
                      <a:pt x="38" y="81"/>
                      <a:pt x="33" y="81"/>
                    </a:cubicBezTo>
                    <a:cubicBezTo>
                      <a:pt x="35" y="76"/>
                      <a:pt x="38" y="70"/>
                      <a:pt x="41" y="65"/>
                    </a:cubicBezTo>
                    <a:cubicBezTo>
                      <a:pt x="46" y="65"/>
                      <a:pt x="50" y="66"/>
                      <a:pt x="54" y="66"/>
                    </a:cubicBezTo>
                    <a:cubicBezTo>
                      <a:pt x="55" y="66"/>
                      <a:pt x="55" y="65"/>
                      <a:pt x="54" y="65"/>
                    </a:cubicBezTo>
                    <a:cubicBezTo>
                      <a:pt x="50" y="64"/>
                      <a:pt x="46" y="64"/>
                      <a:pt x="43" y="64"/>
                    </a:cubicBezTo>
                    <a:cubicBezTo>
                      <a:pt x="45" y="60"/>
                      <a:pt x="49" y="55"/>
                      <a:pt x="52" y="51"/>
                    </a:cubicBezTo>
                    <a:cubicBezTo>
                      <a:pt x="53" y="50"/>
                      <a:pt x="54" y="49"/>
                      <a:pt x="56" y="47"/>
                    </a:cubicBezTo>
                    <a:cubicBezTo>
                      <a:pt x="62" y="47"/>
                      <a:pt x="68" y="47"/>
                      <a:pt x="74" y="47"/>
                    </a:cubicBezTo>
                    <a:cubicBezTo>
                      <a:pt x="75" y="47"/>
                      <a:pt x="75" y="46"/>
                      <a:pt x="74" y="46"/>
                    </a:cubicBezTo>
                    <a:cubicBezTo>
                      <a:pt x="68" y="46"/>
                      <a:pt x="63" y="46"/>
                      <a:pt x="57" y="46"/>
                    </a:cubicBezTo>
                    <a:cubicBezTo>
                      <a:pt x="61" y="42"/>
                      <a:pt x="65" y="38"/>
                      <a:pt x="70" y="33"/>
                    </a:cubicBezTo>
                    <a:cubicBezTo>
                      <a:pt x="76" y="33"/>
                      <a:pt x="83" y="33"/>
                      <a:pt x="89" y="33"/>
                    </a:cubicBezTo>
                    <a:cubicBezTo>
                      <a:pt x="90" y="32"/>
                      <a:pt x="90" y="31"/>
                      <a:pt x="89" y="31"/>
                    </a:cubicBezTo>
                    <a:cubicBezTo>
                      <a:pt x="83" y="31"/>
                      <a:pt x="78" y="32"/>
                      <a:pt x="72" y="32"/>
                    </a:cubicBezTo>
                    <a:cubicBezTo>
                      <a:pt x="76" y="28"/>
                      <a:pt x="81" y="25"/>
                      <a:pt x="86" y="22"/>
                    </a:cubicBezTo>
                    <a:cubicBezTo>
                      <a:pt x="95" y="22"/>
                      <a:pt x="105" y="22"/>
                      <a:pt x="114" y="22"/>
                    </a:cubicBezTo>
                    <a:cubicBezTo>
                      <a:pt x="115" y="22"/>
                      <a:pt x="115" y="21"/>
                      <a:pt x="114" y="21"/>
                    </a:cubicBezTo>
                    <a:cubicBezTo>
                      <a:pt x="106" y="20"/>
                      <a:pt x="97" y="21"/>
                      <a:pt x="88" y="21"/>
                    </a:cubicBezTo>
                    <a:cubicBezTo>
                      <a:pt x="98" y="15"/>
                      <a:pt x="108" y="11"/>
                      <a:pt x="119" y="10"/>
                    </a:cubicBezTo>
                    <a:cubicBezTo>
                      <a:pt x="147" y="6"/>
                      <a:pt x="181" y="12"/>
                      <a:pt x="206" y="25"/>
                    </a:cubicBezTo>
                    <a:cubicBezTo>
                      <a:pt x="255" y="52"/>
                      <a:pt x="282" y="109"/>
                      <a:pt x="278" y="1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63">
                <a:extLst>
                  <a:ext uri="{FF2B5EF4-FFF2-40B4-BE49-F238E27FC236}">
                    <a16:creationId xmlns:a16="http://schemas.microsoft.com/office/drawing/2014/main" id="{6CC51A02-AF72-4E3E-8FD1-0B8E8634A5F3}"/>
                  </a:ext>
                </a:extLst>
              </p:cNvPr>
              <p:cNvSpPr>
                <a:spLocks noEditPoints="1"/>
              </p:cNvSpPr>
              <p:nvPr/>
            </p:nvSpPr>
            <p:spPr bwMode="auto">
              <a:xfrm>
                <a:off x="3529574" y="1668547"/>
                <a:ext cx="528241" cy="519108"/>
              </a:xfrm>
              <a:custGeom>
                <a:avLst/>
                <a:gdLst>
                  <a:gd name="T0" fmla="*/ 182 w 236"/>
                  <a:gd name="T1" fmla="*/ 31 h 251"/>
                  <a:gd name="T2" fmla="*/ 50 w 236"/>
                  <a:gd name="T3" fmla="*/ 34 h 251"/>
                  <a:gd name="T4" fmla="*/ 16 w 236"/>
                  <a:gd name="T5" fmla="*/ 163 h 251"/>
                  <a:gd name="T6" fmla="*/ 138 w 236"/>
                  <a:gd name="T7" fmla="*/ 244 h 251"/>
                  <a:gd name="T8" fmla="*/ 138 w 236"/>
                  <a:gd name="T9" fmla="*/ 244 h 251"/>
                  <a:gd name="T10" fmla="*/ 139 w 236"/>
                  <a:gd name="T11" fmla="*/ 244 h 251"/>
                  <a:gd name="T12" fmla="*/ 227 w 236"/>
                  <a:gd name="T13" fmla="*/ 151 h 251"/>
                  <a:gd name="T14" fmla="*/ 182 w 236"/>
                  <a:gd name="T15" fmla="*/ 31 h 251"/>
                  <a:gd name="T16" fmla="*/ 213 w 236"/>
                  <a:gd name="T17" fmla="*/ 174 h 251"/>
                  <a:gd name="T18" fmla="*/ 213 w 236"/>
                  <a:gd name="T19" fmla="*/ 174 h 251"/>
                  <a:gd name="T20" fmla="*/ 201 w 236"/>
                  <a:gd name="T21" fmla="*/ 164 h 251"/>
                  <a:gd name="T22" fmla="*/ 199 w 236"/>
                  <a:gd name="T23" fmla="*/ 168 h 251"/>
                  <a:gd name="T24" fmla="*/ 210 w 236"/>
                  <a:gd name="T25" fmla="*/ 177 h 251"/>
                  <a:gd name="T26" fmla="*/ 211 w 236"/>
                  <a:gd name="T27" fmla="*/ 177 h 251"/>
                  <a:gd name="T28" fmla="*/ 138 w 236"/>
                  <a:gd name="T29" fmla="*/ 239 h 251"/>
                  <a:gd name="T30" fmla="*/ 136 w 236"/>
                  <a:gd name="T31" fmla="*/ 240 h 251"/>
                  <a:gd name="T32" fmla="*/ 57 w 236"/>
                  <a:gd name="T33" fmla="*/ 214 h 251"/>
                  <a:gd name="T34" fmla="*/ 16 w 236"/>
                  <a:gd name="T35" fmla="*/ 143 h 251"/>
                  <a:gd name="T36" fmla="*/ 108 w 236"/>
                  <a:gd name="T37" fmla="*/ 14 h 251"/>
                  <a:gd name="T38" fmla="*/ 223 w 236"/>
                  <a:gd name="T39" fmla="*/ 116 h 251"/>
                  <a:gd name="T40" fmla="*/ 213 w 236"/>
                  <a:gd name="T41" fmla="*/ 174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51">
                    <a:moveTo>
                      <a:pt x="182" y="31"/>
                    </a:moveTo>
                    <a:cubicBezTo>
                      <a:pt x="142" y="1"/>
                      <a:pt x="87" y="0"/>
                      <a:pt x="50" y="34"/>
                    </a:cubicBezTo>
                    <a:cubicBezTo>
                      <a:pt x="14" y="67"/>
                      <a:pt x="0" y="118"/>
                      <a:pt x="16" y="163"/>
                    </a:cubicBezTo>
                    <a:cubicBezTo>
                      <a:pt x="33" y="212"/>
                      <a:pt x="85" y="251"/>
                      <a:pt x="138" y="244"/>
                    </a:cubicBezTo>
                    <a:cubicBezTo>
                      <a:pt x="138" y="244"/>
                      <a:pt x="138" y="244"/>
                      <a:pt x="138" y="244"/>
                    </a:cubicBezTo>
                    <a:cubicBezTo>
                      <a:pt x="138" y="244"/>
                      <a:pt x="139" y="244"/>
                      <a:pt x="139" y="244"/>
                    </a:cubicBezTo>
                    <a:cubicBezTo>
                      <a:pt x="182" y="231"/>
                      <a:pt x="217" y="195"/>
                      <a:pt x="227" y="151"/>
                    </a:cubicBezTo>
                    <a:cubicBezTo>
                      <a:pt x="236" y="107"/>
                      <a:pt x="218" y="58"/>
                      <a:pt x="182" y="31"/>
                    </a:cubicBezTo>
                    <a:close/>
                    <a:moveTo>
                      <a:pt x="213" y="174"/>
                    </a:moveTo>
                    <a:cubicBezTo>
                      <a:pt x="213" y="174"/>
                      <a:pt x="213" y="174"/>
                      <a:pt x="213" y="174"/>
                    </a:cubicBezTo>
                    <a:cubicBezTo>
                      <a:pt x="210" y="170"/>
                      <a:pt x="205" y="167"/>
                      <a:pt x="201" y="164"/>
                    </a:cubicBezTo>
                    <a:cubicBezTo>
                      <a:pt x="200" y="163"/>
                      <a:pt x="197" y="166"/>
                      <a:pt x="199" y="168"/>
                    </a:cubicBezTo>
                    <a:cubicBezTo>
                      <a:pt x="203" y="171"/>
                      <a:pt x="206" y="174"/>
                      <a:pt x="210" y="177"/>
                    </a:cubicBezTo>
                    <a:cubicBezTo>
                      <a:pt x="211" y="177"/>
                      <a:pt x="211" y="177"/>
                      <a:pt x="211" y="177"/>
                    </a:cubicBezTo>
                    <a:cubicBezTo>
                      <a:pt x="197" y="206"/>
                      <a:pt x="170" y="228"/>
                      <a:pt x="138" y="239"/>
                    </a:cubicBezTo>
                    <a:cubicBezTo>
                      <a:pt x="137" y="239"/>
                      <a:pt x="137" y="239"/>
                      <a:pt x="136" y="240"/>
                    </a:cubicBezTo>
                    <a:cubicBezTo>
                      <a:pt x="107" y="239"/>
                      <a:pt x="80" y="232"/>
                      <a:pt x="57" y="214"/>
                    </a:cubicBezTo>
                    <a:cubicBezTo>
                      <a:pt x="36" y="196"/>
                      <a:pt x="21" y="171"/>
                      <a:pt x="16" y="143"/>
                    </a:cubicBezTo>
                    <a:cubicBezTo>
                      <a:pt x="6" y="86"/>
                      <a:pt x="46" y="17"/>
                      <a:pt x="108" y="14"/>
                    </a:cubicBezTo>
                    <a:cubicBezTo>
                      <a:pt x="168" y="12"/>
                      <a:pt x="217" y="58"/>
                      <a:pt x="223" y="116"/>
                    </a:cubicBezTo>
                    <a:cubicBezTo>
                      <a:pt x="225" y="137"/>
                      <a:pt x="221" y="156"/>
                      <a:pt x="213"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64">
                <a:extLst>
                  <a:ext uri="{FF2B5EF4-FFF2-40B4-BE49-F238E27FC236}">
                    <a16:creationId xmlns:a16="http://schemas.microsoft.com/office/drawing/2014/main" id="{91EECBD9-6B2A-4981-B9E6-AB035CAC03CA}"/>
                  </a:ext>
                </a:extLst>
              </p:cNvPr>
              <p:cNvSpPr>
                <a:spLocks/>
              </p:cNvSpPr>
              <p:nvPr/>
            </p:nvSpPr>
            <p:spPr bwMode="auto">
              <a:xfrm>
                <a:off x="3776188" y="1698993"/>
                <a:ext cx="19790" cy="47192"/>
              </a:xfrm>
              <a:custGeom>
                <a:avLst/>
                <a:gdLst>
                  <a:gd name="T0" fmla="*/ 7 w 9"/>
                  <a:gd name="T1" fmla="*/ 2 h 23"/>
                  <a:gd name="T2" fmla="*/ 2 w 9"/>
                  <a:gd name="T3" fmla="*/ 2 h 23"/>
                  <a:gd name="T4" fmla="*/ 1 w 9"/>
                  <a:gd name="T5" fmla="*/ 11 h 23"/>
                  <a:gd name="T6" fmla="*/ 2 w 9"/>
                  <a:gd name="T7" fmla="*/ 20 h 23"/>
                  <a:gd name="T8" fmla="*/ 6 w 9"/>
                  <a:gd name="T9" fmla="*/ 20 h 23"/>
                  <a:gd name="T10" fmla="*/ 8 w 9"/>
                  <a:gd name="T11" fmla="*/ 11 h 23"/>
                  <a:gd name="T12" fmla="*/ 7 w 9"/>
                  <a:gd name="T13" fmla="*/ 2 h 23"/>
                </a:gdLst>
                <a:ahLst/>
                <a:cxnLst>
                  <a:cxn ang="0">
                    <a:pos x="T0" y="T1"/>
                  </a:cxn>
                  <a:cxn ang="0">
                    <a:pos x="T2" y="T3"/>
                  </a:cxn>
                  <a:cxn ang="0">
                    <a:pos x="T4" y="T5"/>
                  </a:cxn>
                  <a:cxn ang="0">
                    <a:pos x="T6" y="T7"/>
                  </a:cxn>
                  <a:cxn ang="0">
                    <a:pos x="T8" y="T9"/>
                  </a:cxn>
                  <a:cxn ang="0">
                    <a:pos x="T10" y="T11"/>
                  </a:cxn>
                  <a:cxn ang="0">
                    <a:pos x="T12" y="T13"/>
                  </a:cxn>
                </a:cxnLst>
                <a:rect l="0" t="0" r="r" b="b"/>
                <a:pathLst>
                  <a:path w="9" h="23">
                    <a:moveTo>
                      <a:pt x="7" y="2"/>
                    </a:moveTo>
                    <a:cubicBezTo>
                      <a:pt x="6" y="0"/>
                      <a:pt x="3" y="0"/>
                      <a:pt x="2" y="2"/>
                    </a:cubicBezTo>
                    <a:cubicBezTo>
                      <a:pt x="0" y="4"/>
                      <a:pt x="1" y="8"/>
                      <a:pt x="1" y="11"/>
                    </a:cubicBezTo>
                    <a:cubicBezTo>
                      <a:pt x="1" y="14"/>
                      <a:pt x="2" y="17"/>
                      <a:pt x="2" y="20"/>
                    </a:cubicBezTo>
                    <a:cubicBezTo>
                      <a:pt x="2" y="23"/>
                      <a:pt x="6" y="23"/>
                      <a:pt x="6" y="20"/>
                    </a:cubicBezTo>
                    <a:cubicBezTo>
                      <a:pt x="7" y="17"/>
                      <a:pt x="7" y="14"/>
                      <a:pt x="8" y="11"/>
                    </a:cubicBezTo>
                    <a:cubicBezTo>
                      <a:pt x="8" y="8"/>
                      <a:pt x="9" y="4"/>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65">
                <a:extLst>
                  <a:ext uri="{FF2B5EF4-FFF2-40B4-BE49-F238E27FC236}">
                    <a16:creationId xmlns:a16="http://schemas.microsoft.com/office/drawing/2014/main" id="{5BB3D56C-26DD-44B8-BE00-72B9E6C116A5}"/>
                  </a:ext>
                </a:extLst>
              </p:cNvPr>
              <p:cNvSpPr>
                <a:spLocks/>
              </p:cNvSpPr>
              <p:nvPr/>
            </p:nvSpPr>
            <p:spPr bwMode="auto">
              <a:xfrm>
                <a:off x="3800545" y="2106972"/>
                <a:ext cx="22834" cy="47192"/>
              </a:xfrm>
              <a:custGeom>
                <a:avLst/>
                <a:gdLst>
                  <a:gd name="T0" fmla="*/ 8 w 10"/>
                  <a:gd name="T1" fmla="*/ 12 h 23"/>
                  <a:gd name="T2" fmla="*/ 6 w 10"/>
                  <a:gd name="T3" fmla="*/ 2 h 23"/>
                  <a:gd name="T4" fmla="*/ 1 w 10"/>
                  <a:gd name="T5" fmla="*/ 2 h 23"/>
                  <a:gd name="T6" fmla="*/ 0 w 10"/>
                  <a:gd name="T7" fmla="*/ 13 h 23"/>
                  <a:gd name="T8" fmla="*/ 3 w 10"/>
                  <a:gd name="T9" fmla="*/ 22 h 23"/>
                  <a:gd name="T10" fmla="*/ 8 w 10"/>
                  <a:gd name="T11" fmla="*/ 21 h 23"/>
                  <a:gd name="T12" fmla="*/ 8 w 10"/>
                  <a:gd name="T13" fmla="*/ 12 h 23"/>
                </a:gdLst>
                <a:ahLst/>
                <a:cxnLst>
                  <a:cxn ang="0">
                    <a:pos x="T0" y="T1"/>
                  </a:cxn>
                  <a:cxn ang="0">
                    <a:pos x="T2" y="T3"/>
                  </a:cxn>
                  <a:cxn ang="0">
                    <a:pos x="T4" y="T5"/>
                  </a:cxn>
                  <a:cxn ang="0">
                    <a:pos x="T6" y="T7"/>
                  </a:cxn>
                  <a:cxn ang="0">
                    <a:pos x="T8" y="T9"/>
                  </a:cxn>
                  <a:cxn ang="0">
                    <a:pos x="T10" y="T11"/>
                  </a:cxn>
                  <a:cxn ang="0">
                    <a:pos x="T12" y="T13"/>
                  </a:cxn>
                </a:cxnLst>
                <a:rect l="0" t="0" r="r" b="b"/>
                <a:pathLst>
                  <a:path w="10" h="23">
                    <a:moveTo>
                      <a:pt x="8" y="12"/>
                    </a:moveTo>
                    <a:cubicBezTo>
                      <a:pt x="7" y="9"/>
                      <a:pt x="7" y="6"/>
                      <a:pt x="6" y="2"/>
                    </a:cubicBezTo>
                    <a:cubicBezTo>
                      <a:pt x="5" y="0"/>
                      <a:pt x="2" y="0"/>
                      <a:pt x="1" y="2"/>
                    </a:cubicBezTo>
                    <a:cubicBezTo>
                      <a:pt x="0" y="6"/>
                      <a:pt x="0" y="9"/>
                      <a:pt x="0" y="13"/>
                    </a:cubicBezTo>
                    <a:cubicBezTo>
                      <a:pt x="1" y="16"/>
                      <a:pt x="1" y="20"/>
                      <a:pt x="3" y="22"/>
                    </a:cubicBezTo>
                    <a:cubicBezTo>
                      <a:pt x="5" y="23"/>
                      <a:pt x="7" y="23"/>
                      <a:pt x="8" y="21"/>
                    </a:cubicBezTo>
                    <a:cubicBezTo>
                      <a:pt x="10" y="18"/>
                      <a:pt x="9" y="16"/>
                      <a:pt x="8"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66">
                <a:extLst>
                  <a:ext uri="{FF2B5EF4-FFF2-40B4-BE49-F238E27FC236}">
                    <a16:creationId xmlns:a16="http://schemas.microsoft.com/office/drawing/2014/main" id="{1F9D3C8A-01FB-4A0A-A9FC-301BB6985C88}"/>
                  </a:ext>
                </a:extLst>
              </p:cNvPr>
              <p:cNvSpPr>
                <a:spLocks/>
              </p:cNvSpPr>
              <p:nvPr/>
            </p:nvSpPr>
            <p:spPr bwMode="auto">
              <a:xfrm>
                <a:off x="3564587" y="1916684"/>
                <a:ext cx="51759" cy="19791"/>
              </a:xfrm>
              <a:custGeom>
                <a:avLst/>
                <a:gdLst>
                  <a:gd name="T0" fmla="*/ 22 w 23"/>
                  <a:gd name="T1" fmla="*/ 2 h 10"/>
                  <a:gd name="T2" fmla="*/ 13 w 23"/>
                  <a:gd name="T3" fmla="*/ 2 h 10"/>
                  <a:gd name="T4" fmla="*/ 3 w 23"/>
                  <a:gd name="T5" fmla="*/ 4 h 10"/>
                  <a:gd name="T6" fmla="*/ 3 w 23"/>
                  <a:gd name="T7" fmla="*/ 9 h 10"/>
                  <a:gd name="T8" fmla="*/ 14 w 23"/>
                  <a:gd name="T9" fmla="*/ 9 h 10"/>
                  <a:gd name="T10" fmla="*/ 22 w 23"/>
                  <a:gd name="T11" fmla="*/ 6 h 10"/>
                  <a:gd name="T12" fmla="*/ 22 w 23"/>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23" h="10">
                    <a:moveTo>
                      <a:pt x="22" y="2"/>
                    </a:moveTo>
                    <a:cubicBezTo>
                      <a:pt x="19" y="0"/>
                      <a:pt x="16" y="1"/>
                      <a:pt x="13" y="2"/>
                    </a:cubicBezTo>
                    <a:cubicBezTo>
                      <a:pt x="10" y="2"/>
                      <a:pt x="6" y="2"/>
                      <a:pt x="3" y="4"/>
                    </a:cubicBezTo>
                    <a:cubicBezTo>
                      <a:pt x="0" y="4"/>
                      <a:pt x="0" y="9"/>
                      <a:pt x="3" y="9"/>
                    </a:cubicBezTo>
                    <a:cubicBezTo>
                      <a:pt x="6" y="10"/>
                      <a:pt x="10" y="10"/>
                      <a:pt x="14" y="9"/>
                    </a:cubicBezTo>
                    <a:cubicBezTo>
                      <a:pt x="17" y="9"/>
                      <a:pt x="20" y="9"/>
                      <a:pt x="22" y="6"/>
                    </a:cubicBezTo>
                    <a:cubicBezTo>
                      <a:pt x="23" y="5"/>
                      <a:pt x="23" y="3"/>
                      <a:pt x="2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67">
                <a:extLst>
                  <a:ext uri="{FF2B5EF4-FFF2-40B4-BE49-F238E27FC236}">
                    <a16:creationId xmlns:a16="http://schemas.microsoft.com/office/drawing/2014/main" id="{6F08F9F5-2A1F-4E4E-AF54-F6BA9B564852}"/>
                  </a:ext>
                </a:extLst>
              </p:cNvPr>
              <p:cNvSpPr>
                <a:spLocks/>
              </p:cNvSpPr>
              <p:nvPr/>
            </p:nvSpPr>
            <p:spPr bwMode="auto">
              <a:xfrm>
                <a:off x="3975610" y="1912117"/>
                <a:ext cx="47191" cy="22835"/>
              </a:xfrm>
              <a:custGeom>
                <a:avLst/>
                <a:gdLst>
                  <a:gd name="T0" fmla="*/ 16 w 21"/>
                  <a:gd name="T1" fmla="*/ 2 h 11"/>
                  <a:gd name="T2" fmla="*/ 2 w 21"/>
                  <a:gd name="T3" fmla="*/ 4 h 11"/>
                  <a:gd name="T4" fmla="*/ 3 w 21"/>
                  <a:gd name="T5" fmla="*/ 10 h 11"/>
                  <a:gd name="T6" fmla="*/ 10 w 21"/>
                  <a:gd name="T7" fmla="*/ 11 h 11"/>
                  <a:gd name="T8" fmla="*/ 16 w 21"/>
                  <a:gd name="T9" fmla="*/ 11 h 11"/>
                  <a:gd name="T10" fmla="*/ 16 w 21"/>
                  <a:gd name="T11" fmla="*/ 2 h 11"/>
                </a:gdLst>
                <a:ahLst/>
                <a:cxnLst>
                  <a:cxn ang="0">
                    <a:pos x="T0" y="T1"/>
                  </a:cxn>
                  <a:cxn ang="0">
                    <a:pos x="T2" y="T3"/>
                  </a:cxn>
                  <a:cxn ang="0">
                    <a:pos x="T4" y="T5"/>
                  </a:cxn>
                  <a:cxn ang="0">
                    <a:pos x="T6" y="T7"/>
                  </a:cxn>
                  <a:cxn ang="0">
                    <a:pos x="T8" y="T9"/>
                  </a:cxn>
                  <a:cxn ang="0">
                    <a:pos x="T10" y="T11"/>
                  </a:cxn>
                </a:cxnLst>
                <a:rect l="0" t="0" r="r" b="b"/>
                <a:pathLst>
                  <a:path w="21" h="11">
                    <a:moveTo>
                      <a:pt x="16" y="2"/>
                    </a:moveTo>
                    <a:cubicBezTo>
                      <a:pt x="12" y="0"/>
                      <a:pt x="6" y="2"/>
                      <a:pt x="2" y="4"/>
                    </a:cubicBezTo>
                    <a:cubicBezTo>
                      <a:pt x="0" y="5"/>
                      <a:pt x="0" y="10"/>
                      <a:pt x="3" y="10"/>
                    </a:cubicBezTo>
                    <a:cubicBezTo>
                      <a:pt x="5" y="11"/>
                      <a:pt x="7" y="11"/>
                      <a:pt x="10" y="11"/>
                    </a:cubicBezTo>
                    <a:cubicBezTo>
                      <a:pt x="12" y="11"/>
                      <a:pt x="14" y="11"/>
                      <a:pt x="16" y="11"/>
                    </a:cubicBezTo>
                    <a:cubicBezTo>
                      <a:pt x="21" y="9"/>
                      <a:pt x="21" y="3"/>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8">
                <a:extLst>
                  <a:ext uri="{FF2B5EF4-FFF2-40B4-BE49-F238E27FC236}">
                    <a16:creationId xmlns:a16="http://schemas.microsoft.com/office/drawing/2014/main" id="{E897BA21-B2B1-44C4-8F05-7D6FF0F270BC}"/>
                  </a:ext>
                </a:extLst>
              </p:cNvPr>
              <p:cNvSpPr>
                <a:spLocks/>
              </p:cNvSpPr>
              <p:nvPr/>
            </p:nvSpPr>
            <p:spPr bwMode="auto">
              <a:xfrm>
                <a:off x="3596556" y="1823823"/>
                <a:ext cx="38057" cy="22835"/>
              </a:xfrm>
              <a:custGeom>
                <a:avLst/>
                <a:gdLst>
                  <a:gd name="T0" fmla="*/ 14 w 17"/>
                  <a:gd name="T1" fmla="*/ 6 h 11"/>
                  <a:gd name="T2" fmla="*/ 5 w 17"/>
                  <a:gd name="T3" fmla="*/ 2 h 11"/>
                  <a:gd name="T4" fmla="*/ 2 w 17"/>
                  <a:gd name="T5" fmla="*/ 5 h 11"/>
                  <a:gd name="T6" fmla="*/ 13 w 17"/>
                  <a:gd name="T7" fmla="*/ 10 h 11"/>
                  <a:gd name="T8" fmla="*/ 14 w 17"/>
                  <a:gd name="T9" fmla="*/ 6 h 11"/>
                </a:gdLst>
                <a:ahLst/>
                <a:cxnLst>
                  <a:cxn ang="0">
                    <a:pos x="T0" y="T1"/>
                  </a:cxn>
                  <a:cxn ang="0">
                    <a:pos x="T2" y="T3"/>
                  </a:cxn>
                  <a:cxn ang="0">
                    <a:pos x="T4" y="T5"/>
                  </a:cxn>
                  <a:cxn ang="0">
                    <a:pos x="T6" y="T7"/>
                  </a:cxn>
                  <a:cxn ang="0">
                    <a:pos x="T8" y="T9"/>
                  </a:cxn>
                </a:cxnLst>
                <a:rect l="0" t="0" r="r" b="b"/>
                <a:pathLst>
                  <a:path w="17" h="11">
                    <a:moveTo>
                      <a:pt x="14" y="6"/>
                    </a:moveTo>
                    <a:cubicBezTo>
                      <a:pt x="11" y="5"/>
                      <a:pt x="8" y="3"/>
                      <a:pt x="5" y="2"/>
                    </a:cubicBezTo>
                    <a:cubicBezTo>
                      <a:pt x="2" y="0"/>
                      <a:pt x="0" y="4"/>
                      <a:pt x="2" y="5"/>
                    </a:cubicBezTo>
                    <a:cubicBezTo>
                      <a:pt x="6" y="7"/>
                      <a:pt x="9" y="9"/>
                      <a:pt x="13" y="10"/>
                    </a:cubicBezTo>
                    <a:cubicBezTo>
                      <a:pt x="16" y="11"/>
                      <a:pt x="17" y="7"/>
                      <a:pt x="1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69">
                <a:extLst>
                  <a:ext uri="{FF2B5EF4-FFF2-40B4-BE49-F238E27FC236}">
                    <a16:creationId xmlns:a16="http://schemas.microsoft.com/office/drawing/2014/main" id="{0EE8FA20-14B2-4043-B29E-BBE5EAD9F911}"/>
                  </a:ext>
                </a:extLst>
              </p:cNvPr>
              <p:cNvSpPr>
                <a:spLocks/>
              </p:cNvSpPr>
              <p:nvPr/>
            </p:nvSpPr>
            <p:spPr bwMode="auto">
              <a:xfrm>
                <a:off x="3643747" y="1759886"/>
                <a:ext cx="28923" cy="22835"/>
              </a:xfrm>
              <a:custGeom>
                <a:avLst/>
                <a:gdLst>
                  <a:gd name="T0" fmla="*/ 12 w 13"/>
                  <a:gd name="T1" fmla="*/ 7 h 11"/>
                  <a:gd name="T2" fmla="*/ 8 w 13"/>
                  <a:gd name="T3" fmla="*/ 4 h 11"/>
                  <a:gd name="T4" fmla="*/ 4 w 13"/>
                  <a:gd name="T5" fmla="*/ 1 h 11"/>
                  <a:gd name="T6" fmla="*/ 2 w 13"/>
                  <a:gd name="T7" fmla="*/ 5 h 11"/>
                  <a:gd name="T8" fmla="*/ 9 w 13"/>
                  <a:gd name="T9" fmla="*/ 11 h 11"/>
                  <a:gd name="T10" fmla="*/ 12 w 13"/>
                  <a:gd name="T11" fmla="*/ 10 h 11"/>
                  <a:gd name="T12" fmla="*/ 12 w 13"/>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13" h="11">
                    <a:moveTo>
                      <a:pt x="12" y="7"/>
                    </a:moveTo>
                    <a:cubicBezTo>
                      <a:pt x="11" y="5"/>
                      <a:pt x="9" y="5"/>
                      <a:pt x="8" y="4"/>
                    </a:cubicBezTo>
                    <a:cubicBezTo>
                      <a:pt x="7" y="3"/>
                      <a:pt x="5" y="2"/>
                      <a:pt x="4" y="1"/>
                    </a:cubicBezTo>
                    <a:cubicBezTo>
                      <a:pt x="2" y="0"/>
                      <a:pt x="0" y="3"/>
                      <a:pt x="2" y="5"/>
                    </a:cubicBezTo>
                    <a:cubicBezTo>
                      <a:pt x="4" y="7"/>
                      <a:pt x="6" y="10"/>
                      <a:pt x="9" y="11"/>
                    </a:cubicBezTo>
                    <a:cubicBezTo>
                      <a:pt x="10" y="11"/>
                      <a:pt x="12" y="11"/>
                      <a:pt x="12" y="10"/>
                    </a:cubicBezTo>
                    <a:cubicBezTo>
                      <a:pt x="13" y="9"/>
                      <a:pt x="12" y="7"/>
                      <a:pt x="12"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70">
                <a:extLst>
                  <a:ext uri="{FF2B5EF4-FFF2-40B4-BE49-F238E27FC236}">
                    <a16:creationId xmlns:a16="http://schemas.microsoft.com/office/drawing/2014/main" id="{20971D62-6E26-4417-9DAC-1566815EE5F3}"/>
                  </a:ext>
                </a:extLst>
              </p:cNvPr>
              <p:cNvSpPr>
                <a:spLocks/>
              </p:cNvSpPr>
              <p:nvPr/>
            </p:nvSpPr>
            <p:spPr bwMode="auto">
              <a:xfrm>
                <a:off x="3607211" y="2030857"/>
                <a:ext cx="27402" cy="25880"/>
              </a:xfrm>
              <a:custGeom>
                <a:avLst/>
                <a:gdLst>
                  <a:gd name="T0" fmla="*/ 9 w 12"/>
                  <a:gd name="T1" fmla="*/ 0 h 13"/>
                  <a:gd name="T2" fmla="*/ 1 w 12"/>
                  <a:gd name="T3" fmla="*/ 8 h 13"/>
                  <a:gd name="T4" fmla="*/ 4 w 12"/>
                  <a:gd name="T5" fmla="*/ 11 h 13"/>
                  <a:gd name="T6" fmla="*/ 8 w 12"/>
                  <a:gd name="T7" fmla="*/ 7 h 13"/>
                  <a:gd name="T8" fmla="*/ 11 w 12"/>
                  <a:gd name="T9" fmla="*/ 4 h 13"/>
                  <a:gd name="T10" fmla="*/ 9 w 12"/>
                  <a:gd name="T11" fmla="*/ 0 h 13"/>
                </a:gdLst>
                <a:ahLst/>
                <a:cxnLst>
                  <a:cxn ang="0">
                    <a:pos x="T0" y="T1"/>
                  </a:cxn>
                  <a:cxn ang="0">
                    <a:pos x="T2" y="T3"/>
                  </a:cxn>
                  <a:cxn ang="0">
                    <a:pos x="T4" y="T5"/>
                  </a:cxn>
                  <a:cxn ang="0">
                    <a:pos x="T6" y="T7"/>
                  </a:cxn>
                  <a:cxn ang="0">
                    <a:pos x="T8" y="T9"/>
                  </a:cxn>
                  <a:cxn ang="0">
                    <a:pos x="T10" y="T11"/>
                  </a:cxn>
                </a:cxnLst>
                <a:rect l="0" t="0" r="r" b="b"/>
                <a:pathLst>
                  <a:path w="12" h="13">
                    <a:moveTo>
                      <a:pt x="9" y="0"/>
                    </a:moveTo>
                    <a:cubicBezTo>
                      <a:pt x="5" y="1"/>
                      <a:pt x="2" y="5"/>
                      <a:pt x="1" y="8"/>
                    </a:cubicBezTo>
                    <a:cubicBezTo>
                      <a:pt x="0" y="10"/>
                      <a:pt x="3" y="13"/>
                      <a:pt x="4" y="11"/>
                    </a:cubicBezTo>
                    <a:cubicBezTo>
                      <a:pt x="5" y="10"/>
                      <a:pt x="6" y="8"/>
                      <a:pt x="8" y="7"/>
                    </a:cubicBezTo>
                    <a:cubicBezTo>
                      <a:pt x="9" y="6"/>
                      <a:pt x="10" y="5"/>
                      <a:pt x="11" y="4"/>
                    </a:cubicBezTo>
                    <a:cubicBezTo>
                      <a:pt x="12" y="2"/>
                      <a:pt x="11" y="0"/>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71">
                <a:extLst>
                  <a:ext uri="{FF2B5EF4-FFF2-40B4-BE49-F238E27FC236}">
                    <a16:creationId xmlns:a16="http://schemas.microsoft.com/office/drawing/2014/main" id="{96C407C5-DE82-48D6-9C75-354D348551B9}"/>
                  </a:ext>
                </a:extLst>
              </p:cNvPr>
              <p:cNvSpPr>
                <a:spLocks/>
              </p:cNvSpPr>
              <p:nvPr/>
            </p:nvSpPr>
            <p:spPr bwMode="auto">
              <a:xfrm>
                <a:off x="3681805" y="2088704"/>
                <a:ext cx="24357" cy="25880"/>
              </a:xfrm>
              <a:custGeom>
                <a:avLst/>
                <a:gdLst>
                  <a:gd name="T0" fmla="*/ 7 w 11"/>
                  <a:gd name="T1" fmla="*/ 1 h 13"/>
                  <a:gd name="T2" fmla="*/ 1 w 11"/>
                  <a:gd name="T3" fmla="*/ 9 h 13"/>
                  <a:gd name="T4" fmla="*/ 5 w 11"/>
                  <a:gd name="T5" fmla="*/ 11 h 13"/>
                  <a:gd name="T6" fmla="*/ 8 w 11"/>
                  <a:gd name="T7" fmla="*/ 8 h 13"/>
                  <a:gd name="T8" fmla="*/ 11 w 11"/>
                  <a:gd name="T9" fmla="*/ 4 h 13"/>
                  <a:gd name="T10" fmla="*/ 7 w 11"/>
                  <a:gd name="T11" fmla="*/ 1 h 13"/>
                </a:gdLst>
                <a:ahLst/>
                <a:cxnLst>
                  <a:cxn ang="0">
                    <a:pos x="T0" y="T1"/>
                  </a:cxn>
                  <a:cxn ang="0">
                    <a:pos x="T2" y="T3"/>
                  </a:cxn>
                  <a:cxn ang="0">
                    <a:pos x="T4" y="T5"/>
                  </a:cxn>
                  <a:cxn ang="0">
                    <a:pos x="T6" y="T7"/>
                  </a:cxn>
                  <a:cxn ang="0">
                    <a:pos x="T8" y="T9"/>
                  </a:cxn>
                  <a:cxn ang="0">
                    <a:pos x="T10" y="T11"/>
                  </a:cxn>
                </a:cxnLst>
                <a:rect l="0" t="0" r="r" b="b"/>
                <a:pathLst>
                  <a:path w="11" h="13">
                    <a:moveTo>
                      <a:pt x="7" y="1"/>
                    </a:moveTo>
                    <a:cubicBezTo>
                      <a:pt x="4" y="2"/>
                      <a:pt x="2" y="6"/>
                      <a:pt x="1" y="9"/>
                    </a:cubicBezTo>
                    <a:cubicBezTo>
                      <a:pt x="0" y="11"/>
                      <a:pt x="4" y="13"/>
                      <a:pt x="5" y="11"/>
                    </a:cubicBezTo>
                    <a:cubicBezTo>
                      <a:pt x="6" y="10"/>
                      <a:pt x="7" y="9"/>
                      <a:pt x="8" y="8"/>
                    </a:cubicBezTo>
                    <a:cubicBezTo>
                      <a:pt x="9" y="7"/>
                      <a:pt x="10" y="6"/>
                      <a:pt x="11" y="4"/>
                    </a:cubicBezTo>
                    <a:cubicBezTo>
                      <a:pt x="11" y="2"/>
                      <a:pt x="9"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172">
                <a:extLst>
                  <a:ext uri="{FF2B5EF4-FFF2-40B4-BE49-F238E27FC236}">
                    <a16:creationId xmlns:a16="http://schemas.microsoft.com/office/drawing/2014/main" id="{5E0C9688-B59A-4B52-888D-F0D32BA9CB4F}"/>
                  </a:ext>
                </a:extLst>
              </p:cNvPr>
              <p:cNvSpPr>
                <a:spLocks/>
              </p:cNvSpPr>
              <p:nvPr/>
            </p:nvSpPr>
            <p:spPr bwMode="auto">
              <a:xfrm>
                <a:off x="3879705" y="1744663"/>
                <a:ext cx="33491" cy="30446"/>
              </a:xfrm>
              <a:custGeom>
                <a:avLst/>
                <a:gdLst>
                  <a:gd name="T0" fmla="*/ 10 w 15"/>
                  <a:gd name="T1" fmla="*/ 1 h 15"/>
                  <a:gd name="T2" fmla="*/ 2 w 15"/>
                  <a:gd name="T3" fmla="*/ 9 h 15"/>
                  <a:gd name="T4" fmla="*/ 6 w 15"/>
                  <a:gd name="T5" fmla="*/ 13 h 15"/>
                  <a:gd name="T6" fmla="*/ 14 w 15"/>
                  <a:gd name="T7" fmla="*/ 4 h 15"/>
                  <a:gd name="T8" fmla="*/ 10 w 15"/>
                  <a:gd name="T9" fmla="*/ 1 h 15"/>
                </a:gdLst>
                <a:ahLst/>
                <a:cxnLst>
                  <a:cxn ang="0">
                    <a:pos x="T0" y="T1"/>
                  </a:cxn>
                  <a:cxn ang="0">
                    <a:pos x="T2" y="T3"/>
                  </a:cxn>
                  <a:cxn ang="0">
                    <a:pos x="T4" y="T5"/>
                  </a:cxn>
                  <a:cxn ang="0">
                    <a:pos x="T6" y="T7"/>
                  </a:cxn>
                  <a:cxn ang="0">
                    <a:pos x="T8" y="T9"/>
                  </a:cxn>
                </a:cxnLst>
                <a:rect l="0" t="0" r="r" b="b"/>
                <a:pathLst>
                  <a:path w="15" h="15">
                    <a:moveTo>
                      <a:pt x="10" y="1"/>
                    </a:moveTo>
                    <a:cubicBezTo>
                      <a:pt x="7" y="3"/>
                      <a:pt x="5" y="6"/>
                      <a:pt x="2" y="9"/>
                    </a:cubicBezTo>
                    <a:cubicBezTo>
                      <a:pt x="0" y="11"/>
                      <a:pt x="3" y="15"/>
                      <a:pt x="6" y="13"/>
                    </a:cubicBezTo>
                    <a:cubicBezTo>
                      <a:pt x="9" y="11"/>
                      <a:pt x="13" y="8"/>
                      <a:pt x="14" y="4"/>
                    </a:cubicBezTo>
                    <a:cubicBezTo>
                      <a:pt x="15" y="2"/>
                      <a:pt x="12" y="0"/>
                      <a:pt x="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173">
                <a:extLst>
                  <a:ext uri="{FF2B5EF4-FFF2-40B4-BE49-F238E27FC236}">
                    <a16:creationId xmlns:a16="http://schemas.microsoft.com/office/drawing/2014/main" id="{EAB14E06-70C8-428C-9540-15483053754A}"/>
                  </a:ext>
                </a:extLst>
              </p:cNvPr>
              <p:cNvSpPr>
                <a:spLocks/>
              </p:cNvSpPr>
              <p:nvPr/>
            </p:nvSpPr>
            <p:spPr bwMode="auto">
              <a:xfrm>
                <a:off x="3951253" y="1802510"/>
                <a:ext cx="30446" cy="27402"/>
              </a:xfrm>
              <a:custGeom>
                <a:avLst/>
                <a:gdLst>
                  <a:gd name="T0" fmla="*/ 9 w 14"/>
                  <a:gd name="T1" fmla="*/ 1 h 13"/>
                  <a:gd name="T2" fmla="*/ 2 w 14"/>
                  <a:gd name="T3" fmla="*/ 8 h 13"/>
                  <a:gd name="T4" fmla="*/ 6 w 14"/>
                  <a:gd name="T5" fmla="*/ 11 h 13"/>
                  <a:gd name="T6" fmla="*/ 10 w 14"/>
                  <a:gd name="T7" fmla="*/ 8 h 13"/>
                  <a:gd name="T8" fmla="*/ 13 w 14"/>
                  <a:gd name="T9" fmla="*/ 3 h 13"/>
                  <a:gd name="T10" fmla="*/ 9 w 14"/>
                  <a:gd name="T11" fmla="*/ 1 h 13"/>
                </a:gdLst>
                <a:ahLst/>
                <a:cxnLst>
                  <a:cxn ang="0">
                    <a:pos x="T0" y="T1"/>
                  </a:cxn>
                  <a:cxn ang="0">
                    <a:pos x="T2" y="T3"/>
                  </a:cxn>
                  <a:cxn ang="0">
                    <a:pos x="T4" y="T5"/>
                  </a:cxn>
                  <a:cxn ang="0">
                    <a:pos x="T6" y="T7"/>
                  </a:cxn>
                  <a:cxn ang="0">
                    <a:pos x="T8" y="T9"/>
                  </a:cxn>
                  <a:cxn ang="0">
                    <a:pos x="T10" y="T11"/>
                  </a:cxn>
                </a:cxnLst>
                <a:rect l="0" t="0" r="r" b="b"/>
                <a:pathLst>
                  <a:path w="14" h="13">
                    <a:moveTo>
                      <a:pt x="9" y="1"/>
                    </a:moveTo>
                    <a:cubicBezTo>
                      <a:pt x="6" y="2"/>
                      <a:pt x="4" y="5"/>
                      <a:pt x="2" y="8"/>
                    </a:cubicBezTo>
                    <a:cubicBezTo>
                      <a:pt x="0" y="10"/>
                      <a:pt x="4" y="13"/>
                      <a:pt x="6" y="11"/>
                    </a:cubicBezTo>
                    <a:cubicBezTo>
                      <a:pt x="7" y="10"/>
                      <a:pt x="8" y="9"/>
                      <a:pt x="10" y="8"/>
                    </a:cubicBezTo>
                    <a:cubicBezTo>
                      <a:pt x="11" y="6"/>
                      <a:pt x="12" y="5"/>
                      <a:pt x="13" y="3"/>
                    </a:cubicBezTo>
                    <a:cubicBezTo>
                      <a:pt x="14" y="1"/>
                      <a:pt x="11" y="0"/>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174">
                <a:extLst>
                  <a:ext uri="{FF2B5EF4-FFF2-40B4-BE49-F238E27FC236}">
                    <a16:creationId xmlns:a16="http://schemas.microsoft.com/office/drawing/2014/main" id="{89BBACBE-EC0B-4197-AD8C-AB456B5E59AA}"/>
                  </a:ext>
                </a:extLst>
              </p:cNvPr>
              <p:cNvSpPr>
                <a:spLocks/>
              </p:cNvSpPr>
              <p:nvPr/>
            </p:nvSpPr>
            <p:spPr bwMode="auto">
              <a:xfrm>
                <a:off x="3905584" y="2073481"/>
                <a:ext cx="24357" cy="25880"/>
              </a:xfrm>
              <a:custGeom>
                <a:avLst/>
                <a:gdLst>
                  <a:gd name="T0" fmla="*/ 10 w 11"/>
                  <a:gd name="T1" fmla="*/ 8 h 12"/>
                  <a:gd name="T2" fmla="*/ 3 w 11"/>
                  <a:gd name="T3" fmla="*/ 1 h 12"/>
                  <a:gd name="T4" fmla="*/ 1 w 11"/>
                  <a:gd name="T5" fmla="*/ 4 h 12"/>
                  <a:gd name="T6" fmla="*/ 3 w 11"/>
                  <a:gd name="T7" fmla="*/ 8 h 12"/>
                  <a:gd name="T8" fmla="*/ 7 w 11"/>
                  <a:gd name="T9" fmla="*/ 11 h 12"/>
                  <a:gd name="T10" fmla="*/ 10 w 11"/>
                  <a:gd name="T11" fmla="*/ 8 h 12"/>
                </a:gdLst>
                <a:ahLst/>
                <a:cxnLst>
                  <a:cxn ang="0">
                    <a:pos x="T0" y="T1"/>
                  </a:cxn>
                  <a:cxn ang="0">
                    <a:pos x="T2" y="T3"/>
                  </a:cxn>
                  <a:cxn ang="0">
                    <a:pos x="T4" y="T5"/>
                  </a:cxn>
                  <a:cxn ang="0">
                    <a:pos x="T6" y="T7"/>
                  </a:cxn>
                  <a:cxn ang="0">
                    <a:pos x="T8" y="T9"/>
                  </a:cxn>
                  <a:cxn ang="0">
                    <a:pos x="T10" y="T11"/>
                  </a:cxn>
                </a:cxnLst>
                <a:rect l="0" t="0" r="r" b="b"/>
                <a:pathLst>
                  <a:path w="11" h="12">
                    <a:moveTo>
                      <a:pt x="10" y="8"/>
                    </a:moveTo>
                    <a:cubicBezTo>
                      <a:pt x="8" y="5"/>
                      <a:pt x="6" y="2"/>
                      <a:pt x="3" y="1"/>
                    </a:cubicBezTo>
                    <a:cubicBezTo>
                      <a:pt x="1" y="0"/>
                      <a:pt x="0" y="2"/>
                      <a:pt x="1" y="4"/>
                    </a:cubicBezTo>
                    <a:cubicBezTo>
                      <a:pt x="1" y="5"/>
                      <a:pt x="2" y="6"/>
                      <a:pt x="3" y="8"/>
                    </a:cubicBezTo>
                    <a:cubicBezTo>
                      <a:pt x="4" y="9"/>
                      <a:pt x="6" y="10"/>
                      <a:pt x="7" y="11"/>
                    </a:cubicBezTo>
                    <a:cubicBezTo>
                      <a:pt x="9" y="12"/>
                      <a:pt x="11" y="10"/>
                      <a:pt x="1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175">
                <a:extLst>
                  <a:ext uri="{FF2B5EF4-FFF2-40B4-BE49-F238E27FC236}">
                    <a16:creationId xmlns:a16="http://schemas.microsoft.com/office/drawing/2014/main" id="{71FFA3CC-A478-4FFB-BDB4-AB705F7332EC}"/>
                  </a:ext>
                </a:extLst>
              </p:cNvPr>
              <p:cNvSpPr>
                <a:spLocks noEditPoints="1"/>
              </p:cNvSpPr>
              <p:nvPr/>
            </p:nvSpPr>
            <p:spPr bwMode="auto">
              <a:xfrm>
                <a:off x="3735085" y="1743141"/>
                <a:ext cx="97428" cy="336431"/>
              </a:xfrm>
              <a:custGeom>
                <a:avLst/>
                <a:gdLst>
                  <a:gd name="T0" fmla="*/ 37 w 43"/>
                  <a:gd name="T1" fmla="*/ 83 h 163"/>
                  <a:gd name="T2" fmla="*/ 24 w 43"/>
                  <a:gd name="T3" fmla="*/ 3 h 163"/>
                  <a:gd name="T4" fmla="*/ 20 w 43"/>
                  <a:gd name="T5" fmla="*/ 3 h 163"/>
                  <a:gd name="T6" fmla="*/ 14 w 43"/>
                  <a:gd name="T7" fmla="*/ 81 h 163"/>
                  <a:gd name="T8" fmla="*/ 14 w 43"/>
                  <a:gd name="T9" fmla="*/ 82 h 163"/>
                  <a:gd name="T10" fmla="*/ 6 w 43"/>
                  <a:gd name="T11" fmla="*/ 95 h 163"/>
                  <a:gd name="T12" fmla="*/ 11 w 43"/>
                  <a:gd name="T13" fmla="*/ 108 h 163"/>
                  <a:gd name="T14" fmla="*/ 1 w 43"/>
                  <a:gd name="T15" fmla="*/ 158 h 163"/>
                  <a:gd name="T16" fmla="*/ 6 w 43"/>
                  <a:gd name="T17" fmla="*/ 160 h 163"/>
                  <a:gd name="T18" fmla="*/ 29 w 43"/>
                  <a:gd name="T19" fmla="*/ 115 h 163"/>
                  <a:gd name="T20" fmla="*/ 29 w 43"/>
                  <a:gd name="T21" fmla="*/ 113 h 163"/>
                  <a:gd name="T22" fmla="*/ 43 w 43"/>
                  <a:gd name="T23" fmla="*/ 97 h 163"/>
                  <a:gd name="T24" fmla="*/ 37 w 43"/>
                  <a:gd name="T25" fmla="*/ 83 h 163"/>
                  <a:gd name="T26" fmla="*/ 23 w 43"/>
                  <a:gd name="T27" fmla="*/ 17 h 163"/>
                  <a:gd name="T28" fmla="*/ 31 w 43"/>
                  <a:gd name="T29" fmla="*/ 80 h 163"/>
                  <a:gd name="T30" fmla="*/ 26 w 43"/>
                  <a:gd name="T31" fmla="*/ 79 h 163"/>
                  <a:gd name="T32" fmla="*/ 25 w 43"/>
                  <a:gd name="T33" fmla="*/ 79 h 163"/>
                  <a:gd name="T34" fmla="*/ 17 w 43"/>
                  <a:gd name="T35" fmla="*/ 80 h 163"/>
                  <a:gd name="T36" fmla="*/ 23 w 43"/>
                  <a:gd name="T37" fmla="*/ 17 h 163"/>
                  <a:gd name="T38" fmla="*/ 11 w 43"/>
                  <a:gd name="T39" fmla="*/ 133 h 163"/>
                  <a:gd name="T40" fmla="*/ 14 w 43"/>
                  <a:gd name="T41" fmla="*/ 111 h 163"/>
                  <a:gd name="T42" fmla="*/ 23 w 43"/>
                  <a:gd name="T43" fmla="*/ 114 h 163"/>
                  <a:gd name="T44" fmla="*/ 11 w 43"/>
                  <a:gd name="T45" fmla="*/ 133 h 163"/>
                  <a:gd name="T46" fmla="*/ 24 w 43"/>
                  <a:gd name="T47" fmla="*/ 107 h 163"/>
                  <a:gd name="T48" fmla="*/ 13 w 43"/>
                  <a:gd name="T49" fmla="*/ 95 h 163"/>
                  <a:gd name="T50" fmla="*/ 25 w 43"/>
                  <a:gd name="T51" fmla="*/ 84 h 163"/>
                  <a:gd name="T52" fmla="*/ 26 w 43"/>
                  <a:gd name="T53" fmla="*/ 84 h 163"/>
                  <a:gd name="T54" fmla="*/ 35 w 43"/>
                  <a:gd name="T55" fmla="*/ 94 h 163"/>
                  <a:gd name="T56" fmla="*/ 24 w 43"/>
                  <a:gd name="T57" fmla="*/ 10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 h="163">
                    <a:moveTo>
                      <a:pt x="37" y="83"/>
                    </a:moveTo>
                    <a:cubicBezTo>
                      <a:pt x="35" y="56"/>
                      <a:pt x="31" y="29"/>
                      <a:pt x="24" y="3"/>
                    </a:cubicBezTo>
                    <a:cubicBezTo>
                      <a:pt x="24" y="0"/>
                      <a:pt x="20" y="1"/>
                      <a:pt x="20" y="3"/>
                    </a:cubicBezTo>
                    <a:cubicBezTo>
                      <a:pt x="20" y="29"/>
                      <a:pt x="15" y="55"/>
                      <a:pt x="14" y="81"/>
                    </a:cubicBezTo>
                    <a:cubicBezTo>
                      <a:pt x="14" y="81"/>
                      <a:pt x="14" y="82"/>
                      <a:pt x="14" y="82"/>
                    </a:cubicBezTo>
                    <a:cubicBezTo>
                      <a:pt x="10" y="85"/>
                      <a:pt x="7" y="90"/>
                      <a:pt x="6" y="95"/>
                    </a:cubicBezTo>
                    <a:cubicBezTo>
                      <a:pt x="6" y="100"/>
                      <a:pt x="8" y="105"/>
                      <a:pt x="11" y="108"/>
                    </a:cubicBezTo>
                    <a:cubicBezTo>
                      <a:pt x="6" y="124"/>
                      <a:pt x="4" y="142"/>
                      <a:pt x="1" y="158"/>
                    </a:cubicBezTo>
                    <a:cubicBezTo>
                      <a:pt x="0" y="161"/>
                      <a:pt x="4" y="163"/>
                      <a:pt x="6" y="160"/>
                    </a:cubicBezTo>
                    <a:cubicBezTo>
                      <a:pt x="12" y="144"/>
                      <a:pt x="20" y="129"/>
                      <a:pt x="29" y="115"/>
                    </a:cubicBezTo>
                    <a:cubicBezTo>
                      <a:pt x="29" y="114"/>
                      <a:pt x="29" y="114"/>
                      <a:pt x="29" y="113"/>
                    </a:cubicBezTo>
                    <a:cubicBezTo>
                      <a:pt x="36" y="111"/>
                      <a:pt x="42" y="105"/>
                      <a:pt x="43" y="97"/>
                    </a:cubicBezTo>
                    <a:cubicBezTo>
                      <a:pt x="43" y="92"/>
                      <a:pt x="40" y="86"/>
                      <a:pt x="37" y="83"/>
                    </a:cubicBezTo>
                    <a:close/>
                    <a:moveTo>
                      <a:pt x="23" y="17"/>
                    </a:moveTo>
                    <a:cubicBezTo>
                      <a:pt x="27" y="38"/>
                      <a:pt x="30" y="59"/>
                      <a:pt x="31" y="80"/>
                    </a:cubicBezTo>
                    <a:cubicBezTo>
                      <a:pt x="30" y="79"/>
                      <a:pt x="28" y="79"/>
                      <a:pt x="26" y="79"/>
                    </a:cubicBezTo>
                    <a:cubicBezTo>
                      <a:pt x="26" y="79"/>
                      <a:pt x="26" y="79"/>
                      <a:pt x="25" y="79"/>
                    </a:cubicBezTo>
                    <a:cubicBezTo>
                      <a:pt x="23" y="78"/>
                      <a:pt x="20" y="79"/>
                      <a:pt x="17" y="80"/>
                    </a:cubicBezTo>
                    <a:cubicBezTo>
                      <a:pt x="20" y="59"/>
                      <a:pt x="20" y="38"/>
                      <a:pt x="23" y="17"/>
                    </a:cubicBezTo>
                    <a:close/>
                    <a:moveTo>
                      <a:pt x="11" y="133"/>
                    </a:moveTo>
                    <a:cubicBezTo>
                      <a:pt x="13" y="126"/>
                      <a:pt x="14" y="118"/>
                      <a:pt x="14" y="111"/>
                    </a:cubicBezTo>
                    <a:cubicBezTo>
                      <a:pt x="17" y="113"/>
                      <a:pt x="20" y="114"/>
                      <a:pt x="23" y="114"/>
                    </a:cubicBezTo>
                    <a:cubicBezTo>
                      <a:pt x="18" y="120"/>
                      <a:pt x="15" y="127"/>
                      <a:pt x="11" y="133"/>
                    </a:cubicBezTo>
                    <a:close/>
                    <a:moveTo>
                      <a:pt x="24" y="107"/>
                    </a:moveTo>
                    <a:cubicBezTo>
                      <a:pt x="18" y="107"/>
                      <a:pt x="13" y="101"/>
                      <a:pt x="13" y="95"/>
                    </a:cubicBezTo>
                    <a:cubicBezTo>
                      <a:pt x="13" y="88"/>
                      <a:pt x="19" y="85"/>
                      <a:pt x="25" y="84"/>
                    </a:cubicBezTo>
                    <a:cubicBezTo>
                      <a:pt x="25" y="84"/>
                      <a:pt x="25" y="84"/>
                      <a:pt x="26" y="84"/>
                    </a:cubicBezTo>
                    <a:cubicBezTo>
                      <a:pt x="30" y="86"/>
                      <a:pt x="34" y="89"/>
                      <a:pt x="35" y="94"/>
                    </a:cubicBezTo>
                    <a:cubicBezTo>
                      <a:pt x="36" y="100"/>
                      <a:pt x="31" y="107"/>
                      <a:pt x="24"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176">
                <a:extLst>
                  <a:ext uri="{FF2B5EF4-FFF2-40B4-BE49-F238E27FC236}">
                    <a16:creationId xmlns:a16="http://schemas.microsoft.com/office/drawing/2014/main" id="{D8313D6A-C3A4-4FF6-AA58-27EA10514388}"/>
                  </a:ext>
                </a:extLst>
              </p:cNvPr>
              <p:cNvSpPr>
                <a:spLocks noEditPoints="1"/>
              </p:cNvSpPr>
              <p:nvPr/>
            </p:nvSpPr>
            <p:spPr bwMode="auto">
              <a:xfrm>
                <a:off x="3776188" y="1924295"/>
                <a:ext cx="33491" cy="31969"/>
              </a:xfrm>
              <a:custGeom>
                <a:avLst/>
                <a:gdLst>
                  <a:gd name="T0" fmla="*/ 13 w 15"/>
                  <a:gd name="T1" fmla="*/ 4 h 15"/>
                  <a:gd name="T2" fmla="*/ 3 w 15"/>
                  <a:gd name="T3" fmla="*/ 2 h 15"/>
                  <a:gd name="T4" fmla="*/ 2 w 15"/>
                  <a:gd name="T5" fmla="*/ 4 h 15"/>
                  <a:gd name="T6" fmla="*/ 1 w 15"/>
                  <a:gd name="T7" fmla="*/ 9 h 15"/>
                  <a:gd name="T8" fmla="*/ 9 w 15"/>
                  <a:gd name="T9" fmla="*/ 14 h 15"/>
                  <a:gd name="T10" fmla="*/ 13 w 15"/>
                  <a:gd name="T11" fmla="*/ 4 h 15"/>
                  <a:gd name="T12" fmla="*/ 8 w 15"/>
                  <a:gd name="T13" fmla="*/ 8 h 15"/>
                  <a:gd name="T14" fmla="*/ 7 w 15"/>
                  <a:gd name="T15" fmla="*/ 9 h 15"/>
                  <a:gd name="T16" fmla="*/ 6 w 15"/>
                  <a:gd name="T17" fmla="*/ 8 h 15"/>
                  <a:gd name="T18" fmla="*/ 6 w 15"/>
                  <a:gd name="T19" fmla="*/ 6 h 15"/>
                  <a:gd name="T20" fmla="*/ 6 w 15"/>
                  <a:gd name="T21" fmla="*/ 6 h 15"/>
                  <a:gd name="T22" fmla="*/ 8 w 15"/>
                  <a:gd name="T23" fmla="*/ 7 h 15"/>
                  <a:gd name="T24" fmla="*/ 8 w 15"/>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15">
                    <a:moveTo>
                      <a:pt x="13" y="4"/>
                    </a:moveTo>
                    <a:cubicBezTo>
                      <a:pt x="11" y="1"/>
                      <a:pt x="7" y="0"/>
                      <a:pt x="3" y="2"/>
                    </a:cubicBezTo>
                    <a:cubicBezTo>
                      <a:pt x="3" y="2"/>
                      <a:pt x="2" y="3"/>
                      <a:pt x="2" y="4"/>
                    </a:cubicBezTo>
                    <a:cubicBezTo>
                      <a:pt x="1" y="5"/>
                      <a:pt x="0" y="7"/>
                      <a:pt x="1" y="9"/>
                    </a:cubicBezTo>
                    <a:cubicBezTo>
                      <a:pt x="1" y="13"/>
                      <a:pt x="6" y="15"/>
                      <a:pt x="9" y="14"/>
                    </a:cubicBezTo>
                    <a:cubicBezTo>
                      <a:pt x="13" y="12"/>
                      <a:pt x="15" y="8"/>
                      <a:pt x="13" y="4"/>
                    </a:cubicBezTo>
                    <a:close/>
                    <a:moveTo>
                      <a:pt x="8" y="8"/>
                    </a:moveTo>
                    <a:cubicBezTo>
                      <a:pt x="8" y="8"/>
                      <a:pt x="8" y="9"/>
                      <a:pt x="7" y="9"/>
                    </a:cubicBezTo>
                    <a:cubicBezTo>
                      <a:pt x="6" y="9"/>
                      <a:pt x="6" y="9"/>
                      <a:pt x="6" y="8"/>
                    </a:cubicBezTo>
                    <a:cubicBezTo>
                      <a:pt x="5" y="8"/>
                      <a:pt x="6" y="7"/>
                      <a:pt x="6" y="6"/>
                    </a:cubicBezTo>
                    <a:cubicBezTo>
                      <a:pt x="6" y="6"/>
                      <a:pt x="6" y="6"/>
                      <a:pt x="6" y="6"/>
                    </a:cubicBezTo>
                    <a:cubicBezTo>
                      <a:pt x="7" y="6"/>
                      <a:pt x="8" y="6"/>
                      <a:pt x="8" y="7"/>
                    </a:cubicBezTo>
                    <a:cubicBezTo>
                      <a:pt x="9" y="7"/>
                      <a:pt x="9" y="7"/>
                      <a:pt x="8"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177">
                <a:extLst>
                  <a:ext uri="{FF2B5EF4-FFF2-40B4-BE49-F238E27FC236}">
                    <a16:creationId xmlns:a16="http://schemas.microsoft.com/office/drawing/2014/main" id="{CB026C7B-79E3-44B5-BCFF-72E99FC63186}"/>
                  </a:ext>
                </a:extLst>
              </p:cNvPr>
              <p:cNvSpPr>
                <a:spLocks/>
              </p:cNvSpPr>
              <p:nvPr/>
            </p:nvSpPr>
            <p:spPr bwMode="auto">
              <a:xfrm>
                <a:off x="3521962" y="2026290"/>
                <a:ext cx="33491" cy="6089"/>
              </a:xfrm>
              <a:custGeom>
                <a:avLst/>
                <a:gdLst>
                  <a:gd name="T0" fmla="*/ 15 w 15"/>
                  <a:gd name="T1" fmla="*/ 0 h 3"/>
                  <a:gd name="T2" fmla="*/ 0 w 15"/>
                  <a:gd name="T3" fmla="*/ 1 h 3"/>
                  <a:gd name="T4" fmla="*/ 0 w 15"/>
                  <a:gd name="T5" fmla="*/ 2 h 3"/>
                  <a:gd name="T6" fmla="*/ 15 w 15"/>
                  <a:gd name="T7" fmla="*/ 1 h 3"/>
                  <a:gd name="T8" fmla="*/ 15 w 15"/>
                  <a:gd name="T9" fmla="*/ 0 h 3"/>
                </a:gdLst>
                <a:ahLst/>
                <a:cxnLst>
                  <a:cxn ang="0">
                    <a:pos x="T0" y="T1"/>
                  </a:cxn>
                  <a:cxn ang="0">
                    <a:pos x="T2" y="T3"/>
                  </a:cxn>
                  <a:cxn ang="0">
                    <a:pos x="T4" y="T5"/>
                  </a:cxn>
                  <a:cxn ang="0">
                    <a:pos x="T6" y="T7"/>
                  </a:cxn>
                  <a:cxn ang="0">
                    <a:pos x="T8" y="T9"/>
                  </a:cxn>
                </a:cxnLst>
                <a:rect l="0" t="0" r="r" b="b"/>
                <a:pathLst>
                  <a:path w="15" h="3">
                    <a:moveTo>
                      <a:pt x="15" y="0"/>
                    </a:moveTo>
                    <a:cubicBezTo>
                      <a:pt x="10" y="1"/>
                      <a:pt x="5" y="1"/>
                      <a:pt x="0" y="1"/>
                    </a:cubicBezTo>
                    <a:cubicBezTo>
                      <a:pt x="0" y="1"/>
                      <a:pt x="0" y="2"/>
                      <a:pt x="0" y="2"/>
                    </a:cubicBezTo>
                    <a:cubicBezTo>
                      <a:pt x="5" y="3"/>
                      <a:pt x="10" y="2"/>
                      <a:pt x="15" y="1"/>
                    </a:cubicBezTo>
                    <a:cubicBezTo>
                      <a:pt x="15" y="1"/>
                      <a:pt x="15" y="0"/>
                      <a:pt x="1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1" name="组合 210">
              <a:extLst>
                <a:ext uri="{FF2B5EF4-FFF2-40B4-BE49-F238E27FC236}">
                  <a16:creationId xmlns:a16="http://schemas.microsoft.com/office/drawing/2014/main" id="{3C45C6C7-C165-4641-9128-67C8BC8CAEAE}"/>
                </a:ext>
              </a:extLst>
            </p:cNvPr>
            <p:cNvGrpSpPr/>
            <p:nvPr/>
          </p:nvGrpSpPr>
          <p:grpSpPr>
            <a:xfrm>
              <a:off x="2749391" y="4729065"/>
              <a:ext cx="643936" cy="596745"/>
              <a:chOff x="1480546" y="4466552"/>
              <a:chExt cx="643936" cy="596745"/>
            </a:xfrm>
            <a:solidFill>
              <a:schemeClr val="bg1"/>
            </a:solidFill>
          </p:grpSpPr>
          <p:sp>
            <p:nvSpPr>
              <p:cNvPr id="61" name="Freeform 61">
                <a:extLst>
                  <a:ext uri="{FF2B5EF4-FFF2-40B4-BE49-F238E27FC236}">
                    <a16:creationId xmlns:a16="http://schemas.microsoft.com/office/drawing/2014/main" id="{2838D926-8BA4-463E-84EA-E3DEB4D0391E}"/>
                  </a:ext>
                </a:extLst>
              </p:cNvPr>
              <p:cNvSpPr>
                <a:spLocks noEditPoints="1"/>
              </p:cNvSpPr>
              <p:nvPr/>
            </p:nvSpPr>
            <p:spPr bwMode="auto">
              <a:xfrm>
                <a:off x="1530782" y="4947601"/>
                <a:ext cx="123307" cy="115696"/>
              </a:xfrm>
              <a:custGeom>
                <a:avLst/>
                <a:gdLst>
                  <a:gd name="T0" fmla="*/ 54 w 55"/>
                  <a:gd name="T1" fmla="*/ 16 h 56"/>
                  <a:gd name="T2" fmla="*/ 31 w 55"/>
                  <a:gd name="T3" fmla="*/ 1 h 56"/>
                  <a:gd name="T4" fmla="*/ 6 w 55"/>
                  <a:gd name="T5" fmla="*/ 4 h 56"/>
                  <a:gd name="T6" fmla="*/ 3 w 55"/>
                  <a:gd name="T7" fmla="*/ 6 h 56"/>
                  <a:gd name="T8" fmla="*/ 4 w 55"/>
                  <a:gd name="T9" fmla="*/ 37 h 56"/>
                  <a:gd name="T10" fmla="*/ 12 w 55"/>
                  <a:gd name="T11" fmla="*/ 47 h 56"/>
                  <a:gd name="T12" fmla="*/ 19 w 55"/>
                  <a:gd name="T13" fmla="*/ 54 h 56"/>
                  <a:gd name="T14" fmla="*/ 51 w 55"/>
                  <a:gd name="T15" fmla="*/ 53 h 56"/>
                  <a:gd name="T16" fmla="*/ 54 w 55"/>
                  <a:gd name="T17" fmla="*/ 34 h 56"/>
                  <a:gd name="T18" fmla="*/ 49 w 55"/>
                  <a:gd name="T19" fmla="*/ 18 h 56"/>
                  <a:gd name="T20" fmla="*/ 36 w 55"/>
                  <a:gd name="T21" fmla="*/ 10 h 56"/>
                  <a:gd name="T22" fmla="*/ 35 w 55"/>
                  <a:gd name="T23" fmla="*/ 7 h 56"/>
                  <a:gd name="T24" fmla="*/ 49 w 55"/>
                  <a:gd name="T25" fmla="*/ 41 h 56"/>
                  <a:gd name="T26" fmla="*/ 37 w 55"/>
                  <a:gd name="T27" fmla="*/ 23 h 56"/>
                  <a:gd name="T28" fmla="*/ 49 w 55"/>
                  <a:gd name="T29" fmla="*/ 41 h 56"/>
                  <a:gd name="T30" fmla="*/ 43 w 55"/>
                  <a:gd name="T31" fmla="*/ 27 h 56"/>
                  <a:gd name="T32" fmla="*/ 36 w 55"/>
                  <a:gd name="T33" fmla="*/ 11 h 56"/>
                  <a:gd name="T34" fmla="*/ 49 w 55"/>
                  <a:gd name="T35" fmla="*/ 32 h 56"/>
                  <a:gd name="T36" fmla="*/ 31 w 55"/>
                  <a:gd name="T37" fmla="*/ 8 h 56"/>
                  <a:gd name="T38" fmla="*/ 33 w 55"/>
                  <a:gd name="T39" fmla="*/ 32 h 56"/>
                  <a:gd name="T40" fmla="*/ 9 w 55"/>
                  <a:gd name="T41" fmla="*/ 33 h 56"/>
                  <a:gd name="T42" fmla="*/ 7 w 55"/>
                  <a:gd name="T43" fmla="*/ 9 h 56"/>
                  <a:gd name="T44" fmla="*/ 16 w 55"/>
                  <a:gd name="T45" fmla="*/ 43 h 56"/>
                  <a:gd name="T46" fmla="*/ 19 w 55"/>
                  <a:gd name="T47" fmla="*/ 40 h 56"/>
                  <a:gd name="T48" fmla="*/ 32 w 55"/>
                  <a:gd name="T49" fmla="*/ 49 h 56"/>
                  <a:gd name="T50" fmla="*/ 35 w 55"/>
                  <a:gd name="T51" fmla="*/ 49 h 56"/>
                  <a:gd name="T52" fmla="*/ 23 w 55"/>
                  <a:gd name="T53" fmla="*/ 40 h 56"/>
                  <a:gd name="T54" fmla="*/ 43 w 55"/>
                  <a:gd name="T55" fmla="*/ 49 h 56"/>
                  <a:gd name="T56" fmla="*/ 46 w 55"/>
                  <a:gd name="T57" fmla="*/ 49 h 56"/>
                  <a:gd name="T58" fmla="*/ 35 w 55"/>
                  <a:gd name="T59" fmla="*/ 38 h 56"/>
                  <a:gd name="T60" fmla="*/ 38 w 55"/>
                  <a:gd name="T61" fmla="*/ 36 h 56"/>
                  <a:gd name="T62" fmla="*/ 49 w 55"/>
                  <a:gd name="T63" fmla="*/ 44 h 56"/>
                  <a:gd name="T64" fmla="*/ 46 w 55"/>
                  <a:gd name="T65"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 h="56">
                    <a:moveTo>
                      <a:pt x="53" y="19"/>
                    </a:moveTo>
                    <a:cubicBezTo>
                      <a:pt x="54" y="19"/>
                      <a:pt x="55" y="17"/>
                      <a:pt x="54" y="16"/>
                    </a:cubicBezTo>
                    <a:cubicBezTo>
                      <a:pt x="47" y="11"/>
                      <a:pt x="40" y="5"/>
                      <a:pt x="33" y="1"/>
                    </a:cubicBezTo>
                    <a:cubicBezTo>
                      <a:pt x="32" y="0"/>
                      <a:pt x="31" y="1"/>
                      <a:pt x="31" y="1"/>
                    </a:cubicBezTo>
                    <a:cubicBezTo>
                      <a:pt x="30" y="1"/>
                      <a:pt x="30" y="1"/>
                      <a:pt x="30" y="1"/>
                    </a:cubicBezTo>
                    <a:cubicBezTo>
                      <a:pt x="22" y="3"/>
                      <a:pt x="14" y="2"/>
                      <a:pt x="6" y="4"/>
                    </a:cubicBezTo>
                    <a:cubicBezTo>
                      <a:pt x="6" y="4"/>
                      <a:pt x="5" y="4"/>
                      <a:pt x="5" y="4"/>
                    </a:cubicBezTo>
                    <a:cubicBezTo>
                      <a:pt x="4" y="4"/>
                      <a:pt x="4" y="5"/>
                      <a:pt x="3" y="6"/>
                    </a:cubicBezTo>
                    <a:cubicBezTo>
                      <a:pt x="0" y="14"/>
                      <a:pt x="0" y="26"/>
                      <a:pt x="3" y="35"/>
                    </a:cubicBezTo>
                    <a:cubicBezTo>
                      <a:pt x="3" y="36"/>
                      <a:pt x="4" y="37"/>
                      <a:pt x="4" y="37"/>
                    </a:cubicBezTo>
                    <a:cubicBezTo>
                      <a:pt x="4" y="37"/>
                      <a:pt x="4" y="38"/>
                      <a:pt x="4" y="39"/>
                    </a:cubicBezTo>
                    <a:cubicBezTo>
                      <a:pt x="6" y="42"/>
                      <a:pt x="9" y="45"/>
                      <a:pt x="12" y="47"/>
                    </a:cubicBezTo>
                    <a:cubicBezTo>
                      <a:pt x="14" y="49"/>
                      <a:pt x="16" y="51"/>
                      <a:pt x="18" y="52"/>
                    </a:cubicBezTo>
                    <a:cubicBezTo>
                      <a:pt x="18" y="53"/>
                      <a:pt x="18" y="53"/>
                      <a:pt x="19" y="54"/>
                    </a:cubicBezTo>
                    <a:cubicBezTo>
                      <a:pt x="29" y="55"/>
                      <a:pt x="41" y="56"/>
                      <a:pt x="50" y="53"/>
                    </a:cubicBezTo>
                    <a:cubicBezTo>
                      <a:pt x="51" y="53"/>
                      <a:pt x="51" y="53"/>
                      <a:pt x="51" y="53"/>
                    </a:cubicBezTo>
                    <a:cubicBezTo>
                      <a:pt x="52" y="53"/>
                      <a:pt x="53" y="53"/>
                      <a:pt x="53" y="52"/>
                    </a:cubicBezTo>
                    <a:cubicBezTo>
                      <a:pt x="54" y="46"/>
                      <a:pt x="54" y="40"/>
                      <a:pt x="54" y="34"/>
                    </a:cubicBezTo>
                    <a:cubicBezTo>
                      <a:pt x="54" y="29"/>
                      <a:pt x="54" y="24"/>
                      <a:pt x="53" y="19"/>
                    </a:cubicBezTo>
                    <a:close/>
                    <a:moveTo>
                      <a:pt x="49" y="18"/>
                    </a:moveTo>
                    <a:cubicBezTo>
                      <a:pt x="49" y="19"/>
                      <a:pt x="49" y="19"/>
                      <a:pt x="49" y="20"/>
                    </a:cubicBezTo>
                    <a:cubicBezTo>
                      <a:pt x="44" y="17"/>
                      <a:pt x="40" y="13"/>
                      <a:pt x="36" y="10"/>
                    </a:cubicBezTo>
                    <a:cubicBezTo>
                      <a:pt x="36" y="10"/>
                      <a:pt x="36" y="10"/>
                      <a:pt x="36" y="10"/>
                    </a:cubicBezTo>
                    <a:cubicBezTo>
                      <a:pt x="36" y="9"/>
                      <a:pt x="35" y="8"/>
                      <a:pt x="35" y="7"/>
                    </a:cubicBezTo>
                    <a:cubicBezTo>
                      <a:pt x="40" y="11"/>
                      <a:pt x="44" y="15"/>
                      <a:pt x="49" y="18"/>
                    </a:cubicBezTo>
                    <a:close/>
                    <a:moveTo>
                      <a:pt x="49" y="41"/>
                    </a:moveTo>
                    <a:cubicBezTo>
                      <a:pt x="46" y="38"/>
                      <a:pt x="42" y="35"/>
                      <a:pt x="38" y="32"/>
                    </a:cubicBezTo>
                    <a:cubicBezTo>
                      <a:pt x="37" y="29"/>
                      <a:pt x="37" y="26"/>
                      <a:pt x="37" y="23"/>
                    </a:cubicBezTo>
                    <a:cubicBezTo>
                      <a:pt x="40" y="27"/>
                      <a:pt x="44" y="31"/>
                      <a:pt x="49" y="34"/>
                    </a:cubicBezTo>
                    <a:cubicBezTo>
                      <a:pt x="49" y="37"/>
                      <a:pt x="49" y="39"/>
                      <a:pt x="49" y="41"/>
                    </a:cubicBezTo>
                    <a:close/>
                    <a:moveTo>
                      <a:pt x="49" y="32"/>
                    </a:moveTo>
                    <a:cubicBezTo>
                      <a:pt x="47" y="30"/>
                      <a:pt x="45" y="28"/>
                      <a:pt x="43" y="27"/>
                    </a:cubicBezTo>
                    <a:cubicBezTo>
                      <a:pt x="41" y="25"/>
                      <a:pt x="39" y="23"/>
                      <a:pt x="37" y="21"/>
                    </a:cubicBezTo>
                    <a:cubicBezTo>
                      <a:pt x="36" y="18"/>
                      <a:pt x="36" y="14"/>
                      <a:pt x="36" y="11"/>
                    </a:cubicBezTo>
                    <a:cubicBezTo>
                      <a:pt x="40" y="15"/>
                      <a:pt x="44" y="18"/>
                      <a:pt x="49" y="21"/>
                    </a:cubicBezTo>
                    <a:cubicBezTo>
                      <a:pt x="48" y="25"/>
                      <a:pt x="49" y="28"/>
                      <a:pt x="49" y="32"/>
                    </a:cubicBezTo>
                    <a:close/>
                    <a:moveTo>
                      <a:pt x="7" y="9"/>
                    </a:moveTo>
                    <a:cubicBezTo>
                      <a:pt x="15" y="10"/>
                      <a:pt x="23" y="9"/>
                      <a:pt x="31" y="8"/>
                    </a:cubicBezTo>
                    <a:cubicBezTo>
                      <a:pt x="31" y="8"/>
                      <a:pt x="31" y="8"/>
                      <a:pt x="31" y="8"/>
                    </a:cubicBezTo>
                    <a:cubicBezTo>
                      <a:pt x="31" y="16"/>
                      <a:pt x="31" y="24"/>
                      <a:pt x="33" y="32"/>
                    </a:cubicBezTo>
                    <a:cubicBezTo>
                      <a:pt x="28" y="32"/>
                      <a:pt x="23" y="32"/>
                      <a:pt x="19" y="32"/>
                    </a:cubicBezTo>
                    <a:cubicBezTo>
                      <a:pt x="16" y="32"/>
                      <a:pt x="12" y="33"/>
                      <a:pt x="9" y="33"/>
                    </a:cubicBezTo>
                    <a:cubicBezTo>
                      <a:pt x="9" y="28"/>
                      <a:pt x="8" y="24"/>
                      <a:pt x="8" y="19"/>
                    </a:cubicBezTo>
                    <a:cubicBezTo>
                      <a:pt x="8" y="16"/>
                      <a:pt x="8" y="13"/>
                      <a:pt x="7" y="9"/>
                    </a:cubicBezTo>
                    <a:close/>
                    <a:moveTo>
                      <a:pt x="22" y="50"/>
                    </a:moveTo>
                    <a:cubicBezTo>
                      <a:pt x="21" y="47"/>
                      <a:pt x="18" y="45"/>
                      <a:pt x="16" y="43"/>
                    </a:cubicBezTo>
                    <a:cubicBezTo>
                      <a:pt x="13" y="41"/>
                      <a:pt x="11" y="39"/>
                      <a:pt x="9" y="38"/>
                    </a:cubicBezTo>
                    <a:cubicBezTo>
                      <a:pt x="12" y="39"/>
                      <a:pt x="16" y="39"/>
                      <a:pt x="19" y="40"/>
                    </a:cubicBezTo>
                    <a:cubicBezTo>
                      <a:pt x="21" y="42"/>
                      <a:pt x="24" y="43"/>
                      <a:pt x="27" y="45"/>
                    </a:cubicBezTo>
                    <a:cubicBezTo>
                      <a:pt x="28" y="46"/>
                      <a:pt x="30" y="48"/>
                      <a:pt x="32" y="49"/>
                    </a:cubicBezTo>
                    <a:cubicBezTo>
                      <a:pt x="29" y="49"/>
                      <a:pt x="26" y="50"/>
                      <a:pt x="22" y="50"/>
                    </a:cubicBezTo>
                    <a:close/>
                    <a:moveTo>
                      <a:pt x="35" y="49"/>
                    </a:moveTo>
                    <a:cubicBezTo>
                      <a:pt x="33" y="47"/>
                      <a:pt x="31" y="46"/>
                      <a:pt x="29" y="44"/>
                    </a:cubicBezTo>
                    <a:cubicBezTo>
                      <a:pt x="27" y="43"/>
                      <a:pt x="25" y="41"/>
                      <a:pt x="23" y="40"/>
                    </a:cubicBezTo>
                    <a:cubicBezTo>
                      <a:pt x="26" y="40"/>
                      <a:pt x="29" y="39"/>
                      <a:pt x="31" y="39"/>
                    </a:cubicBezTo>
                    <a:cubicBezTo>
                      <a:pt x="35" y="42"/>
                      <a:pt x="39" y="46"/>
                      <a:pt x="43" y="49"/>
                    </a:cubicBezTo>
                    <a:cubicBezTo>
                      <a:pt x="40" y="49"/>
                      <a:pt x="38" y="49"/>
                      <a:pt x="35" y="49"/>
                    </a:cubicBezTo>
                    <a:close/>
                    <a:moveTo>
                      <a:pt x="46" y="49"/>
                    </a:moveTo>
                    <a:cubicBezTo>
                      <a:pt x="42" y="45"/>
                      <a:pt x="38" y="42"/>
                      <a:pt x="34" y="39"/>
                    </a:cubicBezTo>
                    <a:cubicBezTo>
                      <a:pt x="34" y="39"/>
                      <a:pt x="34" y="38"/>
                      <a:pt x="35" y="38"/>
                    </a:cubicBezTo>
                    <a:cubicBezTo>
                      <a:pt x="35" y="38"/>
                      <a:pt x="35" y="38"/>
                      <a:pt x="35" y="38"/>
                    </a:cubicBezTo>
                    <a:cubicBezTo>
                      <a:pt x="37" y="38"/>
                      <a:pt x="38" y="37"/>
                      <a:pt x="38" y="36"/>
                    </a:cubicBezTo>
                    <a:cubicBezTo>
                      <a:pt x="38" y="35"/>
                      <a:pt x="38" y="35"/>
                      <a:pt x="38" y="34"/>
                    </a:cubicBezTo>
                    <a:cubicBezTo>
                      <a:pt x="42" y="37"/>
                      <a:pt x="45" y="41"/>
                      <a:pt x="49" y="44"/>
                    </a:cubicBezTo>
                    <a:cubicBezTo>
                      <a:pt x="49" y="46"/>
                      <a:pt x="49" y="47"/>
                      <a:pt x="49" y="49"/>
                    </a:cubicBezTo>
                    <a:cubicBezTo>
                      <a:pt x="48" y="49"/>
                      <a:pt x="47" y="49"/>
                      <a:pt x="46"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62">
                <a:extLst>
                  <a:ext uri="{FF2B5EF4-FFF2-40B4-BE49-F238E27FC236}">
                    <a16:creationId xmlns:a16="http://schemas.microsoft.com/office/drawing/2014/main" id="{BE04D30A-A24A-41B1-B93E-C9C25E2EC25D}"/>
                  </a:ext>
                </a:extLst>
              </p:cNvPr>
              <p:cNvSpPr>
                <a:spLocks noEditPoints="1"/>
              </p:cNvSpPr>
              <p:nvPr/>
            </p:nvSpPr>
            <p:spPr bwMode="auto">
              <a:xfrm>
                <a:off x="1480546" y="4527444"/>
                <a:ext cx="173543" cy="379055"/>
              </a:xfrm>
              <a:custGeom>
                <a:avLst/>
                <a:gdLst>
                  <a:gd name="T0" fmla="*/ 75 w 77"/>
                  <a:gd name="T1" fmla="*/ 20 h 183"/>
                  <a:gd name="T2" fmla="*/ 71 w 77"/>
                  <a:gd name="T3" fmla="*/ 14 h 183"/>
                  <a:gd name="T4" fmla="*/ 51 w 77"/>
                  <a:gd name="T5" fmla="*/ 3 h 183"/>
                  <a:gd name="T6" fmla="*/ 2 w 77"/>
                  <a:gd name="T7" fmla="*/ 6 h 183"/>
                  <a:gd name="T8" fmla="*/ 21 w 77"/>
                  <a:gd name="T9" fmla="*/ 163 h 183"/>
                  <a:gd name="T10" fmla="*/ 33 w 77"/>
                  <a:gd name="T11" fmla="*/ 180 h 183"/>
                  <a:gd name="T12" fmla="*/ 35 w 77"/>
                  <a:gd name="T13" fmla="*/ 181 h 183"/>
                  <a:gd name="T14" fmla="*/ 70 w 77"/>
                  <a:gd name="T15" fmla="*/ 177 h 183"/>
                  <a:gd name="T16" fmla="*/ 73 w 77"/>
                  <a:gd name="T17" fmla="*/ 175 h 183"/>
                  <a:gd name="T18" fmla="*/ 76 w 77"/>
                  <a:gd name="T19" fmla="*/ 36 h 183"/>
                  <a:gd name="T20" fmla="*/ 72 w 77"/>
                  <a:gd name="T21" fmla="*/ 61 h 183"/>
                  <a:gd name="T22" fmla="*/ 57 w 77"/>
                  <a:gd name="T23" fmla="*/ 48 h 183"/>
                  <a:gd name="T24" fmla="*/ 57 w 77"/>
                  <a:gd name="T25" fmla="*/ 32 h 183"/>
                  <a:gd name="T26" fmla="*/ 72 w 77"/>
                  <a:gd name="T27" fmla="*/ 58 h 183"/>
                  <a:gd name="T28" fmla="*/ 71 w 77"/>
                  <a:gd name="T29" fmla="*/ 44 h 183"/>
                  <a:gd name="T30" fmla="*/ 56 w 77"/>
                  <a:gd name="T31" fmla="*/ 18 h 183"/>
                  <a:gd name="T32" fmla="*/ 59 w 77"/>
                  <a:gd name="T33" fmla="*/ 13 h 183"/>
                  <a:gd name="T34" fmla="*/ 56 w 77"/>
                  <a:gd name="T35" fmla="*/ 15 h 183"/>
                  <a:gd name="T36" fmla="*/ 16 w 77"/>
                  <a:gd name="T37" fmla="*/ 83 h 183"/>
                  <a:gd name="T38" fmla="*/ 50 w 77"/>
                  <a:gd name="T39" fmla="*/ 7 h 183"/>
                  <a:gd name="T40" fmla="*/ 51 w 77"/>
                  <a:gd name="T41" fmla="*/ 58 h 183"/>
                  <a:gd name="T42" fmla="*/ 55 w 77"/>
                  <a:gd name="T43" fmla="*/ 157 h 183"/>
                  <a:gd name="T44" fmla="*/ 56 w 77"/>
                  <a:gd name="T45" fmla="*/ 161 h 183"/>
                  <a:gd name="T46" fmla="*/ 16 w 77"/>
                  <a:gd name="T47" fmla="*/ 83 h 183"/>
                  <a:gd name="T48" fmla="*/ 24 w 77"/>
                  <a:gd name="T49" fmla="*/ 165 h 183"/>
                  <a:gd name="T50" fmla="*/ 44 w 77"/>
                  <a:gd name="T51" fmla="*/ 177 h 183"/>
                  <a:gd name="T52" fmla="*/ 46 w 77"/>
                  <a:gd name="T53" fmla="*/ 176 h 183"/>
                  <a:gd name="T54" fmla="*/ 40 w 77"/>
                  <a:gd name="T55" fmla="*/ 166 h 183"/>
                  <a:gd name="T56" fmla="*/ 47 w 77"/>
                  <a:gd name="T57" fmla="*/ 177 h 183"/>
                  <a:gd name="T58" fmla="*/ 42 w 77"/>
                  <a:gd name="T59" fmla="*/ 166 h 183"/>
                  <a:gd name="T60" fmla="*/ 61 w 77"/>
                  <a:gd name="T61" fmla="*/ 175 h 183"/>
                  <a:gd name="T62" fmla="*/ 65 w 77"/>
                  <a:gd name="T63" fmla="*/ 175 h 183"/>
                  <a:gd name="T64" fmla="*/ 56 w 77"/>
                  <a:gd name="T65" fmla="*/ 164 h 183"/>
                  <a:gd name="T66" fmla="*/ 64 w 77"/>
                  <a:gd name="T67" fmla="*/ 168 h 183"/>
                  <a:gd name="T68" fmla="*/ 68 w 77"/>
                  <a:gd name="T69" fmla="*/ 175 h 183"/>
                  <a:gd name="T70" fmla="*/ 65 w 77"/>
                  <a:gd name="T71" fmla="*/ 166 h 183"/>
                  <a:gd name="T72" fmla="*/ 70 w 77"/>
                  <a:gd name="T73" fmla="*/ 160 h 183"/>
                  <a:gd name="T74" fmla="*/ 70 w 77"/>
                  <a:gd name="T75" fmla="*/ 149 h 183"/>
                  <a:gd name="T76" fmla="*/ 60 w 77"/>
                  <a:gd name="T77" fmla="*/ 147 h 183"/>
                  <a:gd name="T78" fmla="*/ 60 w 77"/>
                  <a:gd name="T79" fmla="*/ 123 h 183"/>
                  <a:gd name="T80" fmla="*/ 70 w 77"/>
                  <a:gd name="T81" fmla="*/ 134 h 183"/>
                  <a:gd name="T82" fmla="*/ 64 w 77"/>
                  <a:gd name="T83" fmla="*/ 113 h 183"/>
                  <a:gd name="T84" fmla="*/ 71 w 77"/>
                  <a:gd name="T85" fmla="*/ 119 h 183"/>
                  <a:gd name="T86" fmla="*/ 71 w 77"/>
                  <a:gd name="T87" fmla="*/ 106 h 183"/>
                  <a:gd name="T88" fmla="*/ 72 w 77"/>
                  <a:gd name="T89" fmla="*/ 104 h 183"/>
                  <a:gd name="T90" fmla="*/ 58 w 77"/>
                  <a:gd name="T91" fmla="*/ 77 h 183"/>
                  <a:gd name="T92" fmla="*/ 65 w 77"/>
                  <a:gd name="T93" fmla="*/ 82 h 183"/>
                  <a:gd name="T94" fmla="*/ 72 w 77"/>
                  <a:gd name="T95" fmla="*/ 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183">
                    <a:moveTo>
                      <a:pt x="77" y="34"/>
                    </a:moveTo>
                    <a:cubicBezTo>
                      <a:pt x="77" y="34"/>
                      <a:pt x="76" y="34"/>
                      <a:pt x="76" y="33"/>
                    </a:cubicBezTo>
                    <a:cubicBezTo>
                      <a:pt x="76" y="29"/>
                      <a:pt x="76" y="24"/>
                      <a:pt x="75" y="20"/>
                    </a:cubicBezTo>
                    <a:cubicBezTo>
                      <a:pt x="77" y="19"/>
                      <a:pt x="77" y="17"/>
                      <a:pt x="75" y="16"/>
                    </a:cubicBezTo>
                    <a:cubicBezTo>
                      <a:pt x="75" y="15"/>
                      <a:pt x="75" y="15"/>
                      <a:pt x="75" y="15"/>
                    </a:cubicBezTo>
                    <a:cubicBezTo>
                      <a:pt x="75" y="13"/>
                      <a:pt x="72" y="12"/>
                      <a:pt x="71" y="14"/>
                    </a:cubicBezTo>
                    <a:cubicBezTo>
                      <a:pt x="68" y="12"/>
                      <a:pt x="64" y="11"/>
                      <a:pt x="61" y="9"/>
                    </a:cubicBezTo>
                    <a:cubicBezTo>
                      <a:pt x="58" y="7"/>
                      <a:pt x="55" y="4"/>
                      <a:pt x="51" y="3"/>
                    </a:cubicBezTo>
                    <a:cubicBezTo>
                      <a:pt x="51" y="3"/>
                      <a:pt x="51" y="3"/>
                      <a:pt x="51" y="3"/>
                    </a:cubicBezTo>
                    <a:cubicBezTo>
                      <a:pt x="43" y="0"/>
                      <a:pt x="35" y="2"/>
                      <a:pt x="27" y="2"/>
                    </a:cubicBezTo>
                    <a:cubicBezTo>
                      <a:pt x="19" y="3"/>
                      <a:pt x="11" y="3"/>
                      <a:pt x="4" y="4"/>
                    </a:cubicBezTo>
                    <a:cubicBezTo>
                      <a:pt x="2" y="5"/>
                      <a:pt x="2" y="6"/>
                      <a:pt x="2" y="6"/>
                    </a:cubicBezTo>
                    <a:cubicBezTo>
                      <a:pt x="1" y="7"/>
                      <a:pt x="0" y="8"/>
                      <a:pt x="0" y="9"/>
                    </a:cubicBezTo>
                    <a:cubicBezTo>
                      <a:pt x="4" y="35"/>
                      <a:pt x="8" y="62"/>
                      <a:pt x="11" y="89"/>
                    </a:cubicBezTo>
                    <a:cubicBezTo>
                      <a:pt x="14" y="114"/>
                      <a:pt x="16" y="139"/>
                      <a:pt x="21" y="163"/>
                    </a:cubicBezTo>
                    <a:cubicBezTo>
                      <a:pt x="20" y="163"/>
                      <a:pt x="19" y="164"/>
                      <a:pt x="20" y="165"/>
                    </a:cubicBezTo>
                    <a:cubicBezTo>
                      <a:pt x="22" y="168"/>
                      <a:pt x="24" y="171"/>
                      <a:pt x="27" y="174"/>
                    </a:cubicBezTo>
                    <a:cubicBezTo>
                      <a:pt x="28" y="176"/>
                      <a:pt x="30" y="179"/>
                      <a:pt x="33" y="180"/>
                    </a:cubicBezTo>
                    <a:cubicBezTo>
                      <a:pt x="33" y="181"/>
                      <a:pt x="33" y="181"/>
                      <a:pt x="34" y="181"/>
                    </a:cubicBezTo>
                    <a:cubicBezTo>
                      <a:pt x="34" y="181"/>
                      <a:pt x="34" y="181"/>
                      <a:pt x="35" y="181"/>
                    </a:cubicBezTo>
                    <a:cubicBezTo>
                      <a:pt x="35" y="181"/>
                      <a:pt x="35" y="181"/>
                      <a:pt x="35" y="181"/>
                    </a:cubicBezTo>
                    <a:cubicBezTo>
                      <a:pt x="35" y="182"/>
                      <a:pt x="35" y="181"/>
                      <a:pt x="35" y="181"/>
                    </a:cubicBezTo>
                    <a:cubicBezTo>
                      <a:pt x="46" y="182"/>
                      <a:pt x="59" y="183"/>
                      <a:pt x="69" y="179"/>
                    </a:cubicBezTo>
                    <a:cubicBezTo>
                      <a:pt x="70" y="179"/>
                      <a:pt x="70" y="178"/>
                      <a:pt x="70" y="177"/>
                    </a:cubicBezTo>
                    <a:cubicBezTo>
                      <a:pt x="71" y="178"/>
                      <a:pt x="72" y="178"/>
                      <a:pt x="73" y="177"/>
                    </a:cubicBezTo>
                    <a:cubicBezTo>
                      <a:pt x="73" y="177"/>
                      <a:pt x="73" y="176"/>
                      <a:pt x="73" y="176"/>
                    </a:cubicBezTo>
                    <a:cubicBezTo>
                      <a:pt x="73" y="176"/>
                      <a:pt x="73" y="175"/>
                      <a:pt x="73" y="175"/>
                    </a:cubicBezTo>
                    <a:cubicBezTo>
                      <a:pt x="73" y="175"/>
                      <a:pt x="73" y="175"/>
                      <a:pt x="73" y="175"/>
                    </a:cubicBezTo>
                    <a:cubicBezTo>
                      <a:pt x="76" y="150"/>
                      <a:pt x="77" y="124"/>
                      <a:pt x="76" y="99"/>
                    </a:cubicBezTo>
                    <a:cubicBezTo>
                      <a:pt x="76" y="78"/>
                      <a:pt x="77" y="57"/>
                      <a:pt x="76" y="36"/>
                    </a:cubicBezTo>
                    <a:cubicBezTo>
                      <a:pt x="77" y="36"/>
                      <a:pt x="77" y="35"/>
                      <a:pt x="77" y="34"/>
                    </a:cubicBezTo>
                    <a:close/>
                    <a:moveTo>
                      <a:pt x="63" y="54"/>
                    </a:moveTo>
                    <a:cubicBezTo>
                      <a:pt x="66" y="56"/>
                      <a:pt x="68" y="59"/>
                      <a:pt x="72" y="61"/>
                    </a:cubicBezTo>
                    <a:cubicBezTo>
                      <a:pt x="72" y="66"/>
                      <a:pt x="72" y="70"/>
                      <a:pt x="72" y="75"/>
                    </a:cubicBezTo>
                    <a:cubicBezTo>
                      <a:pt x="68" y="70"/>
                      <a:pt x="63" y="66"/>
                      <a:pt x="58" y="62"/>
                    </a:cubicBezTo>
                    <a:cubicBezTo>
                      <a:pt x="58" y="58"/>
                      <a:pt x="57" y="53"/>
                      <a:pt x="57" y="48"/>
                    </a:cubicBezTo>
                    <a:cubicBezTo>
                      <a:pt x="59" y="50"/>
                      <a:pt x="61" y="52"/>
                      <a:pt x="63" y="54"/>
                    </a:cubicBezTo>
                    <a:close/>
                    <a:moveTo>
                      <a:pt x="57" y="46"/>
                    </a:moveTo>
                    <a:cubicBezTo>
                      <a:pt x="57" y="41"/>
                      <a:pt x="57" y="36"/>
                      <a:pt x="57" y="32"/>
                    </a:cubicBezTo>
                    <a:cubicBezTo>
                      <a:pt x="59" y="34"/>
                      <a:pt x="61" y="37"/>
                      <a:pt x="64" y="39"/>
                    </a:cubicBezTo>
                    <a:cubicBezTo>
                      <a:pt x="66" y="41"/>
                      <a:pt x="68" y="44"/>
                      <a:pt x="71" y="46"/>
                    </a:cubicBezTo>
                    <a:cubicBezTo>
                      <a:pt x="71" y="50"/>
                      <a:pt x="71" y="54"/>
                      <a:pt x="72" y="58"/>
                    </a:cubicBezTo>
                    <a:cubicBezTo>
                      <a:pt x="69" y="56"/>
                      <a:pt x="66" y="54"/>
                      <a:pt x="64" y="52"/>
                    </a:cubicBezTo>
                    <a:cubicBezTo>
                      <a:pt x="61" y="50"/>
                      <a:pt x="59" y="48"/>
                      <a:pt x="57" y="46"/>
                    </a:cubicBezTo>
                    <a:close/>
                    <a:moveTo>
                      <a:pt x="71" y="44"/>
                    </a:moveTo>
                    <a:cubicBezTo>
                      <a:pt x="69" y="42"/>
                      <a:pt x="67" y="40"/>
                      <a:pt x="64" y="38"/>
                    </a:cubicBezTo>
                    <a:cubicBezTo>
                      <a:pt x="62" y="35"/>
                      <a:pt x="59" y="33"/>
                      <a:pt x="57" y="30"/>
                    </a:cubicBezTo>
                    <a:cubicBezTo>
                      <a:pt x="57" y="26"/>
                      <a:pt x="56" y="22"/>
                      <a:pt x="56" y="18"/>
                    </a:cubicBezTo>
                    <a:cubicBezTo>
                      <a:pt x="61" y="22"/>
                      <a:pt x="66" y="28"/>
                      <a:pt x="71" y="32"/>
                    </a:cubicBezTo>
                    <a:cubicBezTo>
                      <a:pt x="71" y="36"/>
                      <a:pt x="71" y="40"/>
                      <a:pt x="71" y="44"/>
                    </a:cubicBezTo>
                    <a:close/>
                    <a:moveTo>
                      <a:pt x="59" y="13"/>
                    </a:moveTo>
                    <a:cubicBezTo>
                      <a:pt x="62" y="15"/>
                      <a:pt x="67" y="17"/>
                      <a:pt x="71" y="19"/>
                    </a:cubicBezTo>
                    <a:cubicBezTo>
                      <a:pt x="71" y="22"/>
                      <a:pt x="71" y="25"/>
                      <a:pt x="71" y="28"/>
                    </a:cubicBezTo>
                    <a:cubicBezTo>
                      <a:pt x="66" y="23"/>
                      <a:pt x="61" y="19"/>
                      <a:pt x="56" y="15"/>
                    </a:cubicBezTo>
                    <a:cubicBezTo>
                      <a:pt x="56" y="14"/>
                      <a:pt x="56" y="12"/>
                      <a:pt x="56" y="11"/>
                    </a:cubicBezTo>
                    <a:cubicBezTo>
                      <a:pt x="57" y="12"/>
                      <a:pt x="58" y="12"/>
                      <a:pt x="59" y="13"/>
                    </a:cubicBezTo>
                    <a:close/>
                    <a:moveTo>
                      <a:pt x="16" y="83"/>
                    </a:moveTo>
                    <a:cubicBezTo>
                      <a:pt x="13" y="58"/>
                      <a:pt x="10" y="34"/>
                      <a:pt x="6" y="10"/>
                    </a:cubicBezTo>
                    <a:cubicBezTo>
                      <a:pt x="14" y="10"/>
                      <a:pt x="23" y="10"/>
                      <a:pt x="31" y="9"/>
                    </a:cubicBezTo>
                    <a:cubicBezTo>
                      <a:pt x="37" y="9"/>
                      <a:pt x="44" y="10"/>
                      <a:pt x="50" y="7"/>
                    </a:cubicBezTo>
                    <a:cubicBezTo>
                      <a:pt x="50" y="7"/>
                      <a:pt x="50" y="7"/>
                      <a:pt x="50" y="7"/>
                    </a:cubicBezTo>
                    <a:cubicBezTo>
                      <a:pt x="50" y="24"/>
                      <a:pt x="50" y="41"/>
                      <a:pt x="51" y="58"/>
                    </a:cubicBezTo>
                    <a:cubicBezTo>
                      <a:pt x="51" y="58"/>
                      <a:pt x="51" y="58"/>
                      <a:pt x="51" y="58"/>
                    </a:cubicBezTo>
                    <a:cubicBezTo>
                      <a:pt x="51" y="58"/>
                      <a:pt x="51" y="58"/>
                      <a:pt x="51" y="58"/>
                    </a:cubicBezTo>
                    <a:cubicBezTo>
                      <a:pt x="51" y="68"/>
                      <a:pt x="52" y="78"/>
                      <a:pt x="52" y="87"/>
                    </a:cubicBezTo>
                    <a:cubicBezTo>
                      <a:pt x="53" y="110"/>
                      <a:pt x="52" y="135"/>
                      <a:pt x="55" y="157"/>
                    </a:cubicBezTo>
                    <a:cubicBezTo>
                      <a:pt x="55" y="157"/>
                      <a:pt x="54" y="158"/>
                      <a:pt x="55" y="159"/>
                    </a:cubicBezTo>
                    <a:cubicBezTo>
                      <a:pt x="55" y="159"/>
                      <a:pt x="55" y="159"/>
                      <a:pt x="55" y="159"/>
                    </a:cubicBezTo>
                    <a:cubicBezTo>
                      <a:pt x="55" y="160"/>
                      <a:pt x="56" y="160"/>
                      <a:pt x="56" y="161"/>
                    </a:cubicBezTo>
                    <a:cubicBezTo>
                      <a:pt x="51" y="160"/>
                      <a:pt x="46" y="161"/>
                      <a:pt x="41" y="161"/>
                    </a:cubicBezTo>
                    <a:cubicBezTo>
                      <a:pt x="35" y="161"/>
                      <a:pt x="29" y="161"/>
                      <a:pt x="24" y="162"/>
                    </a:cubicBezTo>
                    <a:cubicBezTo>
                      <a:pt x="24" y="135"/>
                      <a:pt x="19" y="109"/>
                      <a:pt x="16" y="83"/>
                    </a:cubicBezTo>
                    <a:close/>
                    <a:moveTo>
                      <a:pt x="36" y="178"/>
                    </a:moveTo>
                    <a:cubicBezTo>
                      <a:pt x="35" y="175"/>
                      <a:pt x="32" y="173"/>
                      <a:pt x="30" y="172"/>
                    </a:cubicBezTo>
                    <a:cubicBezTo>
                      <a:pt x="28" y="169"/>
                      <a:pt x="26" y="167"/>
                      <a:pt x="24" y="165"/>
                    </a:cubicBezTo>
                    <a:cubicBezTo>
                      <a:pt x="26" y="166"/>
                      <a:pt x="29" y="166"/>
                      <a:pt x="32" y="166"/>
                    </a:cubicBezTo>
                    <a:cubicBezTo>
                      <a:pt x="34" y="168"/>
                      <a:pt x="36" y="170"/>
                      <a:pt x="38" y="172"/>
                    </a:cubicBezTo>
                    <a:cubicBezTo>
                      <a:pt x="40" y="174"/>
                      <a:pt x="42" y="176"/>
                      <a:pt x="44" y="177"/>
                    </a:cubicBezTo>
                    <a:cubicBezTo>
                      <a:pt x="42" y="177"/>
                      <a:pt x="39" y="178"/>
                      <a:pt x="36" y="178"/>
                    </a:cubicBezTo>
                    <a:close/>
                    <a:moveTo>
                      <a:pt x="47" y="177"/>
                    </a:moveTo>
                    <a:cubicBezTo>
                      <a:pt x="47" y="176"/>
                      <a:pt x="46" y="176"/>
                      <a:pt x="46" y="176"/>
                    </a:cubicBezTo>
                    <a:cubicBezTo>
                      <a:pt x="44" y="174"/>
                      <a:pt x="41" y="172"/>
                      <a:pt x="39" y="170"/>
                    </a:cubicBezTo>
                    <a:cubicBezTo>
                      <a:pt x="37" y="169"/>
                      <a:pt x="36" y="168"/>
                      <a:pt x="34" y="166"/>
                    </a:cubicBezTo>
                    <a:cubicBezTo>
                      <a:pt x="36" y="166"/>
                      <a:pt x="38" y="166"/>
                      <a:pt x="40" y="166"/>
                    </a:cubicBezTo>
                    <a:cubicBezTo>
                      <a:pt x="42" y="168"/>
                      <a:pt x="44" y="170"/>
                      <a:pt x="47" y="172"/>
                    </a:cubicBezTo>
                    <a:cubicBezTo>
                      <a:pt x="48" y="174"/>
                      <a:pt x="49" y="175"/>
                      <a:pt x="50" y="176"/>
                    </a:cubicBezTo>
                    <a:cubicBezTo>
                      <a:pt x="49" y="176"/>
                      <a:pt x="48" y="176"/>
                      <a:pt x="47" y="177"/>
                    </a:cubicBezTo>
                    <a:close/>
                    <a:moveTo>
                      <a:pt x="53" y="176"/>
                    </a:moveTo>
                    <a:cubicBezTo>
                      <a:pt x="51" y="174"/>
                      <a:pt x="49" y="172"/>
                      <a:pt x="47" y="170"/>
                    </a:cubicBezTo>
                    <a:cubicBezTo>
                      <a:pt x="45" y="169"/>
                      <a:pt x="43" y="168"/>
                      <a:pt x="42" y="166"/>
                    </a:cubicBezTo>
                    <a:cubicBezTo>
                      <a:pt x="45" y="166"/>
                      <a:pt x="48" y="166"/>
                      <a:pt x="51" y="166"/>
                    </a:cubicBezTo>
                    <a:cubicBezTo>
                      <a:pt x="53" y="168"/>
                      <a:pt x="55" y="170"/>
                      <a:pt x="57" y="172"/>
                    </a:cubicBezTo>
                    <a:cubicBezTo>
                      <a:pt x="59" y="173"/>
                      <a:pt x="60" y="174"/>
                      <a:pt x="61" y="175"/>
                    </a:cubicBezTo>
                    <a:cubicBezTo>
                      <a:pt x="58" y="175"/>
                      <a:pt x="56" y="175"/>
                      <a:pt x="53" y="176"/>
                    </a:cubicBezTo>
                    <a:close/>
                    <a:moveTo>
                      <a:pt x="68" y="175"/>
                    </a:moveTo>
                    <a:cubicBezTo>
                      <a:pt x="67" y="175"/>
                      <a:pt x="66" y="175"/>
                      <a:pt x="65" y="175"/>
                    </a:cubicBezTo>
                    <a:cubicBezTo>
                      <a:pt x="63" y="173"/>
                      <a:pt x="61" y="171"/>
                      <a:pt x="59" y="170"/>
                    </a:cubicBezTo>
                    <a:cubicBezTo>
                      <a:pt x="57" y="168"/>
                      <a:pt x="55" y="167"/>
                      <a:pt x="54" y="165"/>
                    </a:cubicBezTo>
                    <a:cubicBezTo>
                      <a:pt x="55" y="165"/>
                      <a:pt x="55" y="165"/>
                      <a:pt x="56" y="164"/>
                    </a:cubicBezTo>
                    <a:cubicBezTo>
                      <a:pt x="57" y="164"/>
                      <a:pt x="57" y="164"/>
                      <a:pt x="57" y="164"/>
                    </a:cubicBezTo>
                    <a:cubicBezTo>
                      <a:pt x="58" y="164"/>
                      <a:pt x="58" y="163"/>
                      <a:pt x="59" y="163"/>
                    </a:cubicBezTo>
                    <a:cubicBezTo>
                      <a:pt x="60" y="164"/>
                      <a:pt x="62" y="166"/>
                      <a:pt x="64" y="168"/>
                    </a:cubicBezTo>
                    <a:cubicBezTo>
                      <a:pt x="66" y="170"/>
                      <a:pt x="68" y="172"/>
                      <a:pt x="70" y="174"/>
                    </a:cubicBezTo>
                    <a:cubicBezTo>
                      <a:pt x="70" y="175"/>
                      <a:pt x="70" y="176"/>
                      <a:pt x="70" y="176"/>
                    </a:cubicBezTo>
                    <a:cubicBezTo>
                      <a:pt x="70" y="176"/>
                      <a:pt x="69" y="175"/>
                      <a:pt x="68" y="175"/>
                    </a:cubicBezTo>
                    <a:close/>
                    <a:moveTo>
                      <a:pt x="70" y="160"/>
                    </a:moveTo>
                    <a:cubicBezTo>
                      <a:pt x="70" y="163"/>
                      <a:pt x="70" y="167"/>
                      <a:pt x="70" y="171"/>
                    </a:cubicBezTo>
                    <a:cubicBezTo>
                      <a:pt x="68" y="169"/>
                      <a:pt x="67" y="168"/>
                      <a:pt x="65" y="166"/>
                    </a:cubicBezTo>
                    <a:cubicBezTo>
                      <a:pt x="63" y="164"/>
                      <a:pt x="61" y="163"/>
                      <a:pt x="59" y="161"/>
                    </a:cubicBezTo>
                    <a:cubicBezTo>
                      <a:pt x="59" y="157"/>
                      <a:pt x="60" y="153"/>
                      <a:pt x="60" y="150"/>
                    </a:cubicBezTo>
                    <a:cubicBezTo>
                      <a:pt x="63" y="153"/>
                      <a:pt x="66" y="157"/>
                      <a:pt x="70" y="160"/>
                    </a:cubicBezTo>
                    <a:close/>
                    <a:moveTo>
                      <a:pt x="60" y="147"/>
                    </a:moveTo>
                    <a:cubicBezTo>
                      <a:pt x="60" y="144"/>
                      <a:pt x="60" y="141"/>
                      <a:pt x="60" y="138"/>
                    </a:cubicBezTo>
                    <a:cubicBezTo>
                      <a:pt x="63" y="142"/>
                      <a:pt x="66" y="146"/>
                      <a:pt x="70" y="149"/>
                    </a:cubicBezTo>
                    <a:cubicBezTo>
                      <a:pt x="70" y="152"/>
                      <a:pt x="70" y="154"/>
                      <a:pt x="70" y="157"/>
                    </a:cubicBezTo>
                    <a:cubicBezTo>
                      <a:pt x="68" y="155"/>
                      <a:pt x="66" y="154"/>
                      <a:pt x="65" y="153"/>
                    </a:cubicBezTo>
                    <a:cubicBezTo>
                      <a:pt x="63" y="151"/>
                      <a:pt x="61" y="149"/>
                      <a:pt x="60" y="147"/>
                    </a:cubicBezTo>
                    <a:close/>
                    <a:moveTo>
                      <a:pt x="70" y="146"/>
                    </a:moveTo>
                    <a:cubicBezTo>
                      <a:pt x="67" y="142"/>
                      <a:pt x="63" y="138"/>
                      <a:pt x="60" y="134"/>
                    </a:cubicBezTo>
                    <a:cubicBezTo>
                      <a:pt x="60" y="131"/>
                      <a:pt x="60" y="127"/>
                      <a:pt x="60" y="123"/>
                    </a:cubicBezTo>
                    <a:cubicBezTo>
                      <a:pt x="63" y="127"/>
                      <a:pt x="66" y="132"/>
                      <a:pt x="70" y="136"/>
                    </a:cubicBezTo>
                    <a:cubicBezTo>
                      <a:pt x="70" y="140"/>
                      <a:pt x="70" y="143"/>
                      <a:pt x="70" y="146"/>
                    </a:cubicBezTo>
                    <a:close/>
                    <a:moveTo>
                      <a:pt x="70" y="134"/>
                    </a:moveTo>
                    <a:cubicBezTo>
                      <a:pt x="67" y="130"/>
                      <a:pt x="63" y="125"/>
                      <a:pt x="60" y="121"/>
                    </a:cubicBezTo>
                    <a:cubicBezTo>
                      <a:pt x="59" y="117"/>
                      <a:pt x="59" y="113"/>
                      <a:pt x="59" y="108"/>
                    </a:cubicBezTo>
                    <a:cubicBezTo>
                      <a:pt x="61" y="110"/>
                      <a:pt x="62" y="111"/>
                      <a:pt x="64" y="113"/>
                    </a:cubicBezTo>
                    <a:cubicBezTo>
                      <a:pt x="66" y="116"/>
                      <a:pt x="68" y="119"/>
                      <a:pt x="71" y="121"/>
                    </a:cubicBezTo>
                    <a:cubicBezTo>
                      <a:pt x="71" y="126"/>
                      <a:pt x="71" y="130"/>
                      <a:pt x="70" y="134"/>
                    </a:cubicBezTo>
                    <a:close/>
                    <a:moveTo>
                      <a:pt x="71" y="119"/>
                    </a:moveTo>
                    <a:cubicBezTo>
                      <a:pt x="68" y="114"/>
                      <a:pt x="63" y="110"/>
                      <a:pt x="59" y="106"/>
                    </a:cubicBezTo>
                    <a:cubicBezTo>
                      <a:pt x="59" y="102"/>
                      <a:pt x="59" y="98"/>
                      <a:pt x="58" y="94"/>
                    </a:cubicBezTo>
                    <a:cubicBezTo>
                      <a:pt x="63" y="98"/>
                      <a:pt x="67" y="103"/>
                      <a:pt x="71" y="106"/>
                    </a:cubicBezTo>
                    <a:cubicBezTo>
                      <a:pt x="71" y="110"/>
                      <a:pt x="71" y="114"/>
                      <a:pt x="71" y="119"/>
                    </a:cubicBezTo>
                    <a:close/>
                    <a:moveTo>
                      <a:pt x="72" y="96"/>
                    </a:moveTo>
                    <a:cubicBezTo>
                      <a:pt x="72" y="99"/>
                      <a:pt x="72" y="101"/>
                      <a:pt x="72" y="104"/>
                    </a:cubicBezTo>
                    <a:cubicBezTo>
                      <a:pt x="68" y="100"/>
                      <a:pt x="63" y="96"/>
                      <a:pt x="58" y="92"/>
                    </a:cubicBezTo>
                    <a:cubicBezTo>
                      <a:pt x="58" y="89"/>
                      <a:pt x="58" y="87"/>
                      <a:pt x="58" y="84"/>
                    </a:cubicBezTo>
                    <a:cubicBezTo>
                      <a:pt x="58" y="82"/>
                      <a:pt x="58" y="80"/>
                      <a:pt x="58" y="77"/>
                    </a:cubicBezTo>
                    <a:cubicBezTo>
                      <a:pt x="62" y="82"/>
                      <a:pt x="67" y="88"/>
                      <a:pt x="72" y="91"/>
                    </a:cubicBezTo>
                    <a:cubicBezTo>
                      <a:pt x="72" y="93"/>
                      <a:pt x="72" y="94"/>
                      <a:pt x="72" y="96"/>
                    </a:cubicBezTo>
                    <a:close/>
                    <a:moveTo>
                      <a:pt x="65" y="82"/>
                    </a:moveTo>
                    <a:cubicBezTo>
                      <a:pt x="62" y="80"/>
                      <a:pt x="60" y="77"/>
                      <a:pt x="58" y="75"/>
                    </a:cubicBezTo>
                    <a:cubicBezTo>
                      <a:pt x="58" y="71"/>
                      <a:pt x="58" y="68"/>
                      <a:pt x="58" y="65"/>
                    </a:cubicBezTo>
                    <a:cubicBezTo>
                      <a:pt x="62" y="69"/>
                      <a:pt x="67" y="74"/>
                      <a:pt x="72" y="77"/>
                    </a:cubicBezTo>
                    <a:cubicBezTo>
                      <a:pt x="72" y="81"/>
                      <a:pt x="72" y="85"/>
                      <a:pt x="72" y="89"/>
                    </a:cubicBezTo>
                    <a:cubicBezTo>
                      <a:pt x="70" y="86"/>
                      <a:pt x="67" y="84"/>
                      <a:pt x="65" y="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178">
                <a:extLst>
                  <a:ext uri="{FF2B5EF4-FFF2-40B4-BE49-F238E27FC236}">
                    <a16:creationId xmlns:a16="http://schemas.microsoft.com/office/drawing/2014/main" id="{BE2F15A7-B8B2-44E0-B77B-401F144915D2}"/>
                  </a:ext>
                </a:extLst>
              </p:cNvPr>
              <p:cNvSpPr>
                <a:spLocks noEditPoints="1"/>
              </p:cNvSpPr>
              <p:nvPr/>
            </p:nvSpPr>
            <p:spPr bwMode="auto">
              <a:xfrm>
                <a:off x="1643432" y="4466552"/>
                <a:ext cx="481050" cy="590656"/>
              </a:xfrm>
              <a:custGeom>
                <a:avLst/>
                <a:gdLst>
                  <a:gd name="T0" fmla="*/ 166 w 215"/>
                  <a:gd name="T1" fmla="*/ 160 h 286"/>
                  <a:gd name="T2" fmla="*/ 163 w 215"/>
                  <a:gd name="T3" fmla="*/ 144 h 286"/>
                  <a:gd name="T4" fmla="*/ 134 w 215"/>
                  <a:gd name="T5" fmla="*/ 66 h 286"/>
                  <a:gd name="T6" fmla="*/ 82 w 215"/>
                  <a:gd name="T7" fmla="*/ 99 h 286"/>
                  <a:gd name="T8" fmla="*/ 47 w 215"/>
                  <a:gd name="T9" fmla="*/ 147 h 286"/>
                  <a:gd name="T10" fmla="*/ 12 w 215"/>
                  <a:gd name="T11" fmla="*/ 251 h 286"/>
                  <a:gd name="T12" fmla="*/ 192 w 215"/>
                  <a:gd name="T13" fmla="*/ 231 h 286"/>
                  <a:gd name="T14" fmla="*/ 166 w 215"/>
                  <a:gd name="T15" fmla="*/ 179 h 286"/>
                  <a:gd name="T16" fmla="*/ 194 w 215"/>
                  <a:gd name="T17" fmla="*/ 187 h 286"/>
                  <a:gd name="T18" fmla="*/ 85 w 215"/>
                  <a:gd name="T19" fmla="*/ 118 h 286"/>
                  <a:gd name="T20" fmla="*/ 86 w 215"/>
                  <a:gd name="T21" fmla="*/ 96 h 286"/>
                  <a:gd name="T22" fmla="*/ 142 w 215"/>
                  <a:gd name="T23" fmla="*/ 36 h 286"/>
                  <a:gd name="T24" fmla="*/ 123 w 215"/>
                  <a:gd name="T25" fmla="*/ 70 h 286"/>
                  <a:gd name="T26" fmla="*/ 116 w 215"/>
                  <a:gd name="T27" fmla="*/ 128 h 286"/>
                  <a:gd name="T28" fmla="*/ 110 w 215"/>
                  <a:gd name="T29" fmla="*/ 147 h 286"/>
                  <a:gd name="T30" fmla="*/ 105 w 215"/>
                  <a:gd name="T31" fmla="*/ 128 h 286"/>
                  <a:gd name="T32" fmla="*/ 64 w 215"/>
                  <a:gd name="T33" fmla="*/ 154 h 286"/>
                  <a:gd name="T34" fmla="*/ 100 w 215"/>
                  <a:gd name="T35" fmla="*/ 149 h 286"/>
                  <a:gd name="T36" fmla="*/ 126 w 215"/>
                  <a:gd name="T37" fmla="*/ 140 h 286"/>
                  <a:gd name="T38" fmla="*/ 146 w 215"/>
                  <a:gd name="T39" fmla="*/ 159 h 286"/>
                  <a:gd name="T40" fmla="*/ 106 w 215"/>
                  <a:gd name="T41" fmla="*/ 165 h 286"/>
                  <a:gd name="T42" fmla="*/ 63 w 215"/>
                  <a:gd name="T43" fmla="*/ 147 h 286"/>
                  <a:gd name="T44" fmla="*/ 98 w 215"/>
                  <a:gd name="T45" fmla="*/ 147 h 286"/>
                  <a:gd name="T46" fmla="*/ 51 w 215"/>
                  <a:gd name="T47" fmla="*/ 149 h 286"/>
                  <a:gd name="T48" fmla="*/ 68 w 215"/>
                  <a:gd name="T49" fmla="*/ 137 h 286"/>
                  <a:gd name="T50" fmla="*/ 155 w 215"/>
                  <a:gd name="T51" fmla="*/ 149 h 286"/>
                  <a:gd name="T52" fmla="*/ 125 w 215"/>
                  <a:gd name="T53" fmla="*/ 136 h 286"/>
                  <a:gd name="T54" fmla="*/ 143 w 215"/>
                  <a:gd name="T55" fmla="*/ 170 h 286"/>
                  <a:gd name="T56" fmla="*/ 54 w 215"/>
                  <a:gd name="T57" fmla="*/ 186 h 286"/>
                  <a:gd name="T58" fmla="*/ 54 w 215"/>
                  <a:gd name="T59" fmla="*/ 185 h 286"/>
                  <a:gd name="T60" fmla="*/ 70 w 215"/>
                  <a:gd name="T61" fmla="*/ 179 h 286"/>
                  <a:gd name="T62" fmla="*/ 65 w 215"/>
                  <a:gd name="T63" fmla="*/ 173 h 286"/>
                  <a:gd name="T64" fmla="*/ 161 w 215"/>
                  <a:gd name="T65" fmla="*/ 161 h 286"/>
                  <a:gd name="T66" fmla="*/ 75 w 215"/>
                  <a:gd name="T67" fmla="*/ 226 h 286"/>
                  <a:gd name="T68" fmla="*/ 69 w 215"/>
                  <a:gd name="T69" fmla="*/ 223 h 286"/>
                  <a:gd name="T70" fmla="*/ 63 w 215"/>
                  <a:gd name="T71" fmla="*/ 214 h 286"/>
                  <a:gd name="T72" fmla="*/ 62 w 215"/>
                  <a:gd name="T73" fmla="*/ 212 h 286"/>
                  <a:gd name="T74" fmla="*/ 91 w 215"/>
                  <a:gd name="T75" fmla="*/ 204 h 286"/>
                  <a:gd name="T76" fmla="*/ 69 w 215"/>
                  <a:gd name="T77" fmla="*/ 233 h 286"/>
                  <a:gd name="T78" fmla="*/ 148 w 215"/>
                  <a:gd name="T79" fmla="*/ 234 h 286"/>
                  <a:gd name="T80" fmla="*/ 106 w 215"/>
                  <a:gd name="T81" fmla="*/ 258 h 286"/>
                  <a:gd name="T82" fmla="*/ 59 w 215"/>
                  <a:gd name="T83" fmla="*/ 237 h 286"/>
                  <a:gd name="T84" fmla="*/ 158 w 215"/>
                  <a:gd name="T85" fmla="*/ 270 h 286"/>
                  <a:gd name="T86" fmla="*/ 25 w 215"/>
                  <a:gd name="T87" fmla="*/ 229 h 286"/>
                  <a:gd name="T88" fmla="*/ 53 w 215"/>
                  <a:gd name="T89" fmla="*/ 232 h 286"/>
                  <a:gd name="T90" fmla="*/ 97 w 215"/>
                  <a:gd name="T91" fmla="*/ 264 h 286"/>
                  <a:gd name="T92" fmla="*/ 162 w 215"/>
                  <a:gd name="T93" fmla="*/ 236 h 286"/>
                  <a:gd name="T94" fmla="*/ 155 w 215"/>
                  <a:gd name="T95" fmla="*/ 223 h 286"/>
                  <a:gd name="T96" fmla="*/ 162 w 215"/>
                  <a:gd name="T97" fmla="*/ 202 h 286"/>
                  <a:gd name="T98" fmla="*/ 166 w 215"/>
                  <a:gd name="T99" fmla="*/ 172 h 286"/>
                  <a:gd name="T100" fmla="*/ 200 w 215"/>
                  <a:gd name="T101" fmla="*/ 16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15" h="286">
                    <a:moveTo>
                      <a:pt x="213" y="178"/>
                    </a:moveTo>
                    <a:cubicBezTo>
                      <a:pt x="213" y="165"/>
                      <a:pt x="206" y="153"/>
                      <a:pt x="193" y="149"/>
                    </a:cubicBezTo>
                    <a:cubicBezTo>
                      <a:pt x="182" y="146"/>
                      <a:pt x="171" y="151"/>
                      <a:pt x="166" y="160"/>
                    </a:cubicBezTo>
                    <a:cubicBezTo>
                      <a:pt x="166" y="157"/>
                      <a:pt x="165" y="155"/>
                      <a:pt x="165" y="152"/>
                    </a:cubicBezTo>
                    <a:cubicBezTo>
                      <a:pt x="165" y="152"/>
                      <a:pt x="165" y="151"/>
                      <a:pt x="164" y="151"/>
                    </a:cubicBezTo>
                    <a:cubicBezTo>
                      <a:pt x="164" y="149"/>
                      <a:pt x="164" y="146"/>
                      <a:pt x="163" y="144"/>
                    </a:cubicBezTo>
                    <a:cubicBezTo>
                      <a:pt x="158" y="132"/>
                      <a:pt x="144" y="126"/>
                      <a:pt x="131" y="127"/>
                    </a:cubicBezTo>
                    <a:cubicBezTo>
                      <a:pt x="143" y="121"/>
                      <a:pt x="151" y="110"/>
                      <a:pt x="152" y="96"/>
                    </a:cubicBezTo>
                    <a:cubicBezTo>
                      <a:pt x="152" y="84"/>
                      <a:pt x="146" y="69"/>
                      <a:pt x="134" y="66"/>
                    </a:cubicBezTo>
                    <a:cubicBezTo>
                      <a:pt x="146" y="59"/>
                      <a:pt x="153" y="43"/>
                      <a:pt x="147" y="29"/>
                    </a:cubicBezTo>
                    <a:cubicBezTo>
                      <a:pt x="139" y="8"/>
                      <a:pt x="110" y="0"/>
                      <a:pt x="90" y="5"/>
                    </a:cubicBezTo>
                    <a:cubicBezTo>
                      <a:pt x="45" y="16"/>
                      <a:pt x="35" y="85"/>
                      <a:pt x="82" y="99"/>
                    </a:cubicBezTo>
                    <a:cubicBezTo>
                      <a:pt x="77" y="104"/>
                      <a:pt x="76" y="114"/>
                      <a:pt x="79" y="121"/>
                    </a:cubicBezTo>
                    <a:cubicBezTo>
                      <a:pt x="81" y="124"/>
                      <a:pt x="83" y="126"/>
                      <a:pt x="85" y="128"/>
                    </a:cubicBezTo>
                    <a:cubicBezTo>
                      <a:pt x="69" y="127"/>
                      <a:pt x="52" y="130"/>
                      <a:pt x="47" y="147"/>
                    </a:cubicBezTo>
                    <a:cubicBezTo>
                      <a:pt x="44" y="150"/>
                      <a:pt x="44" y="154"/>
                      <a:pt x="45" y="157"/>
                    </a:cubicBezTo>
                    <a:cubicBezTo>
                      <a:pt x="44" y="176"/>
                      <a:pt x="48" y="199"/>
                      <a:pt x="58" y="217"/>
                    </a:cubicBezTo>
                    <a:cubicBezTo>
                      <a:pt x="37" y="214"/>
                      <a:pt x="0" y="223"/>
                      <a:pt x="12" y="251"/>
                    </a:cubicBezTo>
                    <a:cubicBezTo>
                      <a:pt x="22" y="277"/>
                      <a:pt x="69" y="279"/>
                      <a:pt x="92" y="281"/>
                    </a:cubicBezTo>
                    <a:cubicBezTo>
                      <a:pt x="120" y="283"/>
                      <a:pt x="174" y="286"/>
                      <a:pt x="193" y="258"/>
                    </a:cubicBezTo>
                    <a:cubicBezTo>
                      <a:pt x="199" y="249"/>
                      <a:pt x="199" y="239"/>
                      <a:pt x="192" y="231"/>
                    </a:cubicBezTo>
                    <a:cubicBezTo>
                      <a:pt x="189" y="227"/>
                      <a:pt x="186" y="224"/>
                      <a:pt x="181" y="222"/>
                    </a:cubicBezTo>
                    <a:cubicBezTo>
                      <a:pt x="200" y="219"/>
                      <a:pt x="215" y="198"/>
                      <a:pt x="213" y="178"/>
                    </a:cubicBezTo>
                    <a:close/>
                    <a:moveTo>
                      <a:pt x="166" y="179"/>
                    </a:moveTo>
                    <a:cubicBezTo>
                      <a:pt x="166" y="179"/>
                      <a:pt x="166" y="179"/>
                      <a:pt x="167" y="179"/>
                    </a:cubicBezTo>
                    <a:cubicBezTo>
                      <a:pt x="171" y="176"/>
                      <a:pt x="177" y="172"/>
                      <a:pt x="183" y="171"/>
                    </a:cubicBezTo>
                    <a:cubicBezTo>
                      <a:pt x="193" y="169"/>
                      <a:pt x="196" y="179"/>
                      <a:pt x="194" y="187"/>
                    </a:cubicBezTo>
                    <a:cubicBezTo>
                      <a:pt x="190" y="201"/>
                      <a:pt x="175" y="204"/>
                      <a:pt x="163" y="197"/>
                    </a:cubicBezTo>
                    <a:cubicBezTo>
                      <a:pt x="165" y="191"/>
                      <a:pt x="165" y="185"/>
                      <a:pt x="166" y="179"/>
                    </a:cubicBezTo>
                    <a:close/>
                    <a:moveTo>
                      <a:pt x="85" y="118"/>
                    </a:moveTo>
                    <a:cubicBezTo>
                      <a:pt x="81" y="111"/>
                      <a:pt x="85" y="105"/>
                      <a:pt x="89" y="98"/>
                    </a:cubicBezTo>
                    <a:cubicBezTo>
                      <a:pt x="90" y="97"/>
                      <a:pt x="88" y="95"/>
                      <a:pt x="87" y="95"/>
                    </a:cubicBezTo>
                    <a:cubicBezTo>
                      <a:pt x="86" y="95"/>
                      <a:pt x="86" y="96"/>
                      <a:pt x="86" y="96"/>
                    </a:cubicBezTo>
                    <a:cubicBezTo>
                      <a:pt x="55" y="81"/>
                      <a:pt x="46" y="41"/>
                      <a:pt x="75" y="19"/>
                    </a:cubicBezTo>
                    <a:cubicBezTo>
                      <a:pt x="88" y="10"/>
                      <a:pt x="104" y="8"/>
                      <a:pt x="118" y="13"/>
                    </a:cubicBezTo>
                    <a:cubicBezTo>
                      <a:pt x="129" y="17"/>
                      <a:pt x="140" y="24"/>
                      <a:pt x="142" y="36"/>
                    </a:cubicBezTo>
                    <a:cubicBezTo>
                      <a:pt x="146" y="51"/>
                      <a:pt x="135" y="61"/>
                      <a:pt x="122" y="65"/>
                    </a:cubicBezTo>
                    <a:cubicBezTo>
                      <a:pt x="121" y="66"/>
                      <a:pt x="121" y="66"/>
                      <a:pt x="121" y="67"/>
                    </a:cubicBezTo>
                    <a:cubicBezTo>
                      <a:pt x="120" y="68"/>
                      <a:pt x="121" y="70"/>
                      <a:pt x="123" y="70"/>
                    </a:cubicBezTo>
                    <a:cubicBezTo>
                      <a:pt x="139" y="68"/>
                      <a:pt x="149" y="85"/>
                      <a:pt x="146" y="100"/>
                    </a:cubicBezTo>
                    <a:cubicBezTo>
                      <a:pt x="144" y="114"/>
                      <a:pt x="133" y="123"/>
                      <a:pt x="119" y="124"/>
                    </a:cubicBezTo>
                    <a:cubicBezTo>
                      <a:pt x="117" y="124"/>
                      <a:pt x="116" y="126"/>
                      <a:pt x="116" y="128"/>
                    </a:cubicBezTo>
                    <a:cubicBezTo>
                      <a:pt x="115" y="129"/>
                      <a:pt x="115" y="130"/>
                      <a:pt x="116" y="130"/>
                    </a:cubicBezTo>
                    <a:cubicBezTo>
                      <a:pt x="119" y="133"/>
                      <a:pt x="123" y="138"/>
                      <a:pt x="119" y="143"/>
                    </a:cubicBezTo>
                    <a:cubicBezTo>
                      <a:pt x="117" y="145"/>
                      <a:pt x="113" y="146"/>
                      <a:pt x="110" y="147"/>
                    </a:cubicBezTo>
                    <a:cubicBezTo>
                      <a:pt x="106" y="147"/>
                      <a:pt x="102" y="145"/>
                      <a:pt x="102" y="141"/>
                    </a:cubicBezTo>
                    <a:cubicBezTo>
                      <a:pt x="102" y="137"/>
                      <a:pt x="105" y="133"/>
                      <a:pt x="106" y="130"/>
                    </a:cubicBezTo>
                    <a:cubicBezTo>
                      <a:pt x="106" y="129"/>
                      <a:pt x="106" y="128"/>
                      <a:pt x="105" y="128"/>
                    </a:cubicBezTo>
                    <a:cubicBezTo>
                      <a:pt x="105" y="127"/>
                      <a:pt x="104" y="127"/>
                      <a:pt x="104" y="127"/>
                    </a:cubicBezTo>
                    <a:cubicBezTo>
                      <a:pt x="97" y="127"/>
                      <a:pt x="89" y="125"/>
                      <a:pt x="85" y="118"/>
                    </a:cubicBezTo>
                    <a:close/>
                    <a:moveTo>
                      <a:pt x="64" y="154"/>
                    </a:moveTo>
                    <a:cubicBezTo>
                      <a:pt x="63" y="153"/>
                      <a:pt x="62" y="151"/>
                      <a:pt x="62" y="148"/>
                    </a:cubicBezTo>
                    <a:cubicBezTo>
                      <a:pt x="62" y="148"/>
                      <a:pt x="63" y="148"/>
                      <a:pt x="63" y="148"/>
                    </a:cubicBezTo>
                    <a:cubicBezTo>
                      <a:pt x="75" y="148"/>
                      <a:pt x="87" y="149"/>
                      <a:pt x="100" y="149"/>
                    </a:cubicBezTo>
                    <a:cubicBezTo>
                      <a:pt x="102" y="152"/>
                      <a:pt x="107" y="154"/>
                      <a:pt x="112" y="153"/>
                    </a:cubicBezTo>
                    <a:cubicBezTo>
                      <a:pt x="117" y="152"/>
                      <a:pt x="123" y="149"/>
                      <a:pt x="125" y="143"/>
                    </a:cubicBezTo>
                    <a:cubicBezTo>
                      <a:pt x="126" y="142"/>
                      <a:pt x="126" y="141"/>
                      <a:pt x="126" y="140"/>
                    </a:cubicBezTo>
                    <a:cubicBezTo>
                      <a:pt x="134" y="141"/>
                      <a:pt x="148" y="141"/>
                      <a:pt x="152" y="149"/>
                    </a:cubicBezTo>
                    <a:cubicBezTo>
                      <a:pt x="152" y="149"/>
                      <a:pt x="152" y="149"/>
                      <a:pt x="152" y="149"/>
                    </a:cubicBezTo>
                    <a:cubicBezTo>
                      <a:pt x="151" y="153"/>
                      <a:pt x="149" y="156"/>
                      <a:pt x="146" y="159"/>
                    </a:cubicBezTo>
                    <a:cubicBezTo>
                      <a:pt x="119" y="158"/>
                      <a:pt x="90" y="159"/>
                      <a:pt x="64" y="154"/>
                    </a:cubicBezTo>
                    <a:close/>
                    <a:moveTo>
                      <a:pt x="143" y="160"/>
                    </a:moveTo>
                    <a:cubicBezTo>
                      <a:pt x="132" y="166"/>
                      <a:pt x="114" y="165"/>
                      <a:pt x="106" y="165"/>
                    </a:cubicBezTo>
                    <a:cubicBezTo>
                      <a:pt x="98" y="165"/>
                      <a:pt x="72" y="165"/>
                      <a:pt x="64" y="155"/>
                    </a:cubicBezTo>
                    <a:cubicBezTo>
                      <a:pt x="89" y="161"/>
                      <a:pt x="117" y="160"/>
                      <a:pt x="143" y="160"/>
                    </a:cubicBezTo>
                    <a:close/>
                    <a:moveTo>
                      <a:pt x="63" y="147"/>
                    </a:moveTo>
                    <a:cubicBezTo>
                      <a:pt x="72" y="138"/>
                      <a:pt x="85" y="142"/>
                      <a:pt x="97" y="141"/>
                    </a:cubicBezTo>
                    <a:cubicBezTo>
                      <a:pt x="97" y="143"/>
                      <a:pt x="97" y="145"/>
                      <a:pt x="98" y="146"/>
                    </a:cubicBezTo>
                    <a:cubicBezTo>
                      <a:pt x="98" y="147"/>
                      <a:pt x="98" y="147"/>
                      <a:pt x="98" y="147"/>
                    </a:cubicBezTo>
                    <a:cubicBezTo>
                      <a:pt x="87" y="147"/>
                      <a:pt x="75" y="147"/>
                      <a:pt x="63" y="147"/>
                    </a:cubicBezTo>
                    <a:close/>
                    <a:moveTo>
                      <a:pt x="50" y="150"/>
                    </a:moveTo>
                    <a:cubicBezTo>
                      <a:pt x="50" y="149"/>
                      <a:pt x="51" y="149"/>
                      <a:pt x="51" y="149"/>
                    </a:cubicBezTo>
                    <a:cubicBezTo>
                      <a:pt x="58" y="127"/>
                      <a:pt x="83" y="133"/>
                      <a:pt x="100" y="132"/>
                    </a:cubicBezTo>
                    <a:cubicBezTo>
                      <a:pt x="99" y="134"/>
                      <a:pt x="98" y="135"/>
                      <a:pt x="98" y="137"/>
                    </a:cubicBezTo>
                    <a:cubicBezTo>
                      <a:pt x="88" y="135"/>
                      <a:pt x="77" y="134"/>
                      <a:pt x="68" y="137"/>
                    </a:cubicBezTo>
                    <a:cubicBezTo>
                      <a:pt x="63" y="139"/>
                      <a:pt x="56" y="143"/>
                      <a:pt x="58" y="149"/>
                    </a:cubicBezTo>
                    <a:cubicBezTo>
                      <a:pt x="51" y="164"/>
                      <a:pt x="84" y="169"/>
                      <a:pt x="94" y="170"/>
                    </a:cubicBezTo>
                    <a:cubicBezTo>
                      <a:pt x="107" y="171"/>
                      <a:pt x="161" y="175"/>
                      <a:pt x="155" y="149"/>
                    </a:cubicBezTo>
                    <a:cubicBezTo>
                      <a:pt x="155" y="149"/>
                      <a:pt x="155" y="149"/>
                      <a:pt x="155" y="148"/>
                    </a:cubicBezTo>
                    <a:cubicBezTo>
                      <a:pt x="154" y="145"/>
                      <a:pt x="153" y="143"/>
                      <a:pt x="149" y="141"/>
                    </a:cubicBezTo>
                    <a:cubicBezTo>
                      <a:pt x="143" y="137"/>
                      <a:pt x="133" y="134"/>
                      <a:pt x="125" y="136"/>
                    </a:cubicBezTo>
                    <a:cubicBezTo>
                      <a:pt x="125" y="135"/>
                      <a:pt x="124" y="133"/>
                      <a:pt x="123" y="132"/>
                    </a:cubicBezTo>
                    <a:cubicBezTo>
                      <a:pt x="134" y="134"/>
                      <a:pt x="144" y="130"/>
                      <a:pt x="154" y="138"/>
                    </a:cubicBezTo>
                    <a:cubicBezTo>
                      <a:pt x="167" y="150"/>
                      <a:pt x="157" y="166"/>
                      <a:pt x="143" y="170"/>
                    </a:cubicBezTo>
                    <a:cubicBezTo>
                      <a:pt x="127" y="174"/>
                      <a:pt x="112" y="175"/>
                      <a:pt x="96" y="173"/>
                    </a:cubicBezTo>
                    <a:cubicBezTo>
                      <a:pt x="82" y="172"/>
                      <a:pt x="49" y="170"/>
                      <a:pt x="50" y="150"/>
                    </a:cubicBezTo>
                    <a:close/>
                    <a:moveTo>
                      <a:pt x="54" y="186"/>
                    </a:moveTo>
                    <a:cubicBezTo>
                      <a:pt x="62" y="187"/>
                      <a:pt x="70" y="188"/>
                      <a:pt x="78" y="190"/>
                    </a:cubicBezTo>
                    <a:cubicBezTo>
                      <a:pt x="78" y="190"/>
                      <a:pt x="79" y="188"/>
                      <a:pt x="78" y="188"/>
                    </a:cubicBezTo>
                    <a:cubicBezTo>
                      <a:pt x="70" y="187"/>
                      <a:pt x="62" y="186"/>
                      <a:pt x="54" y="185"/>
                    </a:cubicBezTo>
                    <a:cubicBezTo>
                      <a:pt x="54" y="182"/>
                      <a:pt x="53" y="180"/>
                      <a:pt x="52" y="177"/>
                    </a:cubicBezTo>
                    <a:cubicBezTo>
                      <a:pt x="58" y="178"/>
                      <a:pt x="64" y="179"/>
                      <a:pt x="70" y="180"/>
                    </a:cubicBezTo>
                    <a:cubicBezTo>
                      <a:pt x="71" y="180"/>
                      <a:pt x="71" y="179"/>
                      <a:pt x="70" y="179"/>
                    </a:cubicBezTo>
                    <a:cubicBezTo>
                      <a:pt x="64" y="178"/>
                      <a:pt x="58" y="177"/>
                      <a:pt x="52" y="176"/>
                    </a:cubicBezTo>
                    <a:cubicBezTo>
                      <a:pt x="52" y="172"/>
                      <a:pt x="51" y="168"/>
                      <a:pt x="50" y="164"/>
                    </a:cubicBezTo>
                    <a:cubicBezTo>
                      <a:pt x="55" y="169"/>
                      <a:pt x="61" y="172"/>
                      <a:pt x="65" y="173"/>
                    </a:cubicBezTo>
                    <a:cubicBezTo>
                      <a:pt x="91" y="180"/>
                      <a:pt x="122" y="182"/>
                      <a:pt x="147" y="174"/>
                    </a:cubicBezTo>
                    <a:cubicBezTo>
                      <a:pt x="148" y="174"/>
                      <a:pt x="149" y="172"/>
                      <a:pt x="149" y="172"/>
                    </a:cubicBezTo>
                    <a:cubicBezTo>
                      <a:pt x="154" y="169"/>
                      <a:pt x="158" y="166"/>
                      <a:pt x="161" y="161"/>
                    </a:cubicBezTo>
                    <a:cubicBezTo>
                      <a:pt x="161" y="198"/>
                      <a:pt x="151" y="248"/>
                      <a:pt x="103" y="243"/>
                    </a:cubicBezTo>
                    <a:cubicBezTo>
                      <a:pt x="88" y="241"/>
                      <a:pt x="77" y="235"/>
                      <a:pt x="70" y="225"/>
                    </a:cubicBezTo>
                    <a:cubicBezTo>
                      <a:pt x="72" y="226"/>
                      <a:pt x="74" y="225"/>
                      <a:pt x="75" y="226"/>
                    </a:cubicBezTo>
                    <a:cubicBezTo>
                      <a:pt x="80" y="226"/>
                      <a:pt x="85" y="227"/>
                      <a:pt x="90" y="227"/>
                    </a:cubicBezTo>
                    <a:cubicBezTo>
                      <a:pt x="91" y="227"/>
                      <a:pt x="91" y="225"/>
                      <a:pt x="90" y="225"/>
                    </a:cubicBezTo>
                    <a:cubicBezTo>
                      <a:pt x="83" y="225"/>
                      <a:pt x="75" y="225"/>
                      <a:pt x="69" y="223"/>
                    </a:cubicBezTo>
                    <a:cubicBezTo>
                      <a:pt x="69" y="223"/>
                      <a:pt x="70" y="223"/>
                      <a:pt x="69" y="222"/>
                    </a:cubicBezTo>
                    <a:cubicBezTo>
                      <a:pt x="69" y="222"/>
                      <a:pt x="68" y="222"/>
                      <a:pt x="68" y="223"/>
                    </a:cubicBezTo>
                    <a:cubicBezTo>
                      <a:pt x="66" y="220"/>
                      <a:pt x="64" y="217"/>
                      <a:pt x="63" y="214"/>
                    </a:cubicBezTo>
                    <a:cubicBezTo>
                      <a:pt x="68" y="214"/>
                      <a:pt x="74" y="215"/>
                      <a:pt x="79" y="216"/>
                    </a:cubicBezTo>
                    <a:cubicBezTo>
                      <a:pt x="80" y="216"/>
                      <a:pt x="80" y="215"/>
                      <a:pt x="80" y="214"/>
                    </a:cubicBezTo>
                    <a:cubicBezTo>
                      <a:pt x="74" y="214"/>
                      <a:pt x="68" y="213"/>
                      <a:pt x="62" y="212"/>
                    </a:cubicBezTo>
                    <a:cubicBezTo>
                      <a:pt x="61" y="209"/>
                      <a:pt x="59" y="205"/>
                      <a:pt x="58" y="201"/>
                    </a:cubicBezTo>
                    <a:cubicBezTo>
                      <a:pt x="69" y="203"/>
                      <a:pt x="80" y="204"/>
                      <a:pt x="91" y="205"/>
                    </a:cubicBezTo>
                    <a:cubicBezTo>
                      <a:pt x="92" y="205"/>
                      <a:pt x="92" y="204"/>
                      <a:pt x="91" y="204"/>
                    </a:cubicBezTo>
                    <a:cubicBezTo>
                      <a:pt x="80" y="203"/>
                      <a:pt x="69" y="201"/>
                      <a:pt x="58" y="200"/>
                    </a:cubicBezTo>
                    <a:cubicBezTo>
                      <a:pt x="56" y="195"/>
                      <a:pt x="55" y="191"/>
                      <a:pt x="54" y="186"/>
                    </a:cubicBezTo>
                    <a:close/>
                    <a:moveTo>
                      <a:pt x="69" y="233"/>
                    </a:moveTo>
                    <a:cubicBezTo>
                      <a:pt x="79" y="243"/>
                      <a:pt x="92" y="250"/>
                      <a:pt x="109" y="250"/>
                    </a:cubicBezTo>
                    <a:cubicBezTo>
                      <a:pt x="125" y="249"/>
                      <a:pt x="137" y="243"/>
                      <a:pt x="146" y="233"/>
                    </a:cubicBezTo>
                    <a:cubicBezTo>
                      <a:pt x="146" y="234"/>
                      <a:pt x="147" y="234"/>
                      <a:pt x="148" y="234"/>
                    </a:cubicBezTo>
                    <a:cubicBezTo>
                      <a:pt x="151" y="235"/>
                      <a:pt x="155" y="235"/>
                      <a:pt x="157" y="238"/>
                    </a:cubicBezTo>
                    <a:cubicBezTo>
                      <a:pt x="158" y="241"/>
                      <a:pt x="158" y="245"/>
                      <a:pt x="156" y="248"/>
                    </a:cubicBezTo>
                    <a:cubicBezTo>
                      <a:pt x="141" y="257"/>
                      <a:pt x="123" y="258"/>
                      <a:pt x="106" y="258"/>
                    </a:cubicBezTo>
                    <a:cubicBezTo>
                      <a:pt x="91" y="257"/>
                      <a:pt x="66" y="258"/>
                      <a:pt x="55" y="246"/>
                    </a:cubicBezTo>
                    <a:cubicBezTo>
                      <a:pt x="55" y="244"/>
                      <a:pt x="55" y="243"/>
                      <a:pt x="55" y="242"/>
                    </a:cubicBezTo>
                    <a:cubicBezTo>
                      <a:pt x="55" y="240"/>
                      <a:pt x="57" y="238"/>
                      <a:pt x="59" y="237"/>
                    </a:cubicBezTo>
                    <a:cubicBezTo>
                      <a:pt x="61" y="235"/>
                      <a:pt x="65" y="233"/>
                      <a:pt x="69" y="233"/>
                    </a:cubicBezTo>
                    <a:close/>
                    <a:moveTo>
                      <a:pt x="191" y="240"/>
                    </a:moveTo>
                    <a:cubicBezTo>
                      <a:pt x="199" y="258"/>
                      <a:pt x="169" y="268"/>
                      <a:pt x="158" y="270"/>
                    </a:cubicBezTo>
                    <a:cubicBezTo>
                      <a:pt x="138" y="275"/>
                      <a:pt x="116" y="275"/>
                      <a:pt x="95" y="274"/>
                    </a:cubicBezTo>
                    <a:cubicBezTo>
                      <a:pt x="76" y="273"/>
                      <a:pt x="56" y="270"/>
                      <a:pt x="38" y="264"/>
                    </a:cubicBezTo>
                    <a:cubicBezTo>
                      <a:pt x="24" y="258"/>
                      <a:pt x="8" y="243"/>
                      <a:pt x="25" y="229"/>
                    </a:cubicBezTo>
                    <a:cubicBezTo>
                      <a:pt x="35" y="221"/>
                      <a:pt x="48" y="222"/>
                      <a:pt x="60" y="221"/>
                    </a:cubicBezTo>
                    <a:cubicBezTo>
                      <a:pt x="61" y="223"/>
                      <a:pt x="63" y="226"/>
                      <a:pt x="65" y="228"/>
                    </a:cubicBezTo>
                    <a:cubicBezTo>
                      <a:pt x="61" y="228"/>
                      <a:pt x="57" y="230"/>
                      <a:pt x="53" y="232"/>
                    </a:cubicBezTo>
                    <a:cubicBezTo>
                      <a:pt x="49" y="236"/>
                      <a:pt x="45" y="243"/>
                      <a:pt x="49" y="248"/>
                    </a:cubicBezTo>
                    <a:cubicBezTo>
                      <a:pt x="49" y="249"/>
                      <a:pt x="49" y="249"/>
                      <a:pt x="50" y="249"/>
                    </a:cubicBezTo>
                    <a:cubicBezTo>
                      <a:pt x="57" y="263"/>
                      <a:pt x="84" y="263"/>
                      <a:pt x="97" y="264"/>
                    </a:cubicBezTo>
                    <a:cubicBezTo>
                      <a:pt x="116" y="264"/>
                      <a:pt x="151" y="266"/>
                      <a:pt x="163" y="247"/>
                    </a:cubicBezTo>
                    <a:cubicBezTo>
                      <a:pt x="164" y="246"/>
                      <a:pt x="163" y="246"/>
                      <a:pt x="163" y="245"/>
                    </a:cubicBezTo>
                    <a:cubicBezTo>
                      <a:pt x="164" y="242"/>
                      <a:pt x="164" y="239"/>
                      <a:pt x="162" y="236"/>
                    </a:cubicBezTo>
                    <a:cubicBezTo>
                      <a:pt x="160" y="232"/>
                      <a:pt x="155" y="228"/>
                      <a:pt x="150" y="229"/>
                    </a:cubicBezTo>
                    <a:cubicBezTo>
                      <a:pt x="151" y="227"/>
                      <a:pt x="153" y="225"/>
                      <a:pt x="154" y="223"/>
                    </a:cubicBezTo>
                    <a:cubicBezTo>
                      <a:pt x="154" y="223"/>
                      <a:pt x="154" y="223"/>
                      <a:pt x="155" y="223"/>
                    </a:cubicBezTo>
                    <a:cubicBezTo>
                      <a:pt x="169" y="224"/>
                      <a:pt x="185" y="225"/>
                      <a:pt x="191" y="240"/>
                    </a:cubicBezTo>
                    <a:close/>
                    <a:moveTo>
                      <a:pt x="160" y="210"/>
                    </a:moveTo>
                    <a:cubicBezTo>
                      <a:pt x="161" y="207"/>
                      <a:pt x="161" y="204"/>
                      <a:pt x="162" y="202"/>
                    </a:cubicBezTo>
                    <a:cubicBezTo>
                      <a:pt x="176" y="212"/>
                      <a:pt x="198" y="204"/>
                      <a:pt x="200" y="186"/>
                    </a:cubicBezTo>
                    <a:cubicBezTo>
                      <a:pt x="201" y="179"/>
                      <a:pt x="199" y="170"/>
                      <a:pt x="192" y="167"/>
                    </a:cubicBezTo>
                    <a:cubicBezTo>
                      <a:pt x="184" y="163"/>
                      <a:pt x="174" y="167"/>
                      <a:pt x="166" y="172"/>
                    </a:cubicBezTo>
                    <a:cubicBezTo>
                      <a:pt x="166" y="170"/>
                      <a:pt x="166" y="168"/>
                      <a:pt x="166" y="167"/>
                    </a:cubicBezTo>
                    <a:cubicBezTo>
                      <a:pt x="166" y="166"/>
                      <a:pt x="167" y="166"/>
                      <a:pt x="167" y="166"/>
                    </a:cubicBezTo>
                    <a:cubicBezTo>
                      <a:pt x="175" y="154"/>
                      <a:pt x="189" y="150"/>
                      <a:pt x="200" y="160"/>
                    </a:cubicBezTo>
                    <a:cubicBezTo>
                      <a:pt x="208" y="167"/>
                      <a:pt x="209" y="180"/>
                      <a:pt x="206" y="190"/>
                    </a:cubicBezTo>
                    <a:cubicBezTo>
                      <a:pt x="200" y="211"/>
                      <a:pt x="179" y="222"/>
                      <a:pt x="160" y="2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179">
                <a:extLst>
                  <a:ext uri="{FF2B5EF4-FFF2-40B4-BE49-F238E27FC236}">
                    <a16:creationId xmlns:a16="http://schemas.microsoft.com/office/drawing/2014/main" id="{C30F76BD-27B6-4CAB-98B2-78CC64E475A4}"/>
                  </a:ext>
                </a:extLst>
              </p:cNvPr>
              <p:cNvSpPr>
                <a:spLocks/>
              </p:cNvSpPr>
              <p:nvPr/>
            </p:nvSpPr>
            <p:spPr bwMode="auto">
              <a:xfrm>
                <a:off x="1914403" y="4767969"/>
                <a:ext cx="66982" cy="7612"/>
              </a:xfrm>
              <a:custGeom>
                <a:avLst/>
                <a:gdLst>
                  <a:gd name="T0" fmla="*/ 29 w 30"/>
                  <a:gd name="T1" fmla="*/ 1 h 4"/>
                  <a:gd name="T2" fmla="*/ 1 w 30"/>
                  <a:gd name="T3" fmla="*/ 2 h 4"/>
                  <a:gd name="T4" fmla="*/ 1 w 30"/>
                  <a:gd name="T5" fmla="*/ 4 h 4"/>
                  <a:gd name="T6" fmla="*/ 29 w 30"/>
                  <a:gd name="T7" fmla="*/ 3 h 4"/>
                  <a:gd name="T8" fmla="*/ 29 w 30"/>
                  <a:gd name="T9" fmla="*/ 1 h 4"/>
                </a:gdLst>
                <a:ahLst/>
                <a:cxnLst>
                  <a:cxn ang="0">
                    <a:pos x="T0" y="T1"/>
                  </a:cxn>
                  <a:cxn ang="0">
                    <a:pos x="T2" y="T3"/>
                  </a:cxn>
                  <a:cxn ang="0">
                    <a:pos x="T4" y="T5"/>
                  </a:cxn>
                  <a:cxn ang="0">
                    <a:pos x="T6" y="T7"/>
                  </a:cxn>
                  <a:cxn ang="0">
                    <a:pos x="T8" y="T9"/>
                  </a:cxn>
                </a:cxnLst>
                <a:rect l="0" t="0" r="r" b="b"/>
                <a:pathLst>
                  <a:path w="30" h="4">
                    <a:moveTo>
                      <a:pt x="29" y="1"/>
                    </a:moveTo>
                    <a:cubicBezTo>
                      <a:pt x="20" y="0"/>
                      <a:pt x="10" y="2"/>
                      <a:pt x="1" y="2"/>
                    </a:cubicBezTo>
                    <a:cubicBezTo>
                      <a:pt x="0" y="2"/>
                      <a:pt x="0" y="4"/>
                      <a:pt x="1" y="4"/>
                    </a:cubicBezTo>
                    <a:cubicBezTo>
                      <a:pt x="10" y="4"/>
                      <a:pt x="20" y="4"/>
                      <a:pt x="29" y="3"/>
                    </a:cubicBezTo>
                    <a:cubicBezTo>
                      <a:pt x="30" y="3"/>
                      <a:pt x="29" y="1"/>
                      <a:pt x="2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01" name="组合 200">
              <a:extLst>
                <a:ext uri="{FF2B5EF4-FFF2-40B4-BE49-F238E27FC236}">
                  <a16:creationId xmlns:a16="http://schemas.microsoft.com/office/drawing/2014/main" id="{B327C17D-24E5-4F24-9C93-48ED1E262EDA}"/>
                </a:ext>
              </a:extLst>
            </p:cNvPr>
            <p:cNvGrpSpPr/>
            <p:nvPr/>
          </p:nvGrpSpPr>
          <p:grpSpPr>
            <a:xfrm>
              <a:off x="5356347" y="5768127"/>
              <a:ext cx="1601469" cy="933176"/>
              <a:chOff x="3764010" y="5233795"/>
              <a:chExt cx="1601469" cy="933176"/>
            </a:xfrm>
            <a:solidFill>
              <a:schemeClr val="bg1"/>
            </a:solidFill>
          </p:grpSpPr>
          <p:sp>
            <p:nvSpPr>
              <p:cNvPr id="98" name="Freeform 99">
                <a:extLst>
                  <a:ext uri="{FF2B5EF4-FFF2-40B4-BE49-F238E27FC236}">
                    <a16:creationId xmlns:a16="http://schemas.microsoft.com/office/drawing/2014/main" id="{D1E3C37B-3300-473E-9CD2-E4216401BE85}"/>
                  </a:ext>
                </a:extLst>
              </p:cNvPr>
              <p:cNvSpPr>
                <a:spLocks noEditPoints="1"/>
              </p:cNvSpPr>
              <p:nvPr/>
            </p:nvSpPr>
            <p:spPr bwMode="auto">
              <a:xfrm>
                <a:off x="4616503" y="5583927"/>
                <a:ext cx="392756" cy="351654"/>
              </a:xfrm>
              <a:custGeom>
                <a:avLst/>
                <a:gdLst>
                  <a:gd name="T0" fmla="*/ 97 w 175"/>
                  <a:gd name="T1" fmla="*/ 11 h 170"/>
                  <a:gd name="T2" fmla="*/ 164 w 175"/>
                  <a:gd name="T3" fmla="*/ 106 h 170"/>
                  <a:gd name="T4" fmla="*/ 172 w 175"/>
                  <a:gd name="T5" fmla="*/ 62 h 170"/>
                  <a:gd name="T6" fmla="*/ 69 w 175"/>
                  <a:gd name="T7" fmla="*/ 25 h 170"/>
                  <a:gd name="T8" fmla="*/ 74 w 175"/>
                  <a:gd name="T9" fmla="*/ 22 h 170"/>
                  <a:gd name="T10" fmla="*/ 66 w 175"/>
                  <a:gd name="T11" fmla="*/ 28 h 170"/>
                  <a:gd name="T12" fmla="*/ 50 w 175"/>
                  <a:gd name="T13" fmla="*/ 34 h 170"/>
                  <a:gd name="T14" fmla="*/ 47 w 175"/>
                  <a:gd name="T15" fmla="*/ 37 h 170"/>
                  <a:gd name="T16" fmla="*/ 57 w 175"/>
                  <a:gd name="T17" fmla="*/ 37 h 170"/>
                  <a:gd name="T18" fmla="*/ 39 w 175"/>
                  <a:gd name="T19" fmla="*/ 46 h 170"/>
                  <a:gd name="T20" fmla="*/ 36 w 175"/>
                  <a:gd name="T21" fmla="*/ 51 h 170"/>
                  <a:gd name="T22" fmla="*/ 49 w 175"/>
                  <a:gd name="T23" fmla="*/ 49 h 170"/>
                  <a:gd name="T24" fmla="*/ 39 w 175"/>
                  <a:gd name="T25" fmla="*/ 60 h 170"/>
                  <a:gd name="T26" fmla="*/ 36 w 175"/>
                  <a:gd name="T27" fmla="*/ 51 h 170"/>
                  <a:gd name="T28" fmla="*/ 32 w 175"/>
                  <a:gd name="T29" fmla="*/ 63 h 170"/>
                  <a:gd name="T30" fmla="*/ 43 w 175"/>
                  <a:gd name="T31" fmla="*/ 64 h 170"/>
                  <a:gd name="T32" fmla="*/ 36 w 175"/>
                  <a:gd name="T33" fmla="*/ 74 h 170"/>
                  <a:gd name="T34" fmla="*/ 32 w 175"/>
                  <a:gd name="T35" fmla="*/ 63 h 170"/>
                  <a:gd name="T36" fmla="*/ 36 w 175"/>
                  <a:gd name="T37" fmla="*/ 77 h 170"/>
                  <a:gd name="T38" fmla="*/ 40 w 175"/>
                  <a:gd name="T39" fmla="*/ 82 h 170"/>
                  <a:gd name="T40" fmla="*/ 35 w 175"/>
                  <a:gd name="T41" fmla="*/ 85 h 170"/>
                  <a:gd name="T42" fmla="*/ 29 w 175"/>
                  <a:gd name="T43" fmla="*/ 76 h 170"/>
                  <a:gd name="T44" fmla="*/ 40 w 175"/>
                  <a:gd name="T45" fmla="*/ 87 h 170"/>
                  <a:gd name="T46" fmla="*/ 36 w 175"/>
                  <a:gd name="T47" fmla="*/ 95 h 170"/>
                  <a:gd name="T48" fmla="*/ 29 w 175"/>
                  <a:gd name="T49" fmla="*/ 87 h 170"/>
                  <a:gd name="T50" fmla="*/ 37 w 175"/>
                  <a:gd name="T51" fmla="*/ 99 h 170"/>
                  <a:gd name="T52" fmla="*/ 43 w 175"/>
                  <a:gd name="T53" fmla="*/ 103 h 170"/>
                  <a:gd name="T54" fmla="*/ 34 w 175"/>
                  <a:gd name="T55" fmla="*/ 109 h 170"/>
                  <a:gd name="T56" fmla="*/ 40 w 175"/>
                  <a:gd name="T57" fmla="*/ 119 h 170"/>
                  <a:gd name="T58" fmla="*/ 40 w 175"/>
                  <a:gd name="T59" fmla="*/ 108 h 170"/>
                  <a:gd name="T60" fmla="*/ 48 w 175"/>
                  <a:gd name="T61" fmla="*/ 113 h 170"/>
                  <a:gd name="T62" fmla="*/ 40 w 175"/>
                  <a:gd name="T63" fmla="*/ 119 h 170"/>
                  <a:gd name="T64" fmla="*/ 42 w 175"/>
                  <a:gd name="T65" fmla="*/ 121 h 170"/>
                  <a:gd name="T66" fmla="*/ 41 w 175"/>
                  <a:gd name="T67" fmla="*/ 121 h 170"/>
                  <a:gd name="T68" fmla="*/ 54 w 175"/>
                  <a:gd name="T69" fmla="*/ 121 h 170"/>
                  <a:gd name="T70" fmla="*/ 47 w 175"/>
                  <a:gd name="T71" fmla="*/ 128 h 170"/>
                  <a:gd name="T72" fmla="*/ 50 w 175"/>
                  <a:gd name="T73" fmla="*/ 129 h 170"/>
                  <a:gd name="T74" fmla="*/ 63 w 175"/>
                  <a:gd name="T75" fmla="*/ 130 h 170"/>
                  <a:gd name="T76" fmla="*/ 49 w 175"/>
                  <a:gd name="T77" fmla="*/ 130 h 170"/>
                  <a:gd name="T78" fmla="*/ 65 w 175"/>
                  <a:gd name="T79" fmla="*/ 131 h 170"/>
                  <a:gd name="T80" fmla="*/ 66 w 175"/>
                  <a:gd name="T81" fmla="*/ 142 h 170"/>
                  <a:gd name="T82" fmla="*/ 69 w 175"/>
                  <a:gd name="T83" fmla="*/ 143 h 170"/>
                  <a:gd name="T84" fmla="*/ 81 w 175"/>
                  <a:gd name="T85" fmla="*/ 139 h 170"/>
                  <a:gd name="T86" fmla="*/ 69 w 175"/>
                  <a:gd name="T87" fmla="*/ 143 h 170"/>
                  <a:gd name="T88" fmla="*/ 80 w 175"/>
                  <a:gd name="T89" fmla="*/ 146 h 170"/>
                  <a:gd name="T90" fmla="*/ 92 w 175"/>
                  <a:gd name="T91" fmla="*/ 142 h 170"/>
                  <a:gd name="T92" fmla="*/ 100 w 175"/>
                  <a:gd name="T93" fmla="*/ 147 h 170"/>
                  <a:gd name="T94" fmla="*/ 96 w 175"/>
                  <a:gd name="T95" fmla="*/ 143 h 170"/>
                  <a:gd name="T96" fmla="*/ 102 w 175"/>
                  <a:gd name="T97" fmla="*/ 143 h 170"/>
                  <a:gd name="T98" fmla="*/ 112 w 175"/>
                  <a:gd name="T99" fmla="*/ 142 h 170"/>
                  <a:gd name="T100" fmla="*/ 104 w 175"/>
                  <a:gd name="T101" fmla="*/ 146 h 170"/>
                  <a:gd name="T102" fmla="*/ 111 w 175"/>
                  <a:gd name="T103" fmla="*/ 142 h 170"/>
                  <a:gd name="T104" fmla="*/ 112 w 175"/>
                  <a:gd name="T105" fmla="*/ 142 h 170"/>
                  <a:gd name="T106" fmla="*/ 117 w 175"/>
                  <a:gd name="T107" fmla="*/ 141 h 170"/>
                  <a:gd name="T108" fmla="*/ 120 w 175"/>
                  <a:gd name="T109" fmla="*/ 142 h 170"/>
                  <a:gd name="T110" fmla="*/ 126 w 175"/>
                  <a:gd name="T111" fmla="*/ 139 h 170"/>
                  <a:gd name="T112" fmla="*/ 126 w 175"/>
                  <a:gd name="T113" fmla="*/ 138 h 170"/>
                  <a:gd name="T114" fmla="*/ 126 w 175"/>
                  <a:gd name="T115" fmla="*/ 139 h 170"/>
                  <a:gd name="T116" fmla="*/ 46 w 175"/>
                  <a:gd name="T117" fmla="*/ 77 h 170"/>
                  <a:gd name="T118" fmla="*/ 166 w 175"/>
                  <a:gd name="T119" fmla="*/ 6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170">
                    <a:moveTo>
                      <a:pt x="172" y="62"/>
                    </a:moveTo>
                    <a:cubicBezTo>
                      <a:pt x="167" y="27"/>
                      <a:pt x="131" y="0"/>
                      <a:pt x="97" y="11"/>
                    </a:cubicBezTo>
                    <a:cubicBezTo>
                      <a:pt x="42" y="16"/>
                      <a:pt x="0" y="77"/>
                      <a:pt x="37" y="125"/>
                    </a:cubicBezTo>
                    <a:cubicBezTo>
                      <a:pt x="72" y="170"/>
                      <a:pt x="144" y="159"/>
                      <a:pt x="164" y="106"/>
                    </a:cubicBezTo>
                    <a:cubicBezTo>
                      <a:pt x="164" y="106"/>
                      <a:pt x="164" y="106"/>
                      <a:pt x="164" y="106"/>
                    </a:cubicBezTo>
                    <a:cubicBezTo>
                      <a:pt x="171" y="93"/>
                      <a:pt x="175" y="78"/>
                      <a:pt x="172" y="62"/>
                    </a:cubicBezTo>
                    <a:close/>
                    <a:moveTo>
                      <a:pt x="74" y="22"/>
                    </a:moveTo>
                    <a:cubicBezTo>
                      <a:pt x="72" y="22"/>
                      <a:pt x="71" y="24"/>
                      <a:pt x="69" y="25"/>
                    </a:cubicBezTo>
                    <a:cubicBezTo>
                      <a:pt x="68" y="25"/>
                      <a:pt x="67" y="25"/>
                      <a:pt x="66" y="25"/>
                    </a:cubicBezTo>
                    <a:cubicBezTo>
                      <a:pt x="69" y="23"/>
                      <a:pt x="71" y="22"/>
                      <a:pt x="74" y="22"/>
                    </a:cubicBezTo>
                    <a:close/>
                    <a:moveTo>
                      <a:pt x="61" y="27"/>
                    </a:moveTo>
                    <a:cubicBezTo>
                      <a:pt x="62" y="28"/>
                      <a:pt x="64" y="28"/>
                      <a:pt x="66" y="28"/>
                    </a:cubicBezTo>
                    <a:cubicBezTo>
                      <a:pt x="64" y="30"/>
                      <a:pt x="62" y="32"/>
                      <a:pt x="60" y="34"/>
                    </a:cubicBezTo>
                    <a:cubicBezTo>
                      <a:pt x="57" y="33"/>
                      <a:pt x="54" y="34"/>
                      <a:pt x="50" y="34"/>
                    </a:cubicBezTo>
                    <a:cubicBezTo>
                      <a:pt x="54" y="32"/>
                      <a:pt x="57" y="29"/>
                      <a:pt x="61" y="27"/>
                    </a:cubicBezTo>
                    <a:close/>
                    <a:moveTo>
                      <a:pt x="47" y="37"/>
                    </a:moveTo>
                    <a:cubicBezTo>
                      <a:pt x="49" y="37"/>
                      <a:pt x="52" y="37"/>
                      <a:pt x="54" y="37"/>
                    </a:cubicBezTo>
                    <a:cubicBezTo>
                      <a:pt x="55" y="37"/>
                      <a:pt x="56" y="37"/>
                      <a:pt x="57" y="37"/>
                    </a:cubicBezTo>
                    <a:cubicBezTo>
                      <a:pt x="55" y="40"/>
                      <a:pt x="53" y="43"/>
                      <a:pt x="51" y="46"/>
                    </a:cubicBezTo>
                    <a:cubicBezTo>
                      <a:pt x="47" y="46"/>
                      <a:pt x="43" y="46"/>
                      <a:pt x="39" y="46"/>
                    </a:cubicBezTo>
                    <a:cubicBezTo>
                      <a:pt x="42" y="43"/>
                      <a:pt x="44" y="40"/>
                      <a:pt x="47" y="37"/>
                    </a:cubicBezTo>
                    <a:close/>
                    <a:moveTo>
                      <a:pt x="36" y="51"/>
                    </a:moveTo>
                    <a:cubicBezTo>
                      <a:pt x="37" y="50"/>
                      <a:pt x="37" y="49"/>
                      <a:pt x="38" y="48"/>
                    </a:cubicBezTo>
                    <a:cubicBezTo>
                      <a:pt x="42" y="49"/>
                      <a:pt x="45" y="49"/>
                      <a:pt x="49" y="49"/>
                    </a:cubicBezTo>
                    <a:cubicBezTo>
                      <a:pt x="47" y="53"/>
                      <a:pt x="46" y="56"/>
                      <a:pt x="44" y="60"/>
                    </a:cubicBezTo>
                    <a:cubicBezTo>
                      <a:pt x="43" y="60"/>
                      <a:pt x="41" y="60"/>
                      <a:pt x="39" y="60"/>
                    </a:cubicBezTo>
                    <a:cubicBezTo>
                      <a:pt x="37" y="60"/>
                      <a:pt x="34" y="60"/>
                      <a:pt x="32" y="60"/>
                    </a:cubicBezTo>
                    <a:cubicBezTo>
                      <a:pt x="33" y="57"/>
                      <a:pt x="35" y="54"/>
                      <a:pt x="36" y="51"/>
                    </a:cubicBezTo>
                    <a:close/>
                    <a:moveTo>
                      <a:pt x="32" y="63"/>
                    </a:moveTo>
                    <a:cubicBezTo>
                      <a:pt x="32" y="63"/>
                      <a:pt x="32" y="63"/>
                      <a:pt x="32" y="63"/>
                    </a:cubicBezTo>
                    <a:cubicBezTo>
                      <a:pt x="34" y="63"/>
                      <a:pt x="36" y="63"/>
                      <a:pt x="38" y="63"/>
                    </a:cubicBezTo>
                    <a:cubicBezTo>
                      <a:pt x="40" y="64"/>
                      <a:pt x="41" y="64"/>
                      <a:pt x="43" y="64"/>
                    </a:cubicBezTo>
                    <a:cubicBezTo>
                      <a:pt x="42" y="67"/>
                      <a:pt x="41" y="70"/>
                      <a:pt x="41" y="73"/>
                    </a:cubicBezTo>
                    <a:cubicBezTo>
                      <a:pt x="39" y="73"/>
                      <a:pt x="37" y="73"/>
                      <a:pt x="36" y="74"/>
                    </a:cubicBezTo>
                    <a:cubicBezTo>
                      <a:pt x="33" y="74"/>
                      <a:pt x="31" y="74"/>
                      <a:pt x="29" y="74"/>
                    </a:cubicBezTo>
                    <a:cubicBezTo>
                      <a:pt x="30" y="70"/>
                      <a:pt x="30" y="66"/>
                      <a:pt x="32" y="63"/>
                    </a:cubicBezTo>
                    <a:close/>
                    <a:moveTo>
                      <a:pt x="29" y="76"/>
                    </a:moveTo>
                    <a:cubicBezTo>
                      <a:pt x="31" y="76"/>
                      <a:pt x="33" y="76"/>
                      <a:pt x="36" y="77"/>
                    </a:cubicBezTo>
                    <a:cubicBezTo>
                      <a:pt x="37" y="77"/>
                      <a:pt x="39" y="77"/>
                      <a:pt x="40" y="77"/>
                    </a:cubicBezTo>
                    <a:cubicBezTo>
                      <a:pt x="40" y="78"/>
                      <a:pt x="40" y="80"/>
                      <a:pt x="40" y="82"/>
                    </a:cubicBezTo>
                    <a:cubicBezTo>
                      <a:pt x="40" y="82"/>
                      <a:pt x="40" y="83"/>
                      <a:pt x="40" y="83"/>
                    </a:cubicBezTo>
                    <a:cubicBezTo>
                      <a:pt x="38" y="83"/>
                      <a:pt x="37" y="84"/>
                      <a:pt x="35" y="85"/>
                    </a:cubicBezTo>
                    <a:cubicBezTo>
                      <a:pt x="33" y="85"/>
                      <a:pt x="31" y="85"/>
                      <a:pt x="29" y="85"/>
                    </a:cubicBezTo>
                    <a:cubicBezTo>
                      <a:pt x="29" y="82"/>
                      <a:pt x="29" y="79"/>
                      <a:pt x="29" y="76"/>
                    </a:cubicBezTo>
                    <a:close/>
                    <a:moveTo>
                      <a:pt x="29" y="87"/>
                    </a:moveTo>
                    <a:cubicBezTo>
                      <a:pt x="32" y="88"/>
                      <a:pt x="37" y="88"/>
                      <a:pt x="40" y="87"/>
                    </a:cubicBezTo>
                    <a:cubicBezTo>
                      <a:pt x="40" y="89"/>
                      <a:pt x="40" y="91"/>
                      <a:pt x="41" y="93"/>
                    </a:cubicBezTo>
                    <a:cubicBezTo>
                      <a:pt x="39" y="94"/>
                      <a:pt x="37" y="95"/>
                      <a:pt x="36" y="95"/>
                    </a:cubicBezTo>
                    <a:cubicBezTo>
                      <a:pt x="34" y="96"/>
                      <a:pt x="32" y="97"/>
                      <a:pt x="30" y="98"/>
                    </a:cubicBezTo>
                    <a:cubicBezTo>
                      <a:pt x="30" y="94"/>
                      <a:pt x="29" y="91"/>
                      <a:pt x="29" y="87"/>
                    </a:cubicBezTo>
                    <a:close/>
                    <a:moveTo>
                      <a:pt x="31" y="101"/>
                    </a:moveTo>
                    <a:cubicBezTo>
                      <a:pt x="33" y="101"/>
                      <a:pt x="35" y="100"/>
                      <a:pt x="37" y="99"/>
                    </a:cubicBezTo>
                    <a:cubicBezTo>
                      <a:pt x="39" y="99"/>
                      <a:pt x="40" y="98"/>
                      <a:pt x="42" y="97"/>
                    </a:cubicBezTo>
                    <a:cubicBezTo>
                      <a:pt x="42" y="99"/>
                      <a:pt x="42" y="101"/>
                      <a:pt x="43" y="103"/>
                    </a:cubicBezTo>
                    <a:cubicBezTo>
                      <a:pt x="41" y="103"/>
                      <a:pt x="40" y="104"/>
                      <a:pt x="38" y="105"/>
                    </a:cubicBezTo>
                    <a:cubicBezTo>
                      <a:pt x="37" y="106"/>
                      <a:pt x="35" y="107"/>
                      <a:pt x="34" y="109"/>
                    </a:cubicBezTo>
                    <a:cubicBezTo>
                      <a:pt x="33" y="106"/>
                      <a:pt x="32" y="104"/>
                      <a:pt x="31" y="101"/>
                    </a:cubicBezTo>
                    <a:close/>
                    <a:moveTo>
                      <a:pt x="40" y="119"/>
                    </a:moveTo>
                    <a:cubicBezTo>
                      <a:pt x="38" y="117"/>
                      <a:pt x="37" y="114"/>
                      <a:pt x="35" y="111"/>
                    </a:cubicBezTo>
                    <a:cubicBezTo>
                      <a:pt x="37" y="110"/>
                      <a:pt x="39" y="109"/>
                      <a:pt x="40" y="108"/>
                    </a:cubicBezTo>
                    <a:cubicBezTo>
                      <a:pt x="41" y="107"/>
                      <a:pt x="43" y="106"/>
                      <a:pt x="44" y="106"/>
                    </a:cubicBezTo>
                    <a:cubicBezTo>
                      <a:pt x="45" y="108"/>
                      <a:pt x="47" y="111"/>
                      <a:pt x="48" y="113"/>
                    </a:cubicBezTo>
                    <a:cubicBezTo>
                      <a:pt x="45" y="115"/>
                      <a:pt x="43" y="117"/>
                      <a:pt x="40" y="119"/>
                    </a:cubicBezTo>
                    <a:cubicBezTo>
                      <a:pt x="40" y="119"/>
                      <a:pt x="40" y="119"/>
                      <a:pt x="40" y="119"/>
                    </a:cubicBezTo>
                    <a:close/>
                    <a:moveTo>
                      <a:pt x="47" y="128"/>
                    </a:moveTo>
                    <a:cubicBezTo>
                      <a:pt x="45" y="126"/>
                      <a:pt x="43" y="124"/>
                      <a:pt x="42" y="121"/>
                    </a:cubicBezTo>
                    <a:cubicBezTo>
                      <a:pt x="41" y="121"/>
                      <a:pt x="41" y="121"/>
                      <a:pt x="41" y="121"/>
                    </a:cubicBezTo>
                    <a:cubicBezTo>
                      <a:pt x="41" y="121"/>
                      <a:pt x="41" y="121"/>
                      <a:pt x="41" y="121"/>
                    </a:cubicBezTo>
                    <a:cubicBezTo>
                      <a:pt x="44" y="119"/>
                      <a:pt x="47" y="117"/>
                      <a:pt x="49" y="116"/>
                    </a:cubicBezTo>
                    <a:cubicBezTo>
                      <a:pt x="51" y="118"/>
                      <a:pt x="52" y="119"/>
                      <a:pt x="54" y="121"/>
                    </a:cubicBezTo>
                    <a:cubicBezTo>
                      <a:pt x="51" y="123"/>
                      <a:pt x="49" y="125"/>
                      <a:pt x="47" y="127"/>
                    </a:cubicBezTo>
                    <a:cubicBezTo>
                      <a:pt x="47" y="128"/>
                      <a:pt x="47" y="128"/>
                      <a:pt x="47" y="128"/>
                    </a:cubicBezTo>
                    <a:close/>
                    <a:moveTo>
                      <a:pt x="49" y="130"/>
                    </a:moveTo>
                    <a:cubicBezTo>
                      <a:pt x="49" y="130"/>
                      <a:pt x="49" y="130"/>
                      <a:pt x="50" y="129"/>
                    </a:cubicBezTo>
                    <a:cubicBezTo>
                      <a:pt x="52" y="128"/>
                      <a:pt x="54" y="126"/>
                      <a:pt x="56" y="124"/>
                    </a:cubicBezTo>
                    <a:cubicBezTo>
                      <a:pt x="58" y="126"/>
                      <a:pt x="60" y="128"/>
                      <a:pt x="63" y="130"/>
                    </a:cubicBezTo>
                    <a:cubicBezTo>
                      <a:pt x="60" y="131"/>
                      <a:pt x="58" y="134"/>
                      <a:pt x="56" y="136"/>
                    </a:cubicBezTo>
                    <a:cubicBezTo>
                      <a:pt x="54" y="134"/>
                      <a:pt x="51" y="132"/>
                      <a:pt x="49" y="130"/>
                    </a:cubicBezTo>
                    <a:close/>
                    <a:moveTo>
                      <a:pt x="59" y="138"/>
                    </a:moveTo>
                    <a:cubicBezTo>
                      <a:pt x="61" y="136"/>
                      <a:pt x="63" y="134"/>
                      <a:pt x="65" y="131"/>
                    </a:cubicBezTo>
                    <a:cubicBezTo>
                      <a:pt x="67" y="133"/>
                      <a:pt x="69" y="134"/>
                      <a:pt x="72" y="135"/>
                    </a:cubicBezTo>
                    <a:cubicBezTo>
                      <a:pt x="70" y="137"/>
                      <a:pt x="68" y="140"/>
                      <a:pt x="66" y="142"/>
                    </a:cubicBezTo>
                    <a:cubicBezTo>
                      <a:pt x="64" y="140"/>
                      <a:pt x="61" y="139"/>
                      <a:pt x="59" y="138"/>
                    </a:cubicBezTo>
                    <a:close/>
                    <a:moveTo>
                      <a:pt x="69" y="143"/>
                    </a:moveTo>
                    <a:cubicBezTo>
                      <a:pt x="71" y="141"/>
                      <a:pt x="73" y="139"/>
                      <a:pt x="75" y="137"/>
                    </a:cubicBezTo>
                    <a:cubicBezTo>
                      <a:pt x="77" y="138"/>
                      <a:pt x="79" y="138"/>
                      <a:pt x="81" y="139"/>
                    </a:cubicBezTo>
                    <a:cubicBezTo>
                      <a:pt x="79" y="141"/>
                      <a:pt x="78" y="143"/>
                      <a:pt x="77" y="145"/>
                    </a:cubicBezTo>
                    <a:cubicBezTo>
                      <a:pt x="74" y="145"/>
                      <a:pt x="72" y="144"/>
                      <a:pt x="69" y="143"/>
                    </a:cubicBezTo>
                    <a:close/>
                    <a:moveTo>
                      <a:pt x="88" y="147"/>
                    </a:moveTo>
                    <a:cubicBezTo>
                      <a:pt x="86" y="147"/>
                      <a:pt x="83" y="147"/>
                      <a:pt x="80" y="146"/>
                    </a:cubicBezTo>
                    <a:cubicBezTo>
                      <a:pt x="82" y="144"/>
                      <a:pt x="83" y="142"/>
                      <a:pt x="84" y="140"/>
                    </a:cubicBezTo>
                    <a:cubicBezTo>
                      <a:pt x="87" y="141"/>
                      <a:pt x="90" y="142"/>
                      <a:pt x="92" y="142"/>
                    </a:cubicBezTo>
                    <a:cubicBezTo>
                      <a:pt x="91" y="143"/>
                      <a:pt x="89" y="145"/>
                      <a:pt x="88" y="147"/>
                    </a:cubicBezTo>
                    <a:close/>
                    <a:moveTo>
                      <a:pt x="100" y="147"/>
                    </a:moveTo>
                    <a:cubicBezTo>
                      <a:pt x="98" y="147"/>
                      <a:pt x="95" y="147"/>
                      <a:pt x="93" y="147"/>
                    </a:cubicBezTo>
                    <a:cubicBezTo>
                      <a:pt x="94" y="146"/>
                      <a:pt x="95" y="144"/>
                      <a:pt x="96" y="143"/>
                    </a:cubicBezTo>
                    <a:cubicBezTo>
                      <a:pt x="96" y="142"/>
                      <a:pt x="96" y="142"/>
                      <a:pt x="96" y="142"/>
                    </a:cubicBezTo>
                    <a:cubicBezTo>
                      <a:pt x="98" y="142"/>
                      <a:pt x="100" y="143"/>
                      <a:pt x="102" y="143"/>
                    </a:cubicBezTo>
                    <a:cubicBezTo>
                      <a:pt x="101" y="144"/>
                      <a:pt x="100" y="146"/>
                      <a:pt x="100" y="147"/>
                    </a:cubicBezTo>
                    <a:close/>
                    <a:moveTo>
                      <a:pt x="112" y="142"/>
                    </a:moveTo>
                    <a:cubicBezTo>
                      <a:pt x="112" y="143"/>
                      <a:pt x="112" y="144"/>
                      <a:pt x="111" y="145"/>
                    </a:cubicBezTo>
                    <a:cubicBezTo>
                      <a:pt x="109" y="146"/>
                      <a:pt x="107" y="146"/>
                      <a:pt x="104" y="146"/>
                    </a:cubicBezTo>
                    <a:cubicBezTo>
                      <a:pt x="105" y="145"/>
                      <a:pt x="106" y="144"/>
                      <a:pt x="106" y="142"/>
                    </a:cubicBezTo>
                    <a:cubicBezTo>
                      <a:pt x="108" y="142"/>
                      <a:pt x="109" y="142"/>
                      <a:pt x="111" y="142"/>
                    </a:cubicBezTo>
                    <a:cubicBezTo>
                      <a:pt x="112" y="142"/>
                      <a:pt x="112" y="142"/>
                      <a:pt x="113" y="142"/>
                    </a:cubicBezTo>
                    <a:cubicBezTo>
                      <a:pt x="113" y="142"/>
                      <a:pt x="112" y="142"/>
                      <a:pt x="112" y="142"/>
                    </a:cubicBezTo>
                    <a:close/>
                    <a:moveTo>
                      <a:pt x="117" y="143"/>
                    </a:moveTo>
                    <a:cubicBezTo>
                      <a:pt x="117" y="142"/>
                      <a:pt x="117" y="142"/>
                      <a:pt x="117" y="141"/>
                    </a:cubicBezTo>
                    <a:cubicBezTo>
                      <a:pt x="119" y="141"/>
                      <a:pt x="120" y="140"/>
                      <a:pt x="121" y="140"/>
                    </a:cubicBezTo>
                    <a:cubicBezTo>
                      <a:pt x="121" y="140"/>
                      <a:pt x="120" y="141"/>
                      <a:pt x="120" y="142"/>
                    </a:cubicBezTo>
                    <a:cubicBezTo>
                      <a:pt x="119" y="142"/>
                      <a:pt x="118" y="143"/>
                      <a:pt x="117" y="143"/>
                    </a:cubicBezTo>
                    <a:close/>
                    <a:moveTo>
                      <a:pt x="126" y="139"/>
                    </a:moveTo>
                    <a:cubicBezTo>
                      <a:pt x="126" y="139"/>
                      <a:pt x="126" y="139"/>
                      <a:pt x="126" y="138"/>
                    </a:cubicBezTo>
                    <a:cubicBezTo>
                      <a:pt x="126" y="138"/>
                      <a:pt x="126" y="138"/>
                      <a:pt x="126" y="138"/>
                    </a:cubicBezTo>
                    <a:cubicBezTo>
                      <a:pt x="129" y="137"/>
                      <a:pt x="132" y="136"/>
                      <a:pt x="134" y="135"/>
                    </a:cubicBezTo>
                    <a:cubicBezTo>
                      <a:pt x="132" y="136"/>
                      <a:pt x="129" y="138"/>
                      <a:pt x="126" y="139"/>
                    </a:cubicBezTo>
                    <a:close/>
                    <a:moveTo>
                      <a:pt x="106" y="135"/>
                    </a:moveTo>
                    <a:cubicBezTo>
                      <a:pt x="72" y="138"/>
                      <a:pt x="44" y="112"/>
                      <a:pt x="46" y="77"/>
                    </a:cubicBezTo>
                    <a:cubicBezTo>
                      <a:pt x="49" y="45"/>
                      <a:pt x="72" y="23"/>
                      <a:pt x="101" y="14"/>
                    </a:cubicBezTo>
                    <a:cubicBezTo>
                      <a:pt x="134" y="12"/>
                      <a:pt x="163" y="34"/>
                      <a:pt x="166" y="69"/>
                    </a:cubicBezTo>
                    <a:cubicBezTo>
                      <a:pt x="168" y="103"/>
                      <a:pt x="140" y="133"/>
                      <a:pt x="106"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0">
                <a:extLst>
                  <a:ext uri="{FF2B5EF4-FFF2-40B4-BE49-F238E27FC236}">
                    <a16:creationId xmlns:a16="http://schemas.microsoft.com/office/drawing/2014/main" id="{EDC5E0AD-AD42-4D47-B1BB-603264E05961}"/>
                  </a:ext>
                </a:extLst>
              </p:cNvPr>
              <p:cNvSpPr>
                <a:spLocks noEditPoints="1"/>
              </p:cNvSpPr>
              <p:nvPr/>
            </p:nvSpPr>
            <p:spPr bwMode="auto">
              <a:xfrm>
                <a:off x="4777868" y="5626551"/>
                <a:ext cx="149186" cy="211601"/>
              </a:xfrm>
              <a:custGeom>
                <a:avLst/>
                <a:gdLst>
                  <a:gd name="T0" fmla="*/ 66 w 66"/>
                  <a:gd name="T1" fmla="*/ 60 h 102"/>
                  <a:gd name="T2" fmla="*/ 45 w 66"/>
                  <a:gd name="T3" fmla="*/ 37 h 102"/>
                  <a:gd name="T4" fmla="*/ 39 w 66"/>
                  <a:gd name="T5" fmla="*/ 24 h 102"/>
                  <a:gd name="T6" fmla="*/ 44 w 66"/>
                  <a:gd name="T7" fmla="*/ 24 h 102"/>
                  <a:gd name="T8" fmla="*/ 45 w 66"/>
                  <a:gd name="T9" fmla="*/ 20 h 102"/>
                  <a:gd name="T10" fmla="*/ 36 w 66"/>
                  <a:gd name="T11" fmla="*/ 16 h 102"/>
                  <a:gd name="T12" fmla="*/ 30 w 66"/>
                  <a:gd name="T13" fmla="*/ 3 h 102"/>
                  <a:gd name="T14" fmla="*/ 26 w 66"/>
                  <a:gd name="T15" fmla="*/ 5 h 102"/>
                  <a:gd name="T16" fmla="*/ 29 w 66"/>
                  <a:gd name="T17" fmla="*/ 16 h 102"/>
                  <a:gd name="T18" fmla="*/ 21 w 66"/>
                  <a:gd name="T19" fmla="*/ 17 h 102"/>
                  <a:gd name="T20" fmla="*/ 19 w 66"/>
                  <a:gd name="T21" fmla="*/ 10 h 102"/>
                  <a:gd name="T22" fmla="*/ 14 w 66"/>
                  <a:gd name="T23" fmla="*/ 11 h 102"/>
                  <a:gd name="T24" fmla="*/ 15 w 66"/>
                  <a:gd name="T25" fmla="*/ 21 h 102"/>
                  <a:gd name="T26" fmla="*/ 12 w 66"/>
                  <a:gd name="T27" fmla="*/ 23 h 102"/>
                  <a:gd name="T28" fmla="*/ 8 w 66"/>
                  <a:gd name="T29" fmla="*/ 46 h 102"/>
                  <a:gd name="T30" fmla="*/ 20 w 66"/>
                  <a:gd name="T31" fmla="*/ 50 h 102"/>
                  <a:gd name="T32" fmla="*/ 26 w 66"/>
                  <a:gd name="T33" fmla="*/ 76 h 102"/>
                  <a:gd name="T34" fmla="*/ 13 w 66"/>
                  <a:gd name="T35" fmla="*/ 70 h 102"/>
                  <a:gd name="T36" fmla="*/ 7 w 66"/>
                  <a:gd name="T37" fmla="*/ 72 h 102"/>
                  <a:gd name="T38" fmla="*/ 29 w 66"/>
                  <a:gd name="T39" fmla="*/ 85 h 102"/>
                  <a:gd name="T40" fmla="*/ 33 w 66"/>
                  <a:gd name="T41" fmla="*/ 98 h 102"/>
                  <a:gd name="T42" fmla="*/ 40 w 66"/>
                  <a:gd name="T43" fmla="*/ 96 h 102"/>
                  <a:gd name="T44" fmla="*/ 39 w 66"/>
                  <a:gd name="T45" fmla="*/ 85 h 102"/>
                  <a:gd name="T46" fmla="*/ 40 w 66"/>
                  <a:gd name="T47" fmla="*/ 85 h 102"/>
                  <a:gd name="T48" fmla="*/ 49 w 66"/>
                  <a:gd name="T49" fmla="*/ 82 h 102"/>
                  <a:gd name="T50" fmla="*/ 49 w 66"/>
                  <a:gd name="T51" fmla="*/ 83 h 102"/>
                  <a:gd name="T52" fmla="*/ 56 w 66"/>
                  <a:gd name="T53" fmla="*/ 82 h 102"/>
                  <a:gd name="T54" fmla="*/ 56 w 66"/>
                  <a:gd name="T55" fmla="*/ 78 h 102"/>
                  <a:gd name="T56" fmla="*/ 66 w 66"/>
                  <a:gd name="T57" fmla="*/ 60 h 102"/>
                  <a:gd name="T58" fmla="*/ 16 w 66"/>
                  <a:gd name="T59" fmla="*/ 31 h 102"/>
                  <a:gd name="T60" fmla="*/ 18 w 66"/>
                  <a:gd name="T61" fmla="*/ 41 h 102"/>
                  <a:gd name="T62" fmla="*/ 16 w 66"/>
                  <a:gd name="T63" fmla="*/ 31 h 102"/>
                  <a:gd name="T64" fmla="*/ 28 w 66"/>
                  <a:gd name="T65" fmla="*/ 40 h 102"/>
                  <a:gd name="T66" fmla="*/ 24 w 66"/>
                  <a:gd name="T67" fmla="*/ 26 h 102"/>
                  <a:gd name="T68" fmla="*/ 28 w 66"/>
                  <a:gd name="T69" fmla="*/ 25 h 102"/>
                  <a:gd name="T70" fmla="*/ 31 w 66"/>
                  <a:gd name="T71" fmla="*/ 24 h 102"/>
                  <a:gd name="T72" fmla="*/ 34 w 66"/>
                  <a:gd name="T73" fmla="*/ 38 h 102"/>
                  <a:gd name="T74" fmla="*/ 33 w 66"/>
                  <a:gd name="T75" fmla="*/ 38 h 102"/>
                  <a:gd name="T76" fmla="*/ 28 w 66"/>
                  <a:gd name="T77" fmla="*/ 40 h 102"/>
                  <a:gd name="T78" fmla="*/ 44 w 66"/>
                  <a:gd name="T79" fmla="*/ 75 h 102"/>
                  <a:gd name="T80" fmla="*/ 37 w 66"/>
                  <a:gd name="T81" fmla="*/ 76 h 102"/>
                  <a:gd name="T82" fmla="*/ 30 w 66"/>
                  <a:gd name="T83" fmla="*/ 48 h 102"/>
                  <a:gd name="T84" fmla="*/ 37 w 66"/>
                  <a:gd name="T85" fmla="*/ 46 h 102"/>
                  <a:gd name="T86" fmla="*/ 46 w 66"/>
                  <a:gd name="T87" fmla="*/ 74 h 102"/>
                  <a:gd name="T88" fmla="*/ 44 w 66"/>
                  <a:gd name="T89" fmla="*/ 75 h 102"/>
                  <a:gd name="T90" fmla="*/ 54 w 66"/>
                  <a:gd name="T91" fmla="*/ 68 h 102"/>
                  <a:gd name="T92" fmla="*/ 48 w 66"/>
                  <a:gd name="T93" fmla="*/ 47 h 102"/>
                  <a:gd name="T94" fmla="*/ 54 w 66"/>
                  <a:gd name="T95" fmla="*/ 6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6" h="102">
                    <a:moveTo>
                      <a:pt x="66" y="60"/>
                    </a:moveTo>
                    <a:cubicBezTo>
                      <a:pt x="66" y="48"/>
                      <a:pt x="56" y="38"/>
                      <a:pt x="45" y="37"/>
                    </a:cubicBezTo>
                    <a:cubicBezTo>
                      <a:pt x="43" y="32"/>
                      <a:pt x="41" y="28"/>
                      <a:pt x="39" y="24"/>
                    </a:cubicBezTo>
                    <a:cubicBezTo>
                      <a:pt x="41" y="24"/>
                      <a:pt x="42" y="24"/>
                      <a:pt x="44" y="24"/>
                    </a:cubicBezTo>
                    <a:cubicBezTo>
                      <a:pt x="46" y="24"/>
                      <a:pt x="46" y="21"/>
                      <a:pt x="45" y="20"/>
                    </a:cubicBezTo>
                    <a:cubicBezTo>
                      <a:pt x="42" y="18"/>
                      <a:pt x="39" y="17"/>
                      <a:pt x="36" y="16"/>
                    </a:cubicBezTo>
                    <a:cubicBezTo>
                      <a:pt x="34" y="12"/>
                      <a:pt x="32" y="7"/>
                      <a:pt x="30" y="3"/>
                    </a:cubicBezTo>
                    <a:cubicBezTo>
                      <a:pt x="29" y="0"/>
                      <a:pt x="25" y="2"/>
                      <a:pt x="26" y="5"/>
                    </a:cubicBezTo>
                    <a:cubicBezTo>
                      <a:pt x="27" y="8"/>
                      <a:pt x="28" y="12"/>
                      <a:pt x="29" y="16"/>
                    </a:cubicBezTo>
                    <a:cubicBezTo>
                      <a:pt x="26" y="16"/>
                      <a:pt x="24" y="16"/>
                      <a:pt x="21" y="17"/>
                    </a:cubicBezTo>
                    <a:cubicBezTo>
                      <a:pt x="20" y="15"/>
                      <a:pt x="20" y="12"/>
                      <a:pt x="19" y="10"/>
                    </a:cubicBezTo>
                    <a:cubicBezTo>
                      <a:pt x="18" y="7"/>
                      <a:pt x="13" y="7"/>
                      <a:pt x="14" y="11"/>
                    </a:cubicBezTo>
                    <a:cubicBezTo>
                      <a:pt x="14" y="14"/>
                      <a:pt x="14" y="17"/>
                      <a:pt x="15" y="21"/>
                    </a:cubicBezTo>
                    <a:cubicBezTo>
                      <a:pt x="14" y="21"/>
                      <a:pt x="13" y="22"/>
                      <a:pt x="12" y="23"/>
                    </a:cubicBezTo>
                    <a:cubicBezTo>
                      <a:pt x="5" y="28"/>
                      <a:pt x="0" y="39"/>
                      <a:pt x="8" y="46"/>
                    </a:cubicBezTo>
                    <a:cubicBezTo>
                      <a:pt x="11" y="50"/>
                      <a:pt x="15" y="50"/>
                      <a:pt x="20" y="50"/>
                    </a:cubicBezTo>
                    <a:cubicBezTo>
                      <a:pt x="22" y="59"/>
                      <a:pt x="24" y="67"/>
                      <a:pt x="26" y="76"/>
                    </a:cubicBezTo>
                    <a:cubicBezTo>
                      <a:pt x="21" y="75"/>
                      <a:pt x="16" y="73"/>
                      <a:pt x="13" y="70"/>
                    </a:cubicBezTo>
                    <a:cubicBezTo>
                      <a:pt x="11" y="67"/>
                      <a:pt x="7" y="69"/>
                      <a:pt x="7" y="72"/>
                    </a:cubicBezTo>
                    <a:cubicBezTo>
                      <a:pt x="8" y="81"/>
                      <a:pt x="19" y="84"/>
                      <a:pt x="29" y="85"/>
                    </a:cubicBezTo>
                    <a:cubicBezTo>
                      <a:pt x="30" y="89"/>
                      <a:pt x="32" y="94"/>
                      <a:pt x="33" y="98"/>
                    </a:cubicBezTo>
                    <a:cubicBezTo>
                      <a:pt x="35" y="102"/>
                      <a:pt x="41" y="100"/>
                      <a:pt x="40" y="96"/>
                    </a:cubicBezTo>
                    <a:cubicBezTo>
                      <a:pt x="40" y="92"/>
                      <a:pt x="39" y="89"/>
                      <a:pt x="39" y="85"/>
                    </a:cubicBezTo>
                    <a:cubicBezTo>
                      <a:pt x="39" y="85"/>
                      <a:pt x="39" y="85"/>
                      <a:pt x="40" y="85"/>
                    </a:cubicBezTo>
                    <a:cubicBezTo>
                      <a:pt x="43" y="84"/>
                      <a:pt x="46" y="84"/>
                      <a:pt x="49" y="82"/>
                    </a:cubicBezTo>
                    <a:cubicBezTo>
                      <a:pt x="49" y="83"/>
                      <a:pt x="49" y="83"/>
                      <a:pt x="49" y="83"/>
                    </a:cubicBezTo>
                    <a:cubicBezTo>
                      <a:pt x="51" y="87"/>
                      <a:pt x="57" y="87"/>
                      <a:pt x="56" y="82"/>
                    </a:cubicBezTo>
                    <a:cubicBezTo>
                      <a:pt x="56" y="81"/>
                      <a:pt x="56" y="80"/>
                      <a:pt x="56" y="78"/>
                    </a:cubicBezTo>
                    <a:cubicBezTo>
                      <a:pt x="61" y="74"/>
                      <a:pt x="66" y="68"/>
                      <a:pt x="66" y="60"/>
                    </a:cubicBezTo>
                    <a:close/>
                    <a:moveTo>
                      <a:pt x="16" y="31"/>
                    </a:moveTo>
                    <a:cubicBezTo>
                      <a:pt x="17" y="34"/>
                      <a:pt x="18" y="37"/>
                      <a:pt x="18" y="41"/>
                    </a:cubicBezTo>
                    <a:cubicBezTo>
                      <a:pt x="11" y="38"/>
                      <a:pt x="13" y="34"/>
                      <a:pt x="16" y="31"/>
                    </a:cubicBezTo>
                    <a:close/>
                    <a:moveTo>
                      <a:pt x="28" y="40"/>
                    </a:moveTo>
                    <a:cubicBezTo>
                      <a:pt x="27" y="35"/>
                      <a:pt x="26" y="31"/>
                      <a:pt x="24" y="26"/>
                    </a:cubicBezTo>
                    <a:cubicBezTo>
                      <a:pt x="26" y="25"/>
                      <a:pt x="27" y="25"/>
                      <a:pt x="28" y="25"/>
                    </a:cubicBezTo>
                    <a:cubicBezTo>
                      <a:pt x="29" y="25"/>
                      <a:pt x="30" y="24"/>
                      <a:pt x="31" y="24"/>
                    </a:cubicBezTo>
                    <a:cubicBezTo>
                      <a:pt x="32" y="29"/>
                      <a:pt x="33" y="33"/>
                      <a:pt x="34" y="38"/>
                    </a:cubicBezTo>
                    <a:cubicBezTo>
                      <a:pt x="34" y="38"/>
                      <a:pt x="34" y="38"/>
                      <a:pt x="33" y="38"/>
                    </a:cubicBezTo>
                    <a:cubicBezTo>
                      <a:pt x="32" y="38"/>
                      <a:pt x="30" y="39"/>
                      <a:pt x="28" y="40"/>
                    </a:cubicBezTo>
                    <a:close/>
                    <a:moveTo>
                      <a:pt x="44" y="75"/>
                    </a:moveTo>
                    <a:cubicBezTo>
                      <a:pt x="42" y="76"/>
                      <a:pt x="40" y="76"/>
                      <a:pt x="37" y="76"/>
                    </a:cubicBezTo>
                    <a:cubicBezTo>
                      <a:pt x="35" y="67"/>
                      <a:pt x="33" y="57"/>
                      <a:pt x="30" y="48"/>
                    </a:cubicBezTo>
                    <a:cubicBezTo>
                      <a:pt x="33" y="47"/>
                      <a:pt x="35" y="47"/>
                      <a:pt x="37" y="46"/>
                    </a:cubicBezTo>
                    <a:cubicBezTo>
                      <a:pt x="39" y="56"/>
                      <a:pt x="42" y="65"/>
                      <a:pt x="46" y="74"/>
                    </a:cubicBezTo>
                    <a:cubicBezTo>
                      <a:pt x="45" y="75"/>
                      <a:pt x="45" y="75"/>
                      <a:pt x="44" y="75"/>
                    </a:cubicBezTo>
                    <a:close/>
                    <a:moveTo>
                      <a:pt x="54" y="68"/>
                    </a:moveTo>
                    <a:cubicBezTo>
                      <a:pt x="52" y="61"/>
                      <a:pt x="50" y="54"/>
                      <a:pt x="48" y="47"/>
                    </a:cubicBezTo>
                    <a:cubicBezTo>
                      <a:pt x="57" y="50"/>
                      <a:pt x="59" y="60"/>
                      <a:pt x="54"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01">
                <a:extLst>
                  <a:ext uri="{FF2B5EF4-FFF2-40B4-BE49-F238E27FC236}">
                    <a16:creationId xmlns:a16="http://schemas.microsoft.com/office/drawing/2014/main" id="{53CB0A5C-EBA7-409F-9514-05192427157B}"/>
                  </a:ext>
                </a:extLst>
              </p:cNvPr>
              <p:cNvSpPr>
                <a:spLocks noEditPoints="1"/>
              </p:cNvSpPr>
              <p:nvPr/>
            </p:nvSpPr>
            <p:spPr bwMode="auto">
              <a:xfrm>
                <a:off x="5036660" y="5446919"/>
                <a:ext cx="328819" cy="301417"/>
              </a:xfrm>
              <a:custGeom>
                <a:avLst/>
                <a:gdLst>
                  <a:gd name="T0" fmla="*/ 78 w 147"/>
                  <a:gd name="T1" fmla="*/ 2 h 146"/>
                  <a:gd name="T2" fmla="*/ 133 w 147"/>
                  <a:gd name="T3" fmla="*/ 90 h 146"/>
                  <a:gd name="T4" fmla="*/ 143 w 147"/>
                  <a:gd name="T5" fmla="*/ 62 h 146"/>
                  <a:gd name="T6" fmla="*/ 60 w 147"/>
                  <a:gd name="T7" fmla="*/ 12 h 146"/>
                  <a:gd name="T8" fmla="*/ 52 w 147"/>
                  <a:gd name="T9" fmla="*/ 16 h 146"/>
                  <a:gd name="T10" fmla="*/ 47 w 147"/>
                  <a:gd name="T11" fmla="*/ 19 h 146"/>
                  <a:gd name="T12" fmla="*/ 48 w 147"/>
                  <a:gd name="T13" fmla="*/ 25 h 146"/>
                  <a:gd name="T14" fmla="*/ 47 w 147"/>
                  <a:gd name="T15" fmla="*/ 19 h 146"/>
                  <a:gd name="T16" fmla="*/ 37 w 147"/>
                  <a:gd name="T17" fmla="*/ 28 h 146"/>
                  <a:gd name="T18" fmla="*/ 40 w 147"/>
                  <a:gd name="T19" fmla="*/ 37 h 146"/>
                  <a:gd name="T20" fmla="*/ 30 w 147"/>
                  <a:gd name="T21" fmla="*/ 37 h 146"/>
                  <a:gd name="T22" fmla="*/ 29 w 147"/>
                  <a:gd name="T23" fmla="*/ 40 h 146"/>
                  <a:gd name="T24" fmla="*/ 38 w 147"/>
                  <a:gd name="T25" fmla="*/ 41 h 146"/>
                  <a:gd name="T26" fmla="*/ 34 w 147"/>
                  <a:gd name="T27" fmla="*/ 51 h 146"/>
                  <a:gd name="T28" fmla="*/ 29 w 147"/>
                  <a:gd name="T29" fmla="*/ 40 h 146"/>
                  <a:gd name="T30" fmla="*/ 23 w 147"/>
                  <a:gd name="T31" fmla="*/ 56 h 146"/>
                  <a:gd name="T32" fmla="*/ 32 w 147"/>
                  <a:gd name="T33" fmla="*/ 63 h 146"/>
                  <a:gd name="T34" fmla="*/ 23 w 147"/>
                  <a:gd name="T35" fmla="*/ 56 h 146"/>
                  <a:gd name="T36" fmla="*/ 33 w 147"/>
                  <a:gd name="T37" fmla="*/ 67 h 146"/>
                  <a:gd name="T38" fmla="*/ 33 w 147"/>
                  <a:gd name="T39" fmla="*/ 76 h 146"/>
                  <a:gd name="T40" fmla="*/ 22 w 147"/>
                  <a:gd name="T41" fmla="*/ 68 h 146"/>
                  <a:gd name="T42" fmla="*/ 34 w 147"/>
                  <a:gd name="T43" fmla="*/ 78 h 146"/>
                  <a:gd name="T44" fmla="*/ 32 w 147"/>
                  <a:gd name="T45" fmla="*/ 89 h 146"/>
                  <a:gd name="T46" fmla="*/ 23 w 147"/>
                  <a:gd name="T47" fmla="*/ 83 h 146"/>
                  <a:gd name="T48" fmla="*/ 29 w 147"/>
                  <a:gd name="T49" fmla="*/ 98 h 146"/>
                  <a:gd name="T50" fmla="*/ 34 w 147"/>
                  <a:gd name="T51" fmla="*/ 92 h 146"/>
                  <a:gd name="T52" fmla="*/ 43 w 147"/>
                  <a:gd name="T53" fmla="*/ 96 h 146"/>
                  <a:gd name="T54" fmla="*/ 34 w 147"/>
                  <a:gd name="T55" fmla="*/ 105 h 146"/>
                  <a:gd name="T56" fmla="*/ 41 w 147"/>
                  <a:gd name="T57" fmla="*/ 102 h 146"/>
                  <a:gd name="T58" fmla="*/ 51 w 147"/>
                  <a:gd name="T59" fmla="*/ 104 h 146"/>
                  <a:gd name="T60" fmla="*/ 36 w 147"/>
                  <a:gd name="T61" fmla="*/ 107 h 146"/>
                  <a:gd name="T62" fmla="*/ 53 w 147"/>
                  <a:gd name="T63" fmla="*/ 105 h 146"/>
                  <a:gd name="T64" fmla="*/ 57 w 147"/>
                  <a:gd name="T65" fmla="*/ 114 h 146"/>
                  <a:gd name="T66" fmla="*/ 45 w 147"/>
                  <a:gd name="T67" fmla="*/ 115 h 146"/>
                  <a:gd name="T68" fmla="*/ 61 w 147"/>
                  <a:gd name="T69" fmla="*/ 117 h 146"/>
                  <a:gd name="T70" fmla="*/ 72 w 147"/>
                  <a:gd name="T71" fmla="*/ 114 h 146"/>
                  <a:gd name="T72" fmla="*/ 56 w 147"/>
                  <a:gd name="T73" fmla="*/ 122 h 146"/>
                  <a:gd name="T74" fmla="*/ 75 w 147"/>
                  <a:gd name="T75" fmla="*/ 115 h 146"/>
                  <a:gd name="T76" fmla="*/ 76 w 147"/>
                  <a:gd name="T77" fmla="*/ 115 h 146"/>
                  <a:gd name="T78" fmla="*/ 85 w 147"/>
                  <a:gd name="T79" fmla="*/ 116 h 146"/>
                  <a:gd name="T80" fmla="*/ 69 w 147"/>
                  <a:gd name="T81" fmla="*/ 125 h 146"/>
                  <a:gd name="T82" fmla="*/ 93 w 147"/>
                  <a:gd name="T83" fmla="*/ 123 h 146"/>
                  <a:gd name="T84" fmla="*/ 88 w 147"/>
                  <a:gd name="T85" fmla="*/ 117 h 146"/>
                  <a:gd name="T86" fmla="*/ 95 w 147"/>
                  <a:gd name="T87" fmla="*/ 114 h 146"/>
                  <a:gd name="T88" fmla="*/ 97 w 147"/>
                  <a:gd name="T89" fmla="*/ 122 h 146"/>
                  <a:gd name="T90" fmla="*/ 101 w 147"/>
                  <a:gd name="T91" fmla="*/ 113 h 146"/>
                  <a:gd name="T92" fmla="*/ 109 w 147"/>
                  <a:gd name="T93" fmla="*/ 116 h 146"/>
                  <a:gd name="T94" fmla="*/ 115 w 147"/>
                  <a:gd name="T95" fmla="*/ 111 h 146"/>
                  <a:gd name="T96" fmla="*/ 116 w 147"/>
                  <a:gd name="T97" fmla="*/ 106 h 146"/>
                  <a:gd name="T98" fmla="*/ 115 w 147"/>
                  <a:gd name="T99" fmla="*/ 111 h 146"/>
                  <a:gd name="T100" fmla="*/ 77 w 147"/>
                  <a:gd name="T101" fmla="*/ 108 h 146"/>
                  <a:gd name="T102" fmla="*/ 93 w 147"/>
                  <a:gd name="T103" fmla="*/ 7 h 146"/>
                  <a:gd name="T104" fmla="*/ 135 w 147"/>
                  <a:gd name="T105" fmla="*/ 67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7" h="146">
                    <a:moveTo>
                      <a:pt x="101" y="3"/>
                    </a:moveTo>
                    <a:cubicBezTo>
                      <a:pt x="93" y="0"/>
                      <a:pt x="85" y="0"/>
                      <a:pt x="78" y="2"/>
                    </a:cubicBezTo>
                    <a:cubicBezTo>
                      <a:pt x="30" y="5"/>
                      <a:pt x="0" y="66"/>
                      <a:pt x="28" y="106"/>
                    </a:cubicBezTo>
                    <a:cubicBezTo>
                      <a:pt x="57" y="146"/>
                      <a:pt x="118" y="137"/>
                      <a:pt x="133" y="90"/>
                    </a:cubicBezTo>
                    <a:cubicBezTo>
                      <a:pt x="133" y="90"/>
                      <a:pt x="133" y="89"/>
                      <a:pt x="133" y="89"/>
                    </a:cubicBezTo>
                    <a:cubicBezTo>
                      <a:pt x="138" y="81"/>
                      <a:pt x="142" y="72"/>
                      <a:pt x="143" y="62"/>
                    </a:cubicBezTo>
                    <a:cubicBezTo>
                      <a:pt x="147" y="34"/>
                      <a:pt x="130" y="5"/>
                      <a:pt x="101" y="3"/>
                    </a:cubicBezTo>
                    <a:close/>
                    <a:moveTo>
                      <a:pt x="60" y="12"/>
                    </a:moveTo>
                    <a:cubicBezTo>
                      <a:pt x="59" y="13"/>
                      <a:pt x="57" y="15"/>
                      <a:pt x="55" y="16"/>
                    </a:cubicBezTo>
                    <a:cubicBezTo>
                      <a:pt x="54" y="16"/>
                      <a:pt x="53" y="16"/>
                      <a:pt x="52" y="16"/>
                    </a:cubicBezTo>
                    <a:cubicBezTo>
                      <a:pt x="55" y="14"/>
                      <a:pt x="58" y="13"/>
                      <a:pt x="60" y="12"/>
                    </a:cubicBezTo>
                    <a:close/>
                    <a:moveTo>
                      <a:pt x="47" y="19"/>
                    </a:moveTo>
                    <a:cubicBezTo>
                      <a:pt x="49" y="19"/>
                      <a:pt x="50" y="20"/>
                      <a:pt x="52" y="20"/>
                    </a:cubicBezTo>
                    <a:cubicBezTo>
                      <a:pt x="50" y="21"/>
                      <a:pt x="49" y="23"/>
                      <a:pt x="48" y="25"/>
                    </a:cubicBezTo>
                    <a:cubicBezTo>
                      <a:pt x="45" y="25"/>
                      <a:pt x="43" y="25"/>
                      <a:pt x="40" y="25"/>
                    </a:cubicBezTo>
                    <a:cubicBezTo>
                      <a:pt x="42" y="23"/>
                      <a:pt x="45" y="21"/>
                      <a:pt x="47" y="19"/>
                    </a:cubicBezTo>
                    <a:close/>
                    <a:moveTo>
                      <a:pt x="33" y="33"/>
                    </a:moveTo>
                    <a:cubicBezTo>
                      <a:pt x="34" y="31"/>
                      <a:pt x="36" y="29"/>
                      <a:pt x="37" y="28"/>
                    </a:cubicBezTo>
                    <a:cubicBezTo>
                      <a:pt x="40" y="28"/>
                      <a:pt x="42" y="29"/>
                      <a:pt x="45" y="29"/>
                    </a:cubicBezTo>
                    <a:cubicBezTo>
                      <a:pt x="43" y="31"/>
                      <a:pt x="41" y="34"/>
                      <a:pt x="40" y="37"/>
                    </a:cubicBezTo>
                    <a:cubicBezTo>
                      <a:pt x="39" y="37"/>
                      <a:pt x="37" y="37"/>
                      <a:pt x="36" y="37"/>
                    </a:cubicBezTo>
                    <a:cubicBezTo>
                      <a:pt x="34" y="37"/>
                      <a:pt x="32" y="37"/>
                      <a:pt x="30" y="37"/>
                    </a:cubicBezTo>
                    <a:cubicBezTo>
                      <a:pt x="31" y="36"/>
                      <a:pt x="32" y="34"/>
                      <a:pt x="33" y="33"/>
                    </a:cubicBezTo>
                    <a:close/>
                    <a:moveTo>
                      <a:pt x="29" y="40"/>
                    </a:moveTo>
                    <a:cubicBezTo>
                      <a:pt x="29" y="40"/>
                      <a:pt x="29" y="40"/>
                      <a:pt x="29" y="40"/>
                    </a:cubicBezTo>
                    <a:cubicBezTo>
                      <a:pt x="32" y="41"/>
                      <a:pt x="35" y="41"/>
                      <a:pt x="38" y="41"/>
                    </a:cubicBezTo>
                    <a:cubicBezTo>
                      <a:pt x="37" y="42"/>
                      <a:pt x="37" y="44"/>
                      <a:pt x="36" y="45"/>
                    </a:cubicBezTo>
                    <a:cubicBezTo>
                      <a:pt x="35" y="47"/>
                      <a:pt x="35" y="49"/>
                      <a:pt x="34" y="51"/>
                    </a:cubicBezTo>
                    <a:cubicBezTo>
                      <a:pt x="31" y="51"/>
                      <a:pt x="27" y="52"/>
                      <a:pt x="24" y="53"/>
                    </a:cubicBezTo>
                    <a:cubicBezTo>
                      <a:pt x="25" y="49"/>
                      <a:pt x="27" y="44"/>
                      <a:pt x="29" y="40"/>
                    </a:cubicBezTo>
                    <a:close/>
                    <a:moveTo>
                      <a:pt x="23" y="56"/>
                    </a:moveTo>
                    <a:cubicBezTo>
                      <a:pt x="23" y="56"/>
                      <a:pt x="23" y="56"/>
                      <a:pt x="23" y="56"/>
                    </a:cubicBezTo>
                    <a:cubicBezTo>
                      <a:pt x="27" y="56"/>
                      <a:pt x="30" y="56"/>
                      <a:pt x="33" y="55"/>
                    </a:cubicBezTo>
                    <a:cubicBezTo>
                      <a:pt x="33" y="58"/>
                      <a:pt x="33" y="61"/>
                      <a:pt x="32" y="63"/>
                    </a:cubicBezTo>
                    <a:cubicBezTo>
                      <a:pt x="29" y="64"/>
                      <a:pt x="26" y="65"/>
                      <a:pt x="22" y="66"/>
                    </a:cubicBezTo>
                    <a:cubicBezTo>
                      <a:pt x="22" y="62"/>
                      <a:pt x="22" y="59"/>
                      <a:pt x="23" y="56"/>
                    </a:cubicBezTo>
                    <a:close/>
                    <a:moveTo>
                      <a:pt x="22" y="68"/>
                    </a:moveTo>
                    <a:cubicBezTo>
                      <a:pt x="25" y="69"/>
                      <a:pt x="29" y="68"/>
                      <a:pt x="33" y="67"/>
                    </a:cubicBezTo>
                    <a:cubicBezTo>
                      <a:pt x="33" y="70"/>
                      <a:pt x="33" y="73"/>
                      <a:pt x="34" y="76"/>
                    </a:cubicBezTo>
                    <a:cubicBezTo>
                      <a:pt x="34" y="76"/>
                      <a:pt x="33" y="76"/>
                      <a:pt x="33" y="76"/>
                    </a:cubicBezTo>
                    <a:cubicBezTo>
                      <a:pt x="29" y="77"/>
                      <a:pt x="26" y="79"/>
                      <a:pt x="23" y="80"/>
                    </a:cubicBezTo>
                    <a:cubicBezTo>
                      <a:pt x="22" y="76"/>
                      <a:pt x="22" y="72"/>
                      <a:pt x="22" y="68"/>
                    </a:cubicBezTo>
                    <a:close/>
                    <a:moveTo>
                      <a:pt x="23" y="83"/>
                    </a:moveTo>
                    <a:cubicBezTo>
                      <a:pt x="27" y="82"/>
                      <a:pt x="31" y="81"/>
                      <a:pt x="34" y="78"/>
                    </a:cubicBezTo>
                    <a:cubicBezTo>
                      <a:pt x="35" y="80"/>
                      <a:pt x="36" y="82"/>
                      <a:pt x="37" y="84"/>
                    </a:cubicBezTo>
                    <a:cubicBezTo>
                      <a:pt x="35" y="86"/>
                      <a:pt x="33" y="87"/>
                      <a:pt x="32" y="89"/>
                    </a:cubicBezTo>
                    <a:cubicBezTo>
                      <a:pt x="30" y="90"/>
                      <a:pt x="28" y="91"/>
                      <a:pt x="26" y="92"/>
                    </a:cubicBezTo>
                    <a:cubicBezTo>
                      <a:pt x="25" y="89"/>
                      <a:pt x="24" y="86"/>
                      <a:pt x="23" y="83"/>
                    </a:cubicBezTo>
                    <a:close/>
                    <a:moveTo>
                      <a:pt x="34" y="105"/>
                    </a:moveTo>
                    <a:cubicBezTo>
                      <a:pt x="32" y="103"/>
                      <a:pt x="30" y="100"/>
                      <a:pt x="29" y="98"/>
                    </a:cubicBezTo>
                    <a:cubicBezTo>
                      <a:pt x="28" y="97"/>
                      <a:pt x="28" y="96"/>
                      <a:pt x="28" y="95"/>
                    </a:cubicBezTo>
                    <a:cubicBezTo>
                      <a:pt x="30" y="95"/>
                      <a:pt x="32" y="93"/>
                      <a:pt x="34" y="92"/>
                    </a:cubicBezTo>
                    <a:cubicBezTo>
                      <a:pt x="35" y="91"/>
                      <a:pt x="37" y="90"/>
                      <a:pt x="38" y="88"/>
                    </a:cubicBezTo>
                    <a:cubicBezTo>
                      <a:pt x="40" y="91"/>
                      <a:pt x="42" y="94"/>
                      <a:pt x="43" y="96"/>
                    </a:cubicBezTo>
                    <a:cubicBezTo>
                      <a:pt x="42" y="97"/>
                      <a:pt x="41" y="98"/>
                      <a:pt x="39" y="100"/>
                    </a:cubicBezTo>
                    <a:cubicBezTo>
                      <a:pt x="37" y="101"/>
                      <a:pt x="35" y="103"/>
                      <a:pt x="34" y="105"/>
                    </a:cubicBezTo>
                    <a:close/>
                    <a:moveTo>
                      <a:pt x="36" y="107"/>
                    </a:moveTo>
                    <a:cubicBezTo>
                      <a:pt x="38" y="106"/>
                      <a:pt x="40" y="104"/>
                      <a:pt x="41" y="102"/>
                    </a:cubicBezTo>
                    <a:cubicBezTo>
                      <a:pt x="43" y="101"/>
                      <a:pt x="44" y="100"/>
                      <a:pt x="46" y="99"/>
                    </a:cubicBezTo>
                    <a:cubicBezTo>
                      <a:pt x="47" y="101"/>
                      <a:pt x="49" y="102"/>
                      <a:pt x="51" y="104"/>
                    </a:cubicBezTo>
                    <a:cubicBezTo>
                      <a:pt x="48" y="107"/>
                      <a:pt x="45" y="110"/>
                      <a:pt x="43" y="114"/>
                    </a:cubicBezTo>
                    <a:cubicBezTo>
                      <a:pt x="40" y="112"/>
                      <a:pt x="38" y="110"/>
                      <a:pt x="36" y="107"/>
                    </a:cubicBezTo>
                    <a:close/>
                    <a:moveTo>
                      <a:pt x="45" y="115"/>
                    </a:moveTo>
                    <a:cubicBezTo>
                      <a:pt x="48" y="112"/>
                      <a:pt x="51" y="109"/>
                      <a:pt x="53" y="105"/>
                    </a:cubicBezTo>
                    <a:cubicBezTo>
                      <a:pt x="55" y="107"/>
                      <a:pt x="58" y="108"/>
                      <a:pt x="60" y="110"/>
                    </a:cubicBezTo>
                    <a:cubicBezTo>
                      <a:pt x="59" y="111"/>
                      <a:pt x="58" y="112"/>
                      <a:pt x="57" y="114"/>
                    </a:cubicBezTo>
                    <a:cubicBezTo>
                      <a:pt x="56" y="116"/>
                      <a:pt x="54" y="118"/>
                      <a:pt x="53" y="120"/>
                    </a:cubicBezTo>
                    <a:cubicBezTo>
                      <a:pt x="50" y="119"/>
                      <a:pt x="47" y="117"/>
                      <a:pt x="45" y="115"/>
                    </a:cubicBezTo>
                    <a:close/>
                    <a:moveTo>
                      <a:pt x="56" y="122"/>
                    </a:moveTo>
                    <a:cubicBezTo>
                      <a:pt x="58" y="120"/>
                      <a:pt x="59" y="118"/>
                      <a:pt x="61" y="117"/>
                    </a:cubicBezTo>
                    <a:cubicBezTo>
                      <a:pt x="62" y="115"/>
                      <a:pt x="63" y="113"/>
                      <a:pt x="64" y="111"/>
                    </a:cubicBezTo>
                    <a:cubicBezTo>
                      <a:pt x="66" y="112"/>
                      <a:pt x="69" y="113"/>
                      <a:pt x="72" y="114"/>
                    </a:cubicBezTo>
                    <a:cubicBezTo>
                      <a:pt x="69" y="117"/>
                      <a:pt x="67" y="121"/>
                      <a:pt x="65" y="124"/>
                    </a:cubicBezTo>
                    <a:cubicBezTo>
                      <a:pt x="62" y="124"/>
                      <a:pt x="59" y="123"/>
                      <a:pt x="56" y="122"/>
                    </a:cubicBezTo>
                    <a:close/>
                    <a:moveTo>
                      <a:pt x="69" y="125"/>
                    </a:moveTo>
                    <a:cubicBezTo>
                      <a:pt x="71" y="122"/>
                      <a:pt x="74" y="119"/>
                      <a:pt x="75" y="115"/>
                    </a:cubicBezTo>
                    <a:cubicBezTo>
                      <a:pt x="75" y="115"/>
                      <a:pt x="75" y="115"/>
                      <a:pt x="75" y="115"/>
                    </a:cubicBezTo>
                    <a:cubicBezTo>
                      <a:pt x="75" y="115"/>
                      <a:pt x="76" y="115"/>
                      <a:pt x="76" y="115"/>
                    </a:cubicBezTo>
                    <a:cubicBezTo>
                      <a:pt x="79" y="115"/>
                      <a:pt x="82" y="115"/>
                      <a:pt x="85" y="115"/>
                    </a:cubicBezTo>
                    <a:cubicBezTo>
                      <a:pt x="85" y="115"/>
                      <a:pt x="85" y="116"/>
                      <a:pt x="85" y="116"/>
                    </a:cubicBezTo>
                    <a:cubicBezTo>
                      <a:pt x="83" y="119"/>
                      <a:pt x="82" y="122"/>
                      <a:pt x="80" y="126"/>
                    </a:cubicBezTo>
                    <a:cubicBezTo>
                      <a:pt x="77" y="126"/>
                      <a:pt x="73" y="126"/>
                      <a:pt x="69" y="125"/>
                    </a:cubicBezTo>
                    <a:close/>
                    <a:moveTo>
                      <a:pt x="95" y="117"/>
                    </a:moveTo>
                    <a:cubicBezTo>
                      <a:pt x="94" y="119"/>
                      <a:pt x="93" y="121"/>
                      <a:pt x="93" y="123"/>
                    </a:cubicBezTo>
                    <a:cubicBezTo>
                      <a:pt x="90" y="124"/>
                      <a:pt x="87" y="125"/>
                      <a:pt x="84" y="125"/>
                    </a:cubicBezTo>
                    <a:cubicBezTo>
                      <a:pt x="86" y="123"/>
                      <a:pt x="87" y="120"/>
                      <a:pt x="88" y="117"/>
                    </a:cubicBezTo>
                    <a:cubicBezTo>
                      <a:pt x="88" y="116"/>
                      <a:pt x="88" y="116"/>
                      <a:pt x="87" y="115"/>
                    </a:cubicBezTo>
                    <a:cubicBezTo>
                      <a:pt x="90" y="115"/>
                      <a:pt x="93" y="115"/>
                      <a:pt x="95" y="114"/>
                    </a:cubicBezTo>
                    <a:cubicBezTo>
                      <a:pt x="95" y="115"/>
                      <a:pt x="95" y="116"/>
                      <a:pt x="95" y="117"/>
                    </a:cubicBezTo>
                    <a:close/>
                    <a:moveTo>
                      <a:pt x="97" y="122"/>
                    </a:moveTo>
                    <a:cubicBezTo>
                      <a:pt x="98" y="121"/>
                      <a:pt x="98" y="120"/>
                      <a:pt x="99" y="119"/>
                    </a:cubicBezTo>
                    <a:cubicBezTo>
                      <a:pt x="100" y="117"/>
                      <a:pt x="101" y="115"/>
                      <a:pt x="101" y="113"/>
                    </a:cubicBezTo>
                    <a:cubicBezTo>
                      <a:pt x="104" y="112"/>
                      <a:pt x="107" y="110"/>
                      <a:pt x="111" y="109"/>
                    </a:cubicBezTo>
                    <a:cubicBezTo>
                      <a:pt x="110" y="111"/>
                      <a:pt x="109" y="114"/>
                      <a:pt x="109" y="116"/>
                    </a:cubicBezTo>
                    <a:cubicBezTo>
                      <a:pt x="105" y="119"/>
                      <a:pt x="101" y="121"/>
                      <a:pt x="97" y="122"/>
                    </a:cubicBezTo>
                    <a:close/>
                    <a:moveTo>
                      <a:pt x="115" y="111"/>
                    </a:moveTo>
                    <a:cubicBezTo>
                      <a:pt x="116" y="109"/>
                      <a:pt x="116" y="108"/>
                      <a:pt x="116" y="106"/>
                    </a:cubicBezTo>
                    <a:cubicBezTo>
                      <a:pt x="116" y="106"/>
                      <a:pt x="116" y="106"/>
                      <a:pt x="116" y="106"/>
                    </a:cubicBezTo>
                    <a:cubicBezTo>
                      <a:pt x="119" y="104"/>
                      <a:pt x="122" y="101"/>
                      <a:pt x="125" y="99"/>
                    </a:cubicBezTo>
                    <a:cubicBezTo>
                      <a:pt x="122" y="103"/>
                      <a:pt x="119" y="107"/>
                      <a:pt x="115" y="111"/>
                    </a:cubicBezTo>
                    <a:close/>
                    <a:moveTo>
                      <a:pt x="135" y="67"/>
                    </a:moveTo>
                    <a:cubicBezTo>
                      <a:pt x="129" y="93"/>
                      <a:pt x="105" y="112"/>
                      <a:pt x="77" y="108"/>
                    </a:cubicBezTo>
                    <a:cubicBezTo>
                      <a:pt x="45" y="104"/>
                      <a:pt x="30" y="71"/>
                      <a:pt x="44" y="43"/>
                    </a:cubicBezTo>
                    <a:cubicBezTo>
                      <a:pt x="55" y="21"/>
                      <a:pt x="71" y="9"/>
                      <a:pt x="93" y="7"/>
                    </a:cubicBezTo>
                    <a:cubicBezTo>
                      <a:pt x="94" y="8"/>
                      <a:pt x="94" y="8"/>
                      <a:pt x="95" y="8"/>
                    </a:cubicBezTo>
                    <a:cubicBezTo>
                      <a:pt x="125" y="8"/>
                      <a:pt x="143" y="39"/>
                      <a:pt x="135"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02">
                <a:extLst>
                  <a:ext uri="{FF2B5EF4-FFF2-40B4-BE49-F238E27FC236}">
                    <a16:creationId xmlns:a16="http://schemas.microsoft.com/office/drawing/2014/main" id="{75A4E5E3-4283-49AB-BC9F-DF81A45953C3}"/>
                  </a:ext>
                </a:extLst>
              </p:cNvPr>
              <p:cNvSpPr>
                <a:spLocks/>
              </p:cNvSpPr>
              <p:nvPr/>
            </p:nvSpPr>
            <p:spPr bwMode="auto">
              <a:xfrm>
                <a:off x="5152356" y="5494111"/>
                <a:ext cx="137008" cy="138531"/>
              </a:xfrm>
              <a:custGeom>
                <a:avLst/>
                <a:gdLst>
                  <a:gd name="T0" fmla="*/ 53 w 61"/>
                  <a:gd name="T1" fmla="*/ 47 h 67"/>
                  <a:gd name="T2" fmla="*/ 30 w 61"/>
                  <a:gd name="T3" fmla="*/ 54 h 67"/>
                  <a:gd name="T4" fmla="*/ 26 w 61"/>
                  <a:gd name="T5" fmla="*/ 50 h 67"/>
                  <a:gd name="T6" fmla="*/ 27 w 61"/>
                  <a:gd name="T7" fmla="*/ 50 h 67"/>
                  <a:gd name="T8" fmla="*/ 47 w 61"/>
                  <a:gd name="T9" fmla="*/ 42 h 67"/>
                  <a:gd name="T10" fmla="*/ 42 w 61"/>
                  <a:gd name="T11" fmla="*/ 33 h 67"/>
                  <a:gd name="T12" fmla="*/ 23 w 61"/>
                  <a:gd name="T13" fmla="*/ 41 h 67"/>
                  <a:gd name="T14" fmla="*/ 22 w 61"/>
                  <a:gd name="T15" fmla="*/ 41 h 67"/>
                  <a:gd name="T16" fmla="*/ 21 w 61"/>
                  <a:gd name="T17" fmla="*/ 36 h 67"/>
                  <a:gd name="T18" fmla="*/ 30 w 61"/>
                  <a:gd name="T19" fmla="*/ 34 h 67"/>
                  <a:gd name="T20" fmla="*/ 27 w 61"/>
                  <a:gd name="T21" fmla="*/ 24 h 67"/>
                  <a:gd name="T22" fmla="*/ 22 w 61"/>
                  <a:gd name="T23" fmla="*/ 25 h 67"/>
                  <a:gd name="T24" fmla="*/ 33 w 61"/>
                  <a:gd name="T25" fmla="*/ 14 h 67"/>
                  <a:gd name="T26" fmla="*/ 51 w 61"/>
                  <a:gd name="T27" fmla="*/ 12 h 67"/>
                  <a:gd name="T28" fmla="*/ 52 w 61"/>
                  <a:gd name="T29" fmla="*/ 9 h 67"/>
                  <a:gd name="T30" fmla="*/ 22 w 61"/>
                  <a:gd name="T31" fmla="*/ 9 h 67"/>
                  <a:gd name="T32" fmla="*/ 11 w 61"/>
                  <a:gd name="T33" fmla="*/ 29 h 67"/>
                  <a:gd name="T34" fmla="*/ 4 w 61"/>
                  <a:gd name="T35" fmla="*/ 32 h 67"/>
                  <a:gd name="T36" fmla="*/ 6 w 61"/>
                  <a:gd name="T37" fmla="*/ 39 h 67"/>
                  <a:gd name="T38" fmla="*/ 11 w 61"/>
                  <a:gd name="T39" fmla="*/ 38 h 67"/>
                  <a:gd name="T40" fmla="*/ 12 w 61"/>
                  <a:gd name="T41" fmla="*/ 40 h 67"/>
                  <a:gd name="T42" fmla="*/ 13 w 61"/>
                  <a:gd name="T43" fmla="*/ 45 h 67"/>
                  <a:gd name="T44" fmla="*/ 7 w 61"/>
                  <a:gd name="T45" fmla="*/ 49 h 67"/>
                  <a:gd name="T46" fmla="*/ 9 w 61"/>
                  <a:gd name="T47" fmla="*/ 56 h 67"/>
                  <a:gd name="T48" fmla="*/ 17 w 61"/>
                  <a:gd name="T49" fmla="*/ 54 h 67"/>
                  <a:gd name="T50" fmla="*/ 33 w 61"/>
                  <a:gd name="T51" fmla="*/ 65 h 67"/>
                  <a:gd name="T52" fmla="*/ 60 w 61"/>
                  <a:gd name="T53" fmla="*/ 51 h 67"/>
                  <a:gd name="T54" fmla="*/ 53 w 61"/>
                  <a:gd name="T55" fmla="*/ 4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67">
                    <a:moveTo>
                      <a:pt x="53" y="47"/>
                    </a:moveTo>
                    <a:cubicBezTo>
                      <a:pt x="47" y="54"/>
                      <a:pt x="39" y="59"/>
                      <a:pt x="30" y="54"/>
                    </a:cubicBezTo>
                    <a:cubicBezTo>
                      <a:pt x="29" y="53"/>
                      <a:pt x="27" y="52"/>
                      <a:pt x="26" y="50"/>
                    </a:cubicBezTo>
                    <a:cubicBezTo>
                      <a:pt x="26" y="50"/>
                      <a:pt x="27" y="50"/>
                      <a:pt x="27" y="50"/>
                    </a:cubicBezTo>
                    <a:cubicBezTo>
                      <a:pt x="34" y="47"/>
                      <a:pt x="40" y="44"/>
                      <a:pt x="47" y="42"/>
                    </a:cubicBezTo>
                    <a:cubicBezTo>
                      <a:pt x="53" y="39"/>
                      <a:pt x="48" y="30"/>
                      <a:pt x="42" y="33"/>
                    </a:cubicBezTo>
                    <a:cubicBezTo>
                      <a:pt x="35" y="35"/>
                      <a:pt x="29" y="38"/>
                      <a:pt x="23" y="41"/>
                    </a:cubicBezTo>
                    <a:cubicBezTo>
                      <a:pt x="23" y="41"/>
                      <a:pt x="22" y="41"/>
                      <a:pt x="22" y="41"/>
                    </a:cubicBezTo>
                    <a:cubicBezTo>
                      <a:pt x="21" y="40"/>
                      <a:pt x="21" y="38"/>
                      <a:pt x="21" y="36"/>
                    </a:cubicBezTo>
                    <a:cubicBezTo>
                      <a:pt x="24" y="36"/>
                      <a:pt x="27" y="35"/>
                      <a:pt x="30" y="34"/>
                    </a:cubicBezTo>
                    <a:cubicBezTo>
                      <a:pt x="36" y="32"/>
                      <a:pt x="33" y="22"/>
                      <a:pt x="27" y="24"/>
                    </a:cubicBezTo>
                    <a:cubicBezTo>
                      <a:pt x="25" y="24"/>
                      <a:pt x="24" y="25"/>
                      <a:pt x="22" y="25"/>
                    </a:cubicBezTo>
                    <a:cubicBezTo>
                      <a:pt x="23" y="20"/>
                      <a:pt x="27" y="16"/>
                      <a:pt x="33" y="14"/>
                    </a:cubicBezTo>
                    <a:cubicBezTo>
                      <a:pt x="39" y="12"/>
                      <a:pt x="45" y="13"/>
                      <a:pt x="51" y="12"/>
                    </a:cubicBezTo>
                    <a:cubicBezTo>
                      <a:pt x="52" y="11"/>
                      <a:pt x="52" y="10"/>
                      <a:pt x="52" y="9"/>
                    </a:cubicBezTo>
                    <a:cubicBezTo>
                      <a:pt x="45" y="0"/>
                      <a:pt x="30" y="3"/>
                      <a:pt x="22" y="9"/>
                    </a:cubicBezTo>
                    <a:cubicBezTo>
                      <a:pt x="15" y="14"/>
                      <a:pt x="12" y="21"/>
                      <a:pt x="11" y="29"/>
                    </a:cubicBezTo>
                    <a:cubicBezTo>
                      <a:pt x="9" y="30"/>
                      <a:pt x="6" y="31"/>
                      <a:pt x="4" y="32"/>
                    </a:cubicBezTo>
                    <a:cubicBezTo>
                      <a:pt x="0" y="34"/>
                      <a:pt x="2" y="39"/>
                      <a:pt x="6" y="39"/>
                    </a:cubicBezTo>
                    <a:cubicBezTo>
                      <a:pt x="7" y="39"/>
                      <a:pt x="9" y="39"/>
                      <a:pt x="11" y="38"/>
                    </a:cubicBezTo>
                    <a:cubicBezTo>
                      <a:pt x="11" y="39"/>
                      <a:pt x="12" y="40"/>
                      <a:pt x="12" y="40"/>
                    </a:cubicBezTo>
                    <a:cubicBezTo>
                      <a:pt x="12" y="42"/>
                      <a:pt x="12" y="44"/>
                      <a:pt x="13" y="45"/>
                    </a:cubicBezTo>
                    <a:cubicBezTo>
                      <a:pt x="11" y="46"/>
                      <a:pt x="8" y="47"/>
                      <a:pt x="7" y="49"/>
                    </a:cubicBezTo>
                    <a:cubicBezTo>
                      <a:pt x="3" y="51"/>
                      <a:pt x="4" y="56"/>
                      <a:pt x="9" y="56"/>
                    </a:cubicBezTo>
                    <a:cubicBezTo>
                      <a:pt x="11" y="57"/>
                      <a:pt x="14" y="56"/>
                      <a:pt x="17" y="54"/>
                    </a:cubicBezTo>
                    <a:cubicBezTo>
                      <a:pt x="21" y="60"/>
                      <a:pt x="26" y="64"/>
                      <a:pt x="33" y="65"/>
                    </a:cubicBezTo>
                    <a:cubicBezTo>
                      <a:pt x="44" y="67"/>
                      <a:pt x="56" y="62"/>
                      <a:pt x="60" y="51"/>
                    </a:cubicBezTo>
                    <a:cubicBezTo>
                      <a:pt x="61" y="47"/>
                      <a:pt x="55" y="44"/>
                      <a:pt x="53"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180">
                <a:extLst>
                  <a:ext uri="{FF2B5EF4-FFF2-40B4-BE49-F238E27FC236}">
                    <a16:creationId xmlns:a16="http://schemas.microsoft.com/office/drawing/2014/main" id="{7D43121E-F38B-4E95-B42C-1C754FCF2B00}"/>
                  </a:ext>
                </a:extLst>
              </p:cNvPr>
              <p:cNvSpPr>
                <a:spLocks noEditPoints="1"/>
              </p:cNvSpPr>
              <p:nvPr/>
            </p:nvSpPr>
            <p:spPr bwMode="auto">
              <a:xfrm>
                <a:off x="3814245" y="5586971"/>
                <a:ext cx="602834" cy="509974"/>
              </a:xfrm>
              <a:custGeom>
                <a:avLst/>
                <a:gdLst>
                  <a:gd name="T0" fmla="*/ 227 w 269"/>
                  <a:gd name="T1" fmla="*/ 84 h 246"/>
                  <a:gd name="T2" fmla="*/ 107 w 269"/>
                  <a:gd name="T3" fmla="*/ 14 h 246"/>
                  <a:gd name="T4" fmla="*/ 11 w 269"/>
                  <a:gd name="T5" fmla="*/ 100 h 246"/>
                  <a:gd name="T6" fmla="*/ 73 w 269"/>
                  <a:gd name="T7" fmla="*/ 235 h 246"/>
                  <a:gd name="T8" fmla="*/ 74 w 269"/>
                  <a:gd name="T9" fmla="*/ 234 h 246"/>
                  <a:gd name="T10" fmla="*/ 74 w 269"/>
                  <a:gd name="T11" fmla="*/ 234 h 246"/>
                  <a:gd name="T12" fmla="*/ 99 w 269"/>
                  <a:gd name="T13" fmla="*/ 240 h 246"/>
                  <a:gd name="T14" fmla="*/ 100 w 269"/>
                  <a:gd name="T15" fmla="*/ 240 h 246"/>
                  <a:gd name="T16" fmla="*/ 210 w 269"/>
                  <a:gd name="T17" fmla="*/ 209 h 246"/>
                  <a:gd name="T18" fmla="*/ 227 w 269"/>
                  <a:gd name="T19" fmla="*/ 84 h 246"/>
                  <a:gd name="T20" fmla="*/ 66 w 269"/>
                  <a:gd name="T21" fmla="*/ 225 h 246"/>
                  <a:gd name="T22" fmla="*/ 65 w 269"/>
                  <a:gd name="T23" fmla="*/ 225 h 246"/>
                  <a:gd name="T24" fmla="*/ 64 w 269"/>
                  <a:gd name="T25" fmla="*/ 224 h 246"/>
                  <a:gd name="T26" fmla="*/ 100 w 269"/>
                  <a:gd name="T27" fmla="*/ 226 h 246"/>
                  <a:gd name="T28" fmla="*/ 100 w 269"/>
                  <a:gd name="T29" fmla="*/ 225 h 246"/>
                  <a:gd name="T30" fmla="*/ 79 w 269"/>
                  <a:gd name="T31" fmla="*/ 223 h 246"/>
                  <a:gd name="T32" fmla="*/ 62 w 269"/>
                  <a:gd name="T33" fmla="*/ 222 h 246"/>
                  <a:gd name="T34" fmla="*/ 48 w 269"/>
                  <a:gd name="T35" fmla="*/ 208 h 246"/>
                  <a:gd name="T36" fmla="*/ 48 w 269"/>
                  <a:gd name="T37" fmla="*/ 208 h 246"/>
                  <a:gd name="T38" fmla="*/ 48 w 269"/>
                  <a:gd name="T39" fmla="*/ 208 h 246"/>
                  <a:gd name="T40" fmla="*/ 61 w 269"/>
                  <a:gd name="T41" fmla="*/ 209 h 246"/>
                  <a:gd name="T42" fmla="*/ 76 w 269"/>
                  <a:gd name="T43" fmla="*/ 210 h 246"/>
                  <a:gd name="T44" fmla="*/ 111 w 269"/>
                  <a:gd name="T45" fmla="*/ 213 h 246"/>
                  <a:gd name="T46" fmla="*/ 111 w 269"/>
                  <a:gd name="T47" fmla="*/ 211 h 246"/>
                  <a:gd name="T48" fmla="*/ 47 w 269"/>
                  <a:gd name="T49" fmla="*/ 207 h 246"/>
                  <a:gd name="T50" fmla="*/ 32 w 269"/>
                  <a:gd name="T51" fmla="*/ 187 h 246"/>
                  <a:gd name="T52" fmla="*/ 27 w 269"/>
                  <a:gd name="T53" fmla="*/ 177 h 246"/>
                  <a:gd name="T54" fmla="*/ 92 w 269"/>
                  <a:gd name="T55" fmla="*/ 177 h 246"/>
                  <a:gd name="T56" fmla="*/ 92 w 269"/>
                  <a:gd name="T57" fmla="*/ 176 h 246"/>
                  <a:gd name="T58" fmla="*/ 26 w 269"/>
                  <a:gd name="T59" fmla="*/ 176 h 246"/>
                  <a:gd name="T60" fmla="*/ 20 w 269"/>
                  <a:gd name="T61" fmla="*/ 160 h 246"/>
                  <a:gd name="T62" fmla="*/ 47 w 269"/>
                  <a:gd name="T63" fmla="*/ 160 h 246"/>
                  <a:gd name="T64" fmla="*/ 47 w 269"/>
                  <a:gd name="T65" fmla="*/ 158 h 246"/>
                  <a:gd name="T66" fmla="*/ 19 w 269"/>
                  <a:gd name="T67" fmla="*/ 158 h 246"/>
                  <a:gd name="T68" fmla="*/ 15 w 269"/>
                  <a:gd name="T69" fmla="*/ 141 h 246"/>
                  <a:gd name="T70" fmla="*/ 88 w 269"/>
                  <a:gd name="T71" fmla="*/ 140 h 246"/>
                  <a:gd name="T72" fmla="*/ 88 w 269"/>
                  <a:gd name="T73" fmla="*/ 139 h 246"/>
                  <a:gd name="T74" fmla="*/ 15 w 269"/>
                  <a:gd name="T75" fmla="*/ 140 h 246"/>
                  <a:gd name="T76" fmla="*/ 14 w 269"/>
                  <a:gd name="T77" fmla="*/ 126 h 246"/>
                  <a:gd name="T78" fmla="*/ 14 w 269"/>
                  <a:gd name="T79" fmla="*/ 125 h 246"/>
                  <a:gd name="T80" fmla="*/ 46 w 269"/>
                  <a:gd name="T81" fmla="*/ 122 h 246"/>
                  <a:gd name="T82" fmla="*/ 46 w 269"/>
                  <a:gd name="T83" fmla="*/ 121 h 246"/>
                  <a:gd name="T84" fmla="*/ 14 w 269"/>
                  <a:gd name="T85" fmla="*/ 124 h 246"/>
                  <a:gd name="T86" fmla="*/ 17 w 269"/>
                  <a:gd name="T87" fmla="*/ 102 h 246"/>
                  <a:gd name="T88" fmla="*/ 95 w 269"/>
                  <a:gd name="T89" fmla="*/ 103 h 246"/>
                  <a:gd name="T90" fmla="*/ 95 w 269"/>
                  <a:gd name="T91" fmla="*/ 102 h 246"/>
                  <a:gd name="T92" fmla="*/ 17 w 269"/>
                  <a:gd name="T93" fmla="*/ 101 h 246"/>
                  <a:gd name="T94" fmla="*/ 29 w 269"/>
                  <a:gd name="T95" fmla="*/ 70 h 246"/>
                  <a:gd name="T96" fmla="*/ 114 w 269"/>
                  <a:gd name="T97" fmla="*/ 68 h 246"/>
                  <a:gd name="T98" fmla="*/ 114 w 269"/>
                  <a:gd name="T99" fmla="*/ 67 h 246"/>
                  <a:gd name="T100" fmla="*/ 30 w 269"/>
                  <a:gd name="T101" fmla="*/ 68 h 246"/>
                  <a:gd name="T102" fmla="*/ 42 w 269"/>
                  <a:gd name="T103" fmla="*/ 53 h 246"/>
                  <a:gd name="T104" fmla="*/ 91 w 269"/>
                  <a:gd name="T105" fmla="*/ 50 h 246"/>
                  <a:gd name="T106" fmla="*/ 90 w 269"/>
                  <a:gd name="T107" fmla="*/ 48 h 246"/>
                  <a:gd name="T108" fmla="*/ 43 w 269"/>
                  <a:gd name="T109" fmla="*/ 52 h 246"/>
                  <a:gd name="T110" fmla="*/ 59 w 269"/>
                  <a:gd name="T111" fmla="*/ 38 h 246"/>
                  <a:gd name="T112" fmla="*/ 139 w 269"/>
                  <a:gd name="T113" fmla="*/ 33 h 246"/>
                  <a:gd name="T114" fmla="*/ 139 w 269"/>
                  <a:gd name="T115" fmla="*/ 32 h 246"/>
                  <a:gd name="T116" fmla="*/ 61 w 269"/>
                  <a:gd name="T117" fmla="*/ 36 h 246"/>
                  <a:gd name="T118" fmla="*/ 86 w 269"/>
                  <a:gd name="T119" fmla="*/ 25 h 246"/>
                  <a:gd name="T120" fmla="*/ 215 w 269"/>
                  <a:gd name="T121" fmla="*/ 189 h 246"/>
                  <a:gd name="T122" fmla="*/ 66 w 269"/>
                  <a:gd name="T123" fmla="*/ 225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9" h="246">
                    <a:moveTo>
                      <a:pt x="227" y="84"/>
                    </a:moveTo>
                    <a:cubicBezTo>
                      <a:pt x="206" y="40"/>
                      <a:pt x="157" y="10"/>
                      <a:pt x="107" y="14"/>
                    </a:cubicBezTo>
                    <a:cubicBezTo>
                      <a:pt x="59" y="17"/>
                      <a:pt x="21" y="54"/>
                      <a:pt x="11" y="100"/>
                    </a:cubicBezTo>
                    <a:cubicBezTo>
                      <a:pt x="0" y="150"/>
                      <a:pt x="26" y="214"/>
                      <a:pt x="73" y="235"/>
                    </a:cubicBezTo>
                    <a:cubicBezTo>
                      <a:pt x="74" y="236"/>
                      <a:pt x="75" y="235"/>
                      <a:pt x="74" y="234"/>
                    </a:cubicBezTo>
                    <a:cubicBezTo>
                      <a:pt x="74" y="234"/>
                      <a:pt x="74" y="234"/>
                      <a:pt x="74" y="234"/>
                    </a:cubicBezTo>
                    <a:cubicBezTo>
                      <a:pt x="81" y="239"/>
                      <a:pt x="91" y="241"/>
                      <a:pt x="99" y="240"/>
                    </a:cubicBezTo>
                    <a:cubicBezTo>
                      <a:pt x="100" y="240"/>
                      <a:pt x="100" y="240"/>
                      <a:pt x="100" y="240"/>
                    </a:cubicBezTo>
                    <a:cubicBezTo>
                      <a:pt x="139" y="246"/>
                      <a:pt x="183" y="237"/>
                      <a:pt x="210" y="209"/>
                    </a:cubicBezTo>
                    <a:cubicBezTo>
                      <a:pt x="241" y="175"/>
                      <a:pt x="248" y="125"/>
                      <a:pt x="227" y="84"/>
                    </a:cubicBezTo>
                    <a:close/>
                    <a:moveTo>
                      <a:pt x="66" y="225"/>
                    </a:moveTo>
                    <a:cubicBezTo>
                      <a:pt x="65" y="224"/>
                      <a:pt x="65" y="224"/>
                      <a:pt x="65" y="225"/>
                    </a:cubicBezTo>
                    <a:cubicBezTo>
                      <a:pt x="64" y="224"/>
                      <a:pt x="64" y="224"/>
                      <a:pt x="64" y="224"/>
                    </a:cubicBezTo>
                    <a:cubicBezTo>
                      <a:pt x="76" y="226"/>
                      <a:pt x="89" y="226"/>
                      <a:pt x="100" y="226"/>
                    </a:cubicBezTo>
                    <a:cubicBezTo>
                      <a:pt x="101" y="226"/>
                      <a:pt x="101" y="225"/>
                      <a:pt x="100" y="225"/>
                    </a:cubicBezTo>
                    <a:cubicBezTo>
                      <a:pt x="93" y="224"/>
                      <a:pt x="86" y="224"/>
                      <a:pt x="79" y="223"/>
                    </a:cubicBezTo>
                    <a:cubicBezTo>
                      <a:pt x="74" y="223"/>
                      <a:pt x="67" y="221"/>
                      <a:pt x="62" y="222"/>
                    </a:cubicBezTo>
                    <a:cubicBezTo>
                      <a:pt x="57" y="217"/>
                      <a:pt x="52" y="213"/>
                      <a:pt x="48" y="208"/>
                    </a:cubicBezTo>
                    <a:cubicBezTo>
                      <a:pt x="48" y="208"/>
                      <a:pt x="48" y="208"/>
                      <a:pt x="48" y="208"/>
                    </a:cubicBezTo>
                    <a:cubicBezTo>
                      <a:pt x="48" y="208"/>
                      <a:pt x="48" y="208"/>
                      <a:pt x="48" y="208"/>
                    </a:cubicBezTo>
                    <a:cubicBezTo>
                      <a:pt x="51" y="209"/>
                      <a:pt x="58" y="209"/>
                      <a:pt x="61" y="209"/>
                    </a:cubicBezTo>
                    <a:cubicBezTo>
                      <a:pt x="66" y="209"/>
                      <a:pt x="71" y="210"/>
                      <a:pt x="76" y="210"/>
                    </a:cubicBezTo>
                    <a:cubicBezTo>
                      <a:pt x="88" y="211"/>
                      <a:pt x="100" y="212"/>
                      <a:pt x="111" y="213"/>
                    </a:cubicBezTo>
                    <a:cubicBezTo>
                      <a:pt x="112" y="213"/>
                      <a:pt x="112" y="211"/>
                      <a:pt x="111" y="211"/>
                    </a:cubicBezTo>
                    <a:cubicBezTo>
                      <a:pt x="90" y="209"/>
                      <a:pt x="68" y="207"/>
                      <a:pt x="47" y="207"/>
                    </a:cubicBezTo>
                    <a:cubicBezTo>
                      <a:pt x="41" y="201"/>
                      <a:pt x="36" y="194"/>
                      <a:pt x="32" y="187"/>
                    </a:cubicBezTo>
                    <a:cubicBezTo>
                      <a:pt x="30" y="184"/>
                      <a:pt x="28" y="180"/>
                      <a:pt x="27" y="177"/>
                    </a:cubicBezTo>
                    <a:cubicBezTo>
                      <a:pt x="48" y="179"/>
                      <a:pt x="70" y="178"/>
                      <a:pt x="92" y="177"/>
                    </a:cubicBezTo>
                    <a:cubicBezTo>
                      <a:pt x="93" y="177"/>
                      <a:pt x="93" y="176"/>
                      <a:pt x="92" y="176"/>
                    </a:cubicBezTo>
                    <a:cubicBezTo>
                      <a:pt x="70" y="175"/>
                      <a:pt x="48" y="175"/>
                      <a:pt x="26" y="176"/>
                    </a:cubicBezTo>
                    <a:cubicBezTo>
                      <a:pt x="24" y="171"/>
                      <a:pt x="22" y="165"/>
                      <a:pt x="20" y="160"/>
                    </a:cubicBezTo>
                    <a:cubicBezTo>
                      <a:pt x="29" y="160"/>
                      <a:pt x="38" y="160"/>
                      <a:pt x="47" y="160"/>
                    </a:cubicBezTo>
                    <a:cubicBezTo>
                      <a:pt x="48" y="160"/>
                      <a:pt x="48" y="158"/>
                      <a:pt x="47" y="158"/>
                    </a:cubicBezTo>
                    <a:cubicBezTo>
                      <a:pt x="38" y="158"/>
                      <a:pt x="29" y="158"/>
                      <a:pt x="19" y="158"/>
                    </a:cubicBezTo>
                    <a:cubicBezTo>
                      <a:pt x="18" y="153"/>
                      <a:pt x="16" y="147"/>
                      <a:pt x="15" y="141"/>
                    </a:cubicBezTo>
                    <a:cubicBezTo>
                      <a:pt x="40" y="141"/>
                      <a:pt x="64" y="141"/>
                      <a:pt x="88" y="140"/>
                    </a:cubicBezTo>
                    <a:cubicBezTo>
                      <a:pt x="89" y="140"/>
                      <a:pt x="89" y="139"/>
                      <a:pt x="88" y="139"/>
                    </a:cubicBezTo>
                    <a:cubicBezTo>
                      <a:pt x="64" y="139"/>
                      <a:pt x="40" y="139"/>
                      <a:pt x="15" y="140"/>
                    </a:cubicBezTo>
                    <a:cubicBezTo>
                      <a:pt x="15" y="135"/>
                      <a:pt x="14" y="130"/>
                      <a:pt x="14" y="126"/>
                    </a:cubicBezTo>
                    <a:cubicBezTo>
                      <a:pt x="14" y="125"/>
                      <a:pt x="14" y="125"/>
                      <a:pt x="14" y="125"/>
                    </a:cubicBezTo>
                    <a:cubicBezTo>
                      <a:pt x="25" y="125"/>
                      <a:pt x="35" y="124"/>
                      <a:pt x="46" y="122"/>
                    </a:cubicBezTo>
                    <a:cubicBezTo>
                      <a:pt x="46" y="122"/>
                      <a:pt x="46" y="121"/>
                      <a:pt x="46" y="121"/>
                    </a:cubicBezTo>
                    <a:cubicBezTo>
                      <a:pt x="35" y="122"/>
                      <a:pt x="25" y="123"/>
                      <a:pt x="14" y="124"/>
                    </a:cubicBezTo>
                    <a:cubicBezTo>
                      <a:pt x="14" y="117"/>
                      <a:pt x="15" y="109"/>
                      <a:pt x="17" y="102"/>
                    </a:cubicBezTo>
                    <a:cubicBezTo>
                      <a:pt x="43" y="102"/>
                      <a:pt x="69" y="102"/>
                      <a:pt x="95" y="103"/>
                    </a:cubicBezTo>
                    <a:cubicBezTo>
                      <a:pt x="95" y="103"/>
                      <a:pt x="95" y="102"/>
                      <a:pt x="95" y="102"/>
                    </a:cubicBezTo>
                    <a:cubicBezTo>
                      <a:pt x="69" y="101"/>
                      <a:pt x="43" y="100"/>
                      <a:pt x="17" y="101"/>
                    </a:cubicBezTo>
                    <a:cubicBezTo>
                      <a:pt x="20" y="90"/>
                      <a:pt x="24" y="80"/>
                      <a:pt x="29" y="70"/>
                    </a:cubicBezTo>
                    <a:cubicBezTo>
                      <a:pt x="58" y="70"/>
                      <a:pt x="86" y="69"/>
                      <a:pt x="114" y="68"/>
                    </a:cubicBezTo>
                    <a:cubicBezTo>
                      <a:pt x="115" y="68"/>
                      <a:pt x="115" y="67"/>
                      <a:pt x="114" y="67"/>
                    </a:cubicBezTo>
                    <a:cubicBezTo>
                      <a:pt x="86" y="67"/>
                      <a:pt x="58" y="68"/>
                      <a:pt x="30" y="68"/>
                    </a:cubicBezTo>
                    <a:cubicBezTo>
                      <a:pt x="34" y="63"/>
                      <a:pt x="38" y="58"/>
                      <a:pt x="42" y="53"/>
                    </a:cubicBezTo>
                    <a:cubicBezTo>
                      <a:pt x="58" y="53"/>
                      <a:pt x="74" y="52"/>
                      <a:pt x="91" y="50"/>
                    </a:cubicBezTo>
                    <a:cubicBezTo>
                      <a:pt x="91" y="50"/>
                      <a:pt x="91" y="48"/>
                      <a:pt x="90" y="48"/>
                    </a:cubicBezTo>
                    <a:cubicBezTo>
                      <a:pt x="75" y="50"/>
                      <a:pt x="59" y="52"/>
                      <a:pt x="43" y="52"/>
                    </a:cubicBezTo>
                    <a:cubicBezTo>
                      <a:pt x="48" y="47"/>
                      <a:pt x="53" y="42"/>
                      <a:pt x="59" y="38"/>
                    </a:cubicBezTo>
                    <a:cubicBezTo>
                      <a:pt x="85" y="37"/>
                      <a:pt x="112" y="35"/>
                      <a:pt x="139" y="33"/>
                    </a:cubicBezTo>
                    <a:cubicBezTo>
                      <a:pt x="140" y="33"/>
                      <a:pt x="140" y="31"/>
                      <a:pt x="139" y="32"/>
                    </a:cubicBezTo>
                    <a:cubicBezTo>
                      <a:pt x="113" y="33"/>
                      <a:pt x="87" y="34"/>
                      <a:pt x="61" y="36"/>
                    </a:cubicBezTo>
                    <a:cubicBezTo>
                      <a:pt x="69" y="32"/>
                      <a:pt x="77" y="28"/>
                      <a:pt x="86" y="25"/>
                    </a:cubicBezTo>
                    <a:cubicBezTo>
                      <a:pt x="177" y="0"/>
                      <a:pt x="269" y="105"/>
                      <a:pt x="215" y="189"/>
                    </a:cubicBezTo>
                    <a:cubicBezTo>
                      <a:pt x="183" y="239"/>
                      <a:pt x="117" y="241"/>
                      <a:pt x="66" y="2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181">
                <a:extLst>
                  <a:ext uri="{FF2B5EF4-FFF2-40B4-BE49-F238E27FC236}">
                    <a16:creationId xmlns:a16="http://schemas.microsoft.com/office/drawing/2014/main" id="{22552D8B-B290-4EB2-9D16-44A70E4ADFE9}"/>
                  </a:ext>
                </a:extLst>
              </p:cNvPr>
              <p:cNvSpPr>
                <a:spLocks noEditPoints="1"/>
              </p:cNvSpPr>
              <p:nvPr/>
            </p:nvSpPr>
            <p:spPr bwMode="auto">
              <a:xfrm>
                <a:off x="3764010" y="5233795"/>
                <a:ext cx="1068661" cy="933176"/>
              </a:xfrm>
              <a:custGeom>
                <a:avLst/>
                <a:gdLst>
                  <a:gd name="T0" fmla="*/ 352 w 476"/>
                  <a:gd name="T1" fmla="*/ 62 h 451"/>
                  <a:gd name="T2" fmla="*/ 189 w 476"/>
                  <a:gd name="T3" fmla="*/ 163 h 451"/>
                  <a:gd name="T4" fmla="*/ 24 w 476"/>
                  <a:gd name="T5" fmla="*/ 219 h 451"/>
                  <a:gd name="T6" fmla="*/ 118 w 476"/>
                  <a:gd name="T7" fmla="*/ 446 h 451"/>
                  <a:gd name="T8" fmla="*/ 203 w 476"/>
                  <a:gd name="T9" fmla="*/ 438 h 451"/>
                  <a:gd name="T10" fmla="*/ 287 w 476"/>
                  <a:gd name="T11" fmla="*/ 293 h 451"/>
                  <a:gd name="T12" fmla="*/ 397 w 476"/>
                  <a:gd name="T13" fmla="*/ 117 h 451"/>
                  <a:gd name="T14" fmla="*/ 274 w 476"/>
                  <a:gd name="T15" fmla="*/ 356 h 451"/>
                  <a:gd name="T16" fmla="*/ 118 w 476"/>
                  <a:gd name="T17" fmla="*/ 439 h 451"/>
                  <a:gd name="T18" fmla="*/ 81 w 476"/>
                  <a:gd name="T19" fmla="*/ 429 h 451"/>
                  <a:gd name="T20" fmla="*/ 14 w 476"/>
                  <a:gd name="T21" fmla="*/ 333 h 451"/>
                  <a:gd name="T22" fmla="*/ 236 w 476"/>
                  <a:gd name="T23" fmla="*/ 199 h 451"/>
                  <a:gd name="T24" fmla="*/ 412 w 476"/>
                  <a:gd name="T25" fmla="*/ 97 h 451"/>
                  <a:gd name="T26" fmla="*/ 422 w 476"/>
                  <a:gd name="T27" fmla="*/ 52 h 451"/>
                  <a:gd name="T28" fmla="*/ 389 w 476"/>
                  <a:gd name="T29" fmla="*/ 117 h 451"/>
                  <a:gd name="T30" fmla="*/ 397 w 476"/>
                  <a:gd name="T31" fmla="*/ 84 h 451"/>
                  <a:gd name="T32" fmla="*/ 368 w 476"/>
                  <a:gd name="T33" fmla="*/ 134 h 451"/>
                  <a:gd name="T34" fmla="*/ 375 w 476"/>
                  <a:gd name="T35" fmla="*/ 98 h 451"/>
                  <a:gd name="T36" fmla="*/ 365 w 476"/>
                  <a:gd name="T37" fmla="*/ 136 h 451"/>
                  <a:gd name="T38" fmla="*/ 354 w 476"/>
                  <a:gd name="T39" fmla="*/ 113 h 451"/>
                  <a:gd name="T40" fmla="*/ 341 w 476"/>
                  <a:gd name="T41" fmla="*/ 158 h 451"/>
                  <a:gd name="T42" fmla="*/ 335 w 476"/>
                  <a:gd name="T43" fmla="*/ 122 h 451"/>
                  <a:gd name="T44" fmla="*/ 323 w 476"/>
                  <a:gd name="T45" fmla="*/ 174 h 451"/>
                  <a:gd name="T46" fmla="*/ 311 w 476"/>
                  <a:gd name="T47" fmla="*/ 157 h 451"/>
                  <a:gd name="T48" fmla="*/ 303 w 476"/>
                  <a:gd name="T49" fmla="*/ 192 h 451"/>
                  <a:gd name="T50" fmla="*/ 294 w 476"/>
                  <a:gd name="T51" fmla="*/ 165 h 451"/>
                  <a:gd name="T52" fmla="*/ 285 w 476"/>
                  <a:gd name="T53" fmla="*/ 208 h 451"/>
                  <a:gd name="T54" fmla="*/ 278 w 476"/>
                  <a:gd name="T55" fmla="*/ 186 h 451"/>
                  <a:gd name="T56" fmla="*/ 268 w 476"/>
                  <a:gd name="T57" fmla="*/ 223 h 451"/>
                  <a:gd name="T58" fmla="*/ 257 w 476"/>
                  <a:gd name="T59" fmla="*/ 211 h 451"/>
                  <a:gd name="T60" fmla="*/ 263 w 476"/>
                  <a:gd name="T61" fmla="*/ 182 h 451"/>
                  <a:gd name="T62" fmla="*/ 256 w 476"/>
                  <a:gd name="T63" fmla="*/ 210 h 451"/>
                  <a:gd name="T64" fmla="*/ 244 w 476"/>
                  <a:gd name="T65" fmla="*/ 195 h 451"/>
                  <a:gd name="T66" fmla="*/ 247 w 476"/>
                  <a:gd name="T67" fmla="*/ 177 h 451"/>
                  <a:gd name="T68" fmla="*/ 229 w 476"/>
                  <a:gd name="T69" fmla="*/ 183 h 451"/>
                  <a:gd name="T70" fmla="*/ 377 w 476"/>
                  <a:gd name="T71" fmla="*/ 47 h 451"/>
                  <a:gd name="T72" fmla="*/ 433 w 476"/>
                  <a:gd name="T73" fmla="*/ 73 h 451"/>
                  <a:gd name="T74" fmla="*/ 436 w 476"/>
                  <a:gd name="T75" fmla="*/ 59 h 451"/>
                  <a:gd name="T76" fmla="*/ 412 w 476"/>
                  <a:gd name="T77" fmla="*/ 97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6" h="451">
                    <a:moveTo>
                      <a:pt x="441" y="27"/>
                    </a:moveTo>
                    <a:cubicBezTo>
                      <a:pt x="410" y="0"/>
                      <a:pt x="372" y="43"/>
                      <a:pt x="352" y="62"/>
                    </a:cubicBezTo>
                    <a:cubicBezTo>
                      <a:pt x="309" y="101"/>
                      <a:pt x="264" y="138"/>
                      <a:pt x="225" y="180"/>
                    </a:cubicBezTo>
                    <a:cubicBezTo>
                      <a:pt x="214" y="172"/>
                      <a:pt x="202" y="167"/>
                      <a:pt x="189" y="163"/>
                    </a:cubicBezTo>
                    <a:cubicBezTo>
                      <a:pt x="157" y="153"/>
                      <a:pt x="123" y="160"/>
                      <a:pt x="92" y="170"/>
                    </a:cubicBezTo>
                    <a:cubicBezTo>
                      <a:pt x="64" y="179"/>
                      <a:pt x="40" y="194"/>
                      <a:pt x="24" y="219"/>
                    </a:cubicBezTo>
                    <a:cubicBezTo>
                      <a:pt x="7" y="246"/>
                      <a:pt x="2" y="278"/>
                      <a:pt x="4" y="309"/>
                    </a:cubicBezTo>
                    <a:cubicBezTo>
                      <a:pt x="10" y="370"/>
                      <a:pt x="49" y="443"/>
                      <a:pt x="118" y="446"/>
                    </a:cubicBezTo>
                    <a:cubicBezTo>
                      <a:pt x="119" y="446"/>
                      <a:pt x="119" y="446"/>
                      <a:pt x="119" y="446"/>
                    </a:cubicBezTo>
                    <a:cubicBezTo>
                      <a:pt x="147" y="451"/>
                      <a:pt x="176" y="450"/>
                      <a:pt x="203" y="438"/>
                    </a:cubicBezTo>
                    <a:cubicBezTo>
                      <a:pt x="228" y="427"/>
                      <a:pt x="255" y="405"/>
                      <a:pt x="270" y="382"/>
                    </a:cubicBezTo>
                    <a:cubicBezTo>
                      <a:pt x="287" y="357"/>
                      <a:pt x="290" y="322"/>
                      <a:pt x="287" y="293"/>
                    </a:cubicBezTo>
                    <a:cubicBezTo>
                      <a:pt x="285" y="272"/>
                      <a:pt x="280" y="251"/>
                      <a:pt x="270" y="232"/>
                    </a:cubicBezTo>
                    <a:cubicBezTo>
                      <a:pt x="313" y="194"/>
                      <a:pt x="355" y="156"/>
                      <a:pt x="397" y="117"/>
                    </a:cubicBezTo>
                    <a:cubicBezTo>
                      <a:pt x="415" y="100"/>
                      <a:pt x="476" y="58"/>
                      <a:pt x="441" y="27"/>
                    </a:cubicBezTo>
                    <a:close/>
                    <a:moveTo>
                      <a:pt x="274" y="356"/>
                    </a:moveTo>
                    <a:cubicBezTo>
                      <a:pt x="266" y="386"/>
                      <a:pt x="237" y="412"/>
                      <a:pt x="211" y="427"/>
                    </a:cubicBezTo>
                    <a:cubicBezTo>
                      <a:pt x="183" y="442"/>
                      <a:pt x="149" y="447"/>
                      <a:pt x="118" y="439"/>
                    </a:cubicBezTo>
                    <a:cubicBezTo>
                      <a:pt x="117" y="438"/>
                      <a:pt x="116" y="439"/>
                      <a:pt x="115" y="439"/>
                    </a:cubicBezTo>
                    <a:cubicBezTo>
                      <a:pt x="104" y="436"/>
                      <a:pt x="92" y="434"/>
                      <a:pt x="81" y="429"/>
                    </a:cubicBezTo>
                    <a:cubicBezTo>
                      <a:pt x="81" y="428"/>
                      <a:pt x="80" y="428"/>
                      <a:pt x="80" y="429"/>
                    </a:cubicBezTo>
                    <a:cubicBezTo>
                      <a:pt x="46" y="409"/>
                      <a:pt x="23" y="375"/>
                      <a:pt x="14" y="333"/>
                    </a:cubicBezTo>
                    <a:cubicBezTo>
                      <a:pt x="0" y="273"/>
                      <a:pt x="17" y="205"/>
                      <a:pt x="79" y="181"/>
                    </a:cubicBezTo>
                    <a:cubicBezTo>
                      <a:pt x="132" y="160"/>
                      <a:pt x="192" y="158"/>
                      <a:pt x="236" y="199"/>
                    </a:cubicBezTo>
                    <a:cubicBezTo>
                      <a:pt x="278" y="238"/>
                      <a:pt x="290" y="302"/>
                      <a:pt x="274" y="356"/>
                    </a:cubicBezTo>
                    <a:close/>
                    <a:moveTo>
                      <a:pt x="412" y="97"/>
                    </a:moveTo>
                    <a:cubicBezTo>
                      <a:pt x="417" y="82"/>
                      <a:pt x="421" y="68"/>
                      <a:pt x="423" y="52"/>
                    </a:cubicBezTo>
                    <a:cubicBezTo>
                      <a:pt x="423" y="51"/>
                      <a:pt x="422" y="51"/>
                      <a:pt x="422" y="52"/>
                    </a:cubicBezTo>
                    <a:cubicBezTo>
                      <a:pt x="419" y="68"/>
                      <a:pt x="414" y="84"/>
                      <a:pt x="409" y="100"/>
                    </a:cubicBezTo>
                    <a:cubicBezTo>
                      <a:pt x="402" y="106"/>
                      <a:pt x="395" y="112"/>
                      <a:pt x="389" y="117"/>
                    </a:cubicBezTo>
                    <a:cubicBezTo>
                      <a:pt x="392" y="106"/>
                      <a:pt x="395" y="95"/>
                      <a:pt x="398" y="84"/>
                    </a:cubicBezTo>
                    <a:cubicBezTo>
                      <a:pt x="399" y="83"/>
                      <a:pt x="397" y="83"/>
                      <a:pt x="397" y="84"/>
                    </a:cubicBezTo>
                    <a:cubicBezTo>
                      <a:pt x="393" y="95"/>
                      <a:pt x="390" y="107"/>
                      <a:pt x="387" y="118"/>
                    </a:cubicBezTo>
                    <a:cubicBezTo>
                      <a:pt x="379" y="125"/>
                      <a:pt x="372" y="130"/>
                      <a:pt x="368" y="134"/>
                    </a:cubicBezTo>
                    <a:cubicBezTo>
                      <a:pt x="370" y="122"/>
                      <a:pt x="373" y="110"/>
                      <a:pt x="376" y="98"/>
                    </a:cubicBezTo>
                    <a:cubicBezTo>
                      <a:pt x="376" y="97"/>
                      <a:pt x="375" y="97"/>
                      <a:pt x="375" y="98"/>
                    </a:cubicBezTo>
                    <a:cubicBezTo>
                      <a:pt x="371" y="110"/>
                      <a:pt x="368" y="123"/>
                      <a:pt x="366" y="135"/>
                    </a:cubicBezTo>
                    <a:cubicBezTo>
                      <a:pt x="366" y="135"/>
                      <a:pt x="366" y="136"/>
                      <a:pt x="365" y="136"/>
                    </a:cubicBezTo>
                    <a:cubicBezTo>
                      <a:pt x="358" y="143"/>
                      <a:pt x="350" y="150"/>
                      <a:pt x="342" y="156"/>
                    </a:cubicBezTo>
                    <a:cubicBezTo>
                      <a:pt x="347" y="142"/>
                      <a:pt x="350" y="128"/>
                      <a:pt x="354" y="113"/>
                    </a:cubicBezTo>
                    <a:cubicBezTo>
                      <a:pt x="354" y="112"/>
                      <a:pt x="353" y="112"/>
                      <a:pt x="352" y="113"/>
                    </a:cubicBezTo>
                    <a:cubicBezTo>
                      <a:pt x="349" y="128"/>
                      <a:pt x="344" y="143"/>
                      <a:pt x="341" y="158"/>
                    </a:cubicBezTo>
                    <a:cubicBezTo>
                      <a:pt x="335" y="163"/>
                      <a:pt x="330" y="168"/>
                      <a:pt x="324" y="173"/>
                    </a:cubicBezTo>
                    <a:cubicBezTo>
                      <a:pt x="328" y="156"/>
                      <a:pt x="331" y="139"/>
                      <a:pt x="335" y="122"/>
                    </a:cubicBezTo>
                    <a:cubicBezTo>
                      <a:pt x="335" y="121"/>
                      <a:pt x="334" y="120"/>
                      <a:pt x="334" y="121"/>
                    </a:cubicBezTo>
                    <a:cubicBezTo>
                      <a:pt x="329" y="139"/>
                      <a:pt x="326" y="156"/>
                      <a:pt x="323" y="174"/>
                    </a:cubicBezTo>
                    <a:cubicBezTo>
                      <a:pt x="317" y="179"/>
                      <a:pt x="310" y="185"/>
                      <a:pt x="304" y="191"/>
                    </a:cubicBezTo>
                    <a:cubicBezTo>
                      <a:pt x="307" y="179"/>
                      <a:pt x="309" y="168"/>
                      <a:pt x="311" y="157"/>
                    </a:cubicBezTo>
                    <a:cubicBezTo>
                      <a:pt x="312" y="156"/>
                      <a:pt x="310" y="156"/>
                      <a:pt x="310" y="157"/>
                    </a:cubicBezTo>
                    <a:cubicBezTo>
                      <a:pt x="308" y="168"/>
                      <a:pt x="305" y="180"/>
                      <a:pt x="303" y="192"/>
                    </a:cubicBezTo>
                    <a:cubicBezTo>
                      <a:pt x="297" y="197"/>
                      <a:pt x="292" y="202"/>
                      <a:pt x="286" y="207"/>
                    </a:cubicBezTo>
                    <a:cubicBezTo>
                      <a:pt x="289" y="193"/>
                      <a:pt x="292" y="179"/>
                      <a:pt x="294" y="165"/>
                    </a:cubicBezTo>
                    <a:cubicBezTo>
                      <a:pt x="294" y="164"/>
                      <a:pt x="292" y="163"/>
                      <a:pt x="292" y="164"/>
                    </a:cubicBezTo>
                    <a:cubicBezTo>
                      <a:pt x="290" y="179"/>
                      <a:pt x="288" y="194"/>
                      <a:pt x="285" y="208"/>
                    </a:cubicBezTo>
                    <a:cubicBezTo>
                      <a:pt x="280" y="213"/>
                      <a:pt x="275" y="217"/>
                      <a:pt x="270" y="222"/>
                    </a:cubicBezTo>
                    <a:cubicBezTo>
                      <a:pt x="272" y="210"/>
                      <a:pt x="275" y="198"/>
                      <a:pt x="278" y="186"/>
                    </a:cubicBezTo>
                    <a:cubicBezTo>
                      <a:pt x="278" y="185"/>
                      <a:pt x="277" y="185"/>
                      <a:pt x="277" y="185"/>
                    </a:cubicBezTo>
                    <a:cubicBezTo>
                      <a:pt x="274" y="198"/>
                      <a:pt x="271" y="211"/>
                      <a:pt x="268" y="223"/>
                    </a:cubicBezTo>
                    <a:cubicBezTo>
                      <a:pt x="268" y="224"/>
                      <a:pt x="267" y="224"/>
                      <a:pt x="267" y="225"/>
                    </a:cubicBezTo>
                    <a:cubicBezTo>
                      <a:pt x="264" y="220"/>
                      <a:pt x="261" y="216"/>
                      <a:pt x="257" y="211"/>
                    </a:cubicBezTo>
                    <a:cubicBezTo>
                      <a:pt x="257" y="211"/>
                      <a:pt x="257" y="211"/>
                      <a:pt x="257" y="211"/>
                    </a:cubicBezTo>
                    <a:cubicBezTo>
                      <a:pt x="258" y="201"/>
                      <a:pt x="260" y="191"/>
                      <a:pt x="263" y="182"/>
                    </a:cubicBezTo>
                    <a:cubicBezTo>
                      <a:pt x="263" y="181"/>
                      <a:pt x="261" y="180"/>
                      <a:pt x="261" y="181"/>
                    </a:cubicBezTo>
                    <a:cubicBezTo>
                      <a:pt x="259" y="191"/>
                      <a:pt x="257" y="200"/>
                      <a:pt x="256" y="210"/>
                    </a:cubicBezTo>
                    <a:cubicBezTo>
                      <a:pt x="252" y="205"/>
                      <a:pt x="248" y="200"/>
                      <a:pt x="243" y="195"/>
                    </a:cubicBezTo>
                    <a:cubicBezTo>
                      <a:pt x="244" y="195"/>
                      <a:pt x="244" y="195"/>
                      <a:pt x="244" y="195"/>
                    </a:cubicBezTo>
                    <a:cubicBezTo>
                      <a:pt x="244" y="189"/>
                      <a:pt x="246" y="183"/>
                      <a:pt x="248" y="178"/>
                    </a:cubicBezTo>
                    <a:cubicBezTo>
                      <a:pt x="249" y="177"/>
                      <a:pt x="247" y="176"/>
                      <a:pt x="247" y="177"/>
                    </a:cubicBezTo>
                    <a:cubicBezTo>
                      <a:pt x="244" y="182"/>
                      <a:pt x="243" y="188"/>
                      <a:pt x="243" y="195"/>
                    </a:cubicBezTo>
                    <a:cubicBezTo>
                      <a:pt x="238" y="190"/>
                      <a:pt x="233" y="186"/>
                      <a:pt x="229" y="183"/>
                    </a:cubicBezTo>
                    <a:cubicBezTo>
                      <a:pt x="263" y="155"/>
                      <a:pt x="295" y="123"/>
                      <a:pt x="327" y="93"/>
                    </a:cubicBezTo>
                    <a:cubicBezTo>
                      <a:pt x="344" y="77"/>
                      <a:pt x="360" y="62"/>
                      <a:pt x="377" y="47"/>
                    </a:cubicBezTo>
                    <a:cubicBezTo>
                      <a:pt x="392" y="34"/>
                      <a:pt x="414" y="16"/>
                      <a:pt x="434" y="30"/>
                    </a:cubicBezTo>
                    <a:cubicBezTo>
                      <a:pt x="450" y="41"/>
                      <a:pt x="445" y="57"/>
                      <a:pt x="433" y="73"/>
                    </a:cubicBezTo>
                    <a:cubicBezTo>
                      <a:pt x="435" y="69"/>
                      <a:pt x="436" y="64"/>
                      <a:pt x="437" y="59"/>
                    </a:cubicBezTo>
                    <a:cubicBezTo>
                      <a:pt x="438" y="58"/>
                      <a:pt x="436" y="58"/>
                      <a:pt x="436" y="59"/>
                    </a:cubicBezTo>
                    <a:cubicBezTo>
                      <a:pt x="434" y="65"/>
                      <a:pt x="432" y="71"/>
                      <a:pt x="430" y="77"/>
                    </a:cubicBezTo>
                    <a:cubicBezTo>
                      <a:pt x="425" y="84"/>
                      <a:pt x="419" y="90"/>
                      <a:pt x="412" y="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182">
                <a:extLst>
                  <a:ext uri="{FF2B5EF4-FFF2-40B4-BE49-F238E27FC236}">
                    <a16:creationId xmlns:a16="http://schemas.microsoft.com/office/drawing/2014/main" id="{0FEB9508-3872-4D0E-928C-32DE543C7A4D}"/>
                  </a:ext>
                </a:extLst>
              </p:cNvPr>
              <p:cNvSpPr>
                <a:spLocks/>
              </p:cNvSpPr>
              <p:nvPr/>
            </p:nvSpPr>
            <p:spPr bwMode="auto">
              <a:xfrm>
                <a:off x="3894928" y="5982772"/>
                <a:ext cx="115696" cy="6089"/>
              </a:xfrm>
              <a:custGeom>
                <a:avLst/>
                <a:gdLst>
                  <a:gd name="T0" fmla="*/ 51 w 52"/>
                  <a:gd name="T1" fmla="*/ 1 h 3"/>
                  <a:gd name="T2" fmla="*/ 0 w 52"/>
                  <a:gd name="T3" fmla="*/ 1 h 3"/>
                  <a:gd name="T4" fmla="*/ 0 w 52"/>
                  <a:gd name="T5" fmla="*/ 2 h 3"/>
                  <a:gd name="T6" fmla="*/ 51 w 52"/>
                  <a:gd name="T7" fmla="*/ 3 h 3"/>
                  <a:gd name="T8" fmla="*/ 51 w 52"/>
                  <a:gd name="T9" fmla="*/ 1 h 3"/>
                </a:gdLst>
                <a:ahLst/>
                <a:cxnLst>
                  <a:cxn ang="0">
                    <a:pos x="T0" y="T1"/>
                  </a:cxn>
                  <a:cxn ang="0">
                    <a:pos x="T2" y="T3"/>
                  </a:cxn>
                  <a:cxn ang="0">
                    <a:pos x="T4" y="T5"/>
                  </a:cxn>
                  <a:cxn ang="0">
                    <a:pos x="T6" y="T7"/>
                  </a:cxn>
                  <a:cxn ang="0">
                    <a:pos x="T8" y="T9"/>
                  </a:cxn>
                </a:cxnLst>
                <a:rect l="0" t="0" r="r" b="b"/>
                <a:pathLst>
                  <a:path w="52" h="3">
                    <a:moveTo>
                      <a:pt x="51" y="1"/>
                    </a:moveTo>
                    <a:cubicBezTo>
                      <a:pt x="34" y="0"/>
                      <a:pt x="17" y="1"/>
                      <a:pt x="0" y="1"/>
                    </a:cubicBezTo>
                    <a:cubicBezTo>
                      <a:pt x="0" y="1"/>
                      <a:pt x="0" y="2"/>
                      <a:pt x="0" y="2"/>
                    </a:cubicBezTo>
                    <a:cubicBezTo>
                      <a:pt x="17" y="2"/>
                      <a:pt x="34" y="3"/>
                      <a:pt x="51" y="3"/>
                    </a:cubicBezTo>
                    <a:cubicBezTo>
                      <a:pt x="52" y="3"/>
                      <a:pt x="52" y="1"/>
                      <a:pt x="5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183">
                <a:extLst>
                  <a:ext uri="{FF2B5EF4-FFF2-40B4-BE49-F238E27FC236}">
                    <a16:creationId xmlns:a16="http://schemas.microsoft.com/office/drawing/2014/main" id="{6306CAA4-F9E0-4F2E-9F6F-62DE4C076269}"/>
                  </a:ext>
                </a:extLst>
              </p:cNvPr>
              <p:cNvSpPr>
                <a:spLocks/>
              </p:cNvSpPr>
              <p:nvPr/>
            </p:nvSpPr>
            <p:spPr bwMode="auto">
              <a:xfrm>
                <a:off x="3862959" y="5762037"/>
                <a:ext cx="141574" cy="9134"/>
              </a:xfrm>
              <a:custGeom>
                <a:avLst/>
                <a:gdLst>
                  <a:gd name="T0" fmla="*/ 62 w 63"/>
                  <a:gd name="T1" fmla="*/ 0 h 5"/>
                  <a:gd name="T2" fmla="*/ 1 w 63"/>
                  <a:gd name="T3" fmla="*/ 2 h 5"/>
                  <a:gd name="T4" fmla="*/ 1 w 63"/>
                  <a:gd name="T5" fmla="*/ 3 h 5"/>
                  <a:gd name="T6" fmla="*/ 62 w 63"/>
                  <a:gd name="T7" fmla="*/ 1 h 5"/>
                  <a:gd name="T8" fmla="*/ 62 w 63"/>
                  <a:gd name="T9" fmla="*/ 0 h 5"/>
                </a:gdLst>
                <a:ahLst/>
                <a:cxnLst>
                  <a:cxn ang="0">
                    <a:pos x="T0" y="T1"/>
                  </a:cxn>
                  <a:cxn ang="0">
                    <a:pos x="T2" y="T3"/>
                  </a:cxn>
                  <a:cxn ang="0">
                    <a:pos x="T4" y="T5"/>
                  </a:cxn>
                  <a:cxn ang="0">
                    <a:pos x="T6" y="T7"/>
                  </a:cxn>
                  <a:cxn ang="0">
                    <a:pos x="T8" y="T9"/>
                  </a:cxn>
                </a:cxnLst>
                <a:rect l="0" t="0" r="r" b="b"/>
                <a:pathLst>
                  <a:path w="63" h="5">
                    <a:moveTo>
                      <a:pt x="62" y="0"/>
                    </a:moveTo>
                    <a:cubicBezTo>
                      <a:pt x="42" y="2"/>
                      <a:pt x="21" y="2"/>
                      <a:pt x="1" y="2"/>
                    </a:cubicBezTo>
                    <a:cubicBezTo>
                      <a:pt x="0" y="2"/>
                      <a:pt x="0" y="3"/>
                      <a:pt x="1" y="3"/>
                    </a:cubicBezTo>
                    <a:cubicBezTo>
                      <a:pt x="21" y="5"/>
                      <a:pt x="42" y="4"/>
                      <a:pt x="62" y="1"/>
                    </a:cubicBezTo>
                    <a:cubicBezTo>
                      <a:pt x="63" y="1"/>
                      <a:pt x="63" y="0"/>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98" name="组合 197">
              <a:extLst>
                <a:ext uri="{FF2B5EF4-FFF2-40B4-BE49-F238E27FC236}">
                  <a16:creationId xmlns:a16="http://schemas.microsoft.com/office/drawing/2014/main" id="{B5DF80D2-4BD0-45EC-B037-CFE51AAD9F77}"/>
                </a:ext>
              </a:extLst>
            </p:cNvPr>
            <p:cNvGrpSpPr/>
            <p:nvPr/>
          </p:nvGrpSpPr>
          <p:grpSpPr>
            <a:xfrm>
              <a:off x="5405444" y="1594715"/>
              <a:ext cx="549553" cy="657638"/>
              <a:chOff x="4436870" y="2862038"/>
              <a:chExt cx="549553" cy="657638"/>
            </a:xfrm>
            <a:solidFill>
              <a:schemeClr val="bg1"/>
            </a:solidFill>
          </p:grpSpPr>
          <p:sp>
            <p:nvSpPr>
              <p:cNvPr id="183" name="Freeform 184">
                <a:extLst>
                  <a:ext uri="{FF2B5EF4-FFF2-40B4-BE49-F238E27FC236}">
                    <a16:creationId xmlns:a16="http://schemas.microsoft.com/office/drawing/2014/main" id="{323B09E4-7B50-4FFF-A473-10443379C8DE}"/>
                  </a:ext>
                </a:extLst>
              </p:cNvPr>
              <p:cNvSpPr>
                <a:spLocks/>
              </p:cNvSpPr>
              <p:nvPr/>
            </p:nvSpPr>
            <p:spPr bwMode="auto">
              <a:xfrm>
                <a:off x="4771778" y="3160410"/>
                <a:ext cx="105039" cy="301417"/>
              </a:xfrm>
              <a:custGeom>
                <a:avLst/>
                <a:gdLst>
                  <a:gd name="T0" fmla="*/ 44 w 47"/>
                  <a:gd name="T1" fmla="*/ 2 h 146"/>
                  <a:gd name="T2" fmla="*/ 1 w 47"/>
                  <a:gd name="T3" fmla="*/ 145 h 146"/>
                  <a:gd name="T4" fmla="*/ 2 w 47"/>
                  <a:gd name="T5" fmla="*/ 145 h 146"/>
                  <a:gd name="T6" fmla="*/ 46 w 47"/>
                  <a:gd name="T7" fmla="*/ 3 h 146"/>
                  <a:gd name="T8" fmla="*/ 44 w 47"/>
                  <a:gd name="T9" fmla="*/ 2 h 146"/>
                </a:gdLst>
                <a:ahLst/>
                <a:cxnLst>
                  <a:cxn ang="0">
                    <a:pos x="T0" y="T1"/>
                  </a:cxn>
                  <a:cxn ang="0">
                    <a:pos x="T2" y="T3"/>
                  </a:cxn>
                  <a:cxn ang="0">
                    <a:pos x="T4" y="T5"/>
                  </a:cxn>
                  <a:cxn ang="0">
                    <a:pos x="T6" y="T7"/>
                  </a:cxn>
                  <a:cxn ang="0">
                    <a:pos x="T8" y="T9"/>
                  </a:cxn>
                </a:cxnLst>
                <a:rect l="0" t="0" r="r" b="b"/>
                <a:pathLst>
                  <a:path w="47" h="146">
                    <a:moveTo>
                      <a:pt x="44" y="2"/>
                    </a:moveTo>
                    <a:cubicBezTo>
                      <a:pt x="29" y="50"/>
                      <a:pt x="15" y="97"/>
                      <a:pt x="1" y="145"/>
                    </a:cubicBezTo>
                    <a:cubicBezTo>
                      <a:pt x="0" y="146"/>
                      <a:pt x="2" y="146"/>
                      <a:pt x="2" y="145"/>
                    </a:cubicBezTo>
                    <a:cubicBezTo>
                      <a:pt x="21" y="100"/>
                      <a:pt x="36" y="51"/>
                      <a:pt x="46" y="3"/>
                    </a:cubicBezTo>
                    <a:cubicBezTo>
                      <a:pt x="47" y="1"/>
                      <a:pt x="44" y="0"/>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185">
                <a:extLst>
                  <a:ext uri="{FF2B5EF4-FFF2-40B4-BE49-F238E27FC236}">
                    <a16:creationId xmlns:a16="http://schemas.microsoft.com/office/drawing/2014/main" id="{F5D83705-3F82-476B-B4C1-3B98C4223A4D}"/>
                  </a:ext>
                </a:extLst>
              </p:cNvPr>
              <p:cNvSpPr>
                <a:spLocks/>
              </p:cNvSpPr>
              <p:nvPr/>
            </p:nvSpPr>
            <p:spPr bwMode="auto">
              <a:xfrm>
                <a:off x="4857028" y="3038625"/>
                <a:ext cx="65459" cy="219213"/>
              </a:xfrm>
              <a:custGeom>
                <a:avLst/>
                <a:gdLst>
                  <a:gd name="T0" fmla="*/ 27 w 29"/>
                  <a:gd name="T1" fmla="*/ 1 h 106"/>
                  <a:gd name="T2" fmla="*/ 0 w 29"/>
                  <a:gd name="T3" fmla="*/ 105 h 106"/>
                  <a:gd name="T4" fmla="*/ 1 w 29"/>
                  <a:gd name="T5" fmla="*/ 105 h 106"/>
                  <a:gd name="T6" fmla="*/ 29 w 29"/>
                  <a:gd name="T7" fmla="*/ 2 h 106"/>
                  <a:gd name="T8" fmla="*/ 27 w 29"/>
                  <a:gd name="T9" fmla="*/ 1 h 106"/>
                </a:gdLst>
                <a:ahLst/>
                <a:cxnLst>
                  <a:cxn ang="0">
                    <a:pos x="T0" y="T1"/>
                  </a:cxn>
                  <a:cxn ang="0">
                    <a:pos x="T2" y="T3"/>
                  </a:cxn>
                  <a:cxn ang="0">
                    <a:pos x="T4" y="T5"/>
                  </a:cxn>
                  <a:cxn ang="0">
                    <a:pos x="T6" y="T7"/>
                  </a:cxn>
                  <a:cxn ang="0">
                    <a:pos x="T8" y="T9"/>
                  </a:cxn>
                </a:cxnLst>
                <a:rect l="0" t="0" r="r" b="b"/>
                <a:pathLst>
                  <a:path w="29" h="106">
                    <a:moveTo>
                      <a:pt x="27" y="1"/>
                    </a:moveTo>
                    <a:cubicBezTo>
                      <a:pt x="15" y="35"/>
                      <a:pt x="8" y="70"/>
                      <a:pt x="0" y="105"/>
                    </a:cubicBezTo>
                    <a:cubicBezTo>
                      <a:pt x="0" y="105"/>
                      <a:pt x="0" y="106"/>
                      <a:pt x="1" y="105"/>
                    </a:cubicBezTo>
                    <a:cubicBezTo>
                      <a:pt x="11" y="71"/>
                      <a:pt x="22" y="37"/>
                      <a:pt x="29" y="2"/>
                    </a:cubicBezTo>
                    <a:cubicBezTo>
                      <a:pt x="29" y="0"/>
                      <a:pt x="27" y="0"/>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186">
                <a:extLst>
                  <a:ext uri="{FF2B5EF4-FFF2-40B4-BE49-F238E27FC236}">
                    <a16:creationId xmlns:a16="http://schemas.microsoft.com/office/drawing/2014/main" id="{8C8B2684-E600-4F83-979A-2F6D5C337C56}"/>
                  </a:ext>
                </a:extLst>
              </p:cNvPr>
              <p:cNvSpPr>
                <a:spLocks/>
              </p:cNvSpPr>
              <p:nvPr/>
            </p:nvSpPr>
            <p:spPr bwMode="auto">
              <a:xfrm>
                <a:off x="4535820" y="3431381"/>
                <a:ext cx="197900" cy="53281"/>
              </a:xfrm>
              <a:custGeom>
                <a:avLst/>
                <a:gdLst>
                  <a:gd name="T0" fmla="*/ 87 w 88"/>
                  <a:gd name="T1" fmla="*/ 24 h 26"/>
                  <a:gd name="T2" fmla="*/ 1 w 88"/>
                  <a:gd name="T3" fmla="*/ 1 h 26"/>
                  <a:gd name="T4" fmla="*/ 1 w 88"/>
                  <a:gd name="T5" fmla="*/ 1 h 26"/>
                  <a:gd name="T6" fmla="*/ 86 w 88"/>
                  <a:gd name="T7" fmla="*/ 26 h 26"/>
                  <a:gd name="T8" fmla="*/ 87 w 88"/>
                  <a:gd name="T9" fmla="*/ 24 h 26"/>
                </a:gdLst>
                <a:ahLst/>
                <a:cxnLst>
                  <a:cxn ang="0">
                    <a:pos x="T0" y="T1"/>
                  </a:cxn>
                  <a:cxn ang="0">
                    <a:pos x="T2" y="T3"/>
                  </a:cxn>
                  <a:cxn ang="0">
                    <a:pos x="T4" y="T5"/>
                  </a:cxn>
                  <a:cxn ang="0">
                    <a:pos x="T6" y="T7"/>
                  </a:cxn>
                  <a:cxn ang="0">
                    <a:pos x="T8" y="T9"/>
                  </a:cxn>
                </a:cxnLst>
                <a:rect l="0" t="0" r="r" b="b"/>
                <a:pathLst>
                  <a:path w="88" h="26">
                    <a:moveTo>
                      <a:pt x="87" y="24"/>
                    </a:moveTo>
                    <a:cubicBezTo>
                      <a:pt x="60" y="13"/>
                      <a:pt x="30" y="6"/>
                      <a:pt x="1" y="1"/>
                    </a:cubicBezTo>
                    <a:cubicBezTo>
                      <a:pt x="1" y="0"/>
                      <a:pt x="0" y="1"/>
                      <a:pt x="1" y="1"/>
                    </a:cubicBezTo>
                    <a:cubicBezTo>
                      <a:pt x="30" y="9"/>
                      <a:pt x="58" y="19"/>
                      <a:pt x="86" y="26"/>
                    </a:cubicBezTo>
                    <a:cubicBezTo>
                      <a:pt x="87" y="26"/>
                      <a:pt x="88" y="25"/>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187">
                <a:extLst>
                  <a:ext uri="{FF2B5EF4-FFF2-40B4-BE49-F238E27FC236}">
                    <a16:creationId xmlns:a16="http://schemas.microsoft.com/office/drawing/2014/main" id="{0B5BE678-5306-4668-B6A1-6DC5EC62B51E}"/>
                  </a:ext>
                </a:extLst>
              </p:cNvPr>
              <p:cNvSpPr>
                <a:spLocks noEditPoints="1"/>
              </p:cNvSpPr>
              <p:nvPr/>
            </p:nvSpPr>
            <p:spPr bwMode="auto">
              <a:xfrm>
                <a:off x="4436870" y="2862038"/>
                <a:ext cx="549553" cy="657638"/>
              </a:xfrm>
              <a:custGeom>
                <a:avLst/>
                <a:gdLst>
                  <a:gd name="T0" fmla="*/ 172 w 245"/>
                  <a:gd name="T1" fmla="*/ 28 h 318"/>
                  <a:gd name="T2" fmla="*/ 113 w 245"/>
                  <a:gd name="T3" fmla="*/ 13 h 318"/>
                  <a:gd name="T4" fmla="*/ 52 w 245"/>
                  <a:gd name="T5" fmla="*/ 23 h 318"/>
                  <a:gd name="T6" fmla="*/ 1 w 245"/>
                  <a:gd name="T7" fmla="*/ 236 h 318"/>
                  <a:gd name="T8" fmla="*/ 21 w 245"/>
                  <a:gd name="T9" fmla="*/ 274 h 318"/>
                  <a:gd name="T10" fmla="*/ 161 w 245"/>
                  <a:gd name="T11" fmla="*/ 301 h 318"/>
                  <a:gd name="T12" fmla="*/ 228 w 245"/>
                  <a:gd name="T13" fmla="*/ 82 h 318"/>
                  <a:gd name="T14" fmla="*/ 179 w 245"/>
                  <a:gd name="T15" fmla="*/ 36 h 318"/>
                  <a:gd name="T16" fmla="*/ 175 w 245"/>
                  <a:gd name="T17" fmla="*/ 45 h 318"/>
                  <a:gd name="T18" fmla="*/ 167 w 245"/>
                  <a:gd name="T19" fmla="*/ 42 h 318"/>
                  <a:gd name="T20" fmla="*/ 166 w 245"/>
                  <a:gd name="T21" fmla="*/ 32 h 318"/>
                  <a:gd name="T22" fmla="*/ 119 w 245"/>
                  <a:gd name="T23" fmla="*/ 18 h 318"/>
                  <a:gd name="T24" fmla="*/ 116 w 245"/>
                  <a:gd name="T25" fmla="*/ 29 h 318"/>
                  <a:gd name="T26" fmla="*/ 105 w 245"/>
                  <a:gd name="T27" fmla="*/ 16 h 318"/>
                  <a:gd name="T28" fmla="*/ 80 w 245"/>
                  <a:gd name="T29" fmla="*/ 18 h 318"/>
                  <a:gd name="T30" fmla="*/ 37 w 245"/>
                  <a:gd name="T31" fmla="*/ 242 h 318"/>
                  <a:gd name="T32" fmla="*/ 10 w 245"/>
                  <a:gd name="T33" fmla="*/ 226 h 318"/>
                  <a:gd name="T34" fmla="*/ 14 w 245"/>
                  <a:gd name="T35" fmla="*/ 213 h 318"/>
                  <a:gd name="T36" fmla="*/ 18 w 245"/>
                  <a:gd name="T37" fmla="*/ 198 h 318"/>
                  <a:gd name="T38" fmla="*/ 23 w 245"/>
                  <a:gd name="T39" fmla="*/ 181 h 318"/>
                  <a:gd name="T40" fmla="*/ 26 w 245"/>
                  <a:gd name="T41" fmla="*/ 165 h 318"/>
                  <a:gd name="T42" fmla="*/ 30 w 245"/>
                  <a:gd name="T43" fmla="*/ 150 h 318"/>
                  <a:gd name="T44" fmla="*/ 33 w 245"/>
                  <a:gd name="T45" fmla="*/ 134 h 318"/>
                  <a:gd name="T46" fmla="*/ 35 w 245"/>
                  <a:gd name="T47" fmla="*/ 128 h 318"/>
                  <a:gd name="T48" fmla="*/ 37 w 245"/>
                  <a:gd name="T49" fmla="*/ 117 h 318"/>
                  <a:gd name="T50" fmla="*/ 86 w 245"/>
                  <a:gd name="T51" fmla="*/ 101 h 318"/>
                  <a:gd name="T52" fmla="*/ 64 w 245"/>
                  <a:gd name="T53" fmla="*/ 78 h 318"/>
                  <a:gd name="T54" fmla="*/ 73 w 245"/>
                  <a:gd name="T55" fmla="*/ 63 h 318"/>
                  <a:gd name="T56" fmla="*/ 66 w 245"/>
                  <a:gd name="T57" fmla="*/ 46 h 318"/>
                  <a:gd name="T58" fmla="*/ 67 w 245"/>
                  <a:gd name="T59" fmla="*/ 31 h 318"/>
                  <a:gd name="T60" fmla="*/ 67 w 245"/>
                  <a:gd name="T61" fmla="*/ 41 h 318"/>
                  <a:gd name="T62" fmla="*/ 74 w 245"/>
                  <a:gd name="T63" fmla="*/ 31 h 318"/>
                  <a:gd name="T64" fmla="*/ 93 w 245"/>
                  <a:gd name="T65" fmla="*/ 43 h 318"/>
                  <a:gd name="T66" fmla="*/ 105 w 245"/>
                  <a:gd name="T67" fmla="*/ 40 h 318"/>
                  <a:gd name="T68" fmla="*/ 107 w 245"/>
                  <a:gd name="T69" fmla="*/ 31 h 318"/>
                  <a:gd name="T70" fmla="*/ 125 w 245"/>
                  <a:gd name="T71" fmla="*/ 54 h 318"/>
                  <a:gd name="T72" fmla="*/ 135 w 245"/>
                  <a:gd name="T73" fmla="*/ 39 h 318"/>
                  <a:gd name="T74" fmla="*/ 154 w 245"/>
                  <a:gd name="T75" fmla="*/ 63 h 318"/>
                  <a:gd name="T76" fmla="*/ 166 w 245"/>
                  <a:gd name="T77" fmla="*/ 58 h 318"/>
                  <a:gd name="T78" fmla="*/ 185 w 245"/>
                  <a:gd name="T79" fmla="*/ 66 h 318"/>
                  <a:gd name="T80" fmla="*/ 191 w 245"/>
                  <a:gd name="T81" fmla="*/ 77 h 318"/>
                  <a:gd name="T82" fmla="*/ 207 w 245"/>
                  <a:gd name="T83" fmla="*/ 61 h 318"/>
                  <a:gd name="T84" fmla="*/ 135 w 245"/>
                  <a:gd name="T85" fmla="*/ 289 h 318"/>
                  <a:gd name="T86" fmla="*/ 191 w 245"/>
                  <a:gd name="T87" fmla="*/ 192 h 318"/>
                  <a:gd name="T88" fmla="*/ 85 w 245"/>
                  <a:gd name="T89" fmla="*/ 291 h 318"/>
                  <a:gd name="T90" fmla="*/ 73 w 245"/>
                  <a:gd name="T91" fmla="*/ 279 h 318"/>
                  <a:gd name="T92" fmla="*/ 31 w 245"/>
                  <a:gd name="T93" fmla="*/ 262 h 318"/>
                  <a:gd name="T94" fmla="*/ 171 w 245"/>
                  <a:gd name="T95" fmla="*/ 209 h 318"/>
                  <a:gd name="T96" fmla="*/ 191 w 245"/>
                  <a:gd name="T97" fmla="*/ 192 h 318"/>
                  <a:gd name="T98" fmla="*/ 212 w 245"/>
                  <a:gd name="T99" fmla="*/ 61 h 318"/>
                  <a:gd name="T100" fmla="*/ 208 w 245"/>
                  <a:gd name="T101" fmla="*/ 46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5" h="318">
                    <a:moveTo>
                      <a:pt x="211" y="37"/>
                    </a:moveTo>
                    <a:cubicBezTo>
                      <a:pt x="208" y="37"/>
                      <a:pt x="205" y="37"/>
                      <a:pt x="203" y="38"/>
                    </a:cubicBezTo>
                    <a:cubicBezTo>
                      <a:pt x="197" y="30"/>
                      <a:pt x="185" y="25"/>
                      <a:pt x="176" y="27"/>
                    </a:cubicBezTo>
                    <a:cubicBezTo>
                      <a:pt x="175" y="27"/>
                      <a:pt x="174" y="28"/>
                      <a:pt x="172" y="28"/>
                    </a:cubicBezTo>
                    <a:cubicBezTo>
                      <a:pt x="167" y="21"/>
                      <a:pt x="157" y="16"/>
                      <a:pt x="149" y="18"/>
                    </a:cubicBezTo>
                    <a:cubicBezTo>
                      <a:pt x="146" y="18"/>
                      <a:pt x="143" y="19"/>
                      <a:pt x="141" y="20"/>
                    </a:cubicBezTo>
                    <a:cubicBezTo>
                      <a:pt x="136" y="14"/>
                      <a:pt x="128" y="10"/>
                      <a:pt x="120" y="11"/>
                    </a:cubicBezTo>
                    <a:cubicBezTo>
                      <a:pt x="117" y="11"/>
                      <a:pt x="115" y="12"/>
                      <a:pt x="113" y="13"/>
                    </a:cubicBezTo>
                    <a:cubicBezTo>
                      <a:pt x="108" y="5"/>
                      <a:pt x="98" y="0"/>
                      <a:pt x="88" y="4"/>
                    </a:cubicBezTo>
                    <a:cubicBezTo>
                      <a:pt x="81" y="6"/>
                      <a:pt x="76" y="10"/>
                      <a:pt x="72" y="16"/>
                    </a:cubicBezTo>
                    <a:cubicBezTo>
                      <a:pt x="70" y="16"/>
                      <a:pt x="67" y="15"/>
                      <a:pt x="64" y="15"/>
                    </a:cubicBezTo>
                    <a:cubicBezTo>
                      <a:pt x="59" y="16"/>
                      <a:pt x="54" y="18"/>
                      <a:pt x="52" y="23"/>
                    </a:cubicBezTo>
                    <a:cubicBezTo>
                      <a:pt x="52" y="23"/>
                      <a:pt x="51" y="23"/>
                      <a:pt x="51" y="24"/>
                    </a:cubicBezTo>
                    <a:cubicBezTo>
                      <a:pt x="42" y="59"/>
                      <a:pt x="37" y="95"/>
                      <a:pt x="28" y="130"/>
                    </a:cubicBezTo>
                    <a:cubicBezTo>
                      <a:pt x="20" y="165"/>
                      <a:pt x="8" y="200"/>
                      <a:pt x="1" y="235"/>
                    </a:cubicBezTo>
                    <a:cubicBezTo>
                      <a:pt x="1" y="235"/>
                      <a:pt x="1" y="236"/>
                      <a:pt x="1" y="236"/>
                    </a:cubicBezTo>
                    <a:cubicBezTo>
                      <a:pt x="0" y="242"/>
                      <a:pt x="1" y="246"/>
                      <a:pt x="5" y="250"/>
                    </a:cubicBezTo>
                    <a:cubicBezTo>
                      <a:pt x="8" y="258"/>
                      <a:pt x="14" y="265"/>
                      <a:pt x="19" y="272"/>
                    </a:cubicBezTo>
                    <a:cubicBezTo>
                      <a:pt x="19" y="272"/>
                      <a:pt x="19" y="273"/>
                      <a:pt x="19" y="273"/>
                    </a:cubicBezTo>
                    <a:cubicBezTo>
                      <a:pt x="20" y="273"/>
                      <a:pt x="20" y="274"/>
                      <a:pt x="21" y="274"/>
                    </a:cubicBezTo>
                    <a:cubicBezTo>
                      <a:pt x="21" y="274"/>
                      <a:pt x="21" y="274"/>
                      <a:pt x="21" y="274"/>
                    </a:cubicBezTo>
                    <a:cubicBezTo>
                      <a:pt x="22" y="275"/>
                      <a:pt x="22" y="275"/>
                      <a:pt x="23" y="275"/>
                    </a:cubicBezTo>
                    <a:cubicBezTo>
                      <a:pt x="48" y="288"/>
                      <a:pt x="78" y="294"/>
                      <a:pt x="105" y="301"/>
                    </a:cubicBezTo>
                    <a:cubicBezTo>
                      <a:pt x="119" y="305"/>
                      <a:pt x="150" y="318"/>
                      <a:pt x="161" y="301"/>
                    </a:cubicBezTo>
                    <a:cubicBezTo>
                      <a:pt x="161" y="301"/>
                      <a:pt x="161" y="301"/>
                      <a:pt x="161" y="301"/>
                    </a:cubicBezTo>
                    <a:cubicBezTo>
                      <a:pt x="169" y="291"/>
                      <a:pt x="171" y="276"/>
                      <a:pt x="175" y="264"/>
                    </a:cubicBezTo>
                    <a:cubicBezTo>
                      <a:pt x="181" y="244"/>
                      <a:pt x="187" y="223"/>
                      <a:pt x="194" y="202"/>
                    </a:cubicBezTo>
                    <a:cubicBezTo>
                      <a:pt x="206" y="162"/>
                      <a:pt x="220" y="122"/>
                      <a:pt x="228" y="82"/>
                    </a:cubicBezTo>
                    <a:cubicBezTo>
                      <a:pt x="228" y="81"/>
                      <a:pt x="228" y="80"/>
                      <a:pt x="227" y="79"/>
                    </a:cubicBezTo>
                    <a:cubicBezTo>
                      <a:pt x="245" y="66"/>
                      <a:pt x="229" y="39"/>
                      <a:pt x="211" y="37"/>
                    </a:cubicBezTo>
                    <a:close/>
                    <a:moveTo>
                      <a:pt x="176" y="36"/>
                    </a:moveTo>
                    <a:cubicBezTo>
                      <a:pt x="177" y="36"/>
                      <a:pt x="178" y="36"/>
                      <a:pt x="179" y="36"/>
                    </a:cubicBezTo>
                    <a:cubicBezTo>
                      <a:pt x="184" y="35"/>
                      <a:pt x="189" y="37"/>
                      <a:pt x="192" y="40"/>
                    </a:cubicBezTo>
                    <a:cubicBezTo>
                      <a:pt x="193" y="41"/>
                      <a:pt x="193" y="42"/>
                      <a:pt x="194" y="43"/>
                    </a:cubicBezTo>
                    <a:cubicBezTo>
                      <a:pt x="192" y="44"/>
                      <a:pt x="190" y="46"/>
                      <a:pt x="188" y="48"/>
                    </a:cubicBezTo>
                    <a:cubicBezTo>
                      <a:pt x="184" y="47"/>
                      <a:pt x="180" y="46"/>
                      <a:pt x="175" y="45"/>
                    </a:cubicBezTo>
                    <a:cubicBezTo>
                      <a:pt x="176" y="42"/>
                      <a:pt x="176" y="39"/>
                      <a:pt x="176" y="36"/>
                    </a:cubicBezTo>
                    <a:close/>
                    <a:moveTo>
                      <a:pt x="169" y="40"/>
                    </a:moveTo>
                    <a:cubicBezTo>
                      <a:pt x="169" y="41"/>
                      <a:pt x="169" y="42"/>
                      <a:pt x="169" y="43"/>
                    </a:cubicBezTo>
                    <a:cubicBezTo>
                      <a:pt x="167" y="42"/>
                      <a:pt x="167" y="42"/>
                      <a:pt x="167" y="42"/>
                    </a:cubicBezTo>
                    <a:cubicBezTo>
                      <a:pt x="167" y="42"/>
                      <a:pt x="168" y="41"/>
                      <a:pt x="169" y="40"/>
                    </a:cubicBezTo>
                    <a:close/>
                    <a:moveTo>
                      <a:pt x="144" y="26"/>
                    </a:moveTo>
                    <a:cubicBezTo>
                      <a:pt x="145" y="25"/>
                      <a:pt x="147" y="25"/>
                      <a:pt x="149" y="24"/>
                    </a:cubicBezTo>
                    <a:cubicBezTo>
                      <a:pt x="157" y="23"/>
                      <a:pt x="163" y="26"/>
                      <a:pt x="166" y="32"/>
                    </a:cubicBezTo>
                    <a:cubicBezTo>
                      <a:pt x="163" y="34"/>
                      <a:pt x="161" y="37"/>
                      <a:pt x="159" y="40"/>
                    </a:cubicBezTo>
                    <a:cubicBezTo>
                      <a:pt x="154" y="39"/>
                      <a:pt x="149" y="38"/>
                      <a:pt x="144" y="36"/>
                    </a:cubicBezTo>
                    <a:cubicBezTo>
                      <a:pt x="145" y="33"/>
                      <a:pt x="145" y="29"/>
                      <a:pt x="144" y="26"/>
                    </a:cubicBezTo>
                    <a:close/>
                    <a:moveTo>
                      <a:pt x="119" y="18"/>
                    </a:moveTo>
                    <a:cubicBezTo>
                      <a:pt x="126" y="17"/>
                      <a:pt x="132" y="19"/>
                      <a:pt x="135" y="25"/>
                    </a:cubicBezTo>
                    <a:cubicBezTo>
                      <a:pt x="133" y="27"/>
                      <a:pt x="131" y="30"/>
                      <a:pt x="130" y="33"/>
                    </a:cubicBezTo>
                    <a:cubicBezTo>
                      <a:pt x="128" y="32"/>
                      <a:pt x="125" y="31"/>
                      <a:pt x="123" y="30"/>
                    </a:cubicBezTo>
                    <a:cubicBezTo>
                      <a:pt x="120" y="30"/>
                      <a:pt x="118" y="29"/>
                      <a:pt x="116" y="29"/>
                    </a:cubicBezTo>
                    <a:cubicBezTo>
                      <a:pt x="116" y="25"/>
                      <a:pt x="116" y="22"/>
                      <a:pt x="115" y="19"/>
                    </a:cubicBezTo>
                    <a:cubicBezTo>
                      <a:pt x="117" y="19"/>
                      <a:pt x="118" y="18"/>
                      <a:pt x="119" y="18"/>
                    </a:cubicBezTo>
                    <a:close/>
                    <a:moveTo>
                      <a:pt x="92" y="11"/>
                    </a:moveTo>
                    <a:cubicBezTo>
                      <a:pt x="97" y="10"/>
                      <a:pt x="102" y="12"/>
                      <a:pt x="105" y="16"/>
                    </a:cubicBezTo>
                    <a:cubicBezTo>
                      <a:pt x="105" y="17"/>
                      <a:pt x="105" y="17"/>
                      <a:pt x="105" y="17"/>
                    </a:cubicBezTo>
                    <a:cubicBezTo>
                      <a:pt x="103" y="19"/>
                      <a:pt x="101" y="21"/>
                      <a:pt x="99" y="24"/>
                    </a:cubicBezTo>
                    <a:cubicBezTo>
                      <a:pt x="96" y="23"/>
                      <a:pt x="94" y="23"/>
                      <a:pt x="91" y="22"/>
                    </a:cubicBezTo>
                    <a:cubicBezTo>
                      <a:pt x="88" y="21"/>
                      <a:pt x="84" y="20"/>
                      <a:pt x="80" y="18"/>
                    </a:cubicBezTo>
                    <a:cubicBezTo>
                      <a:pt x="83" y="15"/>
                      <a:pt x="87" y="12"/>
                      <a:pt x="92" y="11"/>
                    </a:cubicBezTo>
                    <a:close/>
                    <a:moveTo>
                      <a:pt x="6" y="238"/>
                    </a:moveTo>
                    <a:cubicBezTo>
                      <a:pt x="16" y="240"/>
                      <a:pt x="26" y="242"/>
                      <a:pt x="36" y="244"/>
                    </a:cubicBezTo>
                    <a:cubicBezTo>
                      <a:pt x="37" y="244"/>
                      <a:pt x="38" y="242"/>
                      <a:pt x="37" y="242"/>
                    </a:cubicBezTo>
                    <a:cubicBezTo>
                      <a:pt x="26" y="240"/>
                      <a:pt x="16" y="239"/>
                      <a:pt x="6" y="237"/>
                    </a:cubicBezTo>
                    <a:cubicBezTo>
                      <a:pt x="6" y="237"/>
                      <a:pt x="6" y="237"/>
                      <a:pt x="6" y="237"/>
                    </a:cubicBezTo>
                    <a:cubicBezTo>
                      <a:pt x="6" y="236"/>
                      <a:pt x="6" y="236"/>
                      <a:pt x="6" y="236"/>
                    </a:cubicBezTo>
                    <a:cubicBezTo>
                      <a:pt x="7" y="233"/>
                      <a:pt x="8" y="229"/>
                      <a:pt x="10" y="226"/>
                    </a:cubicBezTo>
                    <a:cubicBezTo>
                      <a:pt x="15" y="226"/>
                      <a:pt x="20" y="227"/>
                      <a:pt x="25" y="228"/>
                    </a:cubicBezTo>
                    <a:cubicBezTo>
                      <a:pt x="25" y="228"/>
                      <a:pt x="25" y="228"/>
                      <a:pt x="25" y="227"/>
                    </a:cubicBezTo>
                    <a:cubicBezTo>
                      <a:pt x="20" y="226"/>
                      <a:pt x="15" y="225"/>
                      <a:pt x="10" y="225"/>
                    </a:cubicBezTo>
                    <a:cubicBezTo>
                      <a:pt x="11" y="221"/>
                      <a:pt x="13" y="217"/>
                      <a:pt x="14" y="213"/>
                    </a:cubicBezTo>
                    <a:cubicBezTo>
                      <a:pt x="18" y="213"/>
                      <a:pt x="22" y="213"/>
                      <a:pt x="26" y="213"/>
                    </a:cubicBezTo>
                    <a:cubicBezTo>
                      <a:pt x="27" y="213"/>
                      <a:pt x="27" y="212"/>
                      <a:pt x="26" y="212"/>
                    </a:cubicBezTo>
                    <a:cubicBezTo>
                      <a:pt x="22" y="212"/>
                      <a:pt x="18" y="212"/>
                      <a:pt x="14" y="211"/>
                    </a:cubicBezTo>
                    <a:cubicBezTo>
                      <a:pt x="16" y="207"/>
                      <a:pt x="17" y="203"/>
                      <a:pt x="18" y="198"/>
                    </a:cubicBezTo>
                    <a:cubicBezTo>
                      <a:pt x="22" y="199"/>
                      <a:pt x="25" y="199"/>
                      <a:pt x="29" y="199"/>
                    </a:cubicBezTo>
                    <a:cubicBezTo>
                      <a:pt x="30" y="199"/>
                      <a:pt x="29" y="198"/>
                      <a:pt x="29" y="198"/>
                    </a:cubicBezTo>
                    <a:cubicBezTo>
                      <a:pt x="25" y="197"/>
                      <a:pt x="22" y="197"/>
                      <a:pt x="18" y="197"/>
                    </a:cubicBezTo>
                    <a:cubicBezTo>
                      <a:pt x="20" y="192"/>
                      <a:pt x="21" y="186"/>
                      <a:pt x="23" y="181"/>
                    </a:cubicBezTo>
                    <a:cubicBezTo>
                      <a:pt x="28" y="182"/>
                      <a:pt x="33" y="182"/>
                      <a:pt x="38" y="183"/>
                    </a:cubicBezTo>
                    <a:cubicBezTo>
                      <a:pt x="39" y="183"/>
                      <a:pt x="39" y="182"/>
                      <a:pt x="38" y="182"/>
                    </a:cubicBezTo>
                    <a:cubicBezTo>
                      <a:pt x="33" y="181"/>
                      <a:pt x="28" y="181"/>
                      <a:pt x="23" y="180"/>
                    </a:cubicBezTo>
                    <a:cubicBezTo>
                      <a:pt x="24" y="175"/>
                      <a:pt x="25" y="170"/>
                      <a:pt x="26" y="165"/>
                    </a:cubicBezTo>
                    <a:cubicBezTo>
                      <a:pt x="38" y="167"/>
                      <a:pt x="51" y="168"/>
                      <a:pt x="63" y="170"/>
                    </a:cubicBezTo>
                    <a:cubicBezTo>
                      <a:pt x="63" y="170"/>
                      <a:pt x="63" y="169"/>
                      <a:pt x="63" y="169"/>
                    </a:cubicBezTo>
                    <a:cubicBezTo>
                      <a:pt x="51" y="167"/>
                      <a:pt x="39" y="165"/>
                      <a:pt x="27" y="164"/>
                    </a:cubicBezTo>
                    <a:cubicBezTo>
                      <a:pt x="28" y="159"/>
                      <a:pt x="29" y="154"/>
                      <a:pt x="30" y="150"/>
                    </a:cubicBezTo>
                    <a:cubicBezTo>
                      <a:pt x="38" y="151"/>
                      <a:pt x="46" y="151"/>
                      <a:pt x="53" y="151"/>
                    </a:cubicBezTo>
                    <a:cubicBezTo>
                      <a:pt x="54" y="151"/>
                      <a:pt x="54" y="150"/>
                      <a:pt x="53" y="150"/>
                    </a:cubicBezTo>
                    <a:cubicBezTo>
                      <a:pt x="46" y="149"/>
                      <a:pt x="38" y="149"/>
                      <a:pt x="30" y="149"/>
                    </a:cubicBezTo>
                    <a:cubicBezTo>
                      <a:pt x="31" y="144"/>
                      <a:pt x="32" y="139"/>
                      <a:pt x="33" y="134"/>
                    </a:cubicBezTo>
                    <a:cubicBezTo>
                      <a:pt x="45" y="135"/>
                      <a:pt x="56" y="136"/>
                      <a:pt x="68" y="138"/>
                    </a:cubicBezTo>
                    <a:cubicBezTo>
                      <a:pt x="68" y="138"/>
                      <a:pt x="69" y="137"/>
                      <a:pt x="68" y="137"/>
                    </a:cubicBezTo>
                    <a:cubicBezTo>
                      <a:pt x="56" y="135"/>
                      <a:pt x="45" y="134"/>
                      <a:pt x="33" y="133"/>
                    </a:cubicBezTo>
                    <a:cubicBezTo>
                      <a:pt x="34" y="132"/>
                      <a:pt x="34" y="130"/>
                      <a:pt x="35" y="128"/>
                    </a:cubicBezTo>
                    <a:cubicBezTo>
                      <a:pt x="35" y="125"/>
                      <a:pt x="36" y="121"/>
                      <a:pt x="37" y="118"/>
                    </a:cubicBezTo>
                    <a:cubicBezTo>
                      <a:pt x="43" y="119"/>
                      <a:pt x="50" y="120"/>
                      <a:pt x="57" y="119"/>
                    </a:cubicBezTo>
                    <a:cubicBezTo>
                      <a:pt x="57" y="119"/>
                      <a:pt x="57" y="118"/>
                      <a:pt x="57" y="118"/>
                    </a:cubicBezTo>
                    <a:cubicBezTo>
                      <a:pt x="50" y="118"/>
                      <a:pt x="44" y="118"/>
                      <a:pt x="37" y="117"/>
                    </a:cubicBezTo>
                    <a:cubicBezTo>
                      <a:pt x="39" y="111"/>
                      <a:pt x="40" y="104"/>
                      <a:pt x="41" y="98"/>
                    </a:cubicBezTo>
                    <a:cubicBezTo>
                      <a:pt x="41" y="98"/>
                      <a:pt x="41" y="98"/>
                      <a:pt x="42" y="98"/>
                    </a:cubicBezTo>
                    <a:cubicBezTo>
                      <a:pt x="56" y="100"/>
                      <a:pt x="71" y="101"/>
                      <a:pt x="86" y="102"/>
                    </a:cubicBezTo>
                    <a:cubicBezTo>
                      <a:pt x="87" y="102"/>
                      <a:pt x="87" y="101"/>
                      <a:pt x="86" y="101"/>
                    </a:cubicBezTo>
                    <a:cubicBezTo>
                      <a:pt x="71" y="99"/>
                      <a:pt x="56" y="98"/>
                      <a:pt x="42" y="97"/>
                    </a:cubicBezTo>
                    <a:cubicBezTo>
                      <a:pt x="43" y="91"/>
                      <a:pt x="44" y="84"/>
                      <a:pt x="46" y="78"/>
                    </a:cubicBezTo>
                    <a:cubicBezTo>
                      <a:pt x="52" y="78"/>
                      <a:pt x="58" y="78"/>
                      <a:pt x="64" y="79"/>
                    </a:cubicBezTo>
                    <a:cubicBezTo>
                      <a:pt x="65" y="79"/>
                      <a:pt x="65" y="78"/>
                      <a:pt x="64" y="78"/>
                    </a:cubicBezTo>
                    <a:cubicBezTo>
                      <a:pt x="58" y="77"/>
                      <a:pt x="52" y="77"/>
                      <a:pt x="46" y="77"/>
                    </a:cubicBezTo>
                    <a:cubicBezTo>
                      <a:pt x="47" y="72"/>
                      <a:pt x="48" y="67"/>
                      <a:pt x="49" y="62"/>
                    </a:cubicBezTo>
                    <a:cubicBezTo>
                      <a:pt x="57" y="62"/>
                      <a:pt x="65" y="63"/>
                      <a:pt x="73" y="64"/>
                    </a:cubicBezTo>
                    <a:cubicBezTo>
                      <a:pt x="73" y="64"/>
                      <a:pt x="74" y="63"/>
                      <a:pt x="73" y="63"/>
                    </a:cubicBezTo>
                    <a:cubicBezTo>
                      <a:pt x="65" y="61"/>
                      <a:pt x="57" y="61"/>
                      <a:pt x="49" y="61"/>
                    </a:cubicBezTo>
                    <a:cubicBezTo>
                      <a:pt x="50" y="55"/>
                      <a:pt x="51" y="49"/>
                      <a:pt x="52" y="43"/>
                    </a:cubicBezTo>
                    <a:cubicBezTo>
                      <a:pt x="56" y="45"/>
                      <a:pt x="61" y="46"/>
                      <a:pt x="66" y="48"/>
                    </a:cubicBezTo>
                    <a:cubicBezTo>
                      <a:pt x="67" y="48"/>
                      <a:pt x="67" y="47"/>
                      <a:pt x="66" y="46"/>
                    </a:cubicBezTo>
                    <a:cubicBezTo>
                      <a:pt x="61" y="45"/>
                      <a:pt x="57" y="43"/>
                      <a:pt x="52" y="42"/>
                    </a:cubicBezTo>
                    <a:cubicBezTo>
                      <a:pt x="52" y="37"/>
                      <a:pt x="53" y="32"/>
                      <a:pt x="54" y="26"/>
                    </a:cubicBezTo>
                    <a:cubicBezTo>
                      <a:pt x="56" y="22"/>
                      <a:pt x="62" y="21"/>
                      <a:pt x="70" y="22"/>
                    </a:cubicBezTo>
                    <a:cubicBezTo>
                      <a:pt x="69" y="24"/>
                      <a:pt x="67" y="28"/>
                      <a:pt x="67" y="31"/>
                    </a:cubicBezTo>
                    <a:cubicBezTo>
                      <a:pt x="65" y="31"/>
                      <a:pt x="64" y="34"/>
                      <a:pt x="64" y="36"/>
                    </a:cubicBezTo>
                    <a:cubicBezTo>
                      <a:pt x="64" y="36"/>
                      <a:pt x="64" y="37"/>
                      <a:pt x="64" y="37"/>
                    </a:cubicBezTo>
                    <a:cubicBezTo>
                      <a:pt x="65" y="39"/>
                      <a:pt x="65" y="39"/>
                      <a:pt x="64" y="38"/>
                    </a:cubicBezTo>
                    <a:cubicBezTo>
                      <a:pt x="65" y="39"/>
                      <a:pt x="65" y="40"/>
                      <a:pt x="67" y="41"/>
                    </a:cubicBezTo>
                    <a:cubicBezTo>
                      <a:pt x="67" y="41"/>
                      <a:pt x="67" y="41"/>
                      <a:pt x="67" y="41"/>
                    </a:cubicBezTo>
                    <a:cubicBezTo>
                      <a:pt x="69" y="43"/>
                      <a:pt x="72" y="43"/>
                      <a:pt x="74" y="42"/>
                    </a:cubicBezTo>
                    <a:cubicBezTo>
                      <a:pt x="76" y="40"/>
                      <a:pt x="77" y="38"/>
                      <a:pt x="77" y="35"/>
                    </a:cubicBezTo>
                    <a:cubicBezTo>
                      <a:pt x="76" y="33"/>
                      <a:pt x="75" y="32"/>
                      <a:pt x="74" y="31"/>
                    </a:cubicBezTo>
                    <a:cubicBezTo>
                      <a:pt x="74" y="28"/>
                      <a:pt x="75" y="25"/>
                      <a:pt x="77" y="22"/>
                    </a:cubicBezTo>
                    <a:cubicBezTo>
                      <a:pt x="84" y="23"/>
                      <a:pt x="91" y="25"/>
                      <a:pt x="97" y="27"/>
                    </a:cubicBezTo>
                    <a:cubicBezTo>
                      <a:pt x="96" y="31"/>
                      <a:pt x="95" y="35"/>
                      <a:pt x="96" y="40"/>
                    </a:cubicBezTo>
                    <a:cubicBezTo>
                      <a:pt x="95" y="41"/>
                      <a:pt x="94" y="42"/>
                      <a:pt x="93" y="43"/>
                    </a:cubicBezTo>
                    <a:cubicBezTo>
                      <a:pt x="92" y="46"/>
                      <a:pt x="94" y="49"/>
                      <a:pt x="96" y="50"/>
                    </a:cubicBezTo>
                    <a:cubicBezTo>
                      <a:pt x="97" y="52"/>
                      <a:pt x="99" y="52"/>
                      <a:pt x="101" y="51"/>
                    </a:cubicBezTo>
                    <a:cubicBezTo>
                      <a:pt x="103" y="51"/>
                      <a:pt x="105" y="49"/>
                      <a:pt x="106" y="47"/>
                    </a:cubicBezTo>
                    <a:cubicBezTo>
                      <a:pt x="107" y="45"/>
                      <a:pt x="107" y="42"/>
                      <a:pt x="105" y="40"/>
                    </a:cubicBezTo>
                    <a:cubicBezTo>
                      <a:pt x="104" y="39"/>
                      <a:pt x="103" y="39"/>
                      <a:pt x="102" y="38"/>
                    </a:cubicBezTo>
                    <a:cubicBezTo>
                      <a:pt x="102" y="35"/>
                      <a:pt x="102" y="32"/>
                      <a:pt x="104" y="29"/>
                    </a:cubicBezTo>
                    <a:cubicBezTo>
                      <a:pt x="105" y="29"/>
                      <a:pt x="106" y="30"/>
                      <a:pt x="107" y="30"/>
                    </a:cubicBezTo>
                    <a:cubicBezTo>
                      <a:pt x="107" y="30"/>
                      <a:pt x="107" y="31"/>
                      <a:pt x="107" y="31"/>
                    </a:cubicBezTo>
                    <a:cubicBezTo>
                      <a:pt x="107" y="36"/>
                      <a:pt x="113" y="36"/>
                      <a:pt x="115" y="32"/>
                    </a:cubicBezTo>
                    <a:cubicBezTo>
                      <a:pt x="120" y="34"/>
                      <a:pt x="125" y="36"/>
                      <a:pt x="129" y="37"/>
                    </a:cubicBezTo>
                    <a:cubicBezTo>
                      <a:pt x="128" y="41"/>
                      <a:pt x="129" y="44"/>
                      <a:pt x="129" y="48"/>
                    </a:cubicBezTo>
                    <a:cubicBezTo>
                      <a:pt x="127" y="49"/>
                      <a:pt x="125" y="51"/>
                      <a:pt x="125" y="54"/>
                    </a:cubicBezTo>
                    <a:cubicBezTo>
                      <a:pt x="125" y="58"/>
                      <a:pt x="128" y="61"/>
                      <a:pt x="131" y="61"/>
                    </a:cubicBezTo>
                    <a:cubicBezTo>
                      <a:pt x="135" y="61"/>
                      <a:pt x="138" y="58"/>
                      <a:pt x="138" y="54"/>
                    </a:cubicBezTo>
                    <a:cubicBezTo>
                      <a:pt x="138" y="52"/>
                      <a:pt x="137" y="50"/>
                      <a:pt x="135" y="48"/>
                    </a:cubicBezTo>
                    <a:cubicBezTo>
                      <a:pt x="134" y="45"/>
                      <a:pt x="134" y="42"/>
                      <a:pt x="135" y="39"/>
                    </a:cubicBezTo>
                    <a:cubicBezTo>
                      <a:pt x="139" y="40"/>
                      <a:pt x="148" y="43"/>
                      <a:pt x="158" y="45"/>
                    </a:cubicBezTo>
                    <a:cubicBezTo>
                      <a:pt x="157" y="49"/>
                      <a:pt x="157" y="52"/>
                      <a:pt x="158" y="55"/>
                    </a:cubicBezTo>
                    <a:cubicBezTo>
                      <a:pt x="158" y="55"/>
                      <a:pt x="158" y="55"/>
                      <a:pt x="158" y="55"/>
                    </a:cubicBezTo>
                    <a:cubicBezTo>
                      <a:pt x="155" y="56"/>
                      <a:pt x="153" y="60"/>
                      <a:pt x="154" y="63"/>
                    </a:cubicBezTo>
                    <a:cubicBezTo>
                      <a:pt x="154" y="63"/>
                      <a:pt x="154" y="63"/>
                      <a:pt x="154" y="63"/>
                    </a:cubicBezTo>
                    <a:cubicBezTo>
                      <a:pt x="155" y="67"/>
                      <a:pt x="160" y="69"/>
                      <a:pt x="163" y="67"/>
                    </a:cubicBezTo>
                    <a:cubicBezTo>
                      <a:pt x="167" y="66"/>
                      <a:pt x="168" y="62"/>
                      <a:pt x="166" y="58"/>
                    </a:cubicBezTo>
                    <a:cubicBezTo>
                      <a:pt x="166" y="58"/>
                      <a:pt x="166" y="58"/>
                      <a:pt x="166" y="58"/>
                    </a:cubicBezTo>
                    <a:cubicBezTo>
                      <a:pt x="165" y="57"/>
                      <a:pt x="164" y="56"/>
                      <a:pt x="163" y="55"/>
                    </a:cubicBezTo>
                    <a:cubicBezTo>
                      <a:pt x="163" y="52"/>
                      <a:pt x="164" y="50"/>
                      <a:pt x="164" y="47"/>
                    </a:cubicBezTo>
                    <a:cubicBezTo>
                      <a:pt x="172" y="49"/>
                      <a:pt x="179" y="51"/>
                      <a:pt x="185" y="53"/>
                    </a:cubicBezTo>
                    <a:cubicBezTo>
                      <a:pt x="184" y="57"/>
                      <a:pt x="183" y="61"/>
                      <a:pt x="185" y="66"/>
                    </a:cubicBezTo>
                    <a:cubicBezTo>
                      <a:pt x="184" y="66"/>
                      <a:pt x="184" y="66"/>
                      <a:pt x="183" y="66"/>
                    </a:cubicBezTo>
                    <a:cubicBezTo>
                      <a:pt x="181" y="69"/>
                      <a:pt x="181" y="73"/>
                      <a:pt x="183" y="75"/>
                    </a:cubicBezTo>
                    <a:cubicBezTo>
                      <a:pt x="183" y="75"/>
                      <a:pt x="183" y="75"/>
                      <a:pt x="183" y="75"/>
                    </a:cubicBezTo>
                    <a:cubicBezTo>
                      <a:pt x="184" y="77"/>
                      <a:pt x="189" y="78"/>
                      <a:pt x="191" y="77"/>
                    </a:cubicBezTo>
                    <a:cubicBezTo>
                      <a:pt x="194" y="75"/>
                      <a:pt x="195" y="71"/>
                      <a:pt x="194" y="68"/>
                    </a:cubicBezTo>
                    <a:cubicBezTo>
                      <a:pt x="193" y="68"/>
                      <a:pt x="193" y="67"/>
                      <a:pt x="193" y="67"/>
                    </a:cubicBezTo>
                    <a:cubicBezTo>
                      <a:pt x="192" y="63"/>
                      <a:pt x="193" y="59"/>
                      <a:pt x="194" y="56"/>
                    </a:cubicBezTo>
                    <a:cubicBezTo>
                      <a:pt x="202" y="58"/>
                      <a:pt x="207" y="60"/>
                      <a:pt x="207" y="61"/>
                    </a:cubicBezTo>
                    <a:cubicBezTo>
                      <a:pt x="206" y="62"/>
                      <a:pt x="207" y="63"/>
                      <a:pt x="207" y="64"/>
                    </a:cubicBezTo>
                    <a:cubicBezTo>
                      <a:pt x="196" y="101"/>
                      <a:pt x="186" y="139"/>
                      <a:pt x="175" y="176"/>
                    </a:cubicBezTo>
                    <a:cubicBezTo>
                      <a:pt x="170" y="194"/>
                      <a:pt x="164" y="213"/>
                      <a:pt x="159" y="231"/>
                    </a:cubicBezTo>
                    <a:cubicBezTo>
                      <a:pt x="156" y="242"/>
                      <a:pt x="149" y="286"/>
                      <a:pt x="135" y="289"/>
                    </a:cubicBezTo>
                    <a:cubicBezTo>
                      <a:pt x="134" y="288"/>
                      <a:pt x="134" y="288"/>
                      <a:pt x="133" y="288"/>
                    </a:cubicBezTo>
                    <a:cubicBezTo>
                      <a:pt x="111" y="282"/>
                      <a:pt x="90" y="275"/>
                      <a:pt x="68" y="269"/>
                    </a:cubicBezTo>
                    <a:cubicBezTo>
                      <a:pt x="53" y="264"/>
                      <a:pt x="12" y="257"/>
                      <a:pt x="6" y="238"/>
                    </a:cubicBezTo>
                    <a:close/>
                    <a:moveTo>
                      <a:pt x="191" y="192"/>
                    </a:moveTo>
                    <a:cubicBezTo>
                      <a:pt x="174" y="249"/>
                      <a:pt x="174" y="249"/>
                      <a:pt x="174" y="249"/>
                    </a:cubicBezTo>
                    <a:cubicBezTo>
                      <a:pt x="169" y="265"/>
                      <a:pt x="166" y="286"/>
                      <a:pt x="157" y="300"/>
                    </a:cubicBezTo>
                    <a:cubicBezTo>
                      <a:pt x="145" y="308"/>
                      <a:pt x="130" y="302"/>
                      <a:pt x="117" y="299"/>
                    </a:cubicBezTo>
                    <a:cubicBezTo>
                      <a:pt x="106" y="297"/>
                      <a:pt x="95" y="294"/>
                      <a:pt x="85" y="291"/>
                    </a:cubicBezTo>
                    <a:cubicBezTo>
                      <a:pt x="65" y="285"/>
                      <a:pt x="45" y="277"/>
                      <a:pt x="24" y="272"/>
                    </a:cubicBezTo>
                    <a:cubicBezTo>
                      <a:pt x="24" y="272"/>
                      <a:pt x="24" y="272"/>
                      <a:pt x="24" y="271"/>
                    </a:cubicBezTo>
                    <a:cubicBezTo>
                      <a:pt x="21" y="268"/>
                      <a:pt x="19" y="265"/>
                      <a:pt x="17" y="261"/>
                    </a:cubicBezTo>
                    <a:cubicBezTo>
                      <a:pt x="35" y="269"/>
                      <a:pt x="54" y="276"/>
                      <a:pt x="73" y="279"/>
                    </a:cubicBezTo>
                    <a:cubicBezTo>
                      <a:pt x="74" y="279"/>
                      <a:pt x="74" y="278"/>
                      <a:pt x="74" y="278"/>
                    </a:cubicBezTo>
                    <a:cubicBezTo>
                      <a:pt x="54" y="272"/>
                      <a:pt x="35" y="267"/>
                      <a:pt x="16" y="260"/>
                    </a:cubicBezTo>
                    <a:cubicBezTo>
                      <a:pt x="15" y="258"/>
                      <a:pt x="14" y="257"/>
                      <a:pt x="13" y="255"/>
                    </a:cubicBezTo>
                    <a:cubicBezTo>
                      <a:pt x="18" y="258"/>
                      <a:pt x="25" y="261"/>
                      <a:pt x="31" y="262"/>
                    </a:cubicBezTo>
                    <a:cubicBezTo>
                      <a:pt x="64" y="273"/>
                      <a:pt x="98" y="284"/>
                      <a:pt x="132" y="293"/>
                    </a:cubicBezTo>
                    <a:cubicBezTo>
                      <a:pt x="132" y="293"/>
                      <a:pt x="133" y="293"/>
                      <a:pt x="134" y="292"/>
                    </a:cubicBezTo>
                    <a:cubicBezTo>
                      <a:pt x="142" y="295"/>
                      <a:pt x="147" y="288"/>
                      <a:pt x="150" y="280"/>
                    </a:cubicBezTo>
                    <a:cubicBezTo>
                      <a:pt x="158" y="257"/>
                      <a:pt x="164" y="233"/>
                      <a:pt x="171" y="209"/>
                    </a:cubicBezTo>
                    <a:cubicBezTo>
                      <a:pt x="185" y="162"/>
                      <a:pt x="200" y="116"/>
                      <a:pt x="212" y="68"/>
                    </a:cubicBezTo>
                    <a:cubicBezTo>
                      <a:pt x="213" y="70"/>
                      <a:pt x="214" y="72"/>
                      <a:pt x="215" y="74"/>
                    </a:cubicBezTo>
                    <a:cubicBezTo>
                      <a:pt x="217" y="76"/>
                      <a:pt x="219" y="79"/>
                      <a:pt x="222" y="82"/>
                    </a:cubicBezTo>
                    <a:cubicBezTo>
                      <a:pt x="213" y="119"/>
                      <a:pt x="201" y="155"/>
                      <a:pt x="191" y="192"/>
                    </a:cubicBezTo>
                    <a:close/>
                    <a:moveTo>
                      <a:pt x="222" y="73"/>
                    </a:moveTo>
                    <a:cubicBezTo>
                      <a:pt x="222" y="73"/>
                      <a:pt x="222" y="73"/>
                      <a:pt x="221" y="73"/>
                    </a:cubicBezTo>
                    <a:cubicBezTo>
                      <a:pt x="221" y="72"/>
                      <a:pt x="220" y="72"/>
                      <a:pt x="219" y="71"/>
                    </a:cubicBezTo>
                    <a:cubicBezTo>
                      <a:pt x="216" y="68"/>
                      <a:pt x="214" y="64"/>
                      <a:pt x="212" y="61"/>
                    </a:cubicBezTo>
                    <a:cubicBezTo>
                      <a:pt x="212" y="57"/>
                      <a:pt x="209" y="54"/>
                      <a:pt x="205" y="53"/>
                    </a:cubicBezTo>
                    <a:cubicBezTo>
                      <a:pt x="205" y="52"/>
                      <a:pt x="205" y="52"/>
                      <a:pt x="205" y="52"/>
                    </a:cubicBezTo>
                    <a:cubicBezTo>
                      <a:pt x="206" y="50"/>
                      <a:pt x="206" y="48"/>
                      <a:pt x="206" y="46"/>
                    </a:cubicBezTo>
                    <a:cubicBezTo>
                      <a:pt x="206" y="46"/>
                      <a:pt x="207" y="46"/>
                      <a:pt x="208" y="46"/>
                    </a:cubicBezTo>
                    <a:cubicBezTo>
                      <a:pt x="220" y="46"/>
                      <a:pt x="234" y="63"/>
                      <a:pt x="22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188">
                <a:extLst>
                  <a:ext uri="{FF2B5EF4-FFF2-40B4-BE49-F238E27FC236}">
                    <a16:creationId xmlns:a16="http://schemas.microsoft.com/office/drawing/2014/main" id="{40E74BEA-5A1B-48E2-B9A3-66A71F8AD5EF}"/>
                  </a:ext>
                </a:extLst>
              </p:cNvPr>
              <p:cNvSpPr>
                <a:spLocks/>
              </p:cNvSpPr>
              <p:nvPr/>
            </p:nvSpPr>
            <p:spPr bwMode="auto">
              <a:xfrm>
                <a:off x="4502329" y="3235004"/>
                <a:ext cx="249659" cy="165932"/>
              </a:xfrm>
              <a:custGeom>
                <a:avLst/>
                <a:gdLst>
                  <a:gd name="T0" fmla="*/ 111 w 111"/>
                  <a:gd name="T1" fmla="*/ 32 h 80"/>
                  <a:gd name="T2" fmla="*/ 110 w 111"/>
                  <a:gd name="T3" fmla="*/ 30 h 80"/>
                  <a:gd name="T4" fmla="*/ 109 w 111"/>
                  <a:gd name="T5" fmla="*/ 26 h 80"/>
                  <a:gd name="T6" fmla="*/ 16 w 111"/>
                  <a:gd name="T7" fmla="*/ 1 h 80"/>
                  <a:gd name="T8" fmla="*/ 14 w 111"/>
                  <a:gd name="T9" fmla="*/ 2 h 80"/>
                  <a:gd name="T10" fmla="*/ 12 w 111"/>
                  <a:gd name="T11" fmla="*/ 3 h 80"/>
                  <a:gd name="T12" fmla="*/ 1 w 111"/>
                  <a:gd name="T13" fmla="*/ 47 h 80"/>
                  <a:gd name="T14" fmla="*/ 5 w 111"/>
                  <a:gd name="T15" fmla="*/ 48 h 80"/>
                  <a:gd name="T16" fmla="*/ 16 w 111"/>
                  <a:gd name="T17" fmla="*/ 5 h 80"/>
                  <a:gd name="T18" fmla="*/ 107 w 111"/>
                  <a:gd name="T19" fmla="*/ 31 h 80"/>
                  <a:gd name="T20" fmla="*/ 93 w 111"/>
                  <a:gd name="T21" fmla="*/ 74 h 80"/>
                  <a:gd name="T22" fmla="*/ 3 w 111"/>
                  <a:gd name="T23" fmla="*/ 49 h 80"/>
                  <a:gd name="T24" fmla="*/ 2 w 111"/>
                  <a:gd name="T25" fmla="*/ 52 h 80"/>
                  <a:gd name="T26" fmla="*/ 94 w 111"/>
                  <a:gd name="T27" fmla="*/ 79 h 80"/>
                  <a:gd name="T28" fmla="*/ 96 w 111"/>
                  <a:gd name="T29" fmla="*/ 76 h 80"/>
                  <a:gd name="T30" fmla="*/ 111 w 111"/>
                  <a:gd name="T31" fmla="*/ 3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80">
                    <a:moveTo>
                      <a:pt x="111" y="32"/>
                    </a:moveTo>
                    <a:cubicBezTo>
                      <a:pt x="111" y="31"/>
                      <a:pt x="111" y="30"/>
                      <a:pt x="110" y="30"/>
                    </a:cubicBezTo>
                    <a:cubicBezTo>
                      <a:pt x="111" y="29"/>
                      <a:pt x="111" y="27"/>
                      <a:pt x="109" y="26"/>
                    </a:cubicBezTo>
                    <a:cubicBezTo>
                      <a:pt x="78" y="17"/>
                      <a:pt x="47" y="7"/>
                      <a:pt x="16" y="1"/>
                    </a:cubicBezTo>
                    <a:cubicBezTo>
                      <a:pt x="15" y="0"/>
                      <a:pt x="14" y="1"/>
                      <a:pt x="14" y="2"/>
                    </a:cubicBezTo>
                    <a:cubicBezTo>
                      <a:pt x="13" y="2"/>
                      <a:pt x="13" y="2"/>
                      <a:pt x="12" y="3"/>
                    </a:cubicBezTo>
                    <a:cubicBezTo>
                      <a:pt x="8" y="17"/>
                      <a:pt x="3" y="32"/>
                      <a:pt x="1" y="47"/>
                    </a:cubicBezTo>
                    <a:cubicBezTo>
                      <a:pt x="0" y="49"/>
                      <a:pt x="4" y="50"/>
                      <a:pt x="5" y="48"/>
                    </a:cubicBezTo>
                    <a:cubicBezTo>
                      <a:pt x="10" y="34"/>
                      <a:pt x="13" y="19"/>
                      <a:pt x="16" y="5"/>
                    </a:cubicBezTo>
                    <a:cubicBezTo>
                      <a:pt x="45" y="16"/>
                      <a:pt x="77" y="23"/>
                      <a:pt x="107" y="31"/>
                    </a:cubicBezTo>
                    <a:cubicBezTo>
                      <a:pt x="104" y="46"/>
                      <a:pt x="98" y="60"/>
                      <a:pt x="93" y="74"/>
                    </a:cubicBezTo>
                    <a:cubicBezTo>
                      <a:pt x="64" y="64"/>
                      <a:pt x="33" y="55"/>
                      <a:pt x="3" y="49"/>
                    </a:cubicBezTo>
                    <a:cubicBezTo>
                      <a:pt x="1" y="49"/>
                      <a:pt x="1" y="51"/>
                      <a:pt x="2" y="52"/>
                    </a:cubicBezTo>
                    <a:cubicBezTo>
                      <a:pt x="32" y="61"/>
                      <a:pt x="63" y="70"/>
                      <a:pt x="94" y="79"/>
                    </a:cubicBezTo>
                    <a:cubicBezTo>
                      <a:pt x="96" y="80"/>
                      <a:pt x="97" y="77"/>
                      <a:pt x="96" y="76"/>
                    </a:cubicBezTo>
                    <a:cubicBezTo>
                      <a:pt x="105" y="62"/>
                      <a:pt x="109" y="47"/>
                      <a:pt x="11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189">
                <a:extLst>
                  <a:ext uri="{FF2B5EF4-FFF2-40B4-BE49-F238E27FC236}">
                    <a16:creationId xmlns:a16="http://schemas.microsoft.com/office/drawing/2014/main" id="{5E003FDA-2452-4CD0-A04D-1656E6C39018}"/>
                  </a:ext>
                </a:extLst>
              </p:cNvPr>
              <p:cNvSpPr>
                <a:spLocks/>
              </p:cNvSpPr>
              <p:nvPr/>
            </p:nvSpPr>
            <p:spPr bwMode="auto">
              <a:xfrm>
                <a:off x="4547999" y="3311119"/>
                <a:ext cx="147664" cy="44147"/>
              </a:xfrm>
              <a:custGeom>
                <a:avLst/>
                <a:gdLst>
                  <a:gd name="T0" fmla="*/ 64 w 66"/>
                  <a:gd name="T1" fmla="*/ 19 h 21"/>
                  <a:gd name="T2" fmla="*/ 1 w 66"/>
                  <a:gd name="T3" fmla="*/ 0 h 21"/>
                  <a:gd name="T4" fmla="*/ 0 w 66"/>
                  <a:gd name="T5" fmla="*/ 2 h 21"/>
                  <a:gd name="T6" fmla="*/ 64 w 66"/>
                  <a:gd name="T7" fmla="*/ 21 h 21"/>
                  <a:gd name="T8" fmla="*/ 64 w 66"/>
                  <a:gd name="T9" fmla="*/ 19 h 21"/>
                </a:gdLst>
                <a:ahLst/>
                <a:cxnLst>
                  <a:cxn ang="0">
                    <a:pos x="T0" y="T1"/>
                  </a:cxn>
                  <a:cxn ang="0">
                    <a:pos x="T2" y="T3"/>
                  </a:cxn>
                  <a:cxn ang="0">
                    <a:pos x="T4" y="T5"/>
                  </a:cxn>
                  <a:cxn ang="0">
                    <a:pos x="T6" y="T7"/>
                  </a:cxn>
                  <a:cxn ang="0">
                    <a:pos x="T8" y="T9"/>
                  </a:cxn>
                </a:cxnLst>
                <a:rect l="0" t="0" r="r" b="b"/>
                <a:pathLst>
                  <a:path w="66" h="21">
                    <a:moveTo>
                      <a:pt x="64" y="19"/>
                    </a:moveTo>
                    <a:cubicBezTo>
                      <a:pt x="43" y="12"/>
                      <a:pt x="22" y="6"/>
                      <a:pt x="1" y="0"/>
                    </a:cubicBezTo>
                    <a:cubicBezTo>
                      <a:pt x="0" y="0"/>
                      <a:pt x="0" y="1"/>
                      <a:pt x="0" y="2"/>
                    </a:cubicBezTo>
                    <a:cubicBezTo>
                      <a:pt x="21" y="10"/>
                      <a:pt x="42" y="16"/>
                      <a:pt x="64" y="21"/>
                    </a:cubicBezTo>
                    <a:cubicBezTo>
                      <a:pt x="65" y="21"/>
                      <a:pt x="66" y="19"/>
                      <a:pt x="6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190">
                <a:extLst>
                  <a:ext uri="{FF2B5EF4-FFF2-40B4-BE49-F238E27FC236}">
                    <a16:creationId xmlns:a16="http://schemas.microsoft.com/office/drawing/2014/main" id="{7F878CA2-9FDC-4CD3-A3ED-9137D50F0DA6}"/>
                  </a:ext>
                </a:extLst>
              </p:cNvPr>
              <p:cNvSpPr>
                <a:spLocks/>
              </p:cNvSpPr>
              <p:nvPr/>
            </p:nvSpPr>
            <p:spPr bwMode="auto">
              <a:xfrm>
                <a:off x="4552566" y="3277628"/>
                <a:ext cx="156797" cy="51759"/>
              </a:xfrm>
              <a:custGeom>
                <a:avLst/>
                <a:gdLst>
                  <a:gd name="T0" fmla="*/ 67 w 70"/>
                  <a:gd name="T1" fmla="*/ 20 h 25"/>
                  <a:gd name="T2" fmla="*/ 2 w 70"/>
                  <a:gd name="T3" fmla="*/ 1 h 25"/>
                  <a:gd name="T4" fmla="*/ 2 w 70"/>
                  <a:gd name="T5" fmla="*/ 3 h 25"/>
                  <a:gd name="T6" fmla="*/ 66 w 70"/>
                  <a:gd name="T7" fmla="*/ 24 h 25"/>
                  <a:gd name="T8" fmla="*/ 67 w 70"/>
                  <a:gd name="T9" fmla="*/ 20 h 25"/>
                </a:gdLst>
                <a:ahLst/>
                <a:cxnLst>
                  <a:cxn ang="0">
                    <a:pos x="T0" y="T1"/>
                  </a:cxn>
                  <a:cxn ang="0">
                    <a:pos x="T2" y="T3"/>
                  </a:cxn>
                  <a:cxn ang="0">
                    <a:pos x="T4" y="T5"/>
                  </a:cxn>
                  <a:cxn ang="0">
                    <a:pos x="T6" y="T7"/>
                  </a:cxn>
                  <a:cxn ang="0">
                    <a:pos x="T8" y="T9"/>
                  </a:cxn>
                </a:cxnLst>
                <a:rect l="0" t="0" r="r" b="b"/>
                <a:pathLst>
                  <a:path w="70" h="25">
                    <a:moveTo>
                      <a:pt x="67" y="20"/>
                    </a:moveTo>
                    <a:cubicBezTo>
                      <a:pt x="46" y="13"/>
                      <a:pt x="24" y="7"/>
                      <a:pt x="2" y="1"/>
                    </a:cubicBezTo>
                    <a:cubicBezTo>
                      <a:pt x="1" y="0"/>
                      <a:pt x="0" y="2"/>
                      <a:pt x="2" y="3"/>
                    </a:cubicBezTo>
                    <a:cubicBezTo>
                      <a:pt x="23" y="10"/>
                      <a:pt x="44" y="18"/>
                      <a:pt x="66" y="24"/>
                    </a:cubicBezTo>
                    <a:cubicBezTo>
                      <a:pt x="69" y="25"/>
                      <a:pt x="70" y="21"/>
                      <a:pt x="67"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191">
                <a:extLst>
                  <a:ext uri="{FF2B5EF4-FFF2-40B4-BE49-F238E27FC236}">
                    <a16:creationId xmlns:a16="http://schemas.microsoft.com/office/drawing/2014/main" id="{36E9CEEC-8977-4A57-99FB-FFE68D5133D1}"/>
                  </a:ext>
                </a:extLst>
              </p:cNvPr>
              <p:cNvSpPr>
                <a:spLocks/>
              </p:cNvSpPr>
              <p:nvPr/>
            </p:nvSpPr>
            <p:spPr bwMode="auto">
              <a:xfrm>
                <a:off x="4473406" y="3378101"/>
                <a:ext cx="70026" cy="15223"/>
              </a:xfrm>
              <a:custGeom>
                <a:avLst/>
                <a:gdLst>
                  <a:gd name="T0" fmla="*/ 31 w 31"/>
                  <a:gd name="T1" fmla="*/ 6 h 8"/>
                  <a:gd name="T2" fmla="*/ 0 w 31"/>
                  <a:gd name="T3" fmla="*/ 0 h 8"/>
                  <a:gd name="T4" fmla="*/ 0 w 31"/>
                  <a:gd name="T5" fmla="*/ 1 h 8"/>
                  <a:gd name="T6" fmla="*/ 30 w 31"/>
                  <a:gd name="T7" fmla="*/ 7 h 8"/>
                  <a:gd name="T8" fmla="*/ 31 w 31"/>
                  <a:gd name="T9" fmla="*/ 6 h 8"/>
                </a:gdLst>
                <a:ahLst/>
                <a:cxnLst>
                  <a:cxn ang="0">
                    <a:pos x="T0" y="T1"/>
                  </a:cxn>
                  <a:cxn ang="0">
                    <a:pos x="T2" y="T3"/>
                  </a:cxn>
                  <a:cxn ang="0">
                    <a:pos x="T4" y="T5"/>
                  </a:cxn>
                  <a:cxn ang="0">
                    <a:pos x="T6" y="T7"/>
                  </a:cxn>
                  <a:cxn ang="0">
                    <a:pos x="T8" y="T9"/>
                  </a:cxn>
                </a:cxnLst>
                <a:rect l="0" t="0" r="r" b="b"/>
                <a:pathLst>
                  <a:path w="31" h="8">
                    <a:moveTo>
                      <a:pt x="31" y="6"/>
                    </a:moveTo>
                    <a:cubicBezTo>
                      <a:pt x="21" y="4"/>
                      <a:pt x="10" y="2"/>
                      <a:pt x="0" y="0"/>
                    </a:cubicBezTo>
                    <a:cubicBezTo>
                      <a:pt x="0" y="0"/>
                      <a:pt x="0" y="1"/>
                      <a:pt x="0" y="1"/>
                    </a:cubicBezTo>
                    <a:cubicBezTo>
                      <a:pt x="10" y="3"/>
                      <a:pt x="20" y="6"/>
                      <a:pt x="30" y="7"/>
                    </a:cubicBezTo>
                    <a:cubicBezTo>
                      <a:pt x="31" y="8"/>
                      <a:pt x="31" y="7"/>
                      <a:pt x="31"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12" name="组合 211">
              <a:extLst>
                <a:ext uri="{FF2B5EF4-FFF2-40B4-BE49-F238E27FC236}">
                  <a16:creationId xmlns:a16="http://schemas.microsoft.com/office/drawing/2014/main" id="{4DF5DE53-7B96-4A8B-B707-FAD260F7A5D9}"/>
                </a:ext>
              </a:extLst>
            </p:cNvPr>
            <p:cNvGrpSpPr/>
            <p:nvPr/>
          </p:nvGrpSpPr>
          <p:grpSpPr>
            <a:xfrm>
              <a:off x="479838" y="2146311"/>
              <a:ext cx="861627" cy="1459895"/>
              <a:chOff x="797028" y="1720306"/>
              <a:chExt cx="861627" cy="1459895"/>
            </a:xfrm>
            <a:solidFill>
              <a:schemeClr val="bg1"/>
            </a:solidFill>
          </p:grpSpPr>
          <p:sp>
            <p:nvSpPr>
              <p:cNvPr id="191" name="Freeform 192">
                <a:extLst>
                  <a:ext uri="{FF2B5EF4-FFF2-40B4-BE49-F238E27FC236}">
                    <a16:creationId xmlns:a16="http://schemas.microsoft.com/office/drawing/2014/main" id="{0CD43B49-F2C0-47B0-AB98-34DA50641CAE}"/>
                  </a:ext>
                </a:extLst>
              </p:cNvPr>
              <p:cNvSpPr>
                <a:spLocks noEditPoints="1"/>
              </p:cNvSpPr>
              <p:nvPr/>
            </p:nvSpPr>
            <p:spPr bwMode="auto">
              <a:xfrm>
                <a:off x="797028" y="1720306"/>
                <a:ext cx="861627" cy="1459895"/>
              </a:xfrm>
              <a:custGeom>
                <a:avLst/>
                <a:gdLst>
                  <a:gd name="T0" fmla="*/ 301 w 384"/>
                  <a:gd name="T1" fmla="*/ 222 h 706"/>
                  <a:gd name="T2" fmla="*/ 248 w 384"/>
                  <a:gd name="T3" fmla="*/ 132 h 706"/>
                  <a:gd name="T4" fmla="*/ 221 w 384"/>
                  <a:gd name="T5" fmla="*/ 49 h 706"/>
                  <a:gd name="T6" fmla="*/ 55 w 384"/>
                  <a:gd name="T7" fmla="*/ 489 h 706"/>
                  <a:gd name="T8" fmla="*/ 8 w 384"/>
                  <a:gd name="T9" fmla="*/ 581 h 706"/>
                  <a:gd name="T10" fmla="*/ 150 w 384"/>
                  <a:gd name="T11" fmla="*/ 538 h 706"/>
                  <a:gd name="T12" fmla="*/ 176 w 384"/>
                  <a:gd name="T13" fmla="*/ 704 h 706"/>
                  <a:gd name="T14" fmla="*/ 220 w 384"/>
                  <a:gd name="T15" fmla="*/ 581 h 706"/>
                  <a:gd name="T16" fmla="*/ 370 w 384"/>
                  <a:gd name="T17" fmla="*/ 350 h 706"/>
                  <a:gd name="T18" fmla="*/ 344 w 384"/>
                  <a:gd name="T19" fmla="*/ 350 h 706"/>
                  <a:gd name="T20" fmla="*/ 274 w 384"/>
                  <a:gd name="T21" fmla="*/ 324 h 706"/>
                  <a:gd name="T22" fmla="*/ 255 w 384"/>
                  <a:gd name="T23" fmla="*/ 364 h 706"/>
                  <a:gd name="T24" fmla="*/ 238 w 384"/>
                  <a:gd name="T25" fmla="*/ 364 h 706"/>
                  <a:gd name="T26" fmla="*/ 227 w 384"/>
                  <a:gd name="T27" fmla="*/ 340 h 706"/>
                  <a:gd name="T28" fmla="*/ 244 w 384"/>
                  <a:gd name="T29" fmla="*/ 287 h 706"/>
                  <a:gd name="T30" fmla="*/ 220 w 384"/>
                  <a:gd name="T31" fmla="*/ 327 h 706"/>
                  <a:gd name="T32" fmla="*/ 255 w 384"/>
                  <a:gd name="T33" fmla="*/ 340 h 706"/>
                  <a:gd name="T34" fmla="*/ 348 w 384"/>
                  <a:gd name="T35" fmla="*/ 373 h 706"/>
                  <a:gd name="T36" fmla="*/ 321 w 384"/>
                  <a:gd name="T37" fmla="*/ 348 h 706"/>
                  <a:gd name="T38" fmla="*/ 329 w 384"/>
                  <a:gd name="T39" fmla="*/ 322 h 706"/>
                  <a:gd name="T40" fmla="*/ 315 w 384"/>
                  <a:gd name="T41" fmla="*/ 265 h 706"/>
                  <a:gd name="T42" fmla="*/ 286 w 384"/>
                  <a:gd name="T43" fmla="*/ 298 h 706"/>
                  <a:gd name="T44" fmla="*/ 217 w 384"/>
                  <a:gd name="T45" fmla="*/ 318 h 706"/>
                  <a:gd name="T46" fmla="*/ 261 w 384"/>
                  <a:gd name="T47" fmla="*/ 261 h 706"/>
                  <a:gd name="T48" fmla="*/ 274 w 384"/>
                  <a:gd name="T49" fmla="*/ 191 h 706"/>
                  <a:gd name="T50" fmla="*/ 212 w 384"/>
                  <a:gd name="T51" fmla="*/ 326 h 706"/>
                  <a:gd name="T52" fmla="*/ 241 w 384"/>
                  <a:gd name="T53" fmla="*/ 250 h 706"/>
                  <a:gd name="T54" fmla="*/ 286 w 384"/>
                  <a:gd name="T55" fmla="*/ 142 h 706"/>
                  <a:gd name="T56" fmla="*/ 301 w 384"/>
                  <a:gd name="T57" fmla="*/ 477 h 706"/>
                  <a:gd name="T58" fmla="*/ 214 w 384"/>
                  <a:gd name="T59" fmla="*/ 562 h 706"/>
                  <a:gd name="T60" fmla="*/ 206 w 384"/>
                  <a:gd name="T61" fmla="*/ 544 h 706"/>
                  <a:gd name="T62" fmla="*/ 185 w 384"/>
                  <a:gd name="T63" fmla="*/ 529 h 706"/>
                  <a:gd name="T64" fmla="*/ 163 w 384"/>
                  <a:gd name="T65" fmla="*/ 514 h 706"/>
                  <a:gd name="T66" fmla="*/ 144 w 384"/>
                  <a:gd name="T67" fmla="*/ 505 h 706"/>
                  <a:gd name="T68" fmla="*/ 107 w 384"/>
                  <a:gd name="T69" fmla="*/ 503 h 706"/>
                  <a:gd name="T70" fmla="*/ 101 w 384"/>
                  <a:gd name="T71" fmla="*/ 489 h 706"/>
                  <a:gd name="T72" fmla="*/ 108 w 384"/>
                  <a:gd name="T73" fmla="*/ 469 h 706"/>
                  <a:gd name="T74" fmla="*/ 89 w 384"/>
                  <a:gd name="T75" fmla="*/ 469 h 706"/>
                  <a:gd name="T76" fmla="*/ 89 w 384"/>
                  <a:gd name="T77" fmla="*/ 454 h 706"/>
                  <a:gd name="T78" fmla="*/ 97 w 384"/>
                  <a:gd name="T79" fmla="*/ 429 h 706"/>
                  <a:gd name="T80" fmla="*/ 103 w 384"/>
                  <a:gd name="T81" fmla="*/ 414 h 706"/>
                  <a:gd name="T82" fmla="*/ 86 w 384"/>
                  <a:gd name="T83" fmla="*/ 407 h 706"/>
                  <a:gd name="T84" fmla="*/ 288 w 384"/>
                  <a:gd name="T85" fmla="*/ 27 h 706"/>
                  <a:gd name="T86" fmla="*/ 282 w 384"/>
                  <a:gd name="T87" fmla="*/ 70 h 706"/>
                  <a:gd name="T88" fmla="*/ 252 w 384"/>
                  <a:gd name="T89" fmla="*/ 96 h 706"/>
                  <a:gd name="T90" fmla="*/ 235 w 384"/>
                  <a:gd name="T91" fmla="*/ 120 h 706"/>
                  <a:gd name="T92" fmla="*/ 212 w 384"/>
                  <a:gd name="T93" fmla="*/ 147 h 706"/>
                  <a:gd name="T94" fmla="*/ 181 w 384"/>
                  <a:gd name="T95" fmla="*/ 176 h 706"/>
                  <a:gd name="T96" fmla="*/ 146 w 384"/>
                  <a:gd name="T97" fmla="*/ 226 h 706"/>
                  <a:gd name="T98" fmla="*/ 129 w 384"/>
                  <a:gd name="T99" fmla="*/ 253 h 706"/>
                  <a:gd name="T100" fmla="*/ 142 w 384"/>
                  <a:gd name="T101" fmla="*/ 257 h 706"/>
                  <a:gd name="T102" fmla="*/ 128 w 384"/>
                  <a:gd name="T103" fmla="*/ 282 h 706"/>
                  <a:gd name="T104" fmla="*/ 168 w 384"/>
                  <a:gd name="T105" fmla="*/ 227 h 706"/>
                  <a:gd name="T106" fmla="*/ 216 w 384"/>
                  <a:gd name="T107" fmla="*/ 168 h 706"/>
                  <a:gd name="T108" fmla="*/ 265 w 384"/>
                  <a:gd name="T109" fmla="*/ 194 h 706"/>
                  <a:gd name="T110" fmla="*/ 199 w 384"/>
                  <a:gd name="T111" fmla="*/ 338 h 706"/>
                  <a:gd name="T112" fmla="*/ 241 w 384"/>
                  <a:gd name="T113" fmla="*/ 415 h 706"/>
                  <a:gd name="T114" fmla="*/ 260 w 384"/>
                  <a:gd name="T115" fmla="*/ 391 h 706"/>
                  <a:gd name="T116" fmla="*/ 255 w 384"/>
                  <a:gd name="T117" fmla="*/ 381 h 706"/>
                  <a:gd name="T118" fmla="*/ 253 w 384"/>
                  <a:gd name="T119" fmla="*/ 370 h 706"/>
                  <a:gd name="T120" fmla="*/ 263 w 384"/>
                  <a:gd name="T121" fmla="*/ 377 h 706"/>
                  <a:gd name="T122" fmla="*/ 301 w 384"/>
                  <a:gd name="T123" fmla="*/ 477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4" h="706">
                    <a:moveTo>
                      <a:pt x="370" y="350"/>
                    </a:moveTo>
                    <a:cubicBezTo>
                      <a:pt x="378" y="334"/>
                      <a:pt x="384" y="316"/>
                      <a:pt x="380" y="299"/>
                    </a:cubicBezTo>
                    <a:cubicBezTo>
                      <a:pt x="376" y="281"/>
                      <a:pt x="365" y="266"/>
                      <a:pt x="347" y="261"/>
                    </a:cubicBezTo>
                    <a:cubicBezTo>
                      <a:pt x="346" y="261"/>
                      <a:pt x="346" y="261"/>
                      <a:pt x="345" y="261"/>
                    </a:cubicBezTo>
                    <a:cubicBezTo>
                      <a:pt x="340" y="240"/>
                      <a:pt x="324" y="223"/>
                      <a:pt x="301" y="222"/>
                    </a:cubicBezTo>
                    <a:cubicBezTo>
                      <a:pt x="297" y="209"/>
                      <a:pt x="289" y="197"/>
                      <a:pt x="276" y="187"/>
                    </a:cubicBezTo>
                    <a:cubicBezTo>
                      <a:pt x="279" y="182"/>
                      <a:pt x="282" y="178"/>
                      <a:pt x="284" y="174"/>
                    </a:cubicBezTo>
                    <a:cubicBezTo>
                      <a:pt x="292" y="160"/>
                      <a:pt x="297" y="145"/>
                      <a:pt x="286" y="131"/>
                    </a:cubicBezTo>
                    <a:cubicBezTo>
                      <a:pt x="285" y="130"/>
                      <a:pt x="284" y="130"/>
                      <a:pt x="283" y="131"/>
                    </a:cubicBezTo>
                    <a:cubicBezTo>
                      <a:pt x="272" y="124"/>
                      <a:pt x="260" y="126"/>
                      <a:pt x="248" y="132"/>
                    </a:cubicBezTo>
                    <a:cubicBezTo>
                      <a:pt x="262" y="115"/>
                      <a:pt x="272" y="95"/>
                      <a:pt x="282" y="76"/>
                    </a:cubicBezTo>
                    <a:cubicBezTo>
                      <a:pt x="290" y="63"/>
                      <a:pt x="298" y="46"/>
                      <a:pt x="292" y="31"/>
                    </a:cubicBezTo>
                    <a:cubicBezTo>
                      <a:pt x="293" y="31"/>
                      <a:pt x="293" y="30"/>
                      <a:pt x="293" y="29"/>
                    </a:cubicBezTo>
                    <a:cubicBezTo>
                      <a:pt x="288" y="17"/>
                      <a:pt x="276" y="12"/>
                      <a:pt x="263" y="14"/>
                    </a:cubicBezTo>
                    <a:cubicBezTo>
                      <a:pt x="244" y="17"/>
                      <a:pt x="232" y="34"/>
                      <a:pt x="221" y="49"/>
                    </a:cubicBezTo>
                    <a:cubicBezTo>
                      <a:pt x="189" y="92"/>
                      <a:pt x="155" y="135"/>
                      <a:pt x="127" y="182"/>
                    </a:cubicBezTo>
                    <a:cubicBezTo>
                      <a:pt x="101" y="227"/>
                      <a:pt x="84" y="274"/>
                      <a:pt x="80" y="326"/>
                    </a:cubicBezTo>
                    <a:cubicBezTo>
                      <a:pt x="78" y="355"/>
                      <a:pt x="79" y="384"/>
                      <a:pt x="81" y="413"/>
                    </a:cubicBezTo>
                    <a:cubicBezTo>
                      <a:pt x="82" y="440"/>
                      <a:pt x="83" y="467"/>
                      <a:pt x="84" y="493"/>
                    </a:cubicBezTo>
                    <a:cubicBezTo>
                      <a:pt x="74" y="491"/>
                      <a:pt x="65" y="489"/>
                      <a:pt x="55" y="489"/>
                    </a:cubicBezTo>
                    <a:cubicBezTo>
                      <a:pt x="54" y="489"/>
                      <a:pt x="54" y="490"/>
                      <a:pt x="53" y="490"/>
                    </a:cubicBezTo>
                    <a:cubicBezTo>
                      <a:pt x="52" y="490"/>
                      <a:pt x="52" y="490"/>
                      <a:pt x="51" y="492"/>
                    </a:cubicBezTo>
                    <a:cubicBezTo>
                      <a:pt x="43" y="506"/>
                      <a:pt x="38" y="521"/>
                      <a:pt x="29" y="535"/>
                    </a:cubicBezTo>
                    <a:cubicBezTo>
                      <a:pt x="21" y="550"/>
                      <a:pt x="10" y="563"/>
                      <a:pt x="2" y="577"/>
                    </a:cubicBezTo>
                    <a:cubicBezTo>
                      <a:pt x="0" y="580"/>
                      <a:pt x="5" y="585"/>
                      <a:pt x="8" y="581"/>
                    </a:cubicBezTo>
                    <a:cubicBezTo>
                      <a:pt x="28" y="558"/>
                      <a:pt x="51" y="525"/>
                      <a:pt x="56" y="494"/>
                    </a:cubicBezTo>
                    <a:cubicBezTo>
                      <a:pt x="56" y="494"/>
                      <a:pt x="56" y="494"/>
                      <a:pt x="56" y="493"/>
                    </a:cubicBezTo>
                    <a:cubicBezTo>
                      <a:pt x="66" y="496"/>
                      <a:pt x="75" y="499"/>
                      <a:pt x="84" y="502"/>
                    </a:cubicBezTo>
                    <a:cubicBezTo>
                      <a:pt x="85" y="502"/>
                      <a:pt x="85" y="503"/>
                      <a:pt x="85" y="503"/>
                    </a:cubicBezTo>
                    <a:cubicBezTo>
                      <a:pt x="108" y="512"/>
                      <a:pt x="129" y="525"/>
                      <a:pt x="150" y="538"/>
                    </a:cubicBezTo>
                    <a:cubicBezTo>
                      <a:pt x="179" y="556"/>
                      <a:pt x="207" y="577"/>
                      <a:pt x="229" y="604"/>
                    </a:cubicBezTo>
                    <a:cubicBezTo>
                      <a:pt x="229" y="604"/>
                      <a:pt x="229" y="604"/>
                      <a:pt x="229" y="604"/>
                    </a:cubicBezTo>
                    <a:cubicBezTo>
                      <a:pt x="215" y="617"/>
                      <a:pt x="203" y="634"/>
                      <a:pt x="193" y="650"/>
                    </a:cubicBezTo>
                    <a:cubicBezTo>
                      <a:pt x="184" y="665"/>
                      <a:pt x="173" y="684"/>
                      <a:pt x="171" y="702"/>
                    </a:cubicBezTo>
                    <a:cubicBezTo>
                      <a:pt x="170" y="706"/>
                      <a:pt x="175" y="706"/>
                      <a:pt x="176" y="704"/>
                    </a:cubicBezTo>
                    <a:cubicBezTo>
                      <a:pt x="187" y="688"/>
                      <a:pt x="192" y="669"/>
                      <a:pt x="202" y="652"/>
                    </a:cubicBezTo>
                    <a:cubicBezTo>
                      <a:pt x="212" y="636"/>
                      <a:pt x="224" y="621"/>
                      <a:pt x="234" y="605"/>
                    </a:cubicBezTo>
                    <a:cubicBezTo>
                      <a:pt x="235" y="604"/>
                      <a:pt x="235" y="604"/>
                      <a:pt x="235" y="604"/>
                    </a:cubicBezTo>
                    <a:cubicBezTo>
                      <a:pt x="236" y="602"/>
                      <a:pt x="237" y="600"/>
                      <a:pt x="235" y="597"/>
                    </a:cubicBezTo>
                    <a:cubicBezTo>
                      <a:pt x="230" y="592"/>
                      <a:pt x="225" y="586"/>
                      <a:pt x="220" y="581"/>
                    </a:cubicBezTo>
                    <a:cubicBezTo>
                      <a:pt x="221" y="581"/>
                      <a:pt x="221" y="581"/>
                      <a:pt x="222" y="580"/>
                    </a:cubicBezTo>
                    <a:cubicBezTo>
                      <a:pt x="234" y="558"/>
                      <a:pt x="252" y="540"/>
                      <a:pt x="269" y="522"/>
                    </a:cubicBezTo>
                    <a:cubicBezTo>
                      <a:pt x="287" y="502"/>
                      <a:pt x="305" y="483"/>
                      <a:pt x="322" y="464"/>
                    </a:cubicBezTo>
                    <a:cubicBezTo>
                      <a:pt x="350" y="433"/>
                      <a:pt x="378" y="396"/>
                      <a:pt x="374" y="353"/>
                    </a:cubicBezTo>
                    <a:cubicBezTo>
                      <a:pt x="373" y="351"/>
                      <a:pt x="372" y="350"/>
                      <a:pt x="370" y="350"/>
                    </a:cubicBezTo>
                    <a:close/>
                    <a:moveTo>
                      <a:pt x="346" y="268"/>
                    </a:moveTo>
                    <a:cubicBezTo>
                      <a:pt x="346" y="268"/>
                      <a:pt x="346" y="268"/>
                      <a:pt x="346" y="268"/>
                    </a:cubicBezTo>
                    <a:cubicBezTo>
                      <a:pt x="377" y="279"/>
                      <a:pt x="379" y="315"/>
                      <a:pt x="367" y="340"/>
                    </a:cubicBezTo>
                    <a:cubicBezTo>
                      <a:pt x="363" y="350"/>
                      <a:pt x="358" y="358"/>
                      <a:pt x="353" y="366"/>
                    </a:cubicBezTo>
                    <a:cubicBezTo>
                      <a:pt x="352" y="360"/>
                      <a:pt x="348" y="354"/>
                      <a:pt x="344" y="350"/>
                    </a:cubicBezTo>
                    <a:cubicBezTo>
                      <a:pt x="338" y="345"/>
                      <a:pt x="330" y="343"/>
                      <a:pt x="322" y="345"/>
                    </a:cubicBezTo>
                    <a:cubicBezTo>
                      <a:pt x="338" y="323"/>
                      <a:pt x="350" y="295"/>
                      <a:pt x="346" y="268"/>
                    </a:cubicBezTo>
                    <a:close/>
                    <a:moveTo>
                      <a:pt x="254" y="361"/>
                    </a:moveTo>
                    <a:cubicBezTo>
                      <a:pt x="260" y="348"/>
                      <a:pt x="265" y="336"/>
                      <a:pt x="274" y="325"/>
                    </a:cubicBezTo>
                    <a:cubicBezTo>
                      <a:pt x="274" y="324"/>
                      <a:pt x="274" y="324"/>
                      <a:pt x="274" y="324"/>
                    </a:cubicBezTo>
                    <a:cubicBezTo>
                      <a:pt x="288" y="308"/>
                      <a:pt x="306" y="335"/>
                      <a:pt x="312" y="346"/>
                    </a:cubicBezTo>
                    <a:cubicBezTo>
                      <a:pt x="312" y="347"/>
                      <a:pt x="313" y="347"/>
                      <a:pt x="313" y="347"/>
                    </a:cubicBezTo>
                    <a:cubicBezTo>
                      <a:pt x="310" y="351"/>
                      <a:pt x="306" y="355"/>
                      <a:pt x="302" y="359"/>
                    </a:cubicBezTo>
                    <a:cubicBezTo>
                      <a:pt x="295" y="366"/>
                      <a:pt x="285" y="373"/>
                      <a:pt x="275" y="373"/>
                    </a:cubicBezTo>
                    <a:cubicBezTo>
                      <a:pt x="266" y="373"/>
                      <a:pt x="259" y="370"/>
                      <a:pt x="255" y="364"/>
                    </a:cubicBezTo>
                    <a:cubicBezTo>
                      <a:pt x="255" y="364"/>
                      <a:pt x="256" y="363"/>
                      <a:pt x="256" y="363"/>
                    </a:cubicBezTo>
                    <a:cubicBezTo>
                      <a:pt x="256" y="361"/>
                      <a:pt x="255" y="361"/>
                      <a:pt x="254" y="361"/>
                    </a:cubicBezTo>
                    <a:close/>
                    <a:moveTo>
                      <a:pt x="247" y="361"/>
                    </a:moveTo>
                    <a:cubicBezTo>
                      <a:pt x="244" y="362"/>
                      <a:pt x="241" y="363"/>
                      <a:pt x="238" y="363"/>
                    </a:cubicBezTo>
                    <a:cubicBezTo>
                      <a:pt x="238" y="363"/>
                      <a:pt x="238" y="363"/>
                      <a:pt x="238" y="364"/>
                    </a:cubicBezTo>
                    <a:cubicBezTo>
                      <a:pt x="236" y="359"/>
                      <a:pt x="235" y="355"/>
                      <a:pt x="233" y="351"/>
                    </a:cubicBezTo>
                    <a:cubicBezTo>
                      <a:pt x="238" y="350"/>
                      <a:pt x="243" y="348"/>
                      <a:pt x="247" y="346"/>
                    </a:cubicBezTo>
                    <a:cubicBezTo>
                      <a:pt x="248" y="346"/>
                      <a:pt x="247" y="345"/>
                      <a:pt x="246" y="345"/>
                    </a:cubicBezTo>
                    <a:cubicBezTo>
                      <a:pt x="242" y="346"/>
                      <a:pt x="237" y="348"/>
                      <a:pt x="233" y="350"/>
                    </a:cubicBezTo>
                    <a:cubicBezTo>
                      <a:pt x="231" y="347"/>
                      <a:pt x="229" y="343"/>
                      <a:pt x="227" y="340"/>
                    </a:cubicBezTo>
                    <a:cubicBezTo>
                      <a:pt x="230" y="342"/>
                      <a:pt x="235" y="344"/>
                      <a:pt x="240" y="344"/>
                    </a:cubicBezTo>
                    <a:cubicBezTo>
                      <a:pt x="244" y="344"/>
                      <a:pt x="248" y="343"/>
                      <a:pt x="251" y="342"/>
                    </a:cubicBezTo>
                    <a:cubicBezTo>
                      <a:pt x="246" y="347"/>
                      <a:pt x="245" y="354"/>
                      <a:pt x="247" y="361"/>
                    </a:cubicBezTo>
                    <a:close/>
                    <a:moveTo>
                      <a:pt x="220" y="327"/>
                    </a:moveTo>
                    <a:cubicBezTo>
                      <a:pt x="226" y="314"/>
                      <a:pt x="233" y="298"/>
                      <a:pt x="244" y="287"/>
                    </a:cubicBezTo>
                    <a:cubicBezTo>
                      <a:pt x="259" y="273"/>
                      <a:pt x="273" y="292"/>
                      <a:pt x="283" y="303"/>
                    </a:cubicBezTo>
                    <a:cubicBezTo>
                      <a:pt x="280" y="307"/>
                      <a:pt x="277" y="312"/>
                      <a:pt x="274" y="316"/>
                    </a:cubicBezTo>
                    <a:cubicBezTo>
                      <a:pt x="271" y="319"/>
                      <a:pt x="268" y="322"/>
                      <a:pt x="266" y="325"/>
                    </a:cubicBezTo>
                    <a:cubicBezTo>
                      <a:pt x="262" y="329"/>
                      <a:pt x="257" y="333"/>
                      <a:pt x="252" y="336"/>
                    </a:cubicBezTo>
                    <a:cubicBezTo>
                      <a:pt x="240" y="341"/>
                      <a:pt x="225" y="339"/>
                      <a:pt x="220" y="327"/>
                    </a:cubicBezTo>
                    <a:close/>
                    <a:moveTo>
                      <a:pt x="255" y="340"/>
                    </a:moveTo>
                    <a:cubicBezTo>
                      <a:pt x="257" y="339"/>
                      <a:pt x="258" y="339"/>
                      <a:pt x="259" y="338"/>
                    </a:cubicBezTo>
                    <a:cubicBezTo>
                      <a:pt x="256" y="342"/>
                      <a:pt x="254" y="348"/>
                      <a:pt x="252" y="352"/>
                    </a:cubicBezTo>
                    <a:cubicBezTo>
                      <a:pt x="252" y="349"/>
                      <a:pt x="253" y="345"/>
                      <a:pt x="256" y="341"/>
                    </a:cubicBezTo>
                    <a:cubicBezTo>
                      <a:pt x="256" y="341"/>
                      <a:pt x="256" y="340"/>
                      <a:pt x="255" y="340"/>
                    </a:cubicBezTo>
                    <a:close/>
                    <a:moveTo>
                      <a:pt x="321" y="348"/>
                    </a:moveTo>
                    <a:cubicBezTo>
                      <a:pt x="321" y="348"/>
                      <a:pt x="321" y="348"/>
                      <a:pt x="322" y="348"/>
                    </a:cubicBezTo>
                    <a:cubicBezTo>
                      <a:pt x="329" y="348"/>
                      <a:pt x="335" y="350"/>
                      <a:pt x="340" y="355"/>
                    </a:cubicBezTo>
                    <a:cubicBezTo>
                      <a:pt x="345" y="360"/>
                      <a:pt x="345" y="365"/>
                      <a:pt x="347" y="371"/>
                    </a:cubicBezTo>
                    <a:cubicBezTo>
                      <a:pt x="347" y="372"/>
                      <a:pt x="347" y="372"/>
                      <a:pt x="348" y="373"/>
                    </a:cubicBezTo>
                    <a:cubicBezTo>
                      <a:pt x="347" y="373"/>
                      <a:pt x="347" y="374"/>
                      <a:pt x="346" y="375"/>
                    </a:cubicBezTo>
                    <a:cubicBezTo>
                      <a:pt x="342" y="380"/>
                      <a:pt x="337" y="386"/>
                      <a:pt x="330" y="390"/>
                    </a:cubicBezTo>
                    <a:cubicBezTo>
                      <a:pt x="315" y="397"/>
                      <a:pt x="297" y="391"/>
                      <a:pt x="298" y="372"/>
                    </a:cubicBezTo>
                    <a:cubicBezTo>
                      <a:pt x="298" y="372"/>
                      <a:pt x="298" y="371"/>
                      <a:pt x="297" y="371"/>
                    </a:cubicBezTo>
                    <a:cubicBezTo>
                      <a:pt x="307" y="365"/>
                      <a:pt x="314" y="356"/>
                      <a:pt x="321" y="348"/>
                    </a:cubicBezTo>
                    <a:close/>
                    <a:moveTo>
                      <a:pt x="314" y="260"/>
                    </a:moveTo>
                    <a:cubicBezTo>
                      <a:pt x="313" y="259"/>
                      <a:pt x="311" y="260"/>
                      <a:pt x="309" y="259"/>
                    </a:cubicBezTo>
                    <a:cubicBezTo>
                      <a:pt x="307" y="259"/>
                      <a:pt x="306" y="258"/>
                      <a:pt x="304" y="257"/>
                    </a:cubicBezTo>
                    <a:cubicBezTo>
                      <a:pt x="305" y="248"/>
                      <a:pt x="305" y="238"/>
                      <a:pt x="303" y="229"/>
                    </a:cubicBezTo>
                    <a:cubicBezTo>
                      <a:pt x="348" y="232"/>
                      <a:pt x="343" y="293"/>
                      <a:pt x="329" y="322"/>
                    </a:cubicBezTo>
                    <a:cubicBezTo>
                      <a:pt x="325" y="330"/>
                      <a:pt x="321" y="337"/>
                      <a:pt x="316" y="344"/>
                    </a:cubicBezTo>
                    <a:cubicBezTo>
                      <a:pt x="311" y="333"/>
                      <a:pt x="297" y="311"/>
                      <a:pt x="283" y="312"/>
                    </a:cubicBezTo>
                    <a:cubicBezTo>
                      <a:pt x="284" y="311"/>
                      <a:pt x="285" y="309"/>
                      <a:pt x="286" y="308"/>
                    </a:cubicBezTo>
                    <a:cubicBezTo>
                      <a:pt x="295" y="294"/>
                      <a:pt x="301" y="279"/>
                      <a:pt x="304" y="263"/>
                    </a:cubicBezTo>
                    <a:cubicBezTo>
                      <a:pt x="307" y="265"/>
                      <a:pt x="312" y="266"/>
                      <a:pt x="315" y="265"/>
                    </a:cubicBezTo>
                    <a:cubicBezTo>
                      <a:pt x="317" y="263"/>
                      <a:pt x="316" y="260"/>
                      <a:pt x="314" y="260"/>
                    </a:cubicBezTo>
                    <a:close/>
                    <a:moveTo>
                      <a:pt x="296" y="226"/>
                    </a:moveTo>
                    <a:cubicBezTo>
                      <a:pt x="296" y="226"/>
                      <a:pt x="296" y="227"/>
                      <a:pt x="297" y="228"/>
                    </a:cubicBezTo>
                    <a:cubicBezTo>
                      <a:pt x="301" y="243"/>
                      <a:pt x="302" y="260"/>
                      <a:pt x="296" y="277"/>
                    </a:cubicBezTo>
                    <a:cubicBezTo>
                      <a:pt x="293" y="284"/>
                      <a:pt x="290" y="291"/>
                      <a:pt x="286" y="298"/>
                    </a:cubicBezTo>
                    <a:cubicBezTo>
                      <a:pt x="280" y="287"/>
                      <a:pt x="263" y="273"/>
                      <a:pt x="251" y="275"/>
                    </a:cubicBezTo>
                    <a:cubicBezTo>
                      <a:pt x="243" y="277"/>
                      <a:pt x="236" y="289"/>
                      <a:pt x="232" y="295"/>
                    </a:cubicBezTo>
                    <a:cubicBezTo>
                      <a:pt x="226" y="303"/>
                      <a:pt x="222" y="313"/>
                      <a:pt x="218" y="322"/>
                    </a:cubicBezTo>
                    <a:cubicBezTo>
                      <a:pt x="218" y="321"/>
                      <a:pt x="218" y="320"/>
                      <a:pt x="218" y="319"/>
                    </a:cubicBezTo>
                    <a:cubicBezTo>
                      <a:pt x="218" y="318"/>
                      <a:pt x="217" y="318"/>
                      <a:pt x="217" y="318"/>
                    </a:cubicBezTo>
                    <a:cubicBezTo>
                      <a:pt x="224" y="305"/>
                      <a:pt x="229" y="291"/>
                      <a:pt x="233" y="278"/>
                    </a:cubicBezTo>
                    <a:cubicBezTo>
                      <a:pt x="233" y="275"/>
                      <a:pt x="234" y="273"/>
                      <a:pt x="235" y="270"/>
                    </a:cubicBezTo>
                    <a:cubicBezTo>
                      <a:pt x="236" y="268"/>
                      <a:pt x="237" y="266"/>
                      <a:pt x="238" y="264"/>
                    </a:cubicBezTo>
                    <a:cubicBezTo>
                      <a:pt x="240" y="261"/>
                      <a:pt x="242" y="258"/>
                      <a:pt x="245" y="255"/>
                    </a:cubicBezTo>
                    <a:cubicBezTo>
                      <a:pt x="249" y="259"/>
                      <a:pt x="255" y="262"/>
                      <a:pt x="261" y="261"/>
                    </a:cubicBezTo>
                    <a:cubicBezTo>
                      <a:pt x="263" y="260"/>
                      <a:pt x="263" y="257"/>
                      <a:pt x="261" y="257"/>
                    </a:cubicBezTo>
                    <a:cubicBezTo>
                      <a:pt x="256" y="255"/>
                      <a:pt x="252" y="254"/>
                      <a:pt x="248" y="250"/>
                    </a:cubicBezTo>
                    <a:cubicBezTo>
                      <a:pt x="246" y="248"/>
                      <a:pt x="239" y="237"/>
                      <a:pt x="243" y="236"/>
                    </a:cubicBezTo>
                    <a:cubicBezTo>
                      <a:pt x="243" y="235"/>
                      <a:pt x="243" y="234"/>
                      <a:pt x="242" y="234"/>
                    </a:cubicBezTo>
                    <a:cubicBezTo>
                      <a:pt x="253" y="220"/>
                      <a:pt x="264" y="206"/>
                      <a:pt x="274" y="191"/>
                    </a:cubicBezTo>
                    <a:cubicBezTo>
                      <a:pt x="284" y="201"/>
                      <a:pt x="291" y="213"/>
                      <a:pt x="296" y="226"/>
                    </a:cubicBezTo>
                    <a:close/>
                    <a:moveTo>
                      <a:pt x="217" y="328"/>
                    </a:moveTo>
                    <a:cubicBezTo>
                      <a:pt x="217" y="328"/>
                      <a:pt x="217" y="328"/>
                      <a:pt x="217" y="328"/>
                    </a:cubicBezTo>
                    <a:cubicBezTo>
                      <a:pt x="217" y="329"/>
                      <a:pt x="217" y="330"/>
                      <a:pt x="218" y="330"/>
                    </a:cubicBezTo>
                    <a:cubicBezTo>
                      <a:pt x="216" y="329"/>
                      <a:pt x="214" y="328"/>
                      <a:pt x="212" y="326"/>
                    </a:cubicBezTo>
                    <a:cubicBezTo>
                      <a:pt x="214" y="324"/>
                      <a:pt x="215" y="322"/>
                      <a:pt x="216" y="320"/>
                    </a:cubicBezTo>
                    <a:cubicBezTo>
                      <a:pt x="216" y="323"/>
                      <a:pt x="216" y="325"/>
                      <a:pt x="217" y="328"/>
                    </a:cubicBezTo>
                    <a:close/>
                    <a:moveTo>
                      <a:pt x="237" y="259"/>
                    </a:moveTo>
                    <a:cubicBezTo>
                      <a:pt x="238" y="255"/>
                      <a:pt x="239" y="250"/>
                      <a:pt x="239" y="246"/>
                    </a:cubicBezTo>
                    <a:cubicBezTo>
                      <a:pt x="240" y="247"/>
                      <a:pt x="240" y="249"/>
                      <a:pt x="241" y="250"/>
                    </a:cubicBezTo>
                    <a:cubicBezTo>
                      <a:pt x="241" y="251"/>
                      <a:pt x="242" y="252"/>
                      <a:pt x="243" y="253"/>
                    </a:cubicBezTo>
                    <a:cubicBezTo>
                      <a:pt x="241" y="255"/>
                      <a:pt x="239" y="257"/>
                      <a:pt x="237" y="259"/>
                    </a:cubicBezTo>
                    <a:close/>
                    <a:moveTo>
                      <a:pt x="283" y="136"/>
                    </a:moveTo>
                    <a:cubicBezTo>
                      <a:pt x="283" y="136"/>
                      <a:pt x="283" y="136"/>
                      <a:pt x="284" y="136"/>
                    </a:cubicBezTo>
                    <a:cubicBezTo>
                      <a:pt x="285" y="138"/>
                      <a:pt x="286" y="140"/>
                      <a:pt x="286" y="142"/>
                    </a:cubicBezTo>
                    <a:cubicBezTo>
                      <a:pt x="282" y="152"/>
                      <a:pt x="275" y="159"/>
                      <a:pt x="267" y="166"/>
                    </a:cubicBezTo>
                    <a:cubicBezTo>
                      <a:pt x="261" y="172"/>
                      <a:pt x="255" y="175"/>
                      <a:pt x="247" y="168"/>
                    </a:cubicBezTo>
                    <a:cubicBezTo>
                      <a:pt x="243" y="165"/>
                      <a:pt x="235" y="153"/>
                      <a:pt x="237" y="147"/>
                    </a:cubicBezTo>
                    <a:cubicBezTo>
                      <a:pt x="250" y="135"/>
                      <a:pt x="266" y="126"/>
                      <a:pt x="283" y="136"/>
                    </a:cubicBezTo>
                    <a:close/>
                    <a:moveTo>
                      <a:pt x="301" y="477"/>
                    </a:moveTo>
                    <a:cubicBezTo>
                      <a:pt x="284" y="495"/>
                      <a:pt x="268" y="513"/>
                      <a:pt x="252" y="531"/>
                    </a:cubicBezTo>
                    <a:cubicBezTo>
                      <a:pt x="239" y="545"/>
                      <a:pt x="226" y="560"/>
                      <a:pt x="219" y="579"/>
                    </a:cubicBezTo>
                    <a:cubicBezTo>
                      <a:pt x="219" y="579"/>
                      <a:pt x="219" y="580"/>
                      <a:pt x="219" y="580"/>
                    </a:cubicBezTo>
                    <a:cubicBezTo>
                      <a:pt x="214" y="575"/>
                      <a:pt x="209" y="570"/>
                      <a:pt x="204" y="566"/>
                    </a:cubicBezTo>
                    <a:cubicBezTo>
                      <a:pt x="207" y="565"/>
                      <a:pt x="211" y="564"/>
                      <a:pt x="214" y="562"/>
                    </a:cubicBezTo>
                    <a:cubicBezTo>
                      <a:pt x="215" y="562"/>
                      <a:pt x="214" y="560"/>
                      <a:pt x="213" y="561"/>
                    </a:cubicBezTo>
                    <a:cubicBezTo>
                      <a:pt x="210" y="562"/>
                      <a:pt x="207" y="563"/>
                      <a:pt x="204" y="564"/>
                    </a:cubicBezTo>
                    <a:cubicBezTo>
                      <a:pt x="203" y="564"/>
                      <a:pt x="203" y="564"/>
                      <a:pt x="202" y="565"/>
                    </a:cubicBezTo>
                    <a:cubicBezTo>
                      <a:pt x="197" y="561"/>
                      <a:pt x="192" y="557"/>
                      <a:pt x="187" y="553"/>
                    </a:cubicBezTo>
                    <a:cubicBezTo>
                      <a:pt x="194" y="551"/>
                      <a:pt x="200" y="547"/>
                      <a:pt x="206" y="544"/>
                    </a:cubicBezTo>
                    <a:cubicBezTo>
                      <a:pt x="207" y="543"/>
                      <a:pt x="206" y="541"/>
                      <a:pt x="205" y="542"/>
                    </a:cubicBezTo>
                    <a:cubicBezTo>
                      <a:pt x="198" y="546"/>
                      <a:pt x="192" y="549"/>
                      <a:pt x="185" y="551"/>
                    </a:cubicBezTo>
                    <a:cubicBezTo>
                      <a:pt x="179" y="547"/>
                      <a:pt x="173" y="543"/>
                      <a:pt x="167" y="539"/>
                    </a:cubicBezTo>
                    <a:cubicBezTo>
                      <a:pt x="174" y="537"/>
                      <a:pt x="180" y="535"/>
                      <a:pt x="186" y="531"/>
                    </a:cubicBezTo>
                    <a:cubicBezTo>
                      <a:pt x="187" y="530"/>
                      <a:pt x="186" y="529"/>
                      <a:pt x="185" y="529"/>
                    </a:cubicBezTo>
                    <a:cubicBezTo>
                      <a:pt x="179" y="533"/>
                      <a:pt x="172" y="536"/>
                      <a:pt x="165" y="538"/>
                    </a:cubicBezTo>
                    <a:cubicBezTo>
                      <a:pt x="161" y="535"/>
                      <a:pt x="156" y="532"/>
                      <a:pt x="152" y="529"/>
                    </a:cubicBezTo>
                    <a:cubicBezTo>
                      <a:pt x="150" y="528"/>
                      <a:pt x="147" y="527"/>
                      <a:pt x="145" y="525"/>
                    </a:cubicBezTo>
                    <a:cubicBezTo>
                      <a:pt x="151" y="522"/>
                      <a:pt x="158" y="519"/>
                      <a:pt x="164" y="516"/>
                    </a:cubicBezTo>
                    <a:cubicBezTo>
                      <a:pt x="165" y="515"/>
                      <a:pt x="164" y="514"/>
                      <a:pt x="163" y="514"/>
                    </a:cubicBezTo>
                    <a:cubicBezTo>
                      <a:pt x="157" y="518"/>
                      <a:pt x="151" y="521"/>
                      <a:pt x="144" y="524"/>
                    </a:cubicBezTo>
                    <a:cubicBezTo>
                      <a:pt x="144" y="524"/>
                      <a:pt x="144" y="524"/>
                      <a:pt x="144" y="524"/>
                    </a:cubicBezTo>
                    <a:cubicBezTo>
                      <a:pt x="139" y="521"/>
                      <a:pt x="134" y="518"/>
                      <a:pt x="129" y="515"/>
                    </a:cubicBezTo>
                    <a:cubicBezTo>
                      <a:pt x="134" y="513"/>
                      <a:pt x="139" y="510"/>
                      <a:pt x="145" y="506"/>
                    </a:cubicBezTo>
                    <a:cubicBezTo>
                      <a:pt x="146" y="506"/>
                      <a:pt x="145" y="504"/>
                      <a:pt x="144" y="505"/>
                    </a:cubicBezTo>
                    <a:cubicBezTo>
                      <a:pt x="138" y="508"/>
                      <a:pt x="133" y="511"/>
                      <a:pt x="127" y="514"/>
                    </a:cubicBezTo>
                    <a:cubicBezTo>
                      <a:pt x="121" y="511"/>
                      <a:pt x="115" y="507"/>
                      <a:pt x="109" y="504"/>
                    </a:cubicBezTo>
                    <a:cubicBezTo>
                      <a:pt x="117" y="502"/>
                      <a:pt x="125" y="498"/>
                      <a:pt x="133" y="493"/>
                    </a:cubicBezTo>
                    <a:cubicBezTo>
                      <a:pt x="133" y="493"/>
                      <a:pt x="133" y="492"/>
                      <a:pt x="132" y="492"/>
                    </a:cubicBezTo>
                    <a:cubicBezTo>
                      <a:pt x="124" y="497"/>
                      <a:pt x="116" y="500"/>
                      <a:pt x="107" y="503"/>
                    </a:cubicBezTo>
                    <a:cubicBezTo>
                      <a:pt x="102" y="501"/>
                      <a:pt x="97" y="498"/>
                      <a:pt x="92" y="496"/>
                    </a:cubicBezTo>
                    <a:cubicBezTo>
                      <a:pt x="94" y="495"/>
                      <a:pt x="96" y="494"/>
                      <a:pt x="97" y="493"/>
                    </a:cubicBezTo>
                    <a:cubicBezTo>
                      <a:pt x="104" y="490"/>
                      <a:pt x="110" y="486"/>
                      <a:pt x="116" y="482"/>
                    </a:cubicBezTo>
                    <a:cubicBezTo>
                      <a:pt x="117" y="481"/>
                      <a:pt x="116" y="480"/>
                      <a:pt x="115" y="480"/>
                    </a:cubicBezTo>
                    <a:cubicBezTo>
                      <a:pt x="110" y="483"/>
                      <a:pt x="106" y="486"/>
                      <a:pt x="101" y="489"/>
                    </a:cubicBezTo>
                    <a:cubicBezTo>
                      <a:pt x="97" y="491"/>
                      <a:pt x="93" y="493"/>
                      <a:pt x="89" y="495"/>
                    </a:cubicBezTo>
                    <a:cubicBezTo>
                      <a:pt x="89" y="495"/>
                      <a:pt x="88" y="495"/>
                      <a:pt x="88" y="495"/>
                    </a:cubicBezTo>
                    <a:cubicBezTo>
                      <a:pt x="88" y="491"/>
                      <a:pt x="88" y="488"/>
                      <a:pt x="88" y="484"/>
                    </a:cubicBezTo>
                    <a:cubicBezTo>
                      <a:pt x="95" y="479"/>
                      <a:pt x="102" y="475"/>
                      <a:pt x="109" y="470"/>
                    </a:cubicBezTo>
                    <a:cubicBezTo>
                      <a:pt x="110" y="470"/>
                      <a:pt x="109" y="468"/>
                      <a:pt x="108" y="469"/>
                    </a:cubicBezTo>
                    <a:cubicBezTo>
                      <a:pt x="101" y="473"/>
                      <a:pt x="95" y="478"/>
                      <a:pt x="88" y="482"/>
                    </a:cubicBezTo>
                    <a:cubicBezTo>
                      <a:pt x="89" y="478"/>
                      <a:pt x="89" y="474"/>
                      <a:pt x="89" y="470"/>
                    </a:cubicBezTo>
                    <a:cubicBezTo>
                      <a:pt x="93" y="468"/>
                      <a:pt x="97" y="466"/>
                      <a:pt x="101" y="462"/>
                    </a:cubicBezTo>
                    <a:cubicBezTo>
                      <a:pt x="101" y="462"/>
                      <a:pt x="100" y="461"/>
                      <a:pt x="100" y="461"/>
                    </a:cubicBezTo>
                    <a:cubicBezTo>
                      <a:pt x="97" y="464"/>
                      <a:pt x="93" y="467"/>
                      <a:pt x="89" y="469"/>
                    </a:cubicBezTo>
                    <a:cubicBezTo>
                      <a:pt x="89" y="465"/>
                      <a:pt x="89" y="460"/>
                      <a:pt x="89" y="456"/>
                    </a:cubicBezTo>
                    <a:cubicBezTo>
                      <a:pt x="89" y="456"/>
                      <a:pt x="89" y="456"/>
                      <a:pt x="89" y="456"/>
                    </a:cubicBezTo>
                    <a:cubicBezTo>
                      <a:pt x="93" y="453"/>
                      <a:pt x="96" y="450"/>
                      <a:pt x="100" y="447"/>
                    </a:cubicBezTo>
                    <a:cubicBezTo>
                      <a:pt x="100" y="447"/>
                      <a:pt x="100" y="446"/>
                      <a:pt x="99" y="446"/>
                    </a:cubicBezTo>
                    <a:cubicBezTo>
                      <a:pt x="96" y="449"/>
                      <a:pt x="92" y="451"/>
                      <a:pt x="89" y="454"/>
                    </a:cubicBezTo>
                    <a:cubicBezTo>
                      <a:pt x="89" y="449"/>
                      <a:pt x="89" y="445"/>
                      <a:pt x="88" y="440"/>
                    </a:cubicBezTo>
                    <a:cubicBezTo>
                      <a:pt x="88" y="440"/>
                      <a:pt x="89" y="440"/>
                      <a:pt x="89" y="439"/>
                    </a:cubicBezTo>
                    <a:cubicBezTo>
                      <a:pt x="89" y="439"/>
                      <a:pt x="89" y="439"/>
                      <a:pt x="89" y="439"/>
                    </a:cubicBezTo>
                    <a:cubicBezTo>
                      <a:pt x="92" y="437"/>
                      <a:pt x="95" y="433"/>
                      <a:pt x="98" y="430"/>
                    </a:cubicBezTo>
                    <a:cubicBezTo>
                      <a:pt x="99" y="429"/>
                      <a:pt x="98" y="429"/>
                      <a:pt x="97" y="429"/>
                    </a:cubicBezTo>
                    <a:cubicBezTo>
                      <a:pt x="94" y="432"/>
                      <a:pt x="91" y="435"/>
                      <a:pt x="88" y="437"/>
                    </a:cubicBezTo>
                    <a:cubicBezTo>
                      <a:pt x="88" y="433"/>
                      <a:pt x="88" y="429"/>
                      <a:pt x="88" y="425"/>
                    </a:cubicBezTo>
                    <a:cubicBezTo>
                      <a:pt x="88" y="425"/>
                      <a:pt x="88" y="425"/>
                      <a:pt x="88" y="425"/>
                    </a:cubicBezTo>
                    <a:cubicBezTo>
                      <a:pt x="93" y="422"/>
                      <a:pt x="99" y="419"/>
                      <a:pt x="104" y="415"/>
                    </a:cubicBezTo>
                    <a:cubicBezTo>
                      <a:pt x="105" y="414"/>
                      <a:pt x="104" y="413"/>
                      <a:pt x="103" y="414"/>
                    </a:cubicBezTo>
                    <a:cubicBezTo>
                      <a:pt x="98" y="417"/>
                      <a:pt x="93" y="420"/>
                      <a:pt x="87" y="424"/>
                    </a:cubicBezTo>
                    <a:cubicBezTo>
                      <a:pt x="87" y="419"/>
                      <a:pt x="87" y="414"/>
                      <a:pt x="87" y="409"/>
                    </a:cubicBezTo>
                    <a:cubicBezTo>
                      <a:pt x="90" y="406"/>
                      <a:pt x="94" y="403"/>
                      <a:pt x="98" y="400"/>
                    </a:cubicBezTo>
                    <a:cubicBezTo>
                      <a:pt x="99" y="400"/>
                      <a:pt x="98" y="399"/>
                      <a:pt x="97" y="399"/>
                    </a:cubicBezTo>
                    <a:cubicBezTo>
                      <a:pt x="94" y="402"/>
                      <a:pt x="90" y="405"/>
                      <a:pt x="86" y="407"/>
                    </a:cubicBezTo>
                    <a:cubicBezTo>
                      <a:pt x="85" y="390"/>
                      <a:pt x="84" y="372"/>
                      <a:pt x="84" y="355"/>
                    </a:cubicBezTo>
                    <a:cubicBezTo>
                      <a:pt x="85" y="306"/>
                      <a:pt x="94" y="259"/>
                      <a:pt x="115" y="215"/>
                    </a:cubicBezTo>
                    <a:cubicBezTo>
                      <a:pt x="135" y="176"/>
                      <a:pt x="160" y="141"/>
                      <a:pt x="186" y="106"/>
                    </a:cubicBezTo>
                    <a:cubicBezTo>
                      <a:pt x="199" y="88"/>
                      <a:pt x="213" y="70"/>
                      <a:pt x="226" y="52"/>
                    </a:cubicBezTo>
                    <a:cubicBezTo>
                      <a:pt x="239" y="35"/>
                      <a:pt x="269" y="0"/>
                      <a:pt x="288" y="27"/>
                    </a:cubicBezTo>
                    <a:cubicBezTo>
                      <a:pt x="291" y="36"/>
                      <a:pt x="290" y="45"/>
                      <a:pt x="287" y="55"/>
                    </a:cubicBezTo>
                    <a:cubicBezTo>
                      <a:pt x="283" y="56"/>
                      <a:pt x="279" y="58"/>
                      <a:pt x="275" y="60"/>
                    </a:cubicBezTo>
                    <a:cubicBezTo>
                      <a:pt x="275" y="61"/>
                      <a:pt x="275" y="61"/>
                      <a:pt x="275" y="61"/>
                    </a:cubicBezTo>
                    <a:cubicBezTo>
                      <a:pt x="279" y="60"/>
                      <a:pt x="283" y="59"/>
                      <a:pt x="287" y="57"/>
                    </a:cubicBezTo>
                    <a:cubicBezTo>
                      <a:pt x="285" y="61"/>
                      <a:pt x="284" y="66"/>
                      <a:pt x="282" y="70"/>
                    </a:cubicBezTo>
                    <a:cubicBezTo>
                      <a:pt x="277" y="71"/>
                      <a:pt x="272" y="74"/>
                      <a:pt x="267" y="78"/>
                    </a:cubicBezTo>
                    <a:cubicBezTo>
                      <a:pt x="267" y="78"/>
                      <a:pt x="267" y="79"/>
                      <a:pt x="268" y="79"/>
                    </a:cubicBezTo>
                    <a:cubicBezTo>
                      <a:pt x="272" y="76"/>
                      <a:pt x="277" y="74"/>
                      <a:pt x="281" y="71"/>
                    </a:cubicBezTo>
                    <a:cubicBezTo>
                      <a:pt x="279" y="76"/>
                      <a:pt x="277" y="80"/>
                      <a:pt x="275" y="84"/>
                    </a:cubicBezTo>
                    <a:cubicBezTo>
                      <a:pt x="267" y="88"/>
                      <a:pt x="260" y="92"/>
                      <a:pt x="252" y="96"/>
                    </a:cubicBezTo>
                    <a:cubicBezTo>
                      <a:pt x="252" y="96"/>
                      <a:pt x="252" y="97"/>
                      <a:pt x="253" y="97"/>
                    </a:cubicBezTo>
                    <a:cubicBezTo>
                      <a:pt x="260" y="93"/>
                      <a:pt x="267" y="90"/>
                      <a:pt x="273" y="86"/>
                    </a:cubicBezTo>
                    <a:cubicBezTo>
                      <a:pt x="272" y="89"/>
                      <a:pt x="271" y="91"/>
                      <a:pt x="269" y="93"/>
                    </a:cubicBezTo>
                    <a:cubicBezTo>
                      <a:pt x="266" y="98"/>
                      <a:pt x="263" y="103"/>
                      <a:pt x="259" y="108"/>
                    </a:cubicBezTo>
                    <a:cubicBezTo>
                      <a:pt x="251" y="112"/>
                      <a:pt x="243" y="116"/>
                      <a:pt x="235" y="120"/>
                    </a:cubicBezTo>
                    <a:cubicBezTo>
                      <a:pt x="234" y="120"/>
                      <a:pt x="234" y="121"/>
                      <a:pt x="235" y="120"/>
                    </a:cubicBezTo>
                    <a:cubicBezTo>
                      <a:pt x="242" y="118"/>
                      <a:pt x="251" y="115"/>
                      <a:pt x="257" y="111"/>
                    </a:cubicBezTo>
                    <a:cubicBezTo>
                      <a:pt x="253" y="117"/>
                      <a:pt x="249" y="122"/>
                      <a:pt x="244" y="128"/>
                    </a:cubicBezTo>
                    <a:cubicBezTo>
                      <a:pt x="233" y="133"/>
                      <a:pt x="222" y="139"/>
                      <a:pt x="211" y="146"/>
                    </a:cubicBezTo>
                    <a:cubicBezTo>
                      <a:pt x="211" y="146"/>
                      <a:pt x="211" y="147"/>
                      <a:pt x="212" y="147"/>
                    </a:cubicBezTo>
                    <a:cubicBezTo>
                      <a:pt x="222" y="141"/>
                      <a:pt x="232" y="136"/>
                      <a:pt x="242" y="131"/>
                    </a:cubicBezTo>
                    <a:cubicBezTo>
                      <a:pt x="239" y="135"/>
                      <a:pt x="236" y="139"/>
                      <a:pt x="233" y="143"/>
                    </a:cubicBezTo>
                    <a:cubicBezTo>
                      <a:pt x="233" y="143"/>
                      <a:pt x="233" y="143"/>
                      <a:pt x="233" y="143"/>
                    </a:cubicBezTo>
                    <a:cubicBezTo>
                      <a:pt x="229" y="146"/>
                      <a:pt x="225" y="150"/>
                      <a:pt x="222" y="153"/>
                    </a:cubicBezTo>
                    <a:cubicBezTo>
                      <a:pt x="208" y="160"/>
                      <a:pt x="194" y="168"/>
                      <a:pt x="181" y="176"/>
                    </a:cubicBezTo>
                    <a:cubicBezTo>
                      <a:pt x="180" y="176"/>
                      <a:pt x="180" y="177"/>
                      <a:pt x="181" y="177"/>
                    </a:cubicBezTo>
                    <a:cubicBezTo>
                      <a:pt x="193" y="170"/>
                      <a:pt x="206" y="164"/>
                      <a:pt x="218" y="157"/>
                    </a:cubicBezTo>
                    <a:cubicBezTo>
                      <a:pt x="206" y="169"/>
                      <a:pt x="194" y="183"/>
                      <a:pt x="184" y="197"/>
                    </a:cubicBezTo>
                    <a:cubicBezTo>
                      <a:pt x="180" y="200"/>
                      <a:pt x="177" y="205"/>
                      <a:pt x="174" y="209"/>
                    </a:cubicBezTo>
                    <a:cubicBezTo>
                      <a:pt x="165" y="214"/>
                      <a:pt x="155" y="220"/>
                      <a:pt x="146" y="226"/>
                    </a:cubicBezTo>
                    <a:cubicBezTo>
                      <a:pt x="145" y="226"/>
                      <a:pt x="146" y="227"/>
                      <a:pt x="146" y="226"/>
                    </a:cubicBezTo>
                    <a:cubicBezTo>
                      <a:pt x="155" y="222"/>
                      <a:pt x="163" y="217"/>
                      <a:pt x="172" y="212"/>
                    </a:cubicBezTo>
                    <a:cubicBezTo>
                      <a:pt x="167" y="219"/>
                      <a:pt x="162" y="226"/>
                      <a:pt x="157" y="233"/>
                    </a:cubicBezTo>
                    <a:cubicBezTo>
                      <a:pt x="148" y="240"/>
                      <a:pt x="138" y="246"/>
                      <a:pt x="129" y="252"/>
                    </a:cubicBezTo>
                    <a:cubicBezTo>
                      <a:pt x="129" y="252"/>
                      <a:pt x="129" y="253"/>
                      <a:pt x="129" y="253"/>
                    </a:cubicBezTo>
                    <a:cubicBezTo>
                      <a:pt x="138" y="247"/>
                      <a:pt x="147" y="241"/>
                      <a:pt x="155" y="236"/>
                    </a:cubicBezTo>
                    <a:cubicBezTo>
                      <a:pt x="151" y="242"/>
                      <a:pt x="147" y="248"/>
                      <a:pt x="144" y="255"/>
                    </a:cubicBezTo>
                    <a:cubicBezTo>
                      <a:pt x="134" y="263"/>
                      <a:pt x="124" y="270"/>
                      <a:pt x="115" y="279"/>
                    </a:cubicBezTo>
                    <a:cubicBezTo>
                      <a:pt x="114" y="279"/>
                      <a:pt x="115" y="279"/>
                      <a:pt x="115" y="279"/>
                    </a:cubicBezTo>
                    <a:cubicBezTo>
                      <a:pt x="124" y="272"/>
                      <a:pt x="133" y="265"/>
                      <a:pt x="142" y="257"/>
                    </a:cubicBezTo>
                    <a:cubicBezTo>
                      <a:pt x="141" y="258"/>
                      <a:pt x="141" y="260"/>
                      <a:pt x="140" y="261"/>
                    </a:cubicBezTo>
                    <a:cubicBezTo>
                      <a:pt x="137" y="267"/>
                      <a:pt x="133" y="273"/>
                      <a:pt x="129" y="279"/>
                    </a:cubicBezTo>
                    <a:cubicBezTo>
                      <a:pt x="123" y="285"/>
                      <a:pt x="117" y="290"/>
                      <a:pt x="110" y="295"/>
                    </a:cubicBezTo>
                    <a:cubicBezTo>
                      <a:pt x="110" y="295"/>
                      <a:pt x="110" y="296"/>
                      <a:pt x="110" y="295"/>
                    </a:cubicBezTo>
                    <a:cubicBezTo>
                      <a:pt x="117" y="292"/>
                      <a:pt x="122" y="287"/>
                      <a:pt x="128" y="282"/>
                    </a:cubicBezTo>
                    <a:cubicBezTo>
                      <a:pt x="119" y="298"/>
                      <a:pt x="111" y="315"/>
                      <a:pt x="111" y="332"/>
                    </a:cubicBezTo>
                    <a:cubicBezTo>
                      <a:pt x="111" y="333"/>
                      <a:pt x="112" y="333"/>
                      <a:pt x="112" y="332"/>
                    </a:cubicBezTo>
                    <a:cubicBezTo>
                      <a:pt x="128" y="295"/>
                      <a:pt x="145" y="261"/>
                      <a:pt x="167" y="228"/>
                    </a:cubicBezTo>
                    <a:cubicBezTo>
                      <a:pt x="168" y="228"/>
                      <a:pt x="168" y="227"/>
                      <a:pt x="168" y="227"/>
                    </a:cubicBezTo>
                    <a:cubicBezTo>
                      <a:pt x="168" y="227"/>
                      <a:pt x="168" y="227"/>
                      <a:pt x="168" y="227"/>
                    </a:cubicBezTo>
                    <a:cubicBezTo>
                      <a:pt x="170" y="224"/>
                      <a:pt x="172" y="221"/>
                      <a:pt x="174" y="218"/>
                    </a:cubicBezTo>
                    <a:cubicBezTo>
                      <a:pt x="178" y="214"/>
                      <a:pt x="181" y="209"/>
                      <a:pt x="185" y="204"/>
                    </a:cubicBezTo>
                    <a:cubicBezTo>
                      <a:pt x="186" y="203"/>
                      <a:pt x="187" y="203"/>
                      <a:pt x="188" y="202"/>
                    </a:cubicBezTo>
                    <a:cubicBezTo>
                      <a:pt x="188" y="202"/>
                      <a:pt x="188" y="201"/>
                      <a:pt x="187" y="201"/>
                    </a:cubicBezTo>
                    <a:cubicBezTo>
                      <a:pt x="196" y="190"/>
                      <a:pt x="206" y="178"/>
                      <a:pt x="216" y="168"/>
                    </a:cubicBezTo>
                    <a:cubicBezTo>
                      <a:pt x="221" y="163"/>
                      <a:pt x="227" y="156"/>
                      <a:pt x="233" y="150"/>
                    </a:cubicBezTo>
                    <a:cubicBezTo>
                      <a:pt x="232" y="162"/>
                      <a:pt x="246" y="178"/>
                      <a:pt x="256" y="178"/>
                    </a:cubicBezTo>
                    <a:cubicBezTo>
                      <a:pt x="263" y="179"/>
                      <a:pt x="269" y="172"/>
                      <a:pt x="274" y="168"/>
                    </a:cubicBezTo>
                    <a:cubicBezTo>
                      <a:pt x="279" y="164"/>
                      <a:pt x="284" y="159"/>
                      <a:pt x="287" y="153"/>
                    </a:cubicBezTo>
                    <a:cubicBezTo>
                      <a:pt x="285" y="168"/>
                      <a:pt x="273" y="183"/>
                      <a:pt x="265" y="194"/>
                    </a:cubicBezTo>
                    <a:cubicBezTo>
                      <a:pt x="256" y="207"/>
                      <a:pt x="245" y="219"/>
                      <a:pt x="238" y="234"/>
                    </a:cubicBezTo>
                    <a:cubicBezTo>
                      <a:pt x="238" y="230"/>
                      <a:pt x="236" y="226"/>
                      <a:pt x="233" y="223"/>
                    </a:cubicBezTo>
                    <a:cubicBezTo>
                      <a:pt x="233" y="222"/>
                      <a:pt x="232" y="223"/>
                      <a:pt x="232" y="224"/>
                    </a:cubicBezTo>
                    <a:cubicBezTo>
                      <a:pt x="240" y="242"/>
                      <a:pt x="231" y="269"/>
                      <a:pt x="225" y="286"/>
                    </a:cubicBezTo>
                    <a:cubicBezTo>
                      <a:pt x="219" y="305"/>
                      <a:pt x="209" y="321"/>
                      <a:pt x="199" y="338"/>
                    </a:cubicBezTo>
                    <a:cubicBezTo>
                      <a:pt x="197" y="340"/>
                      <a:pt x="201" y="342"/>
                      <a:pt x="202" y="340"/>
                    </a:cubicBezTo>
                    <a:cubicBezTo>
                      <a:pt x="205" y="337"/>
                      <a:pt x="208" y="333"/>
                      <a:pt x="210" y="330"/>
                    </a:cubicBezTo>
                    <a:cubicBezTo>
                      <a:pt x="236" y="359"/>
                      <a:pt x="238" y="391"/>
                      <a:pt x="233" y="429"/>
                    </a:cubicBezTo>
                    <a:cubicBezTo>
                      <a:pt x="233" y="432"/>
                      <a:pt x="238" y="432"/>
                      <a:pt x="238" y="429"/>
                    </a:cubicBezTo>
                    <a:cubicBezTo>
                      <a:pt x="239" y="425"/>
                      <a:pt x="240" y="420"/>
                      <a:pt x="241" y="415"/>
                    </a:cubicBezTo>
                    <a:cubicBezTo>
                      <a:pt x="247" y="412"/>
                      <a:pt x="254" y="409"/>
                      <a:pt x="259" y="406"/>
                    </a:cubicBezTo>
                    <a:cubicBezTo>
                      <a:pt x="260" y="405"/>
                      <a:pt x="259" y="404"/>
                      <a:pt x="259" y="405"/>
                    </a:cubicBezTo>
                    <a:cubicBezTo>
                      <a:pt x="253" y="408"/>
                      <a:pt x="247" y="411"/>
                      <a:pt x="241" y="413"/>
                    </a:cubicBezTo>
                    <a:cubicBezTo>
                      <a:pt x="242" y="409"/>
                      <a:pt x="242" y="404"/>
                      <a:pt x="242" y="400"/>
                    </a:cubicBezTo>
                    <a:cubicBezTo>
                      <a:pt x="248" y="398"/>
                      <a:pt x="254" y="395"/>
                      <a:pt x="260" y="391"/>
                    </a:cubicBezTo>
                    <a:cubicBezTo>
                      <a:pt x="261" y="391"/>
                      <a:pt x="260" y="390"/>
                      <a:pt x="260" y="390"/>
                    </a:cubicBezTo>
                    <a:cubicBezTo>
                      <a:pt x="254" y="394"/>
                      <a:pt x="248" y="397"/>
                      <a:pt x="242" y="399"/>
                    </a:cubicBezTo>
                    <a:cubicBezTo>
                      <a:pt x="242" y="395"/>
                      <a:pt x="242" y="391"/>
                      <a:pt x="242" y="387"/>
                    </a:cubicBezTo>
                    <a:cubicBezTo>
                      <a:pt x="246" y="385"/>
                      <a:pt x="250" y="384"/>
                      <a:pt x="255" y="382"/>
                    </a:cubicBezTo>
                    <a:cubicBezTo>
                      <a:pt x="256" y="382"/>
                      <a:pt x="255" y="381"/>
                      <a:pt x="255" y="381"/>
                    </a:cubicBezTo>
                    <a:cubicBezTo>
                      <a:pt x="250" y="382"/>
                      <a:pt x="246" y="384"/>
                      <a:pt x="242" y="387"/>
                    </a:cubicBezTo>
                    <a:cubicBezTo>
                      <a:pt x="241" y="379"/>
                      <a:pt x="240" y="372"/>
                      <a:pt x="238" y="364"/>
                    </a:cubicBezTo>
                    <a:cubicBezTo>
                      <a:pt x="238" y="364"/>
                      <a:pt x="238" y="364"/>
                      <a:pt x="238" y="364"/>
                    </a:cubicBezTo>
                    <a:cubicBezTo>
                      <a:pt x="241" y="364"/>
                      <a:pt x="244" y="363"/>
                      <a:pt x="248" y="362"/>
                    </a:cubicBezTo>
                    <a:cubicBezTo>
                      <a:pt x="249" y="365"/>
                      <a:pt x="250" y="368"/>
                      <a:pt x="253" y="370"/>
                    </a:cubicBezTo>
                    <a:cubicBezTo>
                      <a:pt x="241" y="373"/>
                      <a:pt x="241" y="373"/>
                      <a:pt x="241" y="373"/>
                    </a:cubicBezTo>
                    <a:cubicBezTo>
                      <a:pt x="241" y="374"/>
                      <a:pt x="241" y="374"/>
                      <a:pt x="241" y="374"/>
                    </a:cubicBezTo>
                    <a:cubicBezTo>
                      <a:pt x="245" y="373"/>
                      <a:pt x="249" y="372"/>
                      <a:pt x="253" y="371"/>
                    </a:cubicBezTo>
                    <a:cubicBezTo>
                      <a:pt x="253" y="371"/>
                      <a:pt x="253" y="371"/>
                      <a:pt x="253" y="371"/>
                    </a:cubicBezTo>
                    <a:cubicBezTo>
                      <a:pt x="256" y="374"/>
                      <a:pt x="259" y="376"/>
                      <a:pt x="263" y="377"/>
                    </a:cubicBezTo>
                    <a:cubicBezTo>
                      <a:pt x="274" y="381"/>
                      <a:pt x="284" y="379"/>
                      <a:pt x="293" y="373"/>
                    </a:cubicBezTo>
                    <a:cubicBezTo>
                      <a:pt x="290" y="388"/>
                      <a:pt x="303" y="400"/>
                      <a:pt x="318" y="400"/>
                    </a:cubicBezTo>
                    <a:cubicBezTo>
                      <a:pt x="339" y="399"/>
                      <a:pt x="353" y="378"/>
                      <a:pt x="363" y="362"/>
                    </a:cubicBezTo>
                    <a:cubicBezTo>
                      <a:pt x="365" y="360"/>
                      <a:pt x="366" y="357"/>
                      <a:pt x="367" y="355"/>
                    </a:cubicBezTo>
                    <a:cubicBezTo>
                      <a:pt x="367" y="406"/>
                      <a:pt x="333" y="442"/>
                      <a:pt x="301" y="4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193">
                <a:extLst>
                  <a:ext uri="{FF2B5EF4-FFF2-40B4-BE49-F238E27FC236}">
                    <a16:creationId xmlns:a16="http://schemas.microsoft.com/office/drawing/2014/main" id="{D2DD31EC-48F7-4163-BF0D-63B89CC63C06}"/>
                  </a:ext>
                </a:extLst>
              </p:cNvPr>
              <p:cNvSpPr>
                <a:spLocks noEditPoints="1"/>
              </p:cNvSpPr>
              <p:nvPr/>
            </p:nvSpPr>
            <p:spPr bwMode="auto">
              <a:xfrm>
                <a:off x="1176084" y="2964033"/>
                <a:ext cx="71548" cy="65460"/>
              </a:xfrm>
              <a:custGeom>
                <a:avLst/>
                <a:gdLst>
                  <a:gd name="T0" fmla="*/ 31 w 32"/>
                  <a:gd name="T1" fmla="*/ 11 h 32"/>
                  <a:gd name="T2" fmla="*/ 12 w 32"/>
                  <a:gd name="T3" fmla="*/ 5 h 32"/>
                  <a:gd name="T4" fmla="*/ 1 w 32"/>
                  <a:gd name="T5" fmla="*/ 15 h 32"/>
                  <a:gd name="T6" fmla="*/ 16 w 32"/>
                  <a:gd name="T7" fmla="*/ 31 h 32"/>
                  <a:gd name="T8" fmla="*/ 31 w 32"/>
                  <a:gd name="T9" fmla="*/ 11 h 32"/>
                  <a:gd name="T10" fmla="*/ 25 w 32"/>
                  <a:gd name="T11" fmla="*/ 14 h 32"/>
                  <a:gd name="T12" fmla="*/ 16 w 32"/>
                  <a:gd name="T13" fmla="*/ 25 h 32"/>
                  <a:gd name="T14" fmla="*/ 10 w 32"/>
                  <a:gd name="T15" fmla="*/ 9 h 32"/>
                  <a:gd name="T16" fmla="*/ 12 w 32"/>
                  <a:gd name="T17" fmla="*/ 9 h 32"/>
                  <a:gd name="T18" fmla="*/ 25 w 32"/>
                  <a:gd name="T19" fmla="*/ 1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31" y="11"/>
                    </a:moveTo>
                    <a:cubicBezTo>
                      <a:pt x="30" y="1"/>
                      <a:pt x="19" y="0"/>
                      <a:pt x="12" y="5"/>
                    </a:cubicBezTo>
                    <a:cubicBezTo>
                      <a:pt x="7" y="3"/>
                      <a:pt x="2" y="10"/>
                      <a:pt x="1" y="15"/>
                    </a:cubicBezTo>
                    <a:cubicBezTo>
                      <a:pt x="0" y="24"/>
                      <a:pt x="7" y="32"/>
                      <a:pt x="16" y="31"/>
                    </a:cubicBezTo>
                    <a:cubicBezTo>
                      <a:pt x="25" y="30"/>
                      <a:pt x="32" y="20"/>
                      <a:pt x="31" y="11"/>
                    </a:cubicBezTo>
                    <a:close/>
                    <a:moveTo>
                      <a:pt x="25" y="14"/>
                    </a:moveTo>
                    <a:cubicBezTo>
                      <a:pt x="24" y="19"/>
                      <a:pt x="21" y="23"/>
                      <a:pt x="16" y="25"/>
                    </a:cubicBezTo>
                    <a:cubicBezTo>
                      <a:pt x="6" y="27"/>
                      <a:pt x="6" y="13"/>
                      <a:pt x="10" y="9"/>
                    </a:cubicBezTo>
                    <a:cubicBezTo>
                      <a:pt x="11" y="9"/>
                      <a:pt x="11" y="10"/>
                      <a:pt x="12" y="9"/>
                    </a:cubicBezTo>
                    <a:cubicBezTo>
                      <a:pt x="17" y="8"/>
                      <a:pt x="26" y="5"/>
                      <a:pt x="2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194">
                <a:extLst>
                  <a:ext uri="{FF2B5EF4-FFF2-40B4-BE49-F238E27FC236}">
                    <a16:creationId xmlns:a16="http://schemas.microsoft.com/office/drawing/2014/main" id="{D3F434B0-8841-4A47-B34D-58FD0955695F}"/>
                  </a:ext>
                </a:extLst>
              </p:cNvPr>
              <p:cNvSpPr>
                <a:spLocks/>
              </p:cNvSpPr>
              <p:nvPr/>
            </p:nvSpPr>
            <p:spPr bwMode="auto">
              <a:xfrm>
                <a:off x="1191307" y="2982300"/>
                <a:ext cx="36535" cy="28924"/>
              </a:xfrm>
              <a:custGeom>
                <a:avLst/>
                <a:gdLst>
                  <a:gd name="T0" fmla="*/ 13 w 16"/>
                  <a:gd name="T1" fmla="*/ 1 h 14"/>
                  <a:gd name="T2" fmla="*/ 9 w 16"/>
                  <a:gd name="T3" fmla="*/ 3 h 14"/>
                  <a:gd name="T4" fmla="*/ 9 w 16"/>
                  <a:gd name="T5" fmla="*/ 3 h 14"/>
                  <a:gd name="T6" fmla="*/ 7 w 16"/>
                  <a:gd name="T7" fmla="*/ 4 h 14"/>
                  <a:gd name="T8" fmla="*/ 7 w 16"/>
                  <a:gd name="T9" fmla="*/ 5 h 14"/>
                  <a:gd name="T10" fmla="*/ 2 w 16"/>
                  <a:gd name="T11" fmla="*/ 9 h 14"/>
                  <a:gd name="T12" fmla="*/ 3 w 16"/>
                  <a:gd name="T13" fmla="*/ 11 h 14"/>
                  <a:gd name="T14" fmla="*/ 9 w 16"/>
                  <a:gd name="T15" fmla="*/ 7 h 14"/>
                  <a:gd name="T16" fmla="*/ 12 w 16"/>
                  <a:gd name="T17" fmla="*/ 13 h 14"/>
                  <a:gd name="T18" fmla="*/ 14 w 16"/>
                  <a:gd name="T19" fmla="*/ 11 h 14"/>
                  <a:gd name="T20" fmla="*/ 11 w 16"/>
                  <a:gd name="T21" fmla="*/ 6 h 14"/>
                  <a:gd name="T22" fmla="*/ 15 w 16"/>
                  <a:gd name="T23" fmla="*/ 3 h 14"/>
                  <a:gd name="T24" fmla="*/ 13 w 16"/>
                  <a:gd name="T25"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14">
                    <a:moveTo>
                      <a:pt x="13" y="1"/>
                    </a:moveTo>
                    <a:cubicBezTo>
                      <a:pt x="12" y="1"/>
                      <a:pt x="11" y="2"/>
                      <a:pt x="9" y="3"/>
                    </a:cubicBezTo>
                    <a:cubicBezTo>
                      <a:pt x="9" y="3"/>
                      <a:pt x="9" y="3"/>
                      <a:pt x="9" y="3"/>
                    </a:cubicBezTo>
                    <a:cubicBezTo>
                      <a:pt x="8" y="2"/>
                      <a:pt x="6" y="3"/>
                      <a:pt x="7" y="4"/>
                    </a:cubicBezTo>
                    <a:cubicBezTo>
                      <a:pt x="7" y="4"/>
                      <a:pt x="7" y="4"/>
                      <a:pt x="7" y="5"/>
                    </a:cubicBezTo>
                    <a:cubicBezTo>
                      <a:pt x="5" y="6"/>
                      <a:pt x="4" y="8"/>
                      <a:pt x="2" y="9"/>
                    </a:cubicBezTo>
                    <a:cubicBezTo>
                      <a:pt x="0" y="10"/>
                      <a:pt x="2" y="12"/>
                      <a:pt x="3" y="11"/>
                    </a:cubicBezTo>
                    <a:cubicBezTo>
                      <a:pt x="5" y="10"/>
                      <a:pt x="7" y="9"/>
                      <a:pt x="9" y="7"/>
                    </a:cubicBezTo>
                    <a:cubicBezTo>
                      <a:pt x="10" y="9"/>
                      <a:pt x="11" y="11"/>
                      <a:pt x="12" y="13"/>
                    </a:cubicBezTo>
                    <a:cubicBezTo>
                      <a:pt x="13" y="14"/>
                      <a:pt x="15" y="12"/>
                      <a:pt x="14" y="11"/>
                    </a:cubicBezTo>
                    <a:cubicBezTo>
                      <a:pt x="13" y="9"/>
                      <a:pt x="12" y="8"/>
                      <a:pt x="11" y="6"/>
                    </a:cubicBezTo>
                    <a:cubicBezTo>
                      <a:pt x="12" y="5"/>
                      <a:pt x="14" y="4"/>
                      <a:pt x="15" y="3"/>
                    </a:cubicBezTo>
                    <a:cubicBezTo>
                      <a:pt x="16" y="2"/>
                      <a:pt x="15" y="0"/>
                      <a:pt x="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195">
                <a:extLst>
                  <a:ext uri="{FF2B5EF4-FFF2-40B4-BE49-F238E27FC236}">
                    <a16:creationId xmlns:a16="http://schemas.microsoft.com/office/drawing/2014/main" id="{81F60AD0-1A93-43F8-8C8F-941471065155}"/>
                  </a:ext>
                </a:extLst>
              </p:cNvPr>
              <p:cNvSpPr>
                <a:spLocks/>
              </p:cNvSpPr>
              <p:nvPr/>
            </p:nvSpPr>
            <p:spPr bwMode="auto">
              <a:xfrm>
                <a:off x="1335926" y="2578888"/>
                <a:ext cx="38057" cy="19791"/>
              </a:xfrm>
              <a:custGeom>
                <a:avLst/>
                <a:gdLst>
                  <a:gd name="T0" fmla="*/ 15 w 17"/>
                  <a:gd name="T1" fmla="*/ 1 h 10"/>
                  <a:gd name="T2" fmla="*/ 0 w 17"/>
                  <a:gd name="T3" fmla="*/ 9 h 10"/>
                  <a:gd name="T4" fmla="*/ 1 w 17"/>
                  <a:gd name="T5" fmla="*/ 9 h 10"/>
                  <a:gd name="T6" fmla="*/ 16 w 17"/>
                  <a:gd name="T7" fmla="*/ 2 h 10"/>
                  <a:gd name="T8" fmla="*/ 15 w 17"/>
                  <a:gd name="T9" fmla="*/ 1 h 10"/>
                </a:gdLst>
                <a:ahLst/>
                <a:cxnLst>
                  <a:cxn ang="0">
                    <a:pos x="T0" y="T1"/>
                  </a:cxn>
                  <a:cxn ang="0">
                    <a:pos x="T2" y="T3"/>
                  </a:cxn>
                  <a:cxn ang="0">
                    <a:pos x="T4" y="T5"/>
                  </a:cxn>
                  <a:cxn ang="0">
                    <a:pos x="T6" y="T7"/>
                  </a:cxn>
                  <a:cxn ang="0">
                    <a:pos x="T8" y="T9"/>
                  </a:cxn>
                </a:cxnLst>
                <a:rect l="0" t="0" r="r" b="b"/>
                <a:pathLst>
                  <a:path w="17" h="10">
                    <a:moveTo>
                      <a:pt x="15" y="1"/>
                    </a:moveTo>
                    <a:cubicBezTo>
                      <a:pt x="10" y="3"/>
                      <a:pt x="5" y="6"/>
                      <a:pt x="0" y="9"/>
                    </a:cubicBezTo>
                    <a:cubicBezTo>
                      <a:pt x="0" y="9"/>
                      <a:pt x="0" y="10"/>
                      <a:pt x="1" y="9"/>
                    </a:cubicBezTo>
                    <a:cubicBezTo>
                      <a:pt x="6" y="7"/>
                      <a:pt x="11" y="4"/>
                      <a:pt x="16" y="2"/>
                    </a:cubicBezTo>
                    <a:cubicBezTo>
                      <a:pt x="17" y="1"/>
                      <a:pt x="16" y="0"/>
                      <a:pt x="1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220" name="图形 219">
            <a:extLst>
              <a:ext uri="{FF2B5EF4-FFF2-40B4-BE49-F238E27FC236}">
                <a16:creationId xmlns:a16="http://schemas.microsoft.com/office/drawing/2014/main" id="{79DD41B8-001A-4082-8BE9-BC9AAE73A1C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028950" y="309562"/>
            <a:ext cx="6134100" cy="6238875"/>
          </a:xfrm>
          <a:prstGeom prst="rect">
            <a:avLst/>
          </a:prstGeom>
        </p:spPr>
      </p:pic>
      <p:sp>
        <p:nvSpPr>
          <p:cNvPr id="221" name="云形 220">
            <a:extLst>
              <a:ext uri="{FF2B5EF4-FFF2-40B4-BE49-F238E27FC236}">
                <a16:creationId xmlns:a16="http://schemas.microsoft.com/office/drawing/2014/main" id="{8B277F22-329C-44CB-93C4-BA5337E8B656}"/>
              </a:ext>
            </a:extLst>
          </p:cNvPr>
          <p:cNvSpPr/>
          <p:nvPr/>
        </p:nvSpPr>
        <p:spPr>
          <a:xfrm>
            <a:off x="4244514" y="1724472"/>
            <a:ext cx="4062835" cy="3229550"/>
          </a:xfrm>
          <a:prstGeom prst="cloud">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2" name="组合 221">
            <a:extLst>
              <a:ext uri="{FF2B5EF4-FFF2-40B4-BE49-F238E27FC236}">
                <a16:creationId xmlns:a16="http://schemas.microsoft.com/office/drawing/2014/main" id="{81AC4760-007E-4460-9AB5-2C4F558131E9}"/>
              </a:ext>
            </a:extLst>
          </p:cNvPr>
          <p:cNvGrpSpPr/>
          <p:nvPr/>
        </p:nvGrpSpPr>
        <p:grpSpPr>
          <a:xfrm>
            <a:off x="4932673" y="3131139"/>
            <a:ext cx="2763263" cy="1247696"/>
            <a:chOff x="1903665" y="1770288"/>
            <a:chExt cx="1784059" cy="1247696"/>
          </a:xfrm>
        </p:grpSpPr>
        <p:sp>
          <p:nvSpPr>
            <p:cNvPr id="223" name="TextBox 17">
              <a:extLst>
                <a:ext uri="{FF2B5EF4-FFF2-40B4-BE49-F238E27FC236}">
                  <a16:creationId xmlns:a16="http://schemas.microsoft.com/office/drawing/2014/main" id="{479741F7-E913-42AD-9187-5F898A7B16A0}"/>
                </a:ext>
              </a:extLst>
            </p:cNvPr>
            <p:cNvSpPr txBox="1"/>
            <p:nvPr/>
          </p:nvSpPr>
          <p:spPr>
            <a:xfrm>
              <a:off x="1966075" y="1770288"/>
              <a:ext cx="1659240" cy="523220"/>
            </a:xfrm>
            <a:prstGeom prst="rect">
              <a:avLst/>
            </a:prstGeom>
            <a:noFill/>
          </p:spPr>
          <p:txBody>
            <a:bodyPr wrap="none" rtlCol="0">
              <a:spAutoFit/>
            </a:bodyPr>
            <a:lstStyle/>
            <a:p>
              <a:r>
                <a:rPr lang="zh-CN" altLang="en-US" sz="2800" b="1" spc="300" dirty="0">
                  <a:latin typeface="微软雅黑" panose="020B0503020204020204" pitchFamily="34" charset="-122"/>
                  <a:ea typeface="微软雅黑" panose="020B0503020204020204" pitchFamily="34" charset="-122"/>
                  <a:cs typeface="Lato Regular"/>
                </a:rPr>
                <a:t>此处添加标题</a:t>
              </a:r>
              <a:endParaRPr lang="id-ID" altLang="zh-CN" sz="2800" b="1" spc="300" dirty="0">
                <a:latin typeface="微软雅黑" panose="020B0503020204020204" pitchFamily="34" charset="-122"/>
                <a:ea typeface="微软雅黑" panose="020B0503020204020204" pitchFamily="34" charset="-122"/>
                <a:cs typeface="Lato Regular"/>
              </a:endParaRPr>
            </a:p>
          </p:txBody>
        </p:sp>
        <p:sp>
          <p:nvSpPr>
            <p:cNvPr id="224" name="TextBox 18">
              <a:extLst>
                <a:ext uri="{FF2B5EF4-FFF2-40B4-BE49-F238E27FC236}">
                  <a16:creationId xmlns:a16="http://schemas.microsoft.com/office/drawing/2014/main" id="{579AF547-DC0E-40C7-89DD-D7A09DC4F9BC}"/>
                </a:ext>
              </a:extLst>
            </p:cNvPr>
            <p:cNvSpPr txBox="1"/>
            <p:nvPr/>
          </p:nvSpPr>
          <p:spPr>
            <a:xfrm>
              <a:off x="1903665" y="2334720"/>
              <a:ext cx="1784059" cy="683264"/>
            </a:xfrm>
            <a:prstGeom prst="rect">
              <a:avLst/>
            </a:prstGeom>
            <a:noFill/>
          </p:spPr>
          <p:txBody>
            <a:bodyPr wrap="square" rtlCol="0">
              <a:spAutoFit/>
            </a:bodyPr>
            <a:lstStyle/>
            <a:p>
              <a:pPr algn="ctr">
                <a:lnSpc>
                  <a:spcPct val="120000"/>
                </a:lnSpc>
              </a:pPr>
              <a:r>
                <a:rPr lang="zh-CN" altLang="en-US" sz="1600" spc="300" dirty="0">
                  <a:solidFill>
                    <a:schemeClr val="tx2"/>
                  </a:solidFill>
                  <a:latin typeface="微软雅黑" panose="020B0503020204020204" pitchFamily="34" charset="-122"/>
                  <a:ea typeface="微软雅黑" panose="020B0503020204020204" pitchFamily="34" charset="-122"/>
                  <a:cs typeface="Lato Light"/>
                </a:rPr>
                <a:t>详细内容</a:t>
              </a:r>
              <a:r>
                <a:rPr lang="en-US" altLang="zh-CN" sz="1600" spc="300" dirty="0">
                  <a:solidFill>
                    <a:schemeClr val="tx2"/>
                  </a:solidFill>
                  <a:latin typeface="微软雅黑" panose="020B0503020204020204" pitchFamily="34" charset="-122"/>
                  <a:ea typeface="微软雅黑" panose="020B0503020204020204" pitchFamily="34" charset="-122"/>
                  <a:cs typeface="Lato Light"/>
                </a:rPr>
                <a:t>……</a:t>
              </a:r>
              <a:r>
                <a:rPr lang="zh-CN" altLang="en-US" sz="1600" spc="300" dirty="0">
                  <a:solidFill>
                    <a:schemeClr val="tx2"/>
                  </a:solidFill>
                  <a:latin typeface="微软雅黑" panose="020B0503020204020204" pitchFamily="34" charset="-122"/>
                  <a:ea typeface="微软雅黑" panose="020B0503020204020204" pitchFamily="34" charset="-122"/>
                  <a:cs typeface="Lato Light"/>
                </a:rPr>
                <a:t>点击输入本栏的具体文字</a:t>
              </a:r>
              <a:endParaRPr lang="en-US" sz="1600" spc="300" dirty="0">
                <a:solidFill>
                  <a:schemeClr val="tx2"/>
                </a:solidFill>
                <a:latin typeface="微软雅黑" panose="020B0503020204020204" pitchFamily="34" charset="-122"/>
                <a:ea typeface="微软雅黑" panose="020B0503020204020204" pitchFamily="34" charset="-122"/>
                <a:cs typeface="Lato Light"/>
              </a:endParaRPr>
            </a:p>
          </p:txBody>
        </p:sp>
      </p:grpSp>
      <p:sp>
        <p:nvSpPr>
          <p:cNvPr id="225" name="文本框 224">
            <a:extLst>
              <a:ext uri="{FF2B5EF4-FFF2-40B4-BE49-F238E27FC236}">
                <a16:creationId xmlns:a16="http://schemas.microsoft.com/office/drawing/2014/main" id="{1ADCEAF6-A9D3-49D4-90A4-8A68144369FF}"/>
              </a:ext>
            </a:extLst>
          </p:cNvPr>
          <p:cNvSpPr txBox="1"/>
          <p:nvPr/>
        </p:nvSpPr>
        <p:spPr>
          <a:xfrm>
            <a:off x="5182841" y="2322776"/>
            <a:ext cx="2436051" cy="830997"/>
          </a:xfrm>
          <a:prstGeom prst="rect">
            <a:avLst/>
          </a:prstGeom>
          <a:noFill/>
        </p:spPr>
        <p:txBody>
          <a:bodyPr wrap="none" rtlCol="0">
            <a:spAutoFit/>
          </a:bodyPr>
          <a:lstStyle/>
          <a:p>
            <a:r>
              <a:rPr lang="en-US" altLang="zh-CN" sz="4800" dirty="0">
                <a:solidFill>
                  <a:srgbClr val="C00000"/>
                </a:solidFill>
                <a:latin typeface="Labtop Secundo Superwide" panose="020B0306040002020203" pitchFamily="34" charset="0"/>
              </a:rPr>
              <a:t>PART 02</a:t>
            </a:r>
            <a:endParaRPr lang="zh-CN" altLang="en-US" sz="4800" dirty="0">
              <a:solidFill>
                <a:srgbClr val="C00000"/>
              </a:solidFill>
              <a:latin typeface="Labtop Secundo Superwide" panose="020B0306040002020203" pitchFamily="34" charset="0"/>
            </a:endParaRPr>
          </a:p>
        </p:txBody>
      </p:sp>
      <p:sp>
        <p:nvSpPr>
          <p:cNvPr id="231" name="Rectangle 11">
            <a:extLst>
              <a:ext uri="{FF2B5EF4-FFF2-40B4-BE49-F238E27FC236}">
                <a16:creationId xmlns:a16="http://schemas.microsoft.com/office/drawing/2014/main" id="{64A4AEC5-5029-4633-9F0F-9E21F7869547}"/>
              </a:ext>
            </a:extLst>
          </p:cNvPr>
          <p:cNvSpPr>
            <a:spLocks noChangeArrowheads="1"/>
          </p:cNvSpPr>
          <p:nvPr/>
        </p:nvSpPr>
        <p:spPr bwMode="gray">
          <a:xfrm>
            <a:off x="10213502" y="5160867"/>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2" name="Rectangle 11">
            <a:extLst>
              <a:ext uri="{FF2B5EF4-FFF2-40B4-BE49-F238E27FC236}">
                <a16:creationId xmlns:a16="http://schemas.microsoft.com/office/drawing/2014/main" id="{763A8683-EB13-42E2-A449-2CEDEC40D0D2}"/>
              </a:ext>
            </a:extLst>
          </p:cNvPr>
          <p:cNvSpPr>
            <a:spLocks noChangeArrowheads="1"/>
          </p:cNvSpPr>
          <p:nvPr/>
        </p:nvSpPr>
        <p:spPr bwMode="gray">
          <a:xfrm>
            <a:off x="10213502" y="590124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3" name="Rectangle 11">
            <a:extLst>
              <a:ext uri="{FF2B5EF4-FFF2-40B4-BE49-F238E27FC236}">
                <a16:creationId xmlns:a16="http://schemas.microsoft.com/office/drawing/2014/main" id="{F7150B9E-FC5F-4A15-AA68-1B1FFDF369F5}"/>
              </a:ext>
            </a:extLst>
          </p:cNvPr>
          <p:cNvSpPr>
            <a:spLocks noChangeArrowheads="1"/>
          </p:cNvSpPr>
          <p:nvPr/>
        </p:nvSpPr>
        <p:spPr bwMode="gray">
          <a:xfrm>
            <a:off x="10213502" y="627143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
        <p:nvSpPr>
          <p:cNvPr id="234" name="Rectangle 11">
            <a:extLst>
              <a:ext uri="{FF2B5EF4-FFF2-40B4-BE49-F238E27FC236}">
                <a16:creationId xmlns:a16="http://schemas.microsoft.com/office/drawing/2014/main" id="{5A9BDD0B-EB94-4DB5-B11C-AD0DA227E480}"/>
              </a:ext>
            </a:extLst>
          </p:cNvPr>
          <p:cNvSpPr>
            <a:spLocks noChangeArrowheads="1"/>
          </p:cNvSpPr>
          <p:nvPr/>
        </p:nvSpPr>
        <p:spPr bwMode="gray">
          <a:xfrm>
            <a:off x="10213502" y="5531058"/>
            <a:ext cx="2088232" cy="276999"/>
          </a:xfrm>
          <a:prstGeom prst="rect">
            <a:avLst/>
          </a:prstGeom>
          <a:noFill/>
          <a:ln>
            <a:noFill/>
          </a:ln>
        </p:spPr>
        <p:txBody>
          <a:bodyPr wrap="square" lIns="0" tIns="0" rIns="0" bIns="0">
            <a:spAutoFit/>
          </a:bodyPr>
          <a:lstStyle/>
          <a:p>
            <a:pPr marL="285750" indent="-285750">
              <a:buClr>
                <a:srgbClr val="C00000"/>
              </a:buClr>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输入文字内容</a:t>
            </a:r>
          </a:p>
        </p:txBody>
      </p:sp>
    </p:spTree>
    <p:extLst>
      <p:ext uri="{BB962C8B-B14F-4D97-AF65-F5344CB8AC3E}">
        <p14:creationId xmlns:p14="http://schemas.microsoft.com/office/powerpoint/2010/main" val="110711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0">
        <p15:prstTrans prst="crus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p:cTn id="7" dur="500" fill="hold"/>
                                        <p:tgtEl>
                                          <p:spTgt spid="221"/>
                                        </p:tgtEl>
                                        <p:attrNameLst>
                                          <p:attrName>ppt_w</p:attrName>
                                        </p:attrNameLst>
                                      </p:cBhvr>
                                      <p:tavLst>
                                        <p:tav tm="0">
                                          <p:val>
                                            <p:fltVal val="0"/>
                                          </p:val>
                                        </p:tav>
                                        <p:tav tm="100000">
                                          <p:val>
                                            <p:strVal val="#ppt_w"/>
                                          </p:val>
                                        </p:tav>
                                      </p:tavLst>
                                    </p:anim>
                                    <p:anim calcmode="lin" valueType="num">
                                      <p:cBhvr>
                                        <p:cTn id="8" dur="500" fill="hold"/>
                                        <p:tgtEl>
                                          <p:spTgt spid="221"/>
                                        </p:tgtEl>
                                        <p:attrNameLst>
                                          <p:attrName>ppt_h</p:attrName>
                                        </p:attrNameLst>
                                      </p:cBhvr>
                                      <p:tavLst>
                                        <p:tav tm="0">
                                          <p:val>
                                            <p:fltVal val="0"/>
                                          </p:val>
                                        </p:tav>
                                        <p:tav tm="100000">
                                          <p:val>
                                            <p:strVal val="#ppt_h"/>
                                          </p:val>
                                        </p:tav>
                                      </p:tavLst>
                                    </p:anim>
                                    <p:animEffect transition="in" filter="fade">
                                      <p:cBhvr>
                                        <p:cTn id="9" dur="500"/>
                                        <p:tgtEl>
                                          <p:spTgt spid="221"/>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500"/>
                                        <p:tgtEl>
                                          <p:spTgt spid="225"/>
                                        </p:tgtEl>
                                      </p:cBhvr>
                                    </p:animEffect>
                                  </p:childTnLst>
                                </p:cTn>
                              </p:par>
                            </p:childTnLst>
                          </p:cTn>
                        </p:par>
                        <p:par>
                          <p:cTn id="14" fill="hold">
                            <p:stCondLst>
                              <p:cond delay="1000"/>
                            </p:stCondLst>
                            <p:childTnLst>
                              <p:par>
                                <p:cTn id="15" presetID="22" presetClass="entr" presetSubtype="2" fill="hold" nodeType="afterEffect">
                                  <p:stCondLst>
                                    <p:cond delay="0"/>
                                  </p:stCondLst>
                                  <p:childTnLst>
                                    <p:set>
                                      <p:cBhvr>
                                        <p:cTn id="16" dur="1" fill="hold">
                                          <p:stCondLst>
                                            <p:cond delay="0"/>
                                          </p:stCondLst>
                                        </p:cTn>
                                        <p:tgtEl>
                                          <p:spTgt spid="222"/>
                                        </p:tgtEl>
                                        <p:attrNameLst>
                                          <p:attrName>style.visibility</p:attrName>
                                        </p:attrNameLst>
                                      </p:cBhvr>
                                      <p:to>
                                        <p:strVal val="visible"/>
                                      </p:to>
                                    </p:set>
                                    <p:animEffect transition="in" filter="wipe(right)">
                                      <p:cBhvr>
                                        <p:cTn id="17" dur="1000"/>
                                        <p:tgtEl>
                                          <p:spTgt spid="222"/>
                                        </p:tgtEl>
                                      </p:cBhvr>
                                    </p:animEffect>
                                  </p:childTnLst>
                                </p:cTn>
                              </p:par>
                              <p:par>
                                <p:cTn id="18" presetID="10" presetClass="entr" presetSubtype="0" fill="hold" grpId="0" nodeType="withEffect">
                                  <p:stCondLst>
                                    <p:cond delay="200"/>
                                  </p:stCondLst>
                                  <p:childTnLst>
                                    <p:set>
                                      <p:cBhvr>
                                        <p:cTn id="19" dur="1" fill="hold">
                                          <p:stCondLst>
                                            <p:cond delay="0"/>
                                          </p:stCondLst>
                                        </p:cTn>
                                        <p:tgtEl>
                                          <p:spTgt spid="231"/>
                                        </p:tgtEl>
                                        <p:attrNameLst>
                                          <p:attrName>style.visibility</p:attrName>
                                        </p:attrNameLst>
                                      </p:cBhvr>
                                      <p:to>
                                        <p:strVal val="visible"/>
                                      </p:to>
                                    </p:set>
                                    <p:animEffect transition="in" filter="fade">
                                      <p:cBhvr>
                                        <p:cTn id="20" dur="500"/>
                                        <p:tgtEl>
                                          <p:spTgt spid="231"/>
                                        </p:tgtEl>
                                      </p:cBhvr>
                                    </p:animEffect>
                                  </p:childTnLst>
                                </p:cTn>
                              </p:par>
                              <p:par>
                                <p:cTn id="21" presetID="10" presetClass="entr" presetSubtype="0" fill="hold" grpId="0" nodeType="withEffect">
                                  <p:stCondLst>
                                    <p:cond delay="400"/>
                                  </p:stCondLst>
                                  <p:childTnLst>
                                    <p:set>
                                      <p:cBhvr>
                                        <p:cTn id="22" dur="1" fill="hold">
                                          <p:stCondLst>
                                            <p:cond delay="0"/>
                                          </p:stCondLst>
                                        </p:cTn>
                                        <p:tgtEl>
                                          <p:spTgt spid="232"/>
                                        </p:tgtEl>
                                        <p:attrNameLst>
                                          <p:attrName>style.visibility</p:attrName>
                                        </p:attrNameLst>
                                      </p:cBhvr>
                                      <p:to>
                                        <p:strVal val="visible"/>
                                      </p:to>
                                    </p:set>
                                    <p:animEffect transition="in" filter="fade">
                                      <p:cBhvr>
                                        <p:cTn id="23" dur="500"/>
                                        <p:tgtEl>
                                          <p:spTgt spid="232"/>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233"/>
                                        </p:tgtEl>
                                        <p:attrNameLst>
                                          <p:attrName>style.visibility</p:attrName>
                                        </p:attrNameLst>
                                      </p:cBhvr>
                                      <p:to>
                                        <p:strVal val="visible"/>
                                      </p:to>
                                    </p:set>
                                    <p:animEffect transition="in" filter="fade">
                                      <p:cBhvr>
                                        <p:cTn id="26" dur="500"/>
                                        <p:tgtEl>
                                          <p:spTgt spid="233"/>
                                        </p:tgtEl>
                                      </p:cBhvr>
                                    </p:animEffect>
                                  </p:childTnLst>
                                </p:cTn>
                              </p:par>
                              <p:par>
                                <p:cTn id="27" presetID="10" presetClass="entr" presetSubtype="0" fill="hold" grpId="0" nodeType="withEffect">
                                  <p:stCondLst>
                                    <p:cond delay="200"/>
                                  </p:stCondLst>
                                  <p:childTnLst>
                                    <p:set>
                                      <p:cBhvr>
                                        <p:cTn id="28" dur="1" fill="hold">
                                          <p:stCondLst>
                                            <p:cond delay="0"/>
                                          </p:stCondLst>
                                        </p:cTn>
                                        <p:tgtEl>
                                          <p:spTgt spid="234"/>
                                        </p:tgtEl>
                                        <p:attrNameLst>
                                          <p:attrName>style.visibility</p:attrName>
                                        </p:attrNameLst>
                                      </p:cBhvr>
                                      <p:to>
                                        <p:strVal val="visible"/>
                                      </p:to>
                                    </p:set>
                                    <p:animEffect transition="in" filter="fade">
                                      <p:cBhvr>
                                        <p:cTn id="29" dur="500"/>
                                        <p:tgtEl>
                                          <p:spTgt spid="2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25" grpId="0"/>
      <p:bldP spid="231" grpId="0"/>
      <p:bldP spid="232" grpId="0"/>
      <p:bldP spid="233" grpId="0"/>
      <p:bldP spid="23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1851</Words>
  <Application>Microsoft Office PowerPoint</Application>
  <PresentationFormat>宽屏</PresentationFormat>
  <Paragraphs>245</Paragraphs>
  <Slides>27</Slides>
  <Notes>25</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27</vt:i4>
      </vt:variant>
    </vt:vector>
  </HeadingPairs>
  <TitlesOfParts>
    <vt:vector size="41" baseType="lpstr">
      <vt:lpstr>Labtop Secundo Superwide</vt:lpstr>
      <vt:lpstr>Swis721 Lt BT</vt:lpstr>
      <vt:lpstr>等线</vt:lpstr>
      <vt:lpstr>等线 Light</vt:lpstr>
      <vt:lpstr>方正静蕾简体</vt:lpstr>
      <vt:lpstr>书体坊米芾体</vt:lpstr>
      <vt:lpstr>微软雅黑</vt:lpstr>
      <vt:lpstr>新蒂黑板报</vt:lpstr>
      <vt:lpstr>Arial</vt:lpstr>
      <vt:lpstr>Calibri</vt:lpstr>
      <vt:lpstr>Calibri Light</vt:lpstr>
      <vt:lpstr>Wingdings</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surface</dc:creator>
  <cp:lastModifiedBy>chen cici</cp:lastModifiedBy>
  <cp:revision>1</cp:revision>
  <dcterms:created xsi:type="dcterms:W3CDTF">2017-09-20T14:25:00Z</dcterms:created>
  <dcterms:modified xsi:type="dcterms:W3CDTF">2019-04-21T08:39:07Z</dcterms:modified>
</cp:coreProperties>
</file>

<file path=docProps/thumbnail.jpeg>
</file>